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276" r:id="rId17"/>
    <p:sldId id="289" r:id="rId18"/>
    <p:sldId id="277" r:id="rId19"/>
    <p:sldId id="278" r:id="rId20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6" autoAdjust="0"/>
    <p:restoredTop sz="94660"/>
  </p:normalViewPr>
  <p:slideViewPr>
    <p:cSldViewPr>
      <p:cViewPr varScale="1">
        <p:scale>
          <a:sx n="81" d="100"/>
          <a:sy n="81" d="100"/>
        </p:scale>
        <p:origin x="576" y="8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97215D9-923F-4FEF-9DB7-E96555392A3D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233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74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95520E8-5B04-440C-BE33-AAE7BB472F61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6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2393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1E831D2-DB22-4A9F-B7A7-AADE67CB9E1A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gi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4287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3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1" name="Rectangle 11"/>
          <p:cNvSpPr/>
          <p:nvPr/>
        </p:nvSpPr>
        <p:spPr>
          <a:xfrm>
            <a:off x="428760" y="0"/>
            <a:ext cx="462888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THỂ HIỆN ÂM THANH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6" name="Picture 9"/>
          <p:cNvPicPr/>
          <p:nvPr/>
        </p:nvPicPr>
        <p:blipFill>
          <a:blip r:embed="rId4">
            <a:lum contrast="20000"/>
          </a:blip>
          <a:srcRect l="3775" r="1825" b="3154"/>
          <a:stretch/>
        </p:blipFill>
        <p:spPr>
          <a:xfrm>
            <a:off x="414360" y="714240"/>
            <a:ext cx="10144080" cy="5357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3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9" name="Rectangle 11"/>
          <p:cNvSpPr/>
          <p:nvPr/>
        </p:nvSpPr>
        <p:spPr>
          <a:xfrm>
            <a:off x="6086520" y="693720"/>
            <a:ext cx="422892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Âm thanh âm nhạc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4" name="Picture 11"/>
          <p:cNvPicPr/>
          <p:nvPr/>
        </p:nvPicPr>
        <p:blipFill>
          <a:blip r:embed="rId4">
            <a:lum contrast="20000"/>
          </a:blip>
          <a:srcRect l="44793" r="21355" b="49550"/>
          <a:stretch/>
        </p:blipFill>
        <p:spPr>
          <a:xfrm>
            <a:off x="5629320" y="1285920"/>
            <a:ext cx="4929120" cy="4857840"/>
          </a:xfrm>
          <a:prstGeom prst="rect">
            <a:avLst/>
          </a:prstGeom>
          <a:ln w="0">
            <a:noFill/>
          </a:ln>
        </p:spPr>
      </p:pic>
      <p:pic>
        <p:nvPicPr>
          <p:cNvPr id="545" name="Picture 12"/>
          <p:cNvPicPr/>
          <p:nvPr/>
        </p:nvPicPr>
        <p:blipFill>
          <a:blip r:embed="rId5">
            <a:lum contrast="20000"/>
          </a:blip>
          <a:srcRect l="20250" r="8503" b="11364"/>
          <a:stretch/>
        </p:blipFill>
        <p:spPr>
          <a:xfrm>
            <a:off x="438120" y="1500120"/>
            <a:ext cx="5191200" cy="4643640"/>
          </a:xfrm>
          <a:prstGeom prst="rect">
            <a:avLst/>
          </a:prstGeom>
          <a:ln w="0">
            <a:noFill/>
          </a:ln>
        </p:spPr>
      </p:pic>
      <p:sp>
        <p:nvSpPr>
          <p:cNvPr id="546" name="Rectangle 11"/>
          <p:cNvSpPr/>
          <p:nvPr/>
        </p:nvSpPr>
        <p:spPr>
          <a:xfrm>
            <a:off x="628560" y="642960"/>
            <a:ext cx="4857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Âm thanh trong tự nhiên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48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549" name="Text Box 9"/>
          <p:cNvSpPr/>
          <p:nvPr/>
        </p:nvSpPr>
        <p:spPr>
          <a:xfrm>
            <a:off x="51444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0" name="Text Box 10"/>
          <p:cNvSpPr/>
          <p:nvPr/>
        </p:nvSpPr>
        <p:spPr>
          <a:xfrm>
            <a:off x="271440" y="185724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1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52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53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54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55" name="Rectangle 3"/>
          <p:cNvSpPr/>
          <p:nvPr/>
        </p:nvSpPr>
        <p:spPr>
          <a:xfrm>
            <a:off x="3629160" y="2428920"/>
            <a:ext cx="18000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Picture 8" descr="D:\GIÁO ÁN 1 2020-2021\HÌNH SOẠN GIÁO ÁN\Học hát\Vào rừng hoa\Vào rừng hoa - Copy (2) - Copy.jpg"/>
          <p:cNvPicPr/>
          <p:nvPr/>
        </p:nvPicPr>
        <p:blipFill>
          <a:blip r:embed="rId2">
            <a:lum contrast="20000"/>
          </a:blip>
          <a:srcRect r="508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57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8" name="Rectangle 3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6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6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64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5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6" name="Rectangle 4"/>
          <p:cNvSpPr/>
          <p:nvPr/>
        </p:nvSpPr>
        <p:spPr>
          <a:xfrm>
            <a:off x="771480" y="2071800"/>
            <a:ext cx="9783720" cy="349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Cầm tay nhau cùng đi chơi.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Đi khắp nơi hái bông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đây chơi rừng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Chim líu lo hót nghe vui vui.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rừng xem hoa nghe tiếng chim rừng reo ca.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Tìm vài bông hoa cùng hái đem về nhà.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7" name="Rectangle 7"/>
          <p:cNvSpPr/>
          <p:nvPr/>
        </p:nvSpPr>
        <p:spPr>
          <a:xfrm>
            <a:off x="3511080" y="1071720"/>
            <a:ext cx="42933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7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95" name="Rectangle 3"/>
          <p:cNvSpPr/>
          <p:nvPr/>
        </p:nvSpPr>
        <p:spPr>
          <a:xfrm>
            <a:off x="4343400" y="1071720"/>
            <a:ext cx="2143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1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9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9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0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2" name="Picture 12" descr="D:\GIÁO ÁN 1 2020-2021\HÌNH SOẠN GIÁO ÁN\Học hát\câu 1b VRH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514440" y="1757520"/>
            <a:ext cx="9943920" cy="1285560"/>
          </a:xfrm>
          <a:prstGeom prst="rect">
            <a:avLst/>
          </a:prstGeom>
          <a:ln w="0">
            <a:noFill/>
          </a:ln>
        </p:spPr>
      </p:pic>
      <p:sp>
        <p:nvSpPr>
          <p:cNvPr id="603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4" name="Content Placeholder 3"/>
          <p:cNvPicPr/>
          <p:nvPr/>
        </p:nvPicPr>
        <p:blipFill>
          <a:blip r:embed="rId5"/>
          <a:stretch/>
        </p:blipFill>
        <p:spPr>
          <a:xfrm>
            <a:off x="487440" y="3071880"/>
            <a:ext cx="10071000" cy="2566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2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0" name="Rectangle 3"/>
          <p:cNvSpPr/>
          <p:nvPr/>
        </p:nvSpPr>
        <p:spPr>
          <a:xfrm>
            <a:off x="4414680" y="1000080"/>
            <a:ext cx="20718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2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3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3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3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35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36" name="Content Placeholder 3"/>
          <p:cNvPicPr/>
          <p:nvPr/>
        </p:nvPicPr>
        <p:blipFill>
          <a:blip r:embed="rId4"/>
          <a:stretch/>
        </p:blipFill>
        <p:spPr>
          <a:xfrm>
            <a:off x="487440" y="2925720"/>
            <a:ext cx="10144080" cy="2712960"/>
          </a:xfrm>
          <a:prstGeom prst="rect">
            <a:avLst/>
          </a:prstGeom>
          <a:ln w="0">
            <a:noFill/>
          </a:ln>
        </p:spPr>
      </p:pic>
      <p:pic>
        <p:nvPicPr>
          <p:cNvPr id="637" name="Picture 13" descr="D:\GIÁO ÁN 1 2020-2021\HÌNH SOẠN GIÁO ÁN\Học hát\Câu 2 VRH.jp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85640" y="1643040"/>
            <a:ext cx="10029960" cy="1357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95" name="Rectangle 3"/>
          <p:cNvSpPr/>
          <p:nvPr/>
        </p:nvSpPr>
        <p:spPr>
          <a:xfrm>
            <a:off x="4343400" y="1071720"/>
            <a:ext cx="2143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 + 2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9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9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0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2" name="Picture 12" descr="D:\GIÁO ÁN 1 2020-2021\HÌNH SOẠN GIÁO ÁN\Học hát\câu 1b VRH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514440" y="1676400"/>
            <a:ext cx="9943920" cy="1285560"/>
          </a:xfrm>
          <a:prstGeom prst="rect">
            <a:avLst/>
          </a:prstGeom>
          <a:ln w="0">
            <a:noFill/>
          </a:ln>
        </p:spPr>
      </p:pic>
      <p:sp>
        <p:nvSpPr>
          <p:cNvPr id="603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4" name="Content Placeholder 3"/>
          <p:cNvPicPr/>
          <p:nvPr/>
        </p:nvPicPr>
        <p:blipFill>
          <a:blip r:embed="rId5"/>
          <a:stretch/>
        </p:blipFill>
        <p:spPr>
          <a:xfrm>
            <a:off x="487440" y="4355280"/>
            <a:ext cx="10071000" cy="1283400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 descr="D:\GIÁO ÁN 1 2020-2021\HÌNH SOẠN GIÁO ÁN\Học hát\Câu 2 VRH.jp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452981" y="2971800"/>
            <a:ext cx="10029960" cy="13572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83526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39" name="Rectangle 3"/>
          <p:cNvSpPr/>
          <p:nvPr/>
        </p:nvSpPr>
        <p:spPr>
          <a:xfrm>
            <a:off x="4700520" y="928800"/>
            <a:ext cx="16430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3 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46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47" name="Content Placeholder 3"/>
          <p:cNvPicPr/>
          <p:nvPr/>
        </p:nvPicPr>
        <p:blipFill>
          <a:blip r:embed="rId4"/>
          <a:stretch/>
        </p:blipFill>
        <p:spPr>
          <a:xfrm>
            <a:off x="487440" y="2925720"/>
            <a:ext cx="10144080" cy="2712960"/>
          </a:xfrm>
          <a:prstGeom prst="rect">
            <a:avLst/>
          </a:prstGeom>
          <a:ln w="0">
            <a:noFill/>
          </a:ln>
        </p:spPr>
      </p:pic>
      <p:pic>
        <p:nvPicPr>
          <p:cNvPr id="648" name="Picture 2" descr="D:\GIÁO ÁN 1 2020-2021\HÌNH SOẠN GIÁO ÁN\Học hát\Câu 3 VRH.jpg"/>
          <p:cNvPicPr/>
          <p:nvPr/>
        </p:nvPicPr>
        <p:blipFill>
          <a:blip r:embed="rId5">
            <a:lum contrast="20000"/>
          </a:blip>
          <a:srcRect t="4780"/>
          <a:stretch/>
        </p:blipFill>
        <p:spPr>
          <a:xfrm>
            <a:off x="477720" y="1571760"/>
            <a:ext cx="9944280" cy="1571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50" name="Rectangle 3"/>
          <p:cNvSpPr/>
          <p:nvPr/>
        </p:nvSpPr>
        <p:spPr>
          <a:xfrm>
            <a:off x="4557600" y="1000080"/>
            <a:ext cx="195120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4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5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5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5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6" name="Picture 2" descr="D:\GIÁO ÁN 1 2020-2021\HÌNH SOẠN GIÁO ÁN\Học hát\Câu 4 VRH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485640" y="1785960"/>
            <a:ext cx="10029960" cy="1500120"/>
          </a:xfrm>
          <a:prstGeom prst="rect">
            <a:avLst/>
          </a:prstGeom>
          <a:ln w="0">
            <a:noFill/>
          </a:ln>
        </p:spPr>
      </p:pic>
      <p:sp>
        <p:nvSpPr>
          <p:cNvPr id="657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58" name="Content Placeholder 3"/>
          <p:cNvPicPr/>
          <p:nvPr/>
        </p:nvPicPr>
        <p:blipFill>
          <a:blip r:embed="rId5"/>
          <a:stretch/>
        </p:blipFill>
        <p:spPr>
          <a:xfrm>
            <a:off x="487440" y="3071880"/>
            <a:ext cx="10071000" cy="2646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2" name="AutoShape 17"/>
          <p:cNvGrpSpPr/>
          <p:nvPr/>
        </p:nvGrpSpPr>
        <p:grpSpPr>
          <a:xfrm>
            <a:off x="512640" y="384120"/>
            <a:ext cx="9996480" cy="811440"/>
            <a:chOff x="512640" y="384120"/>
            <a:chExt cx="9996480" cy="811440"/>
          </a:xfrm>
        </p:grpSpPr>
        <p:pic>
          <p:nvPicPr>
            <p:cNvPr id="73" name="AutoShape 17"/>
            <p:cNvPicPr/>
            <p:nvPr/>
          </p:nvPicPr>
          <p:blipFill>
            <a:blip r:embed="rId5"/>
            <a:stretch/>
          </p:blipFill>
          <p:spPr>
            <a:xfrm>
              <a:off x="512640" y="384120"/>
              <a:ext cx="9996480" cy="81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690480" y="525600"/>
              <a:ext cx="9637920" cy="452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942840" y="42876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Đây là âm thanh gì?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62720" y="1558800"/>
                    <a:ext cx="167040" cy="88200"/>
                    <a:chOff x="9162720" y="1558800"/>
                    <a:chExt cx="167040" cy="8820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9162720" y="1558800"/>
                      <a:ext cx="1670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71720" y="1570680"/>
                      <a:ext cx="1486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03080" y="1558800"/>
                    <a:ext cx="191520" cy="88200"/>
                    <a:chOff x="8803080" y="1558800"/>
                    <a:chExt cx="191520" cy="8820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803080" y="1558800"/>
                      <a:ext cx="19152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16040" y="1570680"/>
                      <a:ext cx="1652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485920" y="1558800"/>
                    <a:ext cx="167400" cy="88200"/>
                    <a:chOff x="8485920" y="1558800"/>
                    <a:chExt cx="167400" cy="8820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8485920" y="1558800"/>
                      <a:ext cx="1674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494920" y="157068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82080" y="1558800"/>
                    <a:ext cx="190440" cy="88200"/>
                    <a:chOff x="8182080" y="1558800"/>
                    <a:chExt cx="190440" cy="8820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182080" y="1558800"/>
                      <a:ext cx="1904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195040" y="1570680"/>
                      <a:ext cx="1641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41160" y="1558800"/>
                    <a:ext cx="172800" cy="88200"/>
                    <a:chOff x="7841160" y="1558800"/>
                    <a:chExt cx="172800" cy="8820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841160" y="1558800"/>
                      <a:ext cx="1728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50160" y="157068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13560" y="1554840"/>
                    <a:ext cx="207720" cy="91800"/>
                    <a:chOff x="7513560" y="1554840"/>
                    <a:chExt cx="207720" cy="9180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513560" y="1554840"/>
                      <a:ext cx="2077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27240" y="1567440"/>
                      <a:ext cx="179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395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187040" y="1554840"/>
                    <a:ext cx="159480" cy="91800"/>
                    <a:chOff x="7187040" y="1554840"/>
                    <a:chExt cx="159480" cy="9180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18704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19532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42520" y="1554840"/>
                    <a:ext cx="156240" cy="91800"/>
                    <a:chOff x="6842520" y="1554840"/>
                    <a:chExt cx="156240" cy="9180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8425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526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40120" y="1554840"/>
                    <a:ext cx="203400" cy="91800"/>
                    <a:chOff x="6540120" y="1554840"/>
                    <a:chExt cx="203400" cy="9180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654012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5020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53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198840" y="1554840"/>
                    <a:ext cx="213840" cy="91800"/>
                    <a:chOff x="6198840" y="1554840"/>
                    <a:chExt cx="213840" cy="9180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1988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125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80240" y="1554840"/>
                    <a:ext cx="212400" cy="91800"/>
                    <a:chOff x="5880240" y="1554840"/>
                    <a:chExt cx="212400" cy="9180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5880240" y="1554840"/>
                      <a:ext cx="212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0680" y="1567440"/>
                      <a:ext cx="189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46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606640" y="1557360"/>
                    <a:ext cx="206640" cy="88920"/>
                    <a:chOff x="5606640" y="1557360"/>
                    <a:chExt cx="206640" cy="8892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606640" y="1557360"/>
                      <a:ext cx="206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21040" y="1569240"/>
                      <a:ext cx="178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299920" y="1557360"/>
                    <a:ext cx="195840" cy="88920"/>
                    <a:chOff x="5299920" y="1557360"/>
                    <a:chExt cx="195840" cy="8892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5299920" y="1557360"/>
                      <a:ext cx="1958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0720" y="1569240"/>
                      <a:ext cx="1746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9672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72680" y="1557360"/>
                    <a:ext cx="174960" cy="88920"/>
                    <a:chOff x="4972680" y="1557360"/>
                    <a:chExt cx="174960" cy="8892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972680" y="1557360"/>
                      <a:ext cx="17496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984560" y="1569240"/>
                      <a:ext cx="1508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47240" y="1557360"/>
                    <a:ext cx="188640" cy="88920"/>
                    <a:chOff x="4647240" y="1557360"/>
                    <a:chExt cx="188640" cy="8892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647240" y="1557360"/>
                      <a:ext cx="188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57320" y="1569240"/>
                      <a:ext cx="1681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276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16040" y="1557360"/>
                    <a:ext cx="196200" cy="88920"/>
                    <a:chOff x="4316040" y="1557360"/>
                    <a:chExt cx="196200" cy="8892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316040" y="1557360"/>
                      <a:ext cx="19620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29000" y="1569240"/>
                      <a:ext cx="169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330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4004640" y="1553400"/>
                    <a:ext cx="174600" cy="92880"/>
                    <a:chOff x="4004640" y="1553400"/>
                    <a:chExt cx="174600" cy="9288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00464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3640" y="1565640"/>
                      <a:ext cx="1555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82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53280" y="1553400"/>
                    <a:ext cx="199080" cy="92880"/>
                    <a:chOff x="3653280" y="1553400"/>
                    <a:chExt cx="199080" cy="9288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653280" y="1553400"/>
                      <a:ext cx="199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6624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411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34680" y="1553400"/>
                    <a:ext cx="193680" cy="92880"/>
                    <a:chOff x="3334680" y="1553400"/>
                    <a:chExt cx="193680" cy="9288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3334680" y="1553400"/>
                      <a:ext cx="1936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44400" y="1565640"/>
                      <a:ext cx="172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18600" y="1553400"/>
                    <a:ext cx="182880" cy="92880"/>
                    <a:chOff x="3018600" y="1553400"/>
                    <a:chExt cx="182880" cy="9288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018600" y="1553400"/>
                      <a:ext cx="1828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30480" y="1565640"/>
                      <a:ext cx="157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01440" y="1553400"/>
                    <a:ext cx="176040" cy="92880"/>
                    <a:chOff x="2701440" y="1553400"/>
                    <a:chExt cx="176040" cy="9288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2701440" y="1553400"/>
                      <a:ext cx="176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10080" y="1565640"/>
                      <a:ext cx="156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54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66280" y="1553400"/>
                    <a:ext cx="184320" cy="92880"/>
                    <a:chOff x="2366280" y="1553400"/>
                    <a:chExt cx="184320" cy="9288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366280" y="1553400"/>
                      <a:ext cx="1843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77800" y="1565640"/>
                      <a:ext cx="159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8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9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0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1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51" descr="Cách tạo cơn mưa bằng Photoshop"/>
          <p:cNvPicPr/>
          <p:nvPr/>
        </p:nvPicPr>
        <p:blipFill>
          <a:blip r:embed="rId13"/>
          <a:stretch/>
        </p:blipFill>
        <p:spPr>
          <a:xfrm>
            <a:off x="1843200" y="1571760"/>
            <a:ext cx="7643880" cy="3943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13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15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8" name="AutoShape 17"/>
          <p:cNvGrpSpPr/>
          <p:nvPr/>
        </p:nvGrpSpPr>
        <p:grpSpPr>
          <a:xfrm>
            <a:off x="512640" y="384120"/>
            <a:ext cx="9996480" cy="811440"/>
            <a:chOff x="512640" y="384120"/>
            <a:chExt cx="9996480" cy="811440"/>
          </a:xfrm>
        </p:grpSpPr>
        <p:pic>
          <p:nvPicPr>
            <p:cNvPr id="219" name="AutoShape 17"/>
            <p:cNvPicPr/>
            <p:nvPr/>
          </p:nvPicPr>
          <p:blipFill>
            <a:blip r:embed="rId5"/>
            <a:stretch/>
          </p:blipFill>
          <p:spPr>
            <a:xfrm>
              <a:off x="512640" y="384120"/>
              <a:ext cx="9996480" cy="81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0" name="Freeform 219"/>
            <p:cNvSpPr/>
            <p:nvPr/>
          </p:nvSpPr>
          <p:spPr>
            <a:xfrm>
              <a:off x="690480" y="525600"/>
              <a:ext cx="9637920" cy="452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21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222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0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31" name="Text Box 26"/>
          <p:cNvSpPr/>
          <p:nvPr/>
        </p:nvSpPr>
        <p:spPr>
          <a:xfrm>
            <a:off x="858960" y="460440"/>
            <a:ext cx="91105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Đây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âm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thanh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gì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?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2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33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234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35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236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237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238" name="Freeform 149"/>
                  <p:cNvGrpSpPr/>
                  <p:nvPr/>
                </p:nvGrpSpPr>
                <p:grpSpPr>
                  <a:xfrm>
                    <a:off x="9162720" y="1558800"/>
                    <a:ext cx="167040" cy="88200"/>
                    <a:chOff x="9162720" y="1558800"/>
                    <a:chExt cx="167040" cy="88200"/>
                  </a:xfrm>
                </p:grpSpPr>
                <p:pic>
                  <p:nvPicPr>
                    <p:cNvPr id="239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9162720" y="1558800"/>
                      <a:ext cx="1670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0" name="Freeform 239"/>
                    <p:cNvSpPr/>
                    <p:nvPr/>
                  </p:nvSpPr>
                  <p:spPr>
                    <a:xfrm>
                      <a:off x="9171720" y="1570680"/>
                      <a:ext cx="1486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1" name="Freeform 191"/>
                  <p:cNvSpPr/>
                  <p:nvPr/>
                </p:nvSpPr>
                <p:spPr>
                  <a:xfrm>
                    <a:off x="8903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2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243" name="Freeform 149"/>
                  <p:cNvGrpSpPr/>
                  <p:nvPr/>
                </p:nvGrpSpPr>
                <p:grpSpPr>
                  <a:xfrm>
                    <a:off x="8803080" y="1558800"/>
                    <a:ext cx="191520" cy="88200"/>
                    <a:chOff x="8803080" y="1558800"/>
                    <a:chExt cx="191520" cy="88200"/>
                  </a:xfrm>
                </p:grpSpPr>
                <p:pic>
                  <p:nvPicPr>
                    <p:cNvPr id="24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803080" y="1558800"/>
                      <a:ext cx="19152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5" name="Freeform 244"/>
                    <p:cNvSpPr/>
                    <p:nvPr/>
                  </p:nvSpPr>
                  <p:spPr>
                    <a:xfrm>
                      <a:off x="8816040" y="1570680"/>
                      <a:ext cx="1652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6" name="Freeform 191"/>
                  <p:cNvSpPr/>
                  <p:nvPr/>
                </p:nvSpPr>
                <p:spPr>
                  <a:xfrm>
                    <a:off x="8579160" y="1296720"/>
                    <a:ext cx="458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7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248" name="Freeform 149"/>
                  <p:cNvGrpSpPr/>
                  <p:nvPr/>
                </p:nvGrpSpPr>
                <p:grpSpPr>
                  <a:xfrm>
                    <a:off x="8485920" y="1558800"/>
                    <a:ext cx="167400" cy="88200"/>
                    <a:chOff x="8485920" y="1558800"/>
                    <a:chExt cx="167400" cy="88200"/>
                  </a:xfrm>
                </p:grpSpPr>
                <p:pic>
                  <p:nvPicPr>
                    <p:cNvPr id="249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8485920" y="1558800"/>
                      <a:ext cx="1674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0" name="Freeform 249"/>
                    <p:cNvSpPr/>
                    <p:nvPr/>
                  </p:nvSpPr>
                  <p:spPr>
                    <a:xfrm>
                      <a:off x="8494920" y="157068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1" name="Freeform 191"/>
                  <p:cNvSpPr/>
                  <p:nvPr/>
                </p:nvSpPr>
                <p:spPr>
                  <a:xfrm>
                    <a:off x="824940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2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253" name="Freeform 149"/>
                  <p:cNvGrpSpPr/>
                  <p:nvPr/>
                </p:nvGrpSpPr>
                <p:grpSpPr>
                  <a:xfrm>
                    <a:off x="8182080" y="1558800"/>
                    <a:ext cx="190440" cy="88200"/>
                    <a:chOff x="8182080" y="1558800"/>
                    <a:chExt cx="190440" cy="88200"/>
                  </a:xfrm>
                </p:grpSpPr>
                <p:pic>
                  <p:nvPicPr>
                    <p:cNvPr id="25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182080" y="1558800"/>
                      <a:ext cx="1904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5" name="Freeform 254"/>
                    <p:cNvSpPr/>
                    <p:nvPr/>
                  </p:nvSpPr>
                  <p:spPr>
                    <a:xfrm>
                      <a:off x="8195040" y="1570680"/>
                      <a:ext cx="1641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6" name="Freeform 191"/>
                  <p:cNvSpPr/>
                  <p:nvPr/>
                </p:nvSpPr>
                <p:spPr>
                  <a:xfrm>
                    <a:off x="7922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7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258" name="Freeform 149"/>
                  <p:cNvGrpSpPr/>
                  <p:nvPr/>
                </p:nvGrpSpPr>
                <p:grpSpPr>
                  <a:xfrm>
                    <a:off x="7841160" y="1558800"/>
                    <a:ext cx="172800" cy="88200"/>
                    <a:chOff x="7841160" y="1558800"/>
                    <a:chExt cx="172800" cy="88200"/>
                  </a:xfrm>
                </p:grpSpPr>
                <p:pic>
                  <p:nvPicPr>
                    <p:cNvPr id="259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841160" y="1558800"/>
                      <a:ext cx="1728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0" name="Freeform 259"/>
                    <p:cNvSpPr/>
                    <p:nvPr/>
                  </p:nvSpPr>
                  <p:spPr>
                    <a:xfrm>
                      <a:off x="7850160" y="157068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1" name="Freeform 191"/>
                  <p:cNvSpPr/>
                  <p:nvPr/>
                </p:nvSpPr>
                <p:spPr>
                  <a:xfrm>
                    <a:off x="759852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2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263" name="Freeform 149"/>
                  <p:cNvGrpSpPr/>
                  <p:nvPr/>
                </p:nvGrpSpPr>
                <p:grpSpPr>
                  <a:xfrm>
                    <a:off x="7513560" y="1554840"/>
                    <a:ext cx="207720" cy="91800"/>
                    <a:chOff x="7513560" y="1554840"/>
                    <a:chExt cx="207720" cy="91800"/>
                  </a:xfrm>
                </p:grpSpPr>
                <p:pic>
                  <p:nvPicPr>
                    <p:cNvPr id="26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513560" y="1554840"/>
                      <a:ext cx="2077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5" name="Freeform 264"/>
                    <p:cNvSpPr/>
                    <p:nvPr/>
                  </p:nvSpPr>
                  <p:spPr>
                    <a:xfrm>
                      <a:off x="7527240" y="1567440"/>
                      <a:ext cx="179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6" name="Freeform 191"/>
                  <p:cNvSpPr/>
                  <p:nvPr/>
                </p:nvSpPr>
                <p:spPr>
                  <a:xfrm>
                    <a:off x="7265520" y="1293840"/>
                    <a:ext cx="4395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7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268" name="Freeform 149"/>
                  <p:cNvGrpSpPr/>
                  <p:nvPr/>
                </p:nvGrpSpPr>
                <p:grpSpPr>
                  <a:xfrm>
                    <a:off x="7187040" y="1554840"/>
                    <a:ext cx="159480" cy="91800"/>
                    <a:chOff x="7187040" y="1554840"/>
                    <a:chExt cx="159480" cy="91800"/>
                  </a:xfrm>
                </p:grpSpPr>
                <p:pic>
                  <p:nvPicPr>
                    <p:cNvPr id="269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18704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0" name="Freeform 269"/>
                    <p:cNvSpPr/>
                    <p:nvPr/>
                  </p:nvSpPr>
                  <p:spPr>
                    <a:xfrm>
                      <a:off x="719532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1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2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273" name="Freeform 149"/>
                  <p:cNvGrpSpPr/>
                  <p:nvPr/>
                </p:nvGrpSpPr>
                <p:grpSpPr>
                  <a:xfrm>
                    <a:off x="6842520" y="1554840"/>
                    <a:ext cx="156240" cy="91800"/>
                    <a:chOff x="6842520" y="1554840"/>
                    <a:chExt cx="156240" cy="91800"/>
                  </a:xfrm>
                </p:grpSpPr>
                <p:pic>
                  <p:nvPicPr>
                    <p:cNvPr id="27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8425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5" name="Freeform 274"/>
                    <p:cNvSpPr/>
                    <p:nvPr/>
                  </p:nvSpPr>
                  <p:spPr>
                    <a:xfrm>
                      <a:off x="68526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6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7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278" name="Freeform 149"/>
                  <p:cNvGrpSpPr/>
                  <p:nvPr/>
                </p:nvGrpSpPr>
                <p:grpSpPr>
                  <a:xfrm>
                    <a:off x="6540120" y="1554840"/>
                    <a:ext cx="203400" cy="91800"/>
                    <a:chOff x="6540120" y="1554840"/>
                    <a:chExt cx="203400" cy="91800"/>
                  </a:xfrm>
                </p:grpSpPr>
                <p:pic>
                  <p:nvPicPr>
                    <p:cNvPr id="279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654012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0" name="Freeform 279"/>
                    <p:cNvSpPr/>
                    <p:nvPr/>
                  </p:nvSpPr>
                  <p:spPr>
                    <a:xfrm>
                      <a:off x="655020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1" name="Freeform 191"/>
                  <p:cNvSpPr/>
                  <p:nvPr/>
                </p:nvSpPr>
                <p:spPr>
                  <a:xfrm>
                    <a:off x="6287760" y="1293840"/>
                    <a:ext cx="453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2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283" name="Freeform 149"/>
                  <p:cNvGrpSpPr/>
                  <p:nvPr/>
                </p:nvGrpSpPr>
                <p:grpSpPr>
                  <a:xfrm>
                    <a:off x="6198840" y="1554840"/>
                    <a:ext cx="213840" cy="91800"/>
                    <a:chOff x="6198840" y="1554840"/>
                    <a:chExt cx="213840" cy="91800"/>
                  </a:xfrm>
                </p:grpSpPr>
                <p:pic>
                  <p:nvPicPr>
                    <p:cNvPr id="28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1988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5" name="Freeform 284"/>
                    <p:cNvSpPr/>
                    <p:nvPr/>
                  </p:nvSpPr>
                  <p:spPr>
                    <a:xfrm>
                      <a:off x="62125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6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7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288" name="Freeform 149"/>
                  <p:cNvGrpSpPr/>
                  <p:nvPr/>
                </p:nvGrpSpPr>
                <p:grpSpPr>
                  <a:xfrm>
                    <a:off x="5880240" y="1554840"/>
                    <a:ext cx="212400" cy="91800"/>
                    <a:chOff x="5880240" y="1554840"/>
                    <a:chExt cx="212400" cy="91800"/>
                  </a:xfrm>
                </p:grpSpPr>
                <p:pic>
                  <p:nvPicPr>
                    <p:cNvPr id="289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5880240" y="1554840"/>
                      <a:ext cx="212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0" name="Freeform 289"/>
                    <p:cNvSpPr/>
                    <p:nvPr/>
                  </p:nvSpPr>
                  <p:spPr>
                    <a:xfrm>
                      <a:off x="5890680" y="1567440"/>
                      <a:ext cx="189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1" name="Freeform 191"/>
                  <p:cNvSpPr/>
                  <p:nvPr/>
                </p:nvSpPr>
                <p:spPr>
                  <a:xfrm>
                    <a:off x="5636880" y="1293840"/>
                    <a:ext cx="446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292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293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294" name="Freeform 149"/>
                  <p:cNvGrpSpPr/>
                  <p:nvPr/>
                </p:nvGrpSpPr>
                <p:grpSpPr>
                  <a:xfrm>
                    <a:off x="5606640" y="1557360"/>
                    <a:ext cx="206640" cy="88920"/>
                    <a:chOff x="5606640" y="1557360"/>
                    <a:chExt cx="206640" cy="88920"/>
                  </a:xfrm>
                </p:grpSpPr>
                <p:pic>
                  <p:nvPicPr>
                    <p:cNvPr id="295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606640" y="1557360"/>
                      <a:ext cx="206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6" name="Freeform 295"/>
                    <p:cNvSpPr/>
                    <p:nvPr/>
                  </p:nvSpPr>
                  <p:spPr>
                    <a:xfrm>
                      <a:off x="5621040" y="1569240"/>
                      <a:ext cx="178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7" name="Freeform 191"/>
                  <p:cNvSpPr/>
                  <p:nvPr/>
                </p:nvSpPr>
                <p:spPr>
                  <a:xfrm>
                    <a:off x="536112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8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299" name="Freeform 149"/>
                  <p:cNvGrpSpPr/>
                  <p:nvPr/>
                </p:nvGrpSpPr>
                <p:grpSpPr>
                  <a:xfrm>
                    <a:off x="5299920" y="1557360"/>
                    <a:ext cx="195840" cy="88920"/>
                    <a:chOff x="5299920" y="1557360"/>
                    <a:chExt cx="195840" cy="88920"/>
                  </a:xfrm>
                </p:grpSpPr>
                <p:pic>
                  <p:nvPicPr>
                    <p:cNvPr id="30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5299920" y="1557360"/>
                      <a:ext cx="1958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1" name="Freeform 300"/>
                    <p:cNvSpPr/>
                    <p:nvPr/>
                  </p:nvSpPr>
                  <p:spPr>
                    <a:xfrm>
                      <a:off x="5310720" y="1569240"/>
                      <a:ext cx="1746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2" name="Freeform 191"/>
                  <p:cNvSpPr/>
                  <p:nvPr/>
                </p:nvSpPr>
                <p:spPr>
                  <a:xfrm>
                    <a:off x="5037120" y="1296360"/>
                    <a:ext cx="39672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3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304" name="Freeform 149"/>
                  <p:cNvGrpSpPr/>
                  <p:nvPr/>
                </p:nvGrpSpPr>
                <p:grpSpPr>
                  <a:xfrm>
                    <a:off x="4972680" y="1557360"/>
                    <a:ext cx="174960" cy="88920"/>
                    <a:chOff x="4972680" y="1557360"/>
                    <a:chExt cx="174960" cy="88920"/>
                  </a:xfrm>
                </p:grpSpPr>
                <p:pic>
                  <p:nvPicPr>
                    <p:cNvPr id="305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972680" y="1557360"/>
                      <a:ext cx="17496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6" name="Freeform 305"/>
                    <p:cNvSpPr/>
                    <p:nvPr/>
                  </p:nvSpPr>
                  <p:spPr>
                    <a:xfrm>
                      <a:off x="4984560" y="1569240"/>
                      <a:ext cx="1508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7" name="Freeform 191"/>
                  <p:cNvSpPr/>
                  <p:nvPr/>
                </p:nvSpPr>
                <p:spPr>
                  <a:xfrm>
                    <a:off x="470736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8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09" name="Freeform 149"/>
                  <p:cNvGrpSpPr/>
                  <p:nvPr/>
                </p:nvGrpSpPr>
                <p:grpSpPr>
                  <a:xfrm>
                    <a:off x="4647240" y="1557360"/>
                    <a:ext cx="188640" cy="88920"/>
                    <a:chOff x="4647240" y="1557360"/>
                    <a:chExt cx="188640" cy="88920"/>
                  </a:xfrm>
                </p:grpSpPr>
                <p:pic>
                  <p:nvPicPr>
                    <p:cNvPr id="31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647240" y="1557360"/>
                      <a:ext cx="188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1" name="Freeform 310"/>
                    <p:cNvSpPr/>
                    <p:nvPr/>
                  </p:nvSpPr>
                  <p:spPr>
                    <a:xfrm>
                      <a:off x="4657320" y="1569240"/>
                      <a:ext cx="1681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2" name="Freeform 191"/>
                  <p:cNvSpPr/>
                  <p:nvPr/>
                </p:nvSpPr>
                <p:spPr>
                  <a:xfrm>
                    <a:off x="4380120" y="1296360"/>
                    <a:ext cx="4276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3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314" name="Freeform 149"/>
                  <p:cNvGrpSpPr/>
                  <p:nvPr/>
                </p:nvGrpSpPr>
                <p:grpSpPr>
                  <a:xfrm>
                    <a:off x="4316040" y="1557360"/>
                    <a:ext cx="196200" cy="88920"/>
                    <a:chOff x="4316040" y="1557360"/>
                    <a:chExt cx="196200" cy="88920"/>
                  </a:xfrm>
                </p:grpSpPr>
                <p:pic>
                  <p:nvPicPr>
                    <p:cNvPr id="315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316040" y="1557360"/>
                      <a:ext cx="19620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6" name="Freeform 315"/>
                    <p:cNvSpPr/>
                    <p:nvPr/>
                  </p:nvSpPr>
                  <p:spPr>
                    <a:xfrm>
                      <a:off x="4329000" y="1569240"/>
                      <a:ext cx="169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7" name="Freeform 191"/>
                  <p:cNvSpPr/>
                  <p:nvPr/>
                </p:nvSpPr>
                <p:spPr>
                  <a:xfrm>
                    <a:off x="4056480" y="1296360"/>
                    <a:ext cx="4330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8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319" name="Freeform 149"/>
                  <p:cNvGrpSpPr/>
                  <p:nvPr/>
                </p:nvGrpSpPr>
                <p:grpSpPr>
                  <a:xfrm>
                    <a:off x="4004640" y="1553400"/>
                    <a:ext cx="174600" cy="92880"/>
                    <a:chOff x="4004640" y="1553400"/>
                    <a:chExt cx="174600" cy="92880"/>
                  </a:xfrm>
                </p:grpSpPr>
                <p:pic>
                  <p:nvPicPr>
                    <p:cNvPr id="32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00464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1" name="Freeform 320"/>
                    <p:cNvSpPr/>
                    <p:nvPr/>
                  </p:nvSpPr>
                  <p:spPr>
                    <a:xfrm>
                      <a:off x="4013640" y="1565640"/>
                      <a:ext cx="1555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2" name="Freeform 191"/>
                  <p:cNvSpPr/>
                  <p:nvPr/>
                </p:nvSpPr>
                <p:spPr>
                  <a:xfrm>
                    <a:off x="3723480" y="1293840"/>
                    <a:ext cx="382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3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324" name="Freeform 149"/>
                  <p:cNvGrpSpPr/>
                  <p:nvPr/>
                </p:nvGrpSpPr>
                <p:grpSpPr>
                  <a:xfrm>
                    <a:off x="3653280" y="1553400"/>
                    <a:ext cx="199080" cy="92880"/>
                    <a:chOff x="3653280" y="1553400"/>
                    <a:chExt cx="199080" cy="92880"/>
                  </a:xfrm>
                </p:grpSpPr>
                <p:pic>
                  <p:nvPicPr>
                    <p:cNvPr id="325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653280" y="1553400"/>
                      <a:ext cx="199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6" name="Freeform 325"/>
                    <p:cNvSpPr/>
                    <p:nvPr/>
                  </p:nvSpPr>
                  <p:spPr>
                    <a:xfrm>
                      <a:off x="366624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7" name="Freeform 191"/>
                  <p:cNvSpPr/>
                  <p:nvPr/>
                </p:nvSpPr>
                <p:spPr>
                  <a:xfrm>
                    <a:off x="3396600" y="1293840"/>
                    <a:ext cx="411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8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329" name="Freeform 149"/>
                  <p:cNvGrpSpPr/>
                  <p:nvPr/>
                </p:nvGrpSpPr>
                <p:grpSpPr>
                  <a:xfrm>
                    <a:off x="3334680" y="1553400"/>
                    <a:ext cx="193680" cy="92880"/>
                    <a:chOff x="3334680" y="1553400"/>
                    <a:chExt cx="193680" cy="92880"/>
                  </a:xfrm>
                </p:grpSpPr>
                <p:pic>
                  <p:nvPicPr>
                    <p:cNvPr id="33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3334680" y="1553400"/>
                      <a:ext cx="1936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1" name="Freeform 330"/>
                    <p:cNvSpPr/>
                    <p:nvPr/>
                  </p:nvSpPr>
                  <p:spPr>
                    <a:xfrm>
                      <a:off x="3344400" y="1565640"/>
                      <a:ext cx="172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2" name="Freeform 191"/>
                  <p:cNvSpPr/>
                  <p:nvPr/>
                </p:nvSpPr>
                <p:spPr>
                  <a:xfrm>
                    <a:off x="3072600" y="129384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3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334" name="Freeform 149"/>
                  <p:cNvGrpSpPr/>
                  <p:nvPr/>
                </p:nvGrpSpPr>
                <p:grpSpPr>
                  <a:xfrm>
                    <a:off x="3018600" y="1553400"/>
                    <a:ext cx="182880" cy="92880"/>
                    <a:chOff x="3018600" y="1553400"/>
                    <a:chExt cx="182880" cy="92880"/>
                  </a:xfrm>
                </p:grpSpPr>
                <p:pic>
                  <p:nvPicPr>
                    <p:cNvPr id="335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018600" y="1553400"/>
                      <a:ext cx="1828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6" name="Freeform 335"/>
                    <p:cNvSpPr/>
                    <p:nvPr/>
                  </p:nvSpPr>
                  <p:spPr>
                    <a:xfrm>
                      <a:off x="3030480" y="1565640"/>
                      <a:ext cx="157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7" name="Freeform 191"/>
                  <p:cNvSpPr/>
                  <p:nvPr/>
                </p:nvSpPr>
                <p:spPr>
                  <a:xfrm>
                    <a:off x="274572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8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339" name="Freeform 149"/>
                  <p:cNvGrpSpPr/>
                  <p:nvPr/>
                </p:nvGrpSpPr>
                <p:grpSpPr>
                  <a:xfrm>
                    <a:off x="2701440" y="1553400"/>
                    <a:ext cx="176040" cy="92880"/>
                    <a:chOff x="2701440" y="1553400"/>
                    <a:chExt cx="176040" cy="92880"/>
                  </a:xfrm>
                </p:grpSpPr>
                <p:pic>
                  <p:nvPicPr>
                    <p:cNvPr id="34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2701440" y="1553400"/>
                      <a:ext cx="176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1" name="Freeform 340"/>
                    <p:cNvSpPr/>
                    <p:nvPr/>
                  </p:nvSpPr>
                  <p:spPr>
                    <a:xfrm>
                      <a:off x="2710080" y="1565640"/>
                      <a:ext cx="156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2" name="Freeform 191"/>
                  <p:cNvSpPr/>
                  <p:nvPr/>
                </p:nvSpPr>
                <p:spPr>
                  <a:xfrm>
                    <a:off x="2421720" y="1293840"/>
                    <a:ext cx="454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3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344" name="Freeform 149"/>
                  <p:cNvGrpSpPr/>
                  <p:nvPr/>
                </p:nvGrpSpPr>
                <p:grpSpPr>
                  <a:xfrm>
                    <a:off x="2366280" y="1553400"/>
                    <a:ext cx="184320" cy="92880"/>
                    <a:chOff x="2366280" y="1553400"/>
                    <a:chExt cx="184320" cy="92880"/>
                  </a:xfrm>
                </p:grpSpPr>
                <p:pic>
                  <p:nvPicPr>
                    <p:cNvPr id="345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366280" y="1553400"/>
                      <a:ext cx="1843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6" name="Freeform 345"/>
                    <p:cNvSpPr/>
                    <p:nvPr/>
                  </p:nvSpPr>
                  <p:spPr>
                    <a:xfrm>
                      <a:off x="2377800" y="1565640"/>
                      <a:ext cx="159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7" name="Freeform 191"/>
                  <p:cNvSpPr/>
                  <p:nvPr/>
                </p:nvSpPr>
                <p:spPr>
                  <a:xfrm>
                    <a:off x="209484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48" name="Picture 13" descr="5"/>
          <p:cNvPicPr/>
          <p:nvPr/>
        </p:nvPicPr>
        <p:blipFill>
          <a:blip r:embed="rId8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12" descr="5"/>
          <p:cNvPicPr/>
          <p:nvPr/>
        </p:nvPicPr>
        <p:blipFill>
          <a:blip r:embed="rId9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12" descr="5"/>
          <p:cNvPicPr/>
          <p:nvPr/>
        </p:nvPicPr>
        <p:blipFill>
          <a:blip r:embed="rId10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13" descr="5"/>
          <p:cNvPicPr/>
          <p:nvPr/>
        </p:nvPicPr>
        <p:blipFill>
          <a:blip r:embed="rId11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1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9" descr="000o"/>
          <p:cNvPicPr/>
          <p:nvPr/>
        </p:nvPicPr>
        <p:blipFill>
          <a:blip r:embed="rId1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0" descr="000o"/>
          <p:cNvPicPr/>
          <p:nvPr/>
        </p:nvPicPr>
        <p:blipFill>
          <a:blip r:embed="rId1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11" descr="000o"/>
          <p:cNvPicPr/>
          <p:nvPr/>
        </p:nvPicPr>
        <p:blipFill>
          <a:blip r:embed="rId1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" name="AutoShape 2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Đố vui: Gõ cửa không được và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430" y="1514520"/>
            <a:ext cx="7636410" cy="39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58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6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61" name="AutoShape 17"/>
          <p:cNvGrpSpPr/>
          <p:nvPr/>
        </p:nvGrpSpPr>
        <p:grpSpPr>
          <a:xfrm>
            <a:off x="512640" y="165240"/>
            <a:ext cx="9996480" cy="1030320"/>
            <a:chOff x="512640" y="165240"/>
            <a:chExt cx="9996480" cy="1030320"/>
          </a:xfrm>
        </p:grpSpPr>
        <p:pic>
          <p:nvPicPr>
            <p:cNvPr id="362" name="AutoShape 17"/>
            <p:cNvPicPr/>
            <p:nvPr/>
          </p:nvPicPr>
          <p:blipFill>
            <a:blip r:embed="rId6"/>
            <a:stretch/>
          </p:blipFill>
          <p:spPr>
            <a:xfrm>
              <a:off x="512640" y="165240"/>
              <a:ext cx="9996480" cy="1030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63" name="Freeform 362"/>
            <p:cNvSpPr/>
            <p:nvPr/>
          </p:nvSpPr>
          <p:spPr>
            <a:xfrm>
              <a:off x="722160" y="339840"/>
              <a:ext cx="9574200" cy="606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64" name="Text Box 26"/>
          <p:cNvSpPr/>
          <p:nvPr/>
        </p:nvSpPr>
        <p:spPr>
          <a:xfrm>
            <a:off x="942840" y="309600"/>
            <a:ext cx="910908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CÂU CHUYỆN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5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66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67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68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69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70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71" name="Freeform 149"/>
                  <p:cNvGrpSpPr/>
                  <p:nvPr/>
                </p:nvGrpSpPr>
                <p:grpSpPr>
                  <a:xfrm>
                    <a:off x="9165960" y="1557720"/>
                    <a:ext cx="168840" cy="89280"/>
                    <a:chOff x="9165960" y="1557720"/>
                    <a:chExt cx="168840" cy="89280"/>
                  </a:xfrm>
                </p:grpSpPr>
                <p:pic>
                  <p:nvPicPr>
                    <p:cNvPr id="37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960" y="1557720"/>
                      <a:ext cx="16884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3" name="Freeform 372"/>
                    <p:cNvSpPr/>
                    <p:nvPr/>
                  </p:nvSpPr>
                  <p:spPr>
                    <a:xfrm>
                      <a:off x="9175320" y="1569960"/>
                      <a:ext cx="1504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4" name="Freeform 191"/>
                  <p:cNvSpPr/>
                  <p:nvPr/>
                </p:nvSpPr>
                <p:spPr>
                  <a:xfrm>
                    <a:off x="890316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5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76" name="Freeform 149"/>
                  <p:cNvGrpSpPr/>
                  <p:nvPr/>
                </p:nvGrpSpPr>
                <p:grpSpPr>
                  <a:xfrm>
                    <a:off x="8807760" y="1557720"/>
                    <a:ext cx="190440" cy="89280"/>
                    <a:chOff x="8807760" y="1557720"/>
                    <a:chExt cx="190440" cy="89280"/>
                  </a:xfrm>
                </p:grpSpPr>
                <p:pic>
                  <p:nvPicPr>
                    <p:cNvPr id="37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7760" y="1557720"/>
                      <a:ext cx="19044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8" name="Freeform 377"/>
                    <p:cNvSpPr/>
                    <p:nvPr/>
                  </p:nvSpPr>
                  <p:spPr>
                    <a:xfrm>
                      <a:off x="8820720" y="1569960"/>
                      <a:ext cx="1641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9" name="Freeform 191"/>
                  <p:cNvSpPr/>
                  <p:nvPr/>
                </p:nvSpPr>
                <p:spPr>
                  <a:xfrm>
                    <a:off x="8579160" y="1296720"/>
                    <a:ext cx="458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0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81" name="Freeform 149"/>
                  <p:cNvGrpSpPr/>
                  <p:nvPr/>
                </p:nvGrpSpPr>
                <p:grpSpPr>
                  <a:xfrm>
                    <a:off x="8489160" y="1557720"/>
                    <a:ext cx="165960" cy="89280"/>
                    <a:chOff x="8489160" y="1557720"/>
                    <a:chExt cx="165960" cy="89280"/>
                  </a:xfrm>
                </p:grpSpPr>
                <p:pic>
                  <p:nvPicPr>
                    <p:cNvPr id="38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89160" y="1557720"/>
                      <a:ext cx="16596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3" name="Freeform 382"/>
                    <p:cNvSpPr/>
                    <p:nvPr/>
                  </p:nvSpPr>
                  <p:spPr>
                    <a:xfrm>
                      <a:off x="8498160" y="1569960"/>
                      <a:ext cx="1479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4" name="Freeform 191"/>
                  <p:cNvSpPr/>
                  <p:nvPr/>
                </p:nvSpPr>
                <p:spPr>
                  <a:xfrm>
                    <a:off x="824940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5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386" name="Freeform 149"/>
                  <p:cNvGrpSpPr/>
                  <p:nvPr/>
                </p:nvGrpSpPr>
                <p:grpSpPr>
                  <a:xfrm>
                    <a:off x="8184960" y="1557720"/>
                    <a:ext cx="189000" cy="89280"/>
                    <a:chOff x="8184960" y="1557720"/>
                    <a:chExt cx="189000" cy="89280"/>
                  </a:xfrm>
                </p:grpSpPr>
                <p:pic>
                  <p:nvPicPr>
                    <p:cNvPr id="38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4960" y="1557720"/>
                      <a:ext cx="18900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8" name="Freeform 387"/>
                    <p:cNvSpPr/>
                    <p:nvPr/>
                  </p:nvSpPr>
                  <p:spPr>
                    <a:xfrm>
                      <a:off x="8197560" y="1569960"/>
                      <a:ext cx="163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9" name="Freeform 191"/>
                  <p:cNvSpPr/>
                  <p:nvPr/>
                </p:nvSpPr>
                <p:spPr>
                  <a:xfrm>
                    <a:off x="792216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0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391" name="Freeform 149"/>
                  <p:cNvGrpSpPr/>
                  <p:nvPr/>
                </p:nvGrpSpPr>
                <p:grpSpPr>
                  <a:xfrm>
                    <a:off x="7844760" y="1557720"/>
                    <a:ext cx="171000" cy="89280"/>
                    <a:chOff x="7844760" y="1557720"/>
                    <a:chExt cx="171000" cy="89280"/>
                  </a:xfrm>
                </p:grpSpPr>
                <p:pic>
                  <p:nvPicPr>
                    <p:cNvPr id="39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4760" y="1557720"/>
                      <a:ext cx="17100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3" name="Freeform 392"/>
                    <p:cNvSpPr/>
                    <p:nvPr/>
                  </p:nvSpPr>
                  <p:spPr>
                    <a:xfrm>
                      <a:off x="7853760" y="1569960"/>
                      <a:ext cx="1522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4" name="Freeform 191"/>
                  <p:cNvSpPr/>
                  <p:nvPr/>
                </p:nvSpPr>
                <p:spPr>
                  <a:xfrm>
                    <a:off x="759852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5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396" name="Freeform 149"/>
                  <p:cNvGrpSpPr/>
                  <p:nvPr/>
                </p:nvGrpSpPr>
                <p:grpSpPr>
                  <a:xfrm>
                    <a:off x="7516080" y="1554840"/>
                    <a:ext cx="205200" cy="91800"/>
                    <a:chOff x="7516080" y="1554840"/>
                    <a:chExt cx="205200" cy="91800"/>
                  </a:xfrm>
                </p:grpSpPr>
                <p:pic>
                  <p:nvPicPr>
                    <p:cNvPr id="39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6080" y="1554840"/>
                      <a:ext cx="2052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8" name="Freeform 397"/>
                    <p:cNvSpPr/>
                    <p:nvPr/>
                  </p:nvSpPr>
                  <p:spPr>
                    <a:xfrm>
                      <a:off x="7529760" y="1567440"/>
                      <a:ext cx="1771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9" name="Freeform 191"/>
                  <p:cNvSpPr/>
                  <p:nvPr/>
                </p:nvSpPr>
                <p:spPr>
                  <a:xfrm>
                    <a:off x="7265520" y="1293840"/>
                    <a:ext cx="4381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0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401" name="Freeform 149"/>
                  <p:cNvGrpSpPr/>
                  <p:nvPr/>
                </p:nvGrpSpPr>
                <p:grpSpPr>
                  <a:xfrm>
                    <a:off x="7189920" y="1554840"/>
                    <a:ext cx="160560" cy="91800"/>
                    <a:chOff x="7189920" y="1554840"/>
                    <a:chExt cx="160560" cy="91800"/>
                  </a:xfrm>
                </p:grpSpPr>
                <p:pic>
                  <p:nvPicPr>
                    <p:cNvPr id="40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89920" y="1554840"/>
                      <a:ext cx="1605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3" name="Freeform 402"/>
                    <p:cNvSpPr/>
                    <p:nvPr/>
                  </p:nvSpPr>
                  <p:spPr>
                    <a:xfrm>
                      <a:off x="7198200" y="1567440"/>
                      <a:ext cx="1429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4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5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406" name="Freeform 149"/>
                  <p:cNvGrpSpPr/>
                  <p:nvPr/>
                </p:nvGrpSpPr>
                <p:grpSpPr>
                  <a:xfrm>
                    <a:off x="6843600" y="1554840"/>
                    <a:ext cx="156240" cy="91800"/>
                    <a:chOff x="6843600" y="1554840"/>
                    <a:chExt cx="156240" cy="91800"/>
                  </a:xfrm>
                </p:grpSpPr>
                <p:pic>
                  <p:nvPicPr>
                    <p:cNvPr id="40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360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8" name="Freeform 407"/>
                    <p:cNvSpPr/>
                    <p:nvPr/>
                  </p:nvSpPr>
                  <p:spPr>
                    <a:xfrm>
                      <a:off x="685368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9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0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411" name="Freeform 149"/>
                  <p:cNvGrpSpPr/>
                  <p:nvPr/>
                </p:nvGrpSpPr>
                <p:grpSpPr>
                  <a:xfrm>
                    <a:off x="6541560" y="1554840"/>
                    <a:ext cx="201960" cy="91800"/>
                    <a:chOff x="6541560" y="1554840"/>
                    <a:chExt cx="201960" cy="91800"/>
                  </a:xfrm>
                </p:grpSpPr>
                <p:pic>
                  <p:nvPicPr>
                    <p:cNvPr id="41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1560" y="1554840"/>
                      <a:ext cx="2019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3" name="Freeform 412"/>
                    <p:cNvSpPr/>
                    <p:nvPr/>
                  </p:nvSpPr>
                  <p:spPr>
                    <a:xfrm>
                      <a:off x="6551640" y="1567440"/>
                      <a:ext cx="180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4" name="Freeform 191"/>
                  <p:cNvSpPr/>
                  <p:nvPr/>
                </p:nvSpPr>
                <p:spPr>
                  <a:xfrm>
                    <a:off x="6287760" y="1293840"/>
                    <a:ext cx="448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5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416" name="Freeform 149"/>
                  <p:cNvGrpSpPr/>
                  <p:nvPr/>
                </p:nvGrpSpPr>
                <p:grpSpPr>
                  <a:xfrm>
                    <a:off x="6200640" y="1554840"/>
                    <a:ext cx="213840" cy="91800"/>
                    <a:chOff x="6200640" y="1554840"/>
                    <a:chExt cx="213840" cy="91800"/>
                  </a:xfrm>
                </p:grpSpPr>
                <p:pic>
                  <p:nvPicPr>
                    <p:cNvPr id="41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8" name="Freeform 417"/>
                    <p:cNvSpPr/>
                    <p:nvPr/>
                  </p:nvSpPr>
                  <p:spPr>
                    <a:xfrm>
                      <a:off x="62143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9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0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421" name="Freeform 149"/>
                  <p:cNvGrpSpPr/>
                  <p:nvPr/>
                </p:nvGrpSpPr>
                <p:grpSpPr>
                  <a:xfrm>
                    <a:off x="5881320" y="1554840"/>
                    <a:ext cx="211320" cy="91800"/>
                    <a:chOff x="5881320" y="1554840"/>
                    <a:chExt cx="211320" cy="91800"/>
                  </a:xfrm>
                </p:grpSpPr>
                <p:pic>
                  <p:nvPicPr>
                    <p:cNvPr id="42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1320" y="1554840"/>
                      <a:ext cx="2113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3" name="Freeform 422"/>
                    <p:cNvSpPr/>
                    <p:nvPr/>
                  </p:nvSpPr>
                  <p:spPr>
                    <a:xfrm>
                      <a:off x="5891760" y="1567440"/>
                      <a:ext cx="188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4" name="Freeform 191"/>
                  <p:cNvSpPr/>
                  <p:nvPr/>
                </p:nvSpPr>
                <p:spPr>
                  <a:xfrm>
                    <a:off x="5636880" y="1293840"/>
                    <a:ext cx="4388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425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426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427" name="Freeform 149"/>
                  <p:cNvGrpSpPr/>
                  <p:nvPr/>
                </p:nvGrpSpPr>
                <p:grpSpPr>
                  <a:xfrm>
                    <a:off x="5608800" y="1556280"/>
                    <a:ext cx="208080" cy="90000"/>
                    <a:chOff x="5608800" y="1556280"/>
                    <a:chExt cx="208080" cy="90000"/>
                  </a:xfrm>
                </p:grpSpPr>
                <p:pic>
                  <p:nvPicPr>
                    <p:cNvPr id="42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6280"/>
                      <a:ext cx="2080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9" name="Freeform 428"/>
                    <p:cNvSpPr/>
                    <p:nvPr/>
                  </p:nvSpPr>
                  <p:spPr>
                    <a:xfrm>
                      <a:off x="5623200" y="1568160"/>
                      <a:ext cx="1796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0" name="Freeform 191"/>
                  <p:cNvSpPr/>
                  <p:nvPr/>
                </p:nvSpPr>
                <p:spPr>
                  <a:xfrm>
                    <a:off x="5361120" y="1296360"/>
                    <a:ext cx="4525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1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432" name="Freeform 149"/>
                  <p:cNvGrpSpPr/>
                  <p:nvPr/>
                </p:nvGrpSpPr>
                <p:grpSpPr>
                  <a:xfrm>
                    <a:off x="5302080" y="1556280"/>
                    <a:ext cx="193680" cy="90000"/>
                    <a:chOff x="5302080" y="1556280"/>
                    <a:chExt cx="193680" cy="90000"/>
                  </a:xfrm>
                </p:grpSpPr>
                <p:pic>
                  <p:nvPicPr>
                    <p:cNvPr id="43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02080" y="1556280"/>
                      <a:ext cx="1936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4" name="Freeform 433"/>
                    <p:cNvSpPr/>
                    <p:nvPr/>
                  </p:nvSpPr>
                  <p:spPr>
                    <a:xfrm>
                      <a:off x="5312520" y="1568160"/>
                      <a:ext cx="1724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5" name="Freeform 191"/>
                  <p:cNvSpPr/>
                  <p:nvPr/>
                </p:nvSpPr>
                <p:spPr>
                  <a:xfrm>
                    <a:off x="5037120" y="1296360"/>
                    <a:ext cx="390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6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37" name="Freeform 149"/>
                  <p:cNvGrpSpPr/>
                  <p:nvPr/>
                </p:nvGrpSpPr>
                <p:grpSpPr>
                  <a:xfrm>
                    <a:off x="4975200" y="1556280"/>
                    <a:ext cx="173880" cy="90000"/>
                    <a:chOff x="4975200" y="1556280"/>
                    <a:chExt cx="173880" cy="90000"/>
                  </a:xfrm>
                </p:grpSpPr>
                <p:pic>
                  <p:nvPicPr>
                    <p:cNvPr id="43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5200" y="1556280"/>
                      <a:ext cx="1738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9" name="Freeform 438"/>
                    <p:cNvSpPr/>
                    <p:nvPr/>
                  </p:nvSpPr>
                  <p:spPr>
                    <a:xfrm>
                      <a:off x="4987080" y="1568160"/>
                      <a:ext cx="1501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0" name="Freeform 191"/>
                  <p:cNvSpPr/>
                  <p:nvPr/>
                </p:nvSpPr>
                <p:spPr>
                  <a:xfrm>
                    <a:off x="4707360" y="1296360"/>
                    <a:ext cx="4557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1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42" name="Freeform 149"/>
                  <p:cNvGrpSpPr/>
                  <p:nvPr/>
                </p:nvGrpSpPr>
                <p:grpSpPr>
                  <a:xfrm>
                    <a:off x="4649400" y="1556280"/>
                    <a:ext cx="186480" cy="90000"/>
                    <a:chOff x="4649400" y="1556280"/>
                    <a:chExt cx="186480" cy="90000"/>
                  </a:xfrm>
                </p:grpSpPr>
                <p:pic>
                  <p:nvPicPr>
                    <p:cNvPr id="44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9400" y="1556280"/>
                      <a:ext cx="1864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4" name="Freeform 443"/>
                    <p:cNvSpPr/>
                    <p:nvPr/>
                  </p:nvSpPr>
                  <p:spPr>
                    <a:xfrm>
                      <a:off x="4659480" y="1568160"/>
                      <a:ext cx="1659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5" name="Freeform 191"/>
                  <p:cNvSpPr/>
                  <p:nvPr/>
                </p:nvSpPr>
                <p:spPr>
                  <a:xfrm>
                    <a:off x="4380120" y="129636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6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47" name="Freeform 149"/>
                  <p:cNvGrpSpPr/>
                  <p:nvPr/>
                </p:nvGrpSpPr>
                <p:grpSpPr>
                  <a:xfrm>
                    <a:off x="4317840" y="1556280"/>
                    <a:ext cx="194400" cy="90000"/>
                    <a:chOff x="4317840" y="1556280"/>
                    <a:chExt cx="194400" cy="90000"/>
                  </a:xfrm>
                </p:grpSpPr>
                <p:pic>
                  <p:nvPicPr>
                    <p:cNvPr id="44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7840" y="1556280"/>
                      <a:ext cx="19440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9" name="Freeform 448"/>
                    <p:cNvSpPr/>
                    <p:nvPr/>
                  </p:nvSpPr>
                  <p:spPr>
                    <a:xfrm>
                      <a:off x="4330800" y="1568160"/>
                      <a:ext cx="1677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0" name="Freeform 191"/>
                  <p:cNvSpPr/>
                  <p:nvPr/>
                </p:nvSpPr>
                <p:spPr>
                  <a:xfrm>
                    <a:off x="4056480" y="1296360"/>
                    <a:ext cx="432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1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52" name="Freeform 149"/>
                  <p:cNvGrpSpPr/>
                  <p:nvPr/>
                </p:nvGrpSpPr>
                <p:grpSpPr>
                  <a:xfrm>
                    <a:off x="4006440" y="1553400"/>
                    <a:ext cx="172800" cy="92880"/>
                    <a:chOff x="4006440" y="1553400"/>
                    <a:chExt cx="172800" cy="92880"/>
                  </a:xfrm>
                </p:grpSpPr>
                <p:pic>
                  <p:nvPicPr>
                    <p:cNvPr id="45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6440" y="1553400"/>
                      <a:ext cx="1728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4" name="Freeform 453"/>
                    <p:cNvSpPr/>
                    <p:nvPr/>
                  </p:nvSpPr>
                  <p:spPr>
                    <a:xfrm>
                      <a:off x="4015440" y="1565640"/>
                      <a:ext cx="1540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5" name="Freeform 191"/>
                  <p:cNvSpPr/>
                  <p:nvPr/>
                </p:nvSpPr>
                <p:spPr>
                  <a:xfrm>
                    <a:off x="3723480" y="1293840"/>
                    <a:ext cx="3790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6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57" name="Freeform 149"/>
                  <p:cNvGrpSpPr/>
                  <p:nvPr/>
                </p:nvGrpSpPr>
                <p:grpSpPr>
                  <a:xfrm>
                    <a:off x="3654000" y="1553400"/>
                    <a:ext cx="198360" cy="92880"/>
                    <a:chOff x="3654000" y="1553400"/>
                    <a:chExt cx="198360" cy="92880"/>
                  </a:xfrm>
                </p:grpSpPr>
                <p:pic>
                  <p:nvPicPr>
                    <p:cNvPr id="45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4000" y="1553400"/>
                      <a:ext cx="1983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9" name="Freeform 458"/>
                    <p:cNvSpPr/>
                    <p:nvPr/>
                  </p:nvSpPr>
                  <p:spPr>
                    <a:xfrm>
                      <a:off x="3666960" y="1565640"/>
                      <a:ext cx="1710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0" name="Freeform 191"/>
                  <p:cNvSpPr/>
                  <p:nvPr/>
                </p:nvSpPr>
                <p:spPr>
                  <a:xfrm>
                    <a:off x="3396600" y="1293840"/>
                    <a:ext cx="4068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1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62" name="Freeform 149"/>
                  <p:cNvGrpSpPr/>
                  <p:nvPr/>
                </p:nvGrpSpPr>
                <p:grpSpPr>
                  <a:xfrm>
                    <a:off x="3335400" y="1553400"/>
                    <a:ext cx="192960" cy="92880"/>
                    <a:chOff x="3335400" y="1553400"/>
                    <a:chExt cx="192960" cy="92880"/>
                  </a:xfrm>
                </p:grpSpPr>
                <p:pic>
                  <p:nvPicPr>
                    <p:cNvPr id="46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5400" y="1553400"/>
                      <a:ext cx="192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4" name="Freeform 463"/>
                    <p:cNvSpPr/>
                    <p:nvPr/>
                  </p:nvSpPr>
                  <p:spPr>
                    <a:xfrm>
                      <a:off x="334512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5" name="Freeform 191"/>
                  <p:cNvSpPr/>
                  <p:nvPr/>
                </p:nvSpPr>
                <p:spPr>
                  <a:xfrm>
                    <a:off x="3072600" y="1293840"/>
                    <a:ext cx="4154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6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67" name="Freeform 149"/>
                  <p:cNvGrpSpPr/>
                  <p:nvPr/>
                </p:nvGrpSpPr>
                <p:grpSpPr>
                  <a:xfrm>
                    <a:off x="3020040" y="1553400"/>
                    <a:ext cx="181440" cy="92880"/>
                    <a:chOff x="3020040" y="1553400"/>
                    <a:chExt cx="181440" cy="92880"/>
                  </a:xfrm>
                </p:grpSpPr>
                <p:pic>
                  <p:nvPicPr>
                    <p:cNvPr id="46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0040" y="1553400"/>
                      <a:ext cx="1814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9" name="Freeform 468"/>
                    <p:cNvSpPr/>
                    <p:nvPr/>
                  </p:nvSpPr>
                  <p:spPr>
                    <a:xfrm>
                      <a:off x="3031560" y="1565640"/>
                      <a:ext cx="1566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0" name="Freeform 191"/>
                  <p:cNvSpPr/>
                  <p:nvPr/>
                </p:nvSpPr>
                <p:spPr>
                  <a:xfrm>
                    <a:off x="2745720" y="1293840"/>
                    <a:ext cx="444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1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72" name="Freeform 149"/>
                  <p:cNvGrpSpPr/>
                  <p:nvPr/>
                </p:nvGrpSpPr>
                <p:grpSpPr>
                  <a:xfrm>
                    <a:off x="2702520" y="1553400"/>
                    <a:ext cx="174960" cy="92880"/>
                    <a:chOff x="2702520" y="1553400"/>
                    <a:chExt cx="174960" cy="92880"/>
                  </a:xfrm>
                </p:grpSpPr>
                <p:pic>
                  <p:nvPicPr>
                    <p:cNvPr id="47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2520" y="1553400"/>
                      <a:ext cx="174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4" name="Freeform 473"/>
                    <p:cNvSpPr/>
                    <p:nvPr/>
                  </p:nvSpPr>
                  <p:spPr>
                    <a:xfrm>
                      <a:off x="2711160" y="1565640"/>
                      <a:ext cx="1558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5" name="Freeform 191"/>
                  <p:cNvSpPr/>
                  <p:nvPr/>
                </p:nvSpPr>
                <p:spPr>
                  <a:xfrm>
                    <a:off x="2421720" y="1293840"/>
                    <a:ext cx="4485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6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77" name="Freeform 149"/>
                  <p:cNvGrpSpPr/>
                  <p:nvPr/>
                </p:nvGrpSpPr>
                <p:grpSpPr>
                  <a:xfrm>
                    <a:off x="2366640" y="1553400"/>
                    <a:ext cx="183960" cy="92880"/>
                    <a:chOff x="2366640" y="1553400"/>
                    <a:chExt cx="183960" cy="92880"/>
                  </a:xfrm>
                </p:grpSpPr>
                <p:pic>
                  <p:nvPicPr>
                    <p:cNvPr id="47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6640" y="1553400"/>
                      <a:ext cx="183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9" name="Freeform 478"/>
                    <p:cNvSpPr/>
                    <p:nvPr/>
                  </p:nvSpPr>
                  <p:spPr>
                    <a:xfrm>
                      <a:off x="2378160" y="1565640"/>
                      <a:ext cx="1587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0" name="Freeform 191"/>
                  <p:cNvSpPr/>
                  <p:nvPr/>
                </p:nvSpPr>
                <p:spPr>
                  <a:xfrm>
                    <a:off x="2094840" y="1293840"/>
                    <a:ext cx="4431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481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483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485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6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87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8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89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0" name="Content Placeholder 3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  <p:sp>
        <p:nvSpPr>
          <p:cNvPr id="491" name="Text Box 26"/>
          <p:cNvSpPr/>
          <p:nvPr/>
        </p:nvSpPr>
        <p:spPr>
          <a:xfrm>
            <a:off x="1271520" y="1785960"/>
            <a:ext cx="49291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KHU RỪNG KÌ DIỆU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6"/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Effect">
                      <p:stCondLst>
                        <p:cond delay="indefinite"/>
                      </p:stCondLst>
                      <p:childTnLst>
                        <p:par>
                          <p:cTn id="1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3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4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96" name="Cloud 7"/>
          <p:cNvSpPr/>
          <p:nvPr/>
        </p:nvSpPr>
        <p:spPr>
          <a:xfrm>
            <a:off x="2743200" y="1571760"/>
            <a:ext cx="1189080" cy="1204920"/>
          </a:xfrm>
          <a:custGeom>
            <a:avLst/>
            <a:gdLst/>
            <a:ahLst/>
            <a:cxn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7" name="Picture 11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042920" y="268200"/>
            <a:ext cx="9325080" cy="6597720"/>
          </a:xfrm>
          <a:prstGeom prst="rect">
            <a:avLst/>
          </a:prstGeom>
          <a:ln w="0">
            <a:noFill/>
          </a:ln>
        </p:spPr>
      </p:pic>
      <p:sp>
        <p:nvSpPr>
          <p:cNvPr id="498" name="Oval Callout 5"/>
          <p:cNvSpPr/>
          <p:nvPr/>
        </p:nvSpPr>
        <p:spPr>
          <a:xfrm>
            <a:off x="6805440" y="111240"/>
            <a:ext cx="2467080" cy="1317600"/>
          </a:xfrm>
          <a:prstGeom prst="wedgeEllipseCallout">
            <a:avLst>
              <a:gd name="adj1" fmla="val -27171"/>
              <a:gd name="adj2" fmla="val 7353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Cô giáo Khóa Son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9" name="Oval Callout 6"/>
          <p:cNvSpPr/>
          <p:nvPr/>
        </p:nvSpPr>
        <p:spPr>
          <a:xfrm>
            <a:off x="533520" y="2548080"/>
            <a:ext cx="1847880" cy="1014120"/>
          </a:xfrm>
          <a:prstGeom prst="wedgeEllipseCallout">
            <a:avLst>
              <a:gd name="adj1" fmla="val 49555"/>
              <a:gd name="adj2" fmla="val 58986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0" name="Oval Callout 7"/>
          <p:cNvSpPr/>
          <p:nvPr/>
        </p:nvSpPr>
        <p:spPr>
          <a:xfrm>
            <a:off x="2608200" y="1913040"/>
            <a:ext cx="1847880" cy="1012680"/>
          </a:xfrm>
          <a:prstGeom prst="wedgeEllipseCallout">
            <a:avLst>
              <a:gd name="adj1" fmla="val 32236"/>
              <a:gd name="adj2" fmla="val 78592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Rê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1" name="Oval Callout 8"/>
          <p:cNvSpPr/>
          <p:nvPr/>
        </p:nvSpPr>
        <p:spPr>
          <a:xfrm>
            <a:off x="9123480" y="2714760"/>
            <a:ext cx="1849320" cy="1012680"/>
          </a:xfrm>
          <a:prstGeom prst="wedgeEllipseCallout">
            <a:avLst>
              <a:gd name="adj1" fmla="val -49500"/>
              <a:gd name="adj2" fmla="val 6178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Đô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Content Placeholder 3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3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4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Picture 6"/>
          <p:cNvPicPr/>
          <p:nvPr/>
        </p:nvPicPr>
        <p:blipFill>
          <a:blip r:embed="rId6">
            <a:lum contrast="20000"/>
          </a:blip>
          <a:srcRect l="3775" r="1825" b="315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0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" name="SUỐI CHẢ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67800" y="4114800"/>
            <a:ext cx="609600" cy="609600"/>
          </a:xfrm>
          <a:prstGeom prst="rect">
            <a:avLst/>
          </a:prstGeom>
        </p:spPr>
      </p:pic>
      <p:pic>
        <p:nvPicPr>
          <p:cNvPr id="4" name="NGỰA HÝ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5800" y="1447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6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9" name="Rectangle 11"/>
          <p:cNvSpPr/>
          <p:nvPr/>
        </p:nvSpPr>
        <p:spPr>
          <a:xfrm>
            <a:off x="942840" y="0"/>
            <a:ext cx="380052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Câu chuyện: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0" name="Picture 2" descr="D:\GIÁO ÁN 1 2020-2021\HÌNH SOẠN GIÁO ÁN\Thường thức âm nhạc\Âm thanh kì diệu 2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428760" y="3429000"/>
            <a:ext cx="5057640" cy="2674800"/>
          </a:xfrm>
          <a:prstGeom prst="rect">
            <a:avLst/>
          </a:prstGeom>
          <a:ln w="0">
            <a:noFill/>
          </a:ln>
        </p:spPr>
      </p:pic>
      <p:pic>
        <p:nvPicPr>
          <p:cNvPr id="521" name="Picture 3" descr="D:\GIÁO ÁN 1 2020-2021\HÌNH SOẠN GIÁO ÁN\Thường thức âm nhạc\Âm thanh kì diệu 1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428760" y="698400"/>
            <a:ext cx="5057640" cy="2730600"/>
          </a:xfrm>
          <a:prstGeom prst="rect">
            <a:avLst/>
          </a:prstGeom>
          <a:ln w="0">
            <a:noFill/>
          </a:ln>
        </p:spPr>
      </p:pic>
      <p:pic>
        <p:nvPicPr>
          <p:cNvPr id="522" name="Picture 4" descr="D:\GIÁO ÁN 1 2020-2021\HÌNH SOẠN GIÁO ÁN\Thường thức âm nhạc\Âm thanh kì diệu 1.jpg"/>
          <p:cNvPicPr/>
          <p:nvPr/>
        </p:nvPicPr>
        <p:blipFill>
          <a:blip r:embed="rId5">
            <a:lum contrast="20000"/>
          </a:blip>
          <a:stretch/>
        </p:blipFill>
        <p:spPr>
          <a:xfrm>
            <a:off x="5486400" y="714240"/>
            <a:ext cx="5143680" cy="2714760"/>
          </a:xfrm>
          <a:prstGeom prst="rect">
            <a:avLst/>
          </a:prstGeom>
          <a:ln w="0">
            <a:noFill/>
          </a:ln>
        </p:spPr>
      </p:pic>
      <p:pic>
        <p:nvPicPr>
          <p:cNvPr id="523" name="Picture 5" descr="D:\GIÁO ÁN 1 2020-2021\HÌNH SOẠN GIÁO ÁN\Thường thức âm nhạc\Âm thanh kì diệu 2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5486400" y="3429000"/>
            <a:ext cx="5127480" cy="2658960"/>
          </a:xfrm>
          <a:prstGeom prst="rect">
            <a:avLst/>
          </a:prstGeom>
          <a:ln w="0">
            <a:noFill/>
          </a:ln>
        </p:spPr>
      </p:pic>
      <p:sp>
        <p:nvSpPr>
          <p:cNvPr id="524" name="Rectangle 11"/>
          <p:cNvSpPr/>
          <p:nvPr/>
        </p:nvSpPr>
        <p:spPr>
          <a:xfrm>
            <a:off x="6515280" y="0"/>
            <a:ext cx="4114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ÂM THANH KÌ DIỆU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5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26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27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8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6649</TotalTime>
  <Words>180</Words>
  <Application>Microsoft Office PowerPoint</Application>
  <PresentationFormat>Custom</PresentationFormat>
  <Paragraphs>50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HieuHA</cp:lastModifiedBy>
  <cp:revision>546</cp:revision>
  <dcterms:created xsi:type="dcterms:W3CDTF">2010-04-30T20:19:48Z</dcterms:created>
  <dcterms:modified xsi:type="dcterms:W3CDTF">2023-09-20T22:54:03Z</dcterms:modified>
  <dc:language>en-US</dc:language>
</cp:coreProperties>
</file>