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493" r:id="rId2"/>
    <p:sldId id="480" r:id="rId3"/>
    <p:sldId id="483" r:id="rId4"/>
    <p:sldId id="420" r:id="rId5"/>
    <p:sldId id="494" r:id="rId6"/>
    <p:sldId id="502" r:id="rId7"/>
    <p:sldId id="495" r:id="rId8"/>
    <p:sldId id="503" r:id="rId9"/>
    <p:sldId id="505" r:id="rId10"/>
    <p:sldId id="506" r:id="rId11"/>
    <p:sldId id="504" r:id="rId12"/>
    <p:sldId id="508" r:id="rId13"/>
    <p:sldId id="518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9" r:id="rId22"/>
    <p:sldId id="520" r:id="rId23"/>
    <p:sldId id="507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0" d="100"/>
          <a:sy n="70" d="100"/>
        </p:scale>
        <p:origin x="804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42DF46E-7541-40D9-9C77-E0095A6D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6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E242-1A6F-4BFF-89BB-06703352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3830-92B9-4945-A111-4A9BEEFC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52D4-03F5-4026-AD47-ABA31B6C4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3F2F-C4DB-4396-81C8-946D332A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FCB8-A431-4780-AA51-59B6A6E13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AF3B-E618-455E-AFFD-B4B7B0FD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F3EF-609C-45CE-A22F-9F245C78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CA78-F5B7-48F0-A30D-20444A29E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7EA-A6FF-4B12-8634-418C51D3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D6C3-1309-47C5-A179-77856893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320E-D10B-4CD9-8DA7-F3441FBF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1EE8-BEB0-49BC-9FB6-846FFAD6C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D6C4-4EF8-43E8-BEF6-F9D28A82F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A9875FD-0B6B-4718-A750-45182969F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0"/>
            <a:ext cx="8037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19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20186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4528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082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4829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4528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46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47662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46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61214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18966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79538" y="29559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9500"/>
            <a:ext cx="2349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49325" y="16303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7413" y="16287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0" b="50000"/>
          <a:stretch>
            <a:fillRect/>
          </a:stretch>
        </p:blipFill>
        <p:spPr bwMode="auto">
          <a:xfrm>
            <a:off x="1093788" y="2492375"/>
            <a:ext cx="885666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3"/>
          <a:stretch>
            <a:fillRect/>
          </a:stretch>
        </p:blipFill>
        <p:spPr bwMode="auto">
          <a:xfrm>
            <a:off x="1022350" y="2492375"/>
            <a:ext cx="9001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490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33425" y="1268413"/>
            <a:ext cx="1800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397000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2013" y="2833688"/>
          <a:ext cx="6724652" cy="723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/>
                <a:gridCol w="562291"/>
                <a:gridCol w="562291"/>
                <a:gridCol w="562291"/>
                <a:gridCol w="559436"/>
                <a:gridCol w="559436"/>
                <a:gridCol w="559436"/>
                <a:gridCol w="559436"/>
                <a:gridCol w="559436"/>
                <a:gridCol w="559436"/>
                <a:gridCol w="559436"/>
                <a:gridCol w="559436"/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Cambria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5188" y="2841625"/>
          <a:ext cx="6724652" cy="725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/>
                <a:gridCol w="562291"/>
                <a:gridCol w="562291"/>
                <a:gridCol w="562291"/>
                <a:gridCol w="559436"/>
                <a:gridCol w="559436"/>
                <a:gridCol w="559436"/>
                <a:gridCol w="559436"/>
                <a:gridCol w="559436"/>
                <a:gridCol w="559436"/>
                <a:gridCol w="559436"/>
                <a:gridCol w="559436"/>
              </a:tblGrid>
              <a:tr h="72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O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L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Á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Ù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A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Â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471613" y="2492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09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96545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965450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670425"/>
            <a:ext cx="7191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046163"/>
            <a:ext cx="1920875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446088" y="3965575"/>
            <a:ext cx="22796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940050"/>
            <a:ext cx="2682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4186238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835400"/>
            <a:ext cx="2682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89038" y="2924175"/>
            <a:ext cx="8707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7313" r="7784" b="32510"/>
          <a:stretch>
            <a:fillRect/>
          </a:stretch>
        </p:blipFill>
        <p:spPr bwMode="auto">
          <a:xfrm>
            <a:off x="1382713" y="0"/>
            <a:ext cx="8204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2924175"/>
            <a:ext cx="7478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8321</TotalTime>
  <Words>146</Words>
  <Application>Microsoft Office PowerPoint</Application>
  <PresentationFormat>Custom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632</cp:revision>
  <dcterms:created xsi:type="dcterms:W3CDTF">2010-04-30T18:19:48Z</dcterms:created>
  <dcterms:modified xsi:type="dcterms:W3CDTF">2022-01-19T01:33:21Z</dcterms:modified>
</cp:coreProperties>
</file>