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70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637E576-17EE-49DE-BD79-799715D94DA4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386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B6AE69-4E81-4F4B-BE5C-3C83D0D3055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935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1A53BE-E2C8-48BF-A474-53276F513DA9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953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B99A082-734D-46B0-A968-746788C0896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4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0626819-3E4E-437E-82AB-4A3F7F3B0F8C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5928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23DC931-3DA3-4476-9833-412EE132489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71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781FB63-18EA-416E-81A8-22B12BD5EF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4.gif"/><Relationship Id="rId7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7" descr="D:\GIÁO ÁN 1 2020-2021\HÌNH SOẠN GIÁO ÁN\Đọc nhạc\Những người bạn của Đô - Rê - Mi - Copy.jpg"/>
          <p:cNvPicPr/>
          <p:nvPr/>
        </p:nvPicPr>
        <p:blipFill>
          <a:blip r:embed="rId2"/>
          <a:srcRect l="3455" r="6544" b="1612"/>
          <a:stretch/>
        </p:blipFill>
        <p:spPr>
          <a:xfrm>
            <a:off x="-14400" y="0"/>
            <a:ext cx="109872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9"/>
          <p:cNvSpPr/>
          <p:nvPr/>
        </p:nvSpPr>
        <p:spPr>
          <a:xfrm>
            <a:off x="4557600" y="1071720"/>
            <a:ext cx="197172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Text Box 10"/>
          <p:cNvSpPr/>
          <p:nvPr/>
        </p:nvSpPr>
        <p:spPr>
          <a:xfrm>
            <a:off x="843120" y="1714680"/>
            <a:ext cx="91440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NHỮNG NGƯỜI BẠN CỦA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0" name="Picture 10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8344080" y="2857680"/>
            <a:ext cx="1465200" cy="266832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11" descr="D:\GIÁO ÁN 1 2020-2021\HÌNH SOẠN GIÁO ÁN\Đọc nhạc\DO RE MI - Copy (2) - Copy.jpg"/>
          <p:cNvPicPr/>
          <p:nvPr/>
        </p:nvPicPr>
        <p:blipFill>
          <a:blip r:embed="rId5"/>
          <a:stretch/>
        </p:blipFill>
        <p:spPr>
          <a:xfrm>
            <a:off x="1271520" y="3000240"/>
            <a:ext cx="1214640" cy="240516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12" descr="D:\GIÁO ÁN 1 2020-2021\HÌNH SOẠN GIÁO ÁN\Đọc nhạc\DO RE MI - Copy (2).jpg"/>
          <p:cNvPicPr/>
          <p:nvPr/>
        </p:nvPicPr>
        <p:blipFill>
          <a:blip r:embed="rId6"/>
          <a:stretch/>
        </p:blipFill>
        <p:spPr>
          <a:xfrm>
            <a:off x="2914560" y="2928960"/>
            <a:ext cx="1465200" cy="246708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3" descr="D:\GIÁO ÁN 1 2020-2021\HÌNH SOẠN GIÁO ÁN\Đọc nhạc\DO RE MI - Copy (3).jpg"/>
          <p:cNvPicPr/>
          <p:nvPr/>
        </p:nvPicPr>
        <p:blipFill>
          <a:blip r:embed="rId7"/>
          <a:stretch/>
        </p:blipFill>
        <p:spPr>
          <a:xfrm>
            <a:off x="4700520" y="2928960"/>
            <a:ext cx="1517760" cy="247968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Đọc nhạc\DO RE MI - Copy.jpg"/>
          <p:cNvPicPr/>
          <p:nvPr/>
        </p:nvPicPr>
        <p:blipFill>
          <a:blip r:embed="rId8"/>
          <a:stretch/>
        </p:blipFill>
        <p:spPr>
          <a:xfrm>
            <a:off x="6629400" y="2857680"/>
            <a:ext cx="1415880" cy="266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D:\GIÁO ÁN 1 2020-2021\HÌNH SOẠN GIÁO ÁN\Đọc nhạc\NHỮNG NGƯỜI BẠN ĐRM\Picture1.jpg"/>
          <p:cNvPicPr/>
          <p:nvPr/>
        </p:nvPicPr>
        <p:blipFill>
          <a:blip r:embed="rId3"/>
          <a:stretch/>
        </p:blipFill>
        <p:spPr>
          <a:xfrm>
            <a:off x="685800" y="1143000"/>
            <a:ext cx="9524880" cy="4203720"/>
          </a:xfrm>
          <a:prstGeom prst="rect">
            <a:avLst/>
          </a:prstGeom>
          <a:ln w="0">
            <a:noFill/>
          </a:ln>
        </p:spPr>
      </p:pic>
      <p:sp>
        <p:nvSpPr>
          <p:cNvPr id="297" name="Rectangle 3"/>
          <p:cNvSpPr/>
          <p:nvPr/>
        </p:nvSpPr>
        <p:spPr>
          <a:xfrm>
            <a:off x="91440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Rectangle 3"/>
          <p:cNvSpPr/>
          <p:nvPr/>
        </p:nvSpPr>
        <p:spPr>
          <a:xfrm>
            <a:off x="843120" y="214200"/>
            <a:ext cx="25714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0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Text Box 10"/>
          <p:cNvSpPr/>
          <p:nvPr/>
        </p:nvSpPr>
        <p:spPr>
          <a:xfrm>
            <a:off x="4486320" y="1500120"/>
            <a:ext cx="20001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CÂU 1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2" name="Picture 2" descr="D:\GIÁO ÁN 1 2020-2021\HÌNH SOẠN GIÁO ÁN\Đọc nhạc\NHỮNG NGƯỜI BẠN ĐRM\Picture1.jpg"/>
          <p:cNvPicPr/>
          <p:nvPr/>
        </p:nvPicPr>
        <p:blipFill>
          <a:blip r:embed="rId4"/>
          <a:srcRect l="4611" t="22097" r="2347" b="47653"/>
          <a:stretch/>
        </p:blipFill>
        <p:spPr>
          <a:xfrm>
            <a:off x="628560" y="2357280"/>
            <a:ext cx="9786960" cy="2143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04" name="Text Box 10"/>
          <p:cNvSpPr/>
          <p:nvPr/>
        </p:nvSpPr>
        <p:spPr>
          <a:xfrm>
            <a:off x="485640" y="1071720"/>
            <a:ext cx="32864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ĐỌC TỪNG CÂU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5" name="Text Box 10"/>
          <p:cNvSpPr/>
          <p:nvPr/>
        </p:nvSpPr>
        <p:spPr>
          <a:xfrm>
            <a:off x="4414680" y="1500120"/>
            <a:ext cx="19288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CÂU 2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2" descr="D:\GIÁO ÁN 1 2020-2021\HÌNH SOẠN GIÁO ÁN\Đọc nhạc\NHỮNG NGƯỜI BẠN ĐRM\Picture1.jpg"/>
          <p:cNvPicPr/>
          <p:nvPr/>
        </p:nvPicPr>
        <p:blipFill>
          <a:blip r:embed="rId4"/>
          <a:srcRect l="3900" t="59481" r="2168" b="13335"/>
          <a:stretch/>
        </p:blipFill>
        <p:spPr>
          <a:xfrm>
            <a:off x="628560" y="2571840"/>
            <a:ext cx="9786960" cy="178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Box 10"/>
          <p:cNvSpPr/>
          <p:nvPr/>
        </p:nvSpPr>
        <p:spPr>
          <a:xfrm>
            <a:off x="2381400" y="3571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ĐỌC CẢ BÀI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8" name="Picture 2" descr="D:\GIÁO ÁN 1 2020-2021\HÌNH SOẠN GIÁO ÁN\Đọc nhạc\NHỮNG NGƯỜI BẠN ĐRM\Picture1.jpg"/>
          <p:cNvPicPr/>
          <p:nvPr/>
        </p:nvPicPr>
        <p:blipFill>
          <a:blip r:embed="rId3"/>
          <a:srcRect l="3900" t="22139" r="1601" b="4950"/>
          <a:stretch/>
        </p:blipFill>
        <p:spPr>
          <a:xfrm>
            <a:off x="366840" y="1071720"/>
            <a:ext cx="10358280" cy="5357520"/>
          </a:xfrm>
          <a:prstGeom prst="rect">
            <a:avLst/>
          </a:prstGeom>
          <a:ln w="0">
            <a:noFill/>
          </a:ln>
        </p:spPr>
      </p:pic>
      <p:sp>
        <p:nvSpPr>
          <p:cNvPr id="309" name="Rectangle 22"/>
          <p:cNvSpPr/>
          <p:nvPr/>
        </p:nvSpPr>
        <p:spPr>
          <a:xfrm>
            <a:off x="1986120" y="3286080"/>
            <a:ext cx="8143560" cy="6429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Rectangle 23"/>
          <p:cNvSpPr/>
          <p:nvPr/>
        </p:nvSpPr>
        <p:spPr>
          <a:xfrm>
            <a:off x="1843200" y="5857920"/>
            <a:ext cx="8143920" cy="6429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1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12" name="Rectangle 1"/>
          <p:cNvSpPr/>
          <p:nvPr/>
        </p:nvSpPr>
        <p:spPr>
          <a:xfrm>
            <a:off x="1249200" y="1500120"/>
            <a:ext cx="848916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268280" y="3638520"/>
            <a:ext cx="8223480" cy="201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2" descr="D:\GIÁO ÁN 1 2020-2021\HÌNH SOẠN GIÁO ÁN\Đọc nhạc\NHỮNG NGƯỜI BẠN ĐRM\Picture1.jpg"/>
          <p:cNvPicPr/>
          <p:nvPr/>
        </p:nvPicPr>
        <p:blipFill>
          <a:blip r:embed="rId2"/>
          <a:srcRect b="86408"/>
          <a:stretch/>
        </p:blipFill>
        <p:spPr>
          <a:xfrm>
            <a:off x="1700280" y="95400"/>
            <a:ext cx="7929360" cy="78552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2" descr="D:\GIÁO ÁN 1 2020-2021\HÌNH SOẠN GIÁO ÁN\Đọc nhạc\NHỮNG NGƯỜI BẠN ĐRM\Picture1.jpg"/>
          <p:cNvPicPr/>
          <p:nvPr/>
        </p:nvPicPr>
        <p:blipFill>
          <a:blip r:embed="rId2"/>
          <a:srcRect t="60200"/>
          <a:stretch/>
        </p:blipFill>
        <p:spPr>
          <a:xfrm>
            <a:off x="0" y="3809880"/>
            <a:ext cx="10972800" cy="2143080"/>
          </a:xfrm>
          <a:prstGeom prst="rect">
            <a:avLst/>
          </a:prstGeom>
          <a:ln w="0">
            <a:noFill/>
          </a:ln>
        </p:spPr>
      </p:pic>
      <p:pic>
        <p:nvPicPr>
          <p:cNvPr id="320" name="Picture 2" descr="D:\GIÁO ÁN 1 2020-2021\HÌNH SOẠN GIÁO ÁN\Đọc nhạc\NHỮNG NGƯỜI BẠN ĐRM\Picture1.jpg"/>
          <p:cNvPicPr/>
          <p:nvPr/>
        </p:nvPicPr>
        <p:blipFill>
          <a:blip r:embed="rId2"/>
          <a:srcRect t="22097" b="40528"/>
          <a:stretch/>
        </p:blipFill>
        <p:spPr>
          <a:xfrm>
            <a:off x="0" y="880920"/>
            <a:ext cx="10972800" cy="19288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10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2128680" y="302436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322" name="Picture 3" descr="D:\GIÁO ÁN 1 2020-2021\HÌNH SOẠN GIÁO ÁN\Đọc nhạc\Picture2 - Copy.jpg"/>
          <p:cNvPicPr/>
          <p:nvPr/>
        </p:nvPicPr>
        <p:blipFill>
          <a:blip r:embed="rId4"/>
          <a:srcRect l="27338" t="31724" r="64097" b="51195"/>
          <a:stretch/>
        </p:blipFill>
        <p:spPr>
          <a:xfrm>
            <a:off x="3414600" y="309564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3" descr="D:\GIÁO ÁN 1 2020-2021\HÌNH SOẠN GIÁO ÁN\Đọc nhạc\Picture2 - Copy.jpg"/>
          <p:cNvPicPr/>
          <p:nvPr/>
        </p:nvPicPr>
        <p:blipFill>
          <a:blip r:embed="rId4"/>
          <a:srcRect l="41619" t="31724" r="47671" b="51195"/>
          <a:stretch/>
        </p:blipFill>
        <p:spPr>
          <a:xfrm>
            <a:off x="4700520" y="309564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10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7701120" y="5667480"/>
            <a:ext cx="722160" cy="91116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3" descr="D:\GIÁO ÁN 1 2020-2021\HÌNH SOẠN GIÁO ÁN\Đọc nhạc\Picture2 - Copy.jpg"/>
          <p:cNvPicPr/>
          <p:nvPr/>
        </p:nvPicPr>
        <p:blipFill>
          <a:blip r:embed="rId4"/>
          <a:srcRect l="27338" t="31724" r="64097" b="51195"/>
          <a:stretch/>
        </p:blipFill>
        <p:spPr>
          <a:xfrm>
            <a:off x="5915160" y="5738760"/>
            <a:ext cx="714240" cy="83340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3" descr="D:\GIÁO ÁN 1 2020-2021\HÌNH SOẠN GIÁO ÁN\Đọc nhạc\Picture2 - Copy.jpg"/>
          <p:cNvPicPr/>
          <p:nvPr/>
        </p:nvPicPr>
        <p:blipFill>
          <a:blip r:embed="rId4"/>
          <a:srcRect l="41619" t="31724" r="47671" b="51195"/>
          <a:stretch/>
        </p:blipFill>
        <p:spPr>
          <a:xfrm>
            <a:off x="4700520" y="573876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3" descr="D:\GIÁO ÁN 1 2020-2021\HÌNH SOẠN GIÁO ÁN\Đọc nhạc\BAN NHẠC ĐRM\Picture2.jpg"/>
          <p:cNvPicPr/>
          <p:nvPr/>
        </p:nvPicPr>
        <p:blipFill>
          <a:blip r:embed="rId3"/>
          <a:stretch/>
        </p:blipFill>
        <p:spPr>
          <a:xfrm>
            <a:off x="9272520" y="566748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7701120" y="3095640"/>
            <a:ext cx="714240" cy="86976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3" descr="D:\GIÁO ÁN 1 2020-2021\HÌNH SOẠN GIÁO ÁN\Đọc nhạc\DO RE MI - Copy.jpg"/>
          <p:cNvPicPr/>
          <p:nvPr/>
        </p:nvPicPr>
        <p:blipFill>
          <a:blip r:embed="rId6"/>
          <a:srcRect r="6691" b="39507"/>
          <a:stretch/>
        </p:blipFill>
        <p:spPr>
          <a:xfrm>
            <a:off x="6058080" y="3079800"/>
            <a:ext cx="714240" cy="873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9201240" y="3095640"/>
            <a:ext cx="714240" cy="86976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2" descr="D:\GIÁO ÁN 1 2020-2021\HÌNH SOẠN GIÁO ÁN\Đọc nhạc\DO RE MI.jpg"/>
          <p:cNvPicPr/>
          <p:nvPr/>
        </p:nvPicPr>
        <p:blipFill>
          <a:blip r:embed="rId5"/>
          <a:srcRect r="8178" b="38647"/>
          <a:stretch/>
        </p:blipFill>
        <p:spPr>
          <a:xfrm>
            <a:off x="2057400" y="573876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3" descr="D:\GIÁO ÁN 1 2020-2021\HÌNH SOẠN GIÁO ÁN\Đọc nhạc\DO RE MI - Copy.jpg"/>
          <p:cNvPicPr/>
          <p:nvPr/>
        </p:nvPicPr>
        <p:blipFill>
          <a:blip r:embed="rId6"/>
          <a:srcRect r="6691" b="39507"/>
          <a:stretch/>
        </p:blipFill>
        <p:spPr>
          <a:xfrm>
            <a:off x="3414600" y="5667480"/>
            <a:ext cx="714600" cy="87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34" name="Rectangle 1"/>
          <p:cNvSpPr/>
          <p:nvPr/>
        </p:nvSpPr>
        <p:spPr>
          <a:xfrm>
            <a:off x="1556819" y="2143080"/>
            <a:ext cx="8017922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ĐỌC </a:t>
            </a:r>
            <a:r>
              <a:rPr lang="en-US" sz="6000" b="1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VỚI </a:t>
            </a:r>
            <a:r>
              <a:rPr lang="en-US" sz="60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NHẠC ĐỆM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pc="-1" dirty="0" smtClean="0">
                <a:solidFill>
                  <a:srgbClr val="0000FF"/>
                </a:solidFill>
                <a:latin typeface="Times New Roman"/>
              </a:rPr>
              <a:t>KẾT HỢP GÕ ĐỆM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 descr="D:\GIÁO ÁN 1 2020-2021\HÌNH SOẠN GIÁO ÁN\Đọc nhạc\NHỮNG NGƯỜI BẠN ĐRM\Picture1.jpg"/>
          <p:cNvPicPr/>
          <p:nvPr/>
        </p:nvPicPr>
        <p:blipFill>
          <a:blip r:embed="rId2"/>
          <a:srcRect b="86408"/>
          <a:stretch/>
        </p:blipFill>
        <p:spPr>
          <a:xfrm>
            <a:off x="1200240" y="95400"/>
            <a:ext cx="8429400" cy="100008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2" descr="D:\GIÁO ÁN 1 2020-2021\HÌNH SOẠN GIÁO ÁN\Đọc nhạc\NHỮNG NGƯỜI BẠN ĐRM\Picture1.jpg"/>
          <p:cNvPicPr/>
          <p:nvPr/>
        </p:nvPicPr>
        <p:blipFill>
          <a:blip r:embed="rId2"/>
          <a:srcRect t="60200"/>
          <a:stretch/>
        </p:blipFill>
        <p:spPr>
          <a:xfrm>
            <a:off x="0" y="3895560"/>
            <a:ext cx="10972800" cy="214344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2" descr="D:\GIÁO ÁN 1 2020-2021\HÌNH SOẠN GIÁO ÁN\Đọc nhạc\NHỮNG NGƯỜI BẠN ĐRM\Picture1.jpg"/>
          <p:cNvPicPr/>
          <p:nvPr/>
        </p:nvPicPr>
        <p:blipFill>
          <a:blip r:embed="rId2"/>
          <a:srcRect t="22097" b="40528"/>
          <a:stretch/>
        </p:blipFill>
        <p:spPr>
          <a:xfrm>
            <a:off x="0" y="1157400"/>
            <a:ext cx="10972800" cy="192888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98612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62924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415280" y="3162240"/>
            <a:ext cx="1071360" cy="101124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129600" y="316224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914480" y="565776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557600" y="565776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343640" y="5657760"/>
            <a:ext cx="1071720" cy="101124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058320" y="5657760"/>
            <a:ext cx="1071360" cy="101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3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4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5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6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73" name="AutoShape 17"/>
            <p:cNvPicPr/>
            <p:nvPr/>
          </p:nvPicPr>
          <p:blipFill>
            <a:blip r:embed="rId7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90600"/>
            <a:ext cx="910908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Bức tranh làm các em liên tưởng đến nội dung bài hát nào?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64520" y="1545480"/>
                    <a:ext cx="182880" cy="101520"/>
                    <a:chOff x="9164520" y="1545480"/>
                    <a:chExt cx="182880" cy="10152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9164520" y="1545480"/>
                      <a:ext cx="182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79640" y="1563480"/>
                      <a:ext cx="153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04160" y="1545480"/>
                    <a:ext cx="197640" cy="101520"/>
                    <a:chOff x="8804160" y="1545480"/>
                    <a:chExt cx="197640" cy="10152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804160" y="1545480"/>
                      <a:ext cx="19764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2880" y="1563480"/>
                      <a:ext cx="1605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3120" y="1545480"/>
                    <a:ext cx="178200" cy="101520"/>
                    <a:chOff x="8493120" y="1545480"/>
                    <a:chExt cx="178200" cy="10152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493120" y="1545480"/>
                      <a:ext cx="1782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7520" y="156348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81720" y="1545480"/>
                    <a:ext cx="196200" cy="101520"/>
                    <a:chOff x="8181720" y="1545480"/>
                    <a:chExt cx="196200" cy="10152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181720" y="1545480"/>
                      <a:ext cx="19620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0080" y="1563480"/>
                      <a:ext cx="1594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172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48720" y="1545480"/>
                    <a:ext cx="183960" cy="101520"/>
                    <a:chOff x="7848720" y="1545480"/>
                    <a:chExt cx="183960" cy="10152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848720" y="1545480"/>
                      <a:ext cx="1839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3480" y="156348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10680" y="1544760"/>
                    <a:ext cx="210600" cy="101880"/>
                    <a:chOff x="7510680" y="1544760"/>
                    <a:chExt cx="210600" cy="10188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510680" y="1544760"/>
                      <a:ext cx="210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0120" y="1562760"/>
                      <a:ext cx="171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194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193880" y="1544760"/>
                    <a:ext cx="169920" cy="101880"/>
                    <a:chOff x="7193880" y="1544760"/>
                    <a:chExt cx="169920" cy="10188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19388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720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49000" y="1544760"/>
                    <a:ext cx="166320" cy="101880"/>
                    <a:chOff x="6849000" y="1544760"/>
                    <a:chExt cx="166320" cy="10188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84900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412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43360" y="1544760"/>
                    <a:ext cx="200160" cy="101880"/>
                    <a:chOff x="6543360" y="1544760"/>
                    <a:chExt cx="200160" cy="10188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543360" y="1544760"/>
                      <a:ext cx="200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58840" y="1562760"/>
                      <a:ext cx="1674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3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199920" y="1544760"/>
                    <a:ext cx="219600" cy="101880"/>
                    <a:chOff x="6199920" y="1544760"/>
                    <a:chExt cx="219600" cy="10188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199920" y="1544760"/>
                      <a:ext cx="2196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19720" y="1562760"/>
                      <a:ext cx="178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1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77360" y="1544760"/>
                    <a:ext cx="215280" cy="101880"/>
                    <a:chOff x="5877360" y="1544760"/>
                    <a:chExt cx="215280" cy="10188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87736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3920" y="1562760"/>
                      <a:ext cx="180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09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598720" y="1544040"/>
                    <a:ext cx="218160" cy="102240"/>
                    <a:chOff x="5598720" y="1544040"/>
                    <a:chExt cx="218160" cy="10224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598720" y="1544040"/>
                      <a:ext cx="21816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19240" y="1561680"/>
                      <a:ext cx="1771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37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296320" y="1544040"/>
                    <a:ext cx="199440" cy="102240"/>
                    <a:chOff x="5296320" y="1544040"/>
                    <a:chExt cx="199440" cy="10224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296320" y="1544040"/>
                      <a:ext cx="19944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2520" y="1561680"/>
                      <a:ext cx="16668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794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78440" y="1544040"/>
                    <a:ext cx="184680" cy="102240"/>
                    <a:chOff x="4978440" y="1544040"/>
                    <a:chExt cx="184680" cy="10224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978440" y="1544040"/>
                      <a:ext cx="18468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5720" y="1561680"/>
                      <a:ext cx="1501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3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43640" y="1544040"/>
                    <a:ext cx="192240" cy="102240"/>
                    <a:chOff x="4643640" y="1544040"/>
                    <a:chExt cx="192240" cy="10224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643640" y="1544040"/>
                      <a:ext cx="19224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59120" y="1561680"/>
                      <a:ext cx="16092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096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12440" y="1544040"/>
                    <a:ext cx="199800" cy="102240"/>
                    <a:chOff x="4312440" y="1544040"/>
                    <a:chExt cx="199800" cy="10224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312440" y="1544040"/>
                      <a:ext cx="199800" cy="102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0800" y="1561680"/>
                      <a:ext cx="162360" cy="68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4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00680" y="1543320"/>
                    <a:ext cx="178560" cy="102960"/>
                    <a:chOff x="4000680" y="1543320"/>
                    <a:chExt cx="178560" cy="10296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000680" y="1543320"/>
                      <a:ext cx="178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4720" y="1560960"/>
                      <a:ext cx="1494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675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50040" y="1543320"/>
                    <a:ext cx="202320" cy="102960"/>
                    <a:chOff x="3650040" y="1543320"/>
                    <a:chExt cx="202320" cy="10296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650040" y="1543320"/>
                      <a:ext cx="2023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68400" y="1560960"/>
                      <a:ext cx="164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3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31080" y="1543320"/>
                    <a:ext cx="197280" cy="102960"/>
                    <a:chOff x="3331080" y="1543320"/>
                    <a:chExt cx="197280" cy="10296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331080" y="1543320"/>
                      <a:ext cx="197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46560" y="1560960"/>
                      <a:ext cx="164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3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20400" y="1543320"/>
                    <a:ext cx="181080" cy="102960"/>
                    <a:chOff x="3020400" y="1543320"/>
                    <a:chExt cx="181080" cy="10296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02040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36600" y="1560960"/>
                      <a:ext cx="1468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02520" y="1543320"/>
                    <a:ext cx="174960" cy="102960"/>
                    <a:chOff x="2702520" y="1543320"/>
                    <a:chExt cx="174960" cy="10296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702520" y="1543320"/>
                      <a:ext cx="1749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15840" y="1560960"/>
                      <a:ext cx="146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366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62680" y="1543320"/>
                    <a:ext cx="187920" cy="102960"/>
                    <a:chOff x="2362680" y="1543320"/>
                    <a:chExt cx="187920" cy="10296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362680" y="1543320"/>
                      <a:ext cx="187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79240" y="1560960"/>
                      <a:ext cx="152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19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0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1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2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3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8" name="Picture 2"/>
          <p:cNvPicPr/>
          <p:nvPr/>
        </p:nvPicPr>
        <p:blipFill>
          <a:blip r:embed="rId15"/>
          <a:stretch/>
        </p:blipFill>
        <p:spPr>
          <a:xfrm>
            <a:off x="1797120" y="1500120"/>
            <a:ext cx="3760560" cy="207180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3"/>
          <p:cNvPicPr/>
          <p:nvPr/>
        </p:nvPicPr>
        <p:blipFill>
          <a:blip r:embed="rId16"/>
          <a:stretch/>
        </p:blipFill>
        <p:spPr>
          <a:xfrm>
            <a:off x="5486400" y="1500120"/>
            <a:ext cx="3938760" cy="207180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2" descr="D:\GIÁO ÁN 1 2020-2021\HÌNH SOẠN GIÁO ÁN\Học hát\Xuc xac xúc xe\4.png"/>
          <p:cNvPicPr/>
          <p:nvPr/>
        </p:nvPicPr>
        <p:blipFill>
          <a:blip r:embed="rId17"/>
          <a:stretch/>
        </p:blipFill>
        <p:spPr>
          <a:xfrm>
            <a:off x="1795320" y="3571920"/>
            <a:ext cx="3691080" cy="192888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3" descr="D:\GIÁO ÁN 1 2020-2021\HÌNH SOẠN GIÁO ÁN\Học hát\Xuc xac xúc xe\2.png"/>
          <p:cNvPicPr/>
          <p:nvPr/>
        </p:nvPicPr>
        <p:blipFill>
          <a:blip r:embed="rId18"/>
          <a:stretch/>
        </p:blipFill>
        <p:spPr>
          <a:xfrm>
            <a:off x="5486400" y="3571920"/>
            <a:ext cx="3935520" cy="192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11" descr="14"/>
          <p:cNvPicPr/>
          <p:nvPr/>
        </p:nvPicPr>
        <p:blipFill>
          <a:blip r:embed="rId2"/>
          <a:srcRect l="11783" t="6077" r="31020" b="17120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137" descr="D:\GIÁO ÁN 1 2020-2021\HÌNH SOẠN GIÁO ÁN\Học hát\Xuc xac xúc xe\4.png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857160"/>
            <a:ext cx="10215720" cy="528660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4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5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6" name="Rectangle 3"/>
          <p:cNvSpPr/>
          <p:nvPr/>
        </p:nvSpPr>
        <p:spPr>
          <a:xfrm>
            <a:off x="4700520" y="10620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Text Box 9"/>
          <p:cNvSpPr/>
          <p:nvPr/>
        </p:nvSpPr>
        <p:spPr>
          <a:xfrm>
            <a:off x="1843200" y="1357200"/>
            <a:ext cx="25714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Text Box 10"/>
          <p:cNvSpPr/>
          <p:nvPr/>
        </p:nvSpPr>
        <p:spPr>
          <a:xfrm>
            <a:off x="3129120" y="1928880"/>
            <a:ext cx="450036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XÚC XẮC XÚC XẺ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Text Box 9"/>
          <p:cNvSpPr/>
          <p:nvPr/>
        </p:nvSpPr>
        <p:spPr>
          <a:xfrm>
            <a:off x="1628640" y="2500200"/>
            <a:ext cx="2571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Đọc nhạc: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0" name="Text Box 10"/>
          <p:cNvSpPr/>
          <p:nvPr/>
        </p:nvSpPr>
        <p:spPr>
          <a:xfrm>
            <a:off x="1128600" y="3071880"/>
            <a:ext cx="85010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</a:rPr>
              <a:t>NHỮNG NGƯỜI BẠN CỦA ĐÔ-RÊ-MI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37" descr="D:\GIÁO ÁN 1 2020-2021\HÌNH SOẠN GIÁO ÁN\Học hát\Xuc xac xúc xe\4.png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00080"/>
            <a:ext cx="10215720" cy="461952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128680" y="128592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Text Box 10"/>
          <p:cNvSpPr/>
          <p:nvPr/>
        </p:nvSpPr>
        <p:spPr>
          <a:xfrm>
            <a:off x="3057480" y="2071800"/>
            <a:ext cx="4500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XÚC XẮC XÚC XẺ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Rectangle 3"/>
          <p:cNvSpPr/>
          <p:nvPr/>
        </p:nvSpPr>
        <p:spPr>
          <a:xfrm>
            <a:off x="5629320" y="2714760"/>
            <a:ext cx="2895480" cy="663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Nguyễn Ngọc Thiện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Lời: Phỏng theo đồng dao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sp>
        <p:nvSpPr>
          <p:cNvPr id="223" name="Rectangle 3"/>
          <p:cNvSpPr/>
          <p:nvPr/>
        </p:nvSpPr>
        <p:spPr>
          <a:xfrm>
            <a:off x="942840" y="28584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442118" y="2133600"/>
            <a:ext cx="7546767" cy="19622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VẬN ĐỘNG </a:t>
            </a:r>
            <a:r>
              <a:rPr lang="en-US" sz="60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CƠ </a:t>
            </a:r>
            <a:r>
              <a:rPr lang="en-US" sz="60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0574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843600" y="214308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1440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4151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057320" y="49291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591516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98568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49150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37720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7629480" y="21430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843200" y="35719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986520" y="3500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98612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838920" y="5000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1771560" y="638172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2" descr="D:\GIÁO ÁN 1 2020-2021\HÌNH SOẠN GIÁO ÁN\BỘ GÕ CƠ THỂ\Picture5 - Copy (2).png"/>
          <p:cNvPicPr/>
          <p:nvPr/>
        </p:nvPicPr>
        <p:blipFill>
          <a:blip r:embed="rId3"/>
          <a:stretch/>
        </p:blipFill>
        <p:spPr>
          <a:xfrm>
            <a:off x="6486480" y="638172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4510080" y="214308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8415360" y="214308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3005280" y="357192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7915320" y="357192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2986200" y="50007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7843680" y="50007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2629080" y="6392880"/>
            <a:ext cx="475920" cy="44604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3" descr="D:\GIÁO ÁN 1 2020-2021\HÌNH SOẠN GIÁO ÁN\BỘ GÕ CƠ THỂ\Picture6 - Copy (2).png"/>
          <p:cNvPicPr/>
          <p:nvPr/>
        </p:nvPicPr>
        <p:blipFill>
          <a:blip r:embed="rId4"/>
          <a:stretch/>
        </p:blipFill>
        <p:spPr>
          <a:xfrm>
            <a:off x="7648560" y="64119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4938840" y="214308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8772480" y="214308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3362400" y="357192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8272440" y="357192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3324240" y="50007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8201160" y="50007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2986200" y="6411960"/>
            <a:ext cx="476280" cy="44604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" descr="D:\GIÁO ÁN 1 2020-2021\HÌNH SOẠN GIÁO ÁN\BỘ GÕ CƠ THỂ\Picture6 - Copy (2).png"/>
          <p:cNvPicPr/>
          <p:nvPr/>
        </p:nvPicPr>
        <p:blipFill>
          <a:blip r:embed="rId5"/>
          <a:stretch/>
        </p:blipFill>
        <p:spPr>
          <a:xfrm>
            <a:off x="8005680" y="6411960"/>
            <a:ext cx="476280" cy="44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66" name="Rectangle 1"/>
          <p:cNvSpPr/>
          <p:nvPr/>
        </p:nvSpPr>
        <p:spPr>
          <a:xfrm>
            <a:off x="921240" y="2357280"/>
            <a:ext cx="90331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VẬN ĐỘNG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/>
          <p:cNvPicPr/>
          <p:nvPr/>
        </p:nvPicPr>
        <p:blipFill>
          <a:blip r:embed="rId2"/>
          <a:stretch/>
        </p:blipFill>
        <p:spPr>
          <a:xfrm>
            <a:off x="0" y="17640"/>
            <a:ext cx="10972800" cy="684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37" descr="D:\GIÁO ÁN 1 2020-2021\HÌNH SOẠN GIÁO ÁN\Học hát\Xuc xac xúc xe\4.png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00080"/>
            <a:ext cx="10215720" cy="4619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8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9" name="Text Box 9"/>
          <p:cNvSpPr/>
          <p:nvPr/>
        </p:nvSpPr>
        <p:spPr>
          <a:xfrm>
            <a:off x="2128680" y="128592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Text Box 10"/>
          <p:cNvSpPr/>
          <p:nvPr/>
        </p:nvSpPr>
        <p:spPr>
          <a:xfrm>
            <a:off x="3057480" y="2071800"/>
            <a:ext cx="4500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XÚC XẮC XÚC XẺ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1" name="Rectangle 3"/>
          <p:cNvSpPr/>
          <p:nvPr/>
        </p:nvSpPr>
        <p:spPr>
          <a:xfrm>
            <a:off x="5629320" y="2714760"/>
            <a:ext cx="2895480" cy="663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Nhạc: Nguyễn Ngọc Thiện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0" i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Lời: Phỏng theo đồng dao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149</Words>
  <Application>Microsoft Office PowerPoint</Application>
  <PresentationFormat>Custom</PresentationFormat>
  <Paragraphs>42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HieuHA</cp:lastModifiedBy>
  <cp:revision>600</cp:revision>
  <dcterms:created xsi:type="dcterms:W3CDTF">2010-04-30T20:19:48Z</dcterms:created>
  <dcterms:modified xsi:type="dcterms:W3CDTF">2024-01-19T14:35:55Z</dcterms:modified>
  <dc:language>en-US</dc:language>
</cp:coreProperties>
</file>