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9" r:id="rId3"/>
    <p:sldId id="480" r:id="rId4"/>
    <p:sldId id="483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>
        <p:scale>
          <a:sx n="60" d="100"/>
          <a:sy n="60" d="100"/>
        </p:scale>
        <p:origin x="-1098" y="-30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227</Words>
  <Application>Microsoft Office PowerPoint</Application>
  <PresentationFormat>Custom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632</cp:revision>
  <dcterms:created xsi:type="dcterms:W3CDTF">2010-04-30T18:19:48Z</dcterms:created>
  <dcterms:modified xsi:type="dcterms:W3CDTF">2021-09-02T08:08:47Z</dcterms:modified>
</cp:coreProperties>
</file>