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22" y="-10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99BB7B5-C949-43B3-8378-792FDEEE2229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7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gif"/><Relationship Id="rId5" Type="http://schemas.openxmlformats.org/officeDocument/2006/relationships/image" Target="../media/image25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media" Target="../media/media13.wav"/><Relationship Id="rId7" Type="http://schemas.openxmlformats.org/officeDocument/2006/relationships/image" Target="../media/image2.gif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wav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19" Type="http://schemas.openxmlformats.org/officeDocument/2006/relationships/image" Target="../media/image2.gif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5.mp3"/><Relationship Id="rId7" Type="http://schemas.openxmlformats.org/officeDocument/2006/relationships/image" Target="../media/image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00640" y="285840"/>
            <a:ext cx="4214880" cy="198252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2286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6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5843520" y="592920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12" descr="D:\GIÁO ÁN 1 2020-2021\HÌNH SOẠN GIÁO ÁN\Học hát\Lớp 1 thân yêu\Các bạn nhỏ vui ca nhảy múa_HTS.png"/>
          <p:cNvPicPr/>
          <p:nvPr/>
        </p:nvPicPr>
        <p:blipFill>
          <a:blip r:embed="rId5"/>
          <a:srcRect l="3135" r="4390"/>
          <a:stretch/>
        </p:blipFill>
        <p:spPr>
          <a:xfrm>
            <a:off x="6200640" y="3780000"/>
            <a:ext cx="4214880" cy="2292120"/>
          </a:xfrm>
          <a:prstGeom prst="rect">
            <a:avLst/>
          </a:prstGeom>
          <a:ln w="0">
            <a:noFill/>
          </a:ln>
        </p:spPr>
      </p:pic>
      <p:sp>
        <p:nvSpPr>
          <p:cNvPr id="50" name="Rectangle 5"/>
          <p:cNvSpPr/>
          <p:nvPr/>
        </p:nvSpPr>
        <p:spPr>
          <a:xfrm>
            <a:off x="5557680" y="2857680"/>
            <a:ext cx="52866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VỀ MIỀN DÂN CA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10" descr="D:\GIÁO ÁN 1 2020-2021\HÌNH SOẠN GIÁO ÁN\Học hát\GÀ GÁY\3.png"/>
          <p:cNvPicPr/>
          <p:nvPr/>
        </p:nvPicPr>
        <p:blipFill>
          <a:blip r:embed="rId3"/>
          <a:stretch/>
        </p:blipFill>
        <p:spPr>
          <a:xfrm>
            <a:off x="414360" y="896760"/>
            <a:ext cx="10144080" cy="51912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0" name="Rectangle 10"/>
          <p:cNvSpPr/>
          <p:nvPr/>
        </p:nvSpPr>
        <p:spPr>
          <a:xfrm>
            <a:off x="771480" y="941400"/>
            <a:ext cx="964404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và nương xanh đã sáng rồi ai ơi!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2" name="Rectangle 3"/>
          <p:cNvSpPr/>
          <p:nvPr/>
        </p:nvSpPr>
        <p:spPr>
          <a:xfrm>
            <a:off x="4486320" y="107172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46040" y="3071880"/>
            <a:ext cx="10104480" cy="255888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2" descr="D:\GIÁO ÁN 1 2020-2021\HÌNH SOẠN GIÁO ÁN\Học hát\GÀ GÁY\Picture1.jpg"/>
          <p:cNvPicPr/>
          <p:nvPr/>
        </p:nvPicPr>
        <p:blipFill>
          <a:blip r:embed="rId7"/>
          <a:srcRect l="9251" t="16725" r="2294" b="68602"/>
          <a:stretch/>
        </p:blipFill>
        <p:spPr>
          <a:xfrm>
            <a:off x="731880" y="1768320"/>
            <a:ext cx="9429840" cy="150048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1180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3"/>
          <p:cNvSpPr/>
          <p:nvPr/>
        </p:nvSpPr>
        <p:spPr>
          <a:xfrm>
            <a:off x="4486320" y="92880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46040" y="3071880"/>
            <a:ext cx="10104480" cy="25588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2" descr="D:\GIÁO ÁN 1 2020-2021\HÌNH SOẠN GIÁO ÁN\Học hát\GÀ GÁY\Picture1.jpg"/>
          <p:cNvPicPr/>
          <p:nvPr/>
        </p:nvPicPr>
        <p:blipFill>
          <a:blip r:embed="rId7"/>
          <a:srcRect l="1446" t="36301" r="2294" b="47068"/>
          <a:stretch/>
        </p:blipFill>
        <p:spPr>
          <a:xfrm>
            <a:off x="628560" y="1571760"/>
            <a:ext cx="9715680" cy="16430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10435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8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Rectangle 6"/>
          <p:cNvSpPr/>
          <p:nvPr/>
        </p:nvSpPr>
        <p:spPr>
          <a:xfrm>
            <a:off x="7058160" y="214200"/>
            <a:ext cx="30733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1 + 2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46040" y="3929040"/>
            <a:ext cx="10104480" cy="170172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2" descr="D:\GIÁO ÁN 1 2020-2021\HÌNH SOẠN GIÁO ÁN\Học hát\GÀ GÁY\Picture1.jpg"/>
          <p:cNvPicPr/>
          <p:nvPr/>
        </p:nvPicPr>
        <p:blipFill>
          <a:blip r:embed="rId7"/>
          <a:srcRect l="1446" t="16725" r="2294" b="47068"/>
          <a:stretch/>
        </p:blipFill>
        <p:spPr>
          <a:xfrm>
            <a:off x="628560" y="1357200"/>
            <a:ext cx="9644040" cy="264348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0" y="21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1" name="Rectangle 3"/>
          <p:cNvSpPr/>
          <p:nvPr/>
        </p:nvSpPr>
        <p:spPr>
          <a:xfrm>
            <a:off x="4486320" y="98424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2" descr="D:\GIÁO ÁN 1 2020-2021\HÌNH SOẠN GIÁO ÁN\Học hát\GÀ GÁY\Picture1 - Copy - Copy.jpg"/>
          <p:cNvPicPr/>
          <p:nvPr/>
        </p:nvPicPr>
        <p:blipFill>
          <a:blip r:embed="rId6"/>
          <a:stretch/>
        </p:blipFill>
        <p:spPr>
          <a:xfrm>
            <a:off x="485640" y="1571760"/>
            <a:ext cx="9929880" cy="171432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0" descr="D:\GIÁO ÁN 1 2020-2021\HÌNH SOẠN GIÁO ÁN\Học hát\GÀ GÁY\2.png"/>
          <p:cNvPicPr/>
          <p:nvPr/>
        </p:nvPicPr>
        <p:blipFill>
          <a:blip r:embed="rId7">
            <a:lum contrast="30000"/>
          </a:blip>
          <a:stretch/>
        </p:blipFill>
        <p:spPr>
          <a:xfrm>
            <a:off x="430200" y="3071880"/>
            <a:ext cx="10144080" cy="257184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1098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10" descr="D:\GIÁO ÁN 1 2020-2021\HÌNH SOẠN GIÁO ÁN\Học hát\GÀ GÁY\3.png"/>
          <p:cNvPicPr/>
          <p:nvPr/>
        </p:nvPicPr>
        <p:blipFill>
          <a:blip r:embed="rId5"/>
          <a:stretch/>
        </p:blipFill>
        <p:spPr>
          <a:xfrm>
            <a:off x="430200" y="2428920"/>
            <a:ext cx="10144080" cy="3174840"/>
          </a:xfrm>
          <a:prstGeom prst="rect">
            <a:avLst/>
          </a:prstGeom>
          <a:ln w="0">
            <a:noFill/>
          </a:ln>
        </p:spPr>
      </p:pic>
      <p:sp>
        <p:nvSpPr>
          <p:cNvPr id="30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06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Picture 11" descr="D:\GIÁO ÁN 1 2020-2021\HÌNH SOẠN GIÁO ÁN\Học hát\GÀ GÁY\Picture1 - Copy.jpg"/>
          <p:cNvPicPr/>
          <p:nvPr/>
        </p:nvPicPr>
        <p:blipFill>
          <a:blip r:embed="rId7"/>
          <a:srcRect r="6618"/>
          <a:stretch/>
        </p:blipFill>
        <p:spPr>
          <a:xfrm>
            <a:off x="771480" y="1785960"/>
            <a:ext cx="9358200" cy="15001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6600" y="1176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Rectangle 3"/>
          <p:cNvSpPr/>
          <p:nvPr/>
        </p:nvSpPr>
        <p:spPr>
          <a:xfrm>
            <a:off x="7343640" y="21420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3 + 4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0" descr="D:\GIÁO ÁN 1 2020-2021\HÌNH SOẠN GIÁO ÁN\Học hát\GÀ GÁY\3.png"/>
          <p:cNvPicPr/>
          <p:nvPr/>
        </p:nvPicPr>
        <p:blipFill>
          <a:blip r:embed="rId6"/>
          <a:stretch/>
        </p:blipFill>
        <p:spPr>
          <a:xfrm>
            <a:off x="444600" y="3444840"/>
            <a:ext cx="10129680" cy="217476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2" descr="D:\GIÁO ÁN 1 2020-2021\HÌNH SOẠN GIÁO ÁN\Học hát\GÀ GÁY\Picture1.jpg"/>
          <p:cNvPicPr/>
          <p:nvPr/>
        </p:nvPicPr>
        <p:blipFill>
          <a:blip r:embed="rId7"/>
          <a:srcRect t="57830" b="3023"/>
          <a:stretch/>
        </p:blipFill>
        <p:spPr>
          <a:xfrm>
            <a:off x="557280" y="1143000"/>
            <a:ext cx="9929880" cy="285768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7000" y="2486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icture 9" descr="D:\GIÁO ÁN 1 2020-2021\HÌNH SOẠN GIÁO ÁN\Học hát\GÀ GÁY\Gà gáy.jpg"/>
          <p:cNvPicPr/>
          <p:nvPr/>
        </p:nvPicPr>
        <p:blipFill>
          <a:blip r:embed="rId4">
            <a:biLevel thresh="50000"/>
          </a:blip>
          <a:srcRect b="6880"/>
          <a:stretch/>
        </p:blipFill>
        <p:spPr>
          <a:xfrm>
            <a:off x="843120" y="0"/>
            <a:ext cx="9072360" cy="6858000"/>
          </a:xfrm>
          <a:prstGeom prst="rect">
            <a:avLst/>
          </a:prstGeom>
          <a:ln w="0">
            <a:noFill/>
          </a:ln>
        </p:spPr>
      </p:pic>
      <p:sp>
        <p:nvSpPr>
          <p:cNvPr id="318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26" name="Rectangle 1"/>
          <p:cNvSpPr/>
          <p:nvPr/>
        </p:nvSpPr>
        <p:spPr>
          <a:xfrm>
            <a:off x="895320" y="2286000"/>
            <a:ext cx="91472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GÕ ĐỆM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9" descr="D:\GIÁO ÁN 1 2020-2021\HÌNH SOẠN GIÁO ÁN\Học hát\GÀ GÁY\Gà gáy.jpg"/>
          <p:cNvPicPr/>
          <p:nvPr/>
        </p:nvPicPr>
        <p:blipFill>
          <a:blip r:embed="rId4">
            <a:biLevel thresh="50000"/>
          </a:blip>
          <a:srcRect b="6880"/>
          <a:stretch/>
        </p:blipFill>
        <p:spPr>
          <a:xfrm>
            <a:off x="843120" y="0"/>
            <a:ext cx="9072360" cy="65721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486160" y="2071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751880" y="21114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86360" y="2071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2956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7002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6294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5582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7005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48608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557520" y="4938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701200" y="4938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55736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766960" y="628668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052960" y="628668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843680" y="631044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629560" y="628668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" name="BEA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32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58" name="Text Box 9"/>
          <p:cNvSpPr/>
          <p:nvPr/>
        </p:nvSpPr>
        <p:spPr>
          <a:xfrm>
            <a:off x="628560" y="115920"/>
            <a:ext cx="392904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9" name="Text Box 10"/>
          <p:cNvSpPr/>
          <p:nvPr/>
        </p:nvSpPr>
        <p:spPr>
          <a:xfrm>
            <a:off x="2271600" y="1000080"/>
            <a:ext cx="65725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11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8136" t="13920" r="31850" b="81753"/>
          <a:stretch/>
        </p:blipFill>
        <p:spPr>
          <a:xfrm>
            <a:off x="557280" y="1714680"/>
            <a:ext cx="6572160" cy="78552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11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16276" t="34847" r="7438" b="52167"/>
          <a:stretch/>
        </p:blipFill>
        <p:spPr>
          <a:xfrm>
            <a:off x="3200400" y="3976560"/>
            <a:ext cx="6858000" cy="164304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2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11191" t="18971" r="71523" b="68044"/>
          <a:stretch/>
        </p:blipFill>
        <p:spPr>
          <a:xfrm>
            <a:off x="485640" y="2714760"/>
            <a:ext cx="2643480" cy="279864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3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28482" t="21135" r="19644" b="65876"/>
          <a:stretch/>
        </p:blipFill>
        <p:spPr>
          <a:xfrm>
            <a:off x="4272120" y="2428920"/>
            <a:ext cx="4500360" cy="1571760"/>
          </a:xfrm>
          <a:prstGeom prst="rect">
            <a:avLst/>
          </a:prstGeom>
          <a:ln w="0">
            <a:noFill/>
          </a:ln>
        </p:spPr>
      </p:pic>
      <p:pic>
        <p:nvPicPr>
          <p:cNvPr id="2" name="GÀ GÁY NGẮ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38560" y="2910000"/>
            <a:ext cx="609600" cy="609600"/>
          </a:xfrm>
          <a:prstGeom prst="rect">
            <a:avLst/>
          </a:prstGeom>
        </p:spPr>
      </p:pic>
      <p:pic>
        <p:nvPicPr>
          <p:cNvPr id="4" name="GÀ GÁY DÀ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88518" y="4493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70" name="Text Box 9"/>
          <p:cNvSpPr/>
          <p:nvPr/>
        </p:nvSpPr>
        <p:spPr>
          <a:xfrm>
            <a:off x="1771560" y="1071720"/>
            <a:ext cx="19717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1" name="Text Box 10"/>
          <p:cNvSpPr/>
          <p:nvPr/>
        </p:nvSpPr>
        <p:spPr>
          <a:xfrm>
            <a:off x="2271600" y="128592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2" name="Rectangle 3"/>
          <p:cNvSpPr/>
          <p:nvPr/>
        </p:nvSpPr>
        <p:spPr>
          <a:xfrm>
            <a:off x="6200640" y="17892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Dân ca Cống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Lời mới: Huy Trân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3" name="Text Box 9"/>
          <p:cNvSpPr/>
          <p:nvPr/>
        </p:nvSpPr>
        <p:spPr>
          <a:xfrm>
            <a:off x="1771560" y="23572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 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4" name="Text Box 10"/>
          <p:cNvSpPr/>
          <p:nvPr/>
        </p:nvSpPr>
        <p:spPr>
          <a:xfrm>
            <a:off x="2414520" y="2830680"/>
            <a:ext cx="65721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V.A – Đàn Gà Con (mp3cut.net).mp3"/>
          <p:cNvPicPr/>
          <p:nvPr/>
        </p:nvPicPr>
        <p:blipFill>
          <a:blip r:embed="rId8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1" name="Sang Xuan Doc Tau dan tranh - Linh Thao (mp3cut.net).mp3"/>
          <p:cNvPicPr/>
          <p:nvPr/>
        </p:nvPicPr>
        <p:blipFill>
          <a:blip r:embed="rId9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4"/>
          <p:cNvPicPr/>
          <p:nvPr/>
        </p:nvPicPr>
        <p:blipFill>
          <a:blip r:embed="rId10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3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" name="Group 5"/>
          <p:cNvPicPr/>
          <p:nvPr/>
        </p:nvPicPr>
        <p:blipFill>
          <a:blip r:embed="rId11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6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67" name="AutoShape 17"/>
            <p:cNvPicPr/>
            <p:nvPr/>
          </p:nvPicPr>
          <p:blipFill>
            <a:blip r:embed="rId12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" name="Freeform 67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0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9" name="Text Box 26"/>
          <p:cNvSpPr/>
          <p:nvPr/>
        </p:nvSpPr>
        <p:spPr>
          <a:xfrm>
            <a:off x="914400" y="344520"/>
            <a:ext cx="91090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TRÒ CHƠI </a:t>
            </a: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“NGHE THẤU ĐOÁN TÀI 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9167760" y="1543680"/>
                    <a:ext cx="185040" cy="103320"/>
                    <a:chOff x="9167760" y="1543680"/>
                    <a:chExt cx="185040" cy="10332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9167760" y="1543680"/>
                      <a:ext cx="18504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9182880" y="1562040"/>
                      <a:ext cx="154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90316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807400" y="1543680"/>
                    <a:ext cx="195120" cy="103320"/>
                    <a:chOff x="8807400" y="1543680"/>
                    <a:chExt cx="195120" cy="10332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8807400" y="1543680"/>
                      <a:ext cx="19512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825760" y="1562040"/>
                      <a:ext cx="158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579160" y="1296720"/>
                    <a:ext cx="45864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498880" y="1543680"/>
                    <a:ext cx="178200" cy="103320"/>
                    <a:chOff x="8498880" y="1543680"/>
                    <a:chExt cx="178200" cy="10332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8498880" y="1543680"/>
                      <a:ext cx="17820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513280" y="1562040"/>
                      <a:ext cx="1490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824940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8184240" y="1543680"/>
                    <a:ext cx="193680" cy="103320"/>
                    <a:chOff x="8184240" y="1543680"/>
                    <a:chExt cx="193680" cy="10332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8184240" y="1543680"/>
                      <a:ext cx="19368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8202240" y="1562040"/>
                      <a:ext cx="157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922160" y="1296720"/>
                    <a:ext cx="4359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854480" y="1543680"/>
                    <a:ext cx="183960" cy="103320"/>
                    <a:chOff x="7854480" y="1543680"/>
                    <a:chExt cx="183960" cy="10332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7854480" y="1543680"/>
                      <a:ext cx="18396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869240" y="1562040"/>
                      <a:ext cx="154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59852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513560" y="1544760"/>
                    <a:ext cx="207720" cy="101880"/>
                    <a:chOff x="7513560" y="1544760"/>
                    <a:chExt cx="2077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7513560" y="1544760"/>
                      <a:ext cx="207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532640" y="1562760"/>
                      <a:ext cx="168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7265520" y="1293840"/>
                    <a:ext cx="413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7199280" y="1544760"/>
                    <a:ext cx="169920" cy="101880"/>
                    <a:chOff x="7199280" y="1544760"/>
                    <a:chExt cx="1699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71992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72126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854040" y="1544760"/>
                    <a:ext cx="166320" cy="101880"/>
                    <a:chOff x="6854040" y="1544760"/>
                    <a:chExt cx="16632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68540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8691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548760" y="1544760"/>
                    <a:ext cx="194760" cy="101880"/>
                    <a:chOff x="6548760" y="1544760"/>
                    <a:chExt cx="19476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6548760" y="1544760"/>
                      <a:ext cx="1947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563880" y="156276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6287760" y="1293840"/>
                    <a:ext cx="427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6203160" y="1544760"/>
                    <a:ext cx="216360" cy="101880"/>
                    <a:chOff x="6203160" y="1544760"/>
                    <a:chExt cx="21636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6203160" y="1544760"/>
                      <a:ext cx="2163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6222600" y="1562760"/>
                      <a:ext cx="175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963760" y="1293840"/>
                    <a:ext cx="4345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6" name="Freeform 149"/>
                  <p:cNvGrpSpPr/>
                  <p:nvPr/>
                </p:nvGrpSpPr>
                <p:grpSpPr>
                  <a:xfrm>
                    <a:off x="5880600" y="1544760"/>
                    <a:ext cx="212040" cy="101880"/>
                    <a:chOff x="5880600" y="1544760"/>
                    <a:chExt cx="212040" cy="101880"/>
                  </a:xfrm>
                </p:grpSpPr>
                <p:pic>
                  <p:nvPicPr>
                    <p:cNvPr id="13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588060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8" name="Freeform 137"/>
                    <p:cNvSpPr/>
                    <p:nvPr/>
                  </p:nvSpPr>
                  <p:spPr>
                    <a:xfrm>
                      <a:off x="5896800" y="1562760"/>
                      <a:ext cx="177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9" name="Freeform 191"/>
                  <p:cNvSpPr/>
                  <p:nvPr/>
                </p:nvSpPr>
                <p:spPr>
                  <a:xfrm>
                    <a:off x="5636880" y="1293840"/>
                    <a:ext cx="396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598720" y="1542240"/>
                    <a:ext cx="218160" cy="104040"/>
                    <a:chOff x="5598720" y="1542240"/>
                    <a:chExt cx="218160" cy="10404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5598720" y="1542240"/>
                      <a:ext cx="2181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619240" y="1560240"/>
                      <a:ext cx="1771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361120" y="1296360"/>
                    <a:ext cx="4312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5299200" y="1542240"/>
                    <a:ext cx="196560" cy="104040"/>
                    <a:chOff x="5299200" y="1542240"/>
                    <a:chExt cx="196560" cy="10404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5299200" y="1542240"/>
                      <a:ext cx="1965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315040" y="1560240"/>
                      <a:ext cx="1645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5037120" y="1296360"/>
                    <a:ext cx="37440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980600" y="1542240"/>
                    <a:ext cx="182520" cy="104040"/>
                    <a:chOff x="4980600" y="1542240"/>
                    <a:chExt cx="182520" cy="10404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4980600" y="1542240"/>
                      <a:ext cx="1825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997520" y="1560240"/>
                      <a:ext cx="1483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707360" y="1296360"/>
                    <a:ext cx="4474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646160" y="1542240"/>
                    <a:ext cx="189720" cy="104040"/>
                    <a:chOff x="4646160" y="1542240"/>
                    <a:chExt cx="189720" cy="10404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4646160" y="1542240"/>
                      <a:ext cx="1897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661280" y="1560240"/>
                      <a:ext cx="1587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380120" y="1296360"/>
                    <a:ext cx="4042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315320" y="1542240"/>
                    <a:ext cx="196920" cy="104040"/>
                    <a:chOff x="4315320" y="1542240"/>
                    <a:chExt cx="196920" cy="10404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4315320" y="1542240"/>
                      <a:ext cx="1969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333320" y="1560240"/>
                      <a:ext cx="1598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4056480" y="1296360"/>
                    <a:ext cx="4089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4003200" y="1543320"/>
                    <a:ext cx="176040" cy="102960"/>
                    <a:chOff x="4003200" y="1543320"/>
                    <a:chExt cx="176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4003200" y="1543320"/>
                      <a:ext cx="1760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401724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723480" y="1293840"/>
                    <a:ext cx="363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652920" y="1543320"/>
                    <a:ext cx="199440" cy="102960"/>
                    <a:chOff x="3652920" y="1543320"/>
                    <a:chExt cx="19944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3652920" y="1543320"/>
                      <a:ext cx="199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670920" y="1560960"/>
                      <a:ext cx="162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396600" y="1293840"/>
                    <a:ext cx="388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333960" y="1543320"/>
                    <a:ext cx="194400" cy="102960"/>
                    <a:chOff x="3333960" y="1543320"/>
                    <a:chExt cx="19440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3333960" y="1543320"/>
                      <a:ext cx="1944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349080" y="1560960"/>
                      <a:ext cx="162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3072600" y="1293840"/>
                    <a:ext cx="397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3024720" y="1543320"/>
                    <a:ext cx="176760" cy="102960"/>
                    <a:chOff x="3024720" y="1543320"/>
                    <a:chExt cx="17676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3024720" y="1543320"/>
                      <a:ext cx="176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3040560" y="1560960"/>
                      <a:ext cx="143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745720" y="1293840"/>
                    <a:ext cx="428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706480" y="1543320"/>
                    <a:ext cx="171000" cy="102960"/>
                    <a:chOff x="2706480" y="1543320"/>
                    <a:chExt cx="17100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2706480" y="1543320"/>
                      <a:ext cx="171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719440" y="1560960"/>
                      <a:ext cx="142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421720" y="1293840"/>
                    <a:ext cx="431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2" name="Freeform 149"/>
                  <p:cNvGrpSpPr/>
                  <p:nvPr/>
                </p:nvGrpSpPr>
                <p:grpSpPr>
                  <a:xfrm>
                    <a:off x="2364840" y="1543320"/>
                    <a:ext cx="185760" cy="102960"/>
                    <a:chOff x="2364840" y="1543320"/>
                    <a:chExt cx="185760" cy="102960"/>
                  </a:xfrm>
                </p:grpSpPr>
                <p:pic>
                  <p:nvPicPr>
                    <p:cNvPr id="19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2364840" y="1543320"/>
                      <a:ext cx="185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4" name="Freeform 193"/>
                    <p:cNvSpPr/>
                    <p:nvPr/>
                  </p:nvSpPr>
                  <p:spPr>
                    <a:xfrm>
                      <a:off x="2381400" y="1560960"/>
                      <a:ext cx="150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5" name="Freeform 191"/>
                  <p:cNvSpPr/>
                  <p:nvPr/>
                </p:nvSpPr>
                <p:spPr>
                  <a:xfrm>
                    <a:off x="2094840" y="1293840"/>
                    <a:ext cx="408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6" name="Picture 13" descr="5"/>
          <p:cNvPicPr/>
          <p:nvPr/>
        </p:nvPicPr>
        <p:blipFill>
          <a:blip r:embed="rId15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6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2" descr="5"/>
          <p:cNvPicPr/>
          <p:nvPr/>
        </p:nvPicPr>
        <p:blipFill>
          <a:blip r:embed="rId17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3" descr="5"/>
          <p:cNvPicPr/>
          <p:nvPr/>
        </p:nvPicPr>
        <p:blipFill>
          <a:blip r:embed="rId18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8" descr="000o"/>
          <p:cNvPicPr/>
          <p:nvPr/>
        </p:nvPicPr>
        <p:blipFill>
          <a:blip r:embed="rId19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9" descr="000o"/>
          <p:cNvPicPr/>
          <p:nvPr/>
        </p:nvPicPr>
        <p:blipFill>
          <a:blip r:embed="rId19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0" descr="000o"/>
          <p:cNvPicPr/>
          <p:nvPr/>
        </p:nvPicPr>
        <p:blipFill>
          <a:blip r:embed="rId19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1" descr="000o"/>
          <p:cNvPicPr/>
          <p:nvPr/>
        </p:nvPicPr>
        <p:blipFill>
          <a:blip r:embed="rId19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Text Box 26"/>
          <p:cNvSpPr/>
          <p:nvPr/>
        </p:nvSpPr>
        <p:spPr>
          <a:xfrm>
            <a:off x="2128680" y="2214720"/>
            <a:ext cx="692964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Thể lệ: </a:t>
            </a: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HS nghe và đoán tiếng kêu của các loài động vật quen thuộc”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Tieng-cho-sua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25600" y="3733800"/>
            <a:ext cx="609600" cy="609600"/>
          </a:xfrm>
          <a:prstGeom prst="rect">
            <a:avLst/>
          </a:prstGeom>
        </p:spPr>
      </p:pic>
      <p:pic>
        <p:nvPicPr>
          <p:cNvPr id="3" name="Tieng-vit-keu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181600" y="3733800"/>
            <a:ext cx="609600" cy="609600"/>
          </a:xfrm>
          <a:prstGeom prst="rect">
            <a:avLst/>
          </a:prstGeom>
        </p:spPr>
      </p:pic>
      <p:pic>
        <p:nvPicPr>
          <p:cNvPr id="4" name="Tieng-con-ech-keu-www.tiengdong.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922160" y="371659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2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2" name="Text Box 9"/>
          <p:cNvSpPr/>
          <p:nvPr/>
        </p:nvSpPr>
        <p:spPr>
          <a:xfrm>
            <a:off x="12002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Text Box 10"/>
          <p:cNvSpPr/>
          <p:nvPr/>
        </p:nvSpPr>
        <p:spPr>
          <a:xfrm>
            <a:off x="2343240" y="1357200"/>
            <a:ext cx="657216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3"/>
          <p:cNvSpPr/>
          <p:nvPr/>
        </p:nvSpPr>
        <p:spPr>
          <a:xfrm>
            <a:off x="6129360" y="2033640"/>
            <a:ext cx="3429000" cy="102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Dân ca Cống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Lời mới: Huy Trân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9" descr="D:\GIÁO ÁN 1 2020-2021\HÌNH SOẠN GIÁO ÁN\Học hát\GÀ GÁY\Gà gáy.jpg"/>
          <p:cNvPicPr/>
          <p:nvPr/>
        </p:nvPicPr>
        <p:blipFill>
          <a:blip r:embed="rId6">
            <a:biLevel thresh="50000"/>
          </a:blip>
          <a:srcRect b="6880"/>
          <a:stretch/>
        </p:blipFill>
        <p:spPr>
          <a:xfrm>
            <a:off x="843120" y="0"/>
            <a:ext cx="907236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3"/>
          <p:cNvSpPr/>
          <p:nvPr/>
        </p:nvSpPr>
        <p:spPr>
          <a:xfrm>
            <a:off x="271440" y="20808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7" name="Rectangle 3"/>
          <p:cNvSpPr/>
          <p:nvPr/>
        </p:nvSpPr>
        <p:spPr>
          <a:xfrm>
            <a:off x="27144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8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440" y="779760"/>
            <a:ext cx="609600" cy="609600"/>
          </a:xfrm>
          <a:prstGeom prst="rect">
            <a:avLst/>
          </a:prstGeom>
        </p:spPr>
      </p:pic>
      <p:pic>
        <p:nvPicPr>
          <p:cNvPr id="10" name="BEAT GÀ GÁ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440" y="1600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6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Rectangle 7"/>
          <p:cNvSpPr/>
          <p:nvPr/>
        </p:nvSpPr>
        <p:spPr>
          <a:xfrm>
            <a:off x="4499280" y="714240"/>
            <a:ext cx="22420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GÀ GÁY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0" name="Rectangle 10"/>
          <p:cNvSpPr/>
          <p:nvPr/>
        </p:nvSpPr>
        <p:spPr>
          <a:xfrm>
            <a:off x="6629400" y="1170000"/>
            <a:ext cx="2714760" cy="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Dân ca Cống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 mới Huy Trân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1" name="Picture 11" descr="D:\GIÁO ÁN 1 2020-2021\HÌNH SOẠN GIÁO ÁN\Học hát\GÀ GÁY\1.png"/>
          <p:cNvPicPr/>
          <p:nvPr/>
        </p:nvPicPr>
        <p:blipFill>
          <a:blip r:embed="rId4"/>
          <a:stretch/>
        </p:blipFill>
        <p:spPr>
          <a:xfrm>
            <a:off x="453960" y="3786120"/>
            <a:ext cx="10104480" cy="23576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4"/>
          <p:cNvSpPr/>
          <p:nvPr/>
        </p:nvSpPr>
        <p:spPr>
          <a:xfrm>
            <a:off x="343080" y="1941480"/>
            <a:ext cx="10215360" cy="294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Con gà gáy le té le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Gà gáy té le té le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Nắng sáng lên rồi dậy lên nương đã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và nương xanh đã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9" descr="D:\GIÁO ÁN 1 2020-2021\HÌNH SOẠN GIÁO ÁN\Học hát\GÀ GÁY\4.png"/>
          <p:cNvPicPr/>
          <p:nvPr/>
        </p:nvPicPr>
        <p:blipFill>
          <a:blip r:embed="rId3"/>
          <a:stretch/>
        </p:blipFill>
        <p:spPr>
          <a:xfrm>
            <a:off x="307800" y="1143000"/>
            <a:ext cx="10355400" cy="498636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10"/>
          <p:cNvSpPr/>
          <p:nvPr/>
        </p:nvSpPr>
        <p:spPr>
          <a:xfrm>
            <a:off x="2206800" y="642960"/>
            <a:ext cx="651456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Con gà gáy le té le sáng rồi ai ơi!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0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571760"/>
            <a:ext cx="10144080" cy="4538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6" name="Rectangle 11"/>
          <p:cNvSpPr/>
          <p:nvPr/>
        </p:nvSpPr>
        <p:spPr>
          <a:xfrm>
            <a:off x="2092320" y="857160"/>
            <a:ext cx="6854400" cy="100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Gà gáy té le té le sáng rồi ai ơi!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0" descr="D:\GIÁO ÁN 1 2020-2021\HÌNH SOẠN GIÁO ÁN\Học hát\GÀ GÁY\2.png"/>
          <p:cNvPicPr/>
          <p:nvPr/>
        </p:nvPicPr>
        <p:blipFill>
          <a:blip r:embed="rId3">
            <a:lum contrast="30000"/>
          </a:blip>
          <a:stretch/>
        </p:blipFill>
        <p:spPr>
          <a:xfrm>
            <a:off x="414360" y="1857240"/>
            <a:ext cx="10144080" cy="430056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ectangle 10"/>
          <p:cNvSpPr/>
          <p:nvPr/>
        </p:nvSpPr>
        <p:spPr>
          <a:xfrm>
            <a:off x="557280" y="785880"/>
            <a:ext cx="992988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Nắng sáng lên rồi dậy lên nương đã sáng rồi ai ơi!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7359</TotalTime>
  <Words>227</Words>
  <Application>Microsoft Office PowerPoint</Application>
  <PresentationFormat>Custom</PresentationFormat>
  <Paragraphs>47</Paragraphs>
  <Slides>21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AutoBVT</cp:lastModifiedBy>
  <cp:revision>621</cp:revision>
  <dcterms:created xsi:type="dcterms:W3CDTF">2010-04-30T20:19:48Z</dcterms:created>
  <dcterms:modified xsi:type="dcterms:W3CDTF">2021-09-02T13:47:43Z</dcterms:modified>
  <dc:language>en-US</dc:language>
</cp:coreProperties>
</file>