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4.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5.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7" r:id="rId5"/>
    <p:sldMasterId id="2147483710" r:id="rId6"/>
    <p:sldMasterId id="2147483722" r:id="rId7"/>
    <p:sldMasterId id="2147483734" r:id="rId8"/>
    <p:sldMasterId id="2147483746" r:id="rId9"/>
    <p:sldMasterId id="2147483758" r:id="rId10"/>
    <p:sldMasterId id="2147483770" r:id="rId11"/>
    <p:sldMasterId id="2147483782" r:id="rId12"/>
    <p:sldMasterId id="2147483794" r:id="rId13"/>
    <p:sldMasterId id="2147483806" r:id="rId14"/>
    <p:sldMasterId id="2147483819" r:id="rId15"/>
    <p:sldMasterId id="2147483832" r:id="rId16"/>
  </p:sldMasterIdLst>
  <p:notesMasterIdLst>
    <p:notesMasterId r:id="rId52"/>
  </p:notesMasterIdLst>
  <p:sldIdLst>
    <p:sldId id="331" r:id="rId17"/>
    <p:sldId id="332" r:id="rId18"/>
    <p:sldId id="333" r:id="rId19"/>
    <p:sldId id="334" r:id="rId20"/>
    <p:sldId id="335" r:id="rId21"/>
    <p:sldId id="336" r:id="rId22"/>
    <p:sldId id="338" r:id="rId23"/>
    <p:sldId id="262" r:id="rId24"/>
    <p:sldId id="263" r:id="rId25"/>
    <p:sldId id="339" r:id="rId26"/>
    <p:sldId id="264" r:id="rId27"/>
    <p:sldId id="337" r:id="rId28"/>
    <p:sldId id="279" r:id="rId29"/>
    <p:sldId id="281" r:id="rId30"/>
    <p:sldId id="280" r:id="rId31"/>
    <p:sldId id="311" r:id="rId32"/>
    <p:sldId id="282" r:id="rId33"/>
    <p:sldId id="341" r:id="rId34"/>
    <p:sldId id="272" r:id="rId35"/>
    <p:sldId id="342" r:id="rId36"/>
    <p:sldId id="343" r:id="rId37"/>
    <p:sldId id="344" r:id="rId38"/>
    <p:sldId id="345" r:id="rId39"/>
    <p:sldId id="314" r:id="rId40"/>
    <p:sldId id="312" r:id="rId41"/>
    <p:sldId id="348" r:id="rId42"/>
    <p:sldId id="346" r:id="rId43"/>
    <p:sldId id="347" r:id="rId44"/>
    <p:sldId id="340" r:id="rId45"/>
    <p:sldId id="349" r:id="rId46"/>
    <p:sldId id="275" r:id="rId47"/>
    <p:sldId id="350" r:id="rId48"/>
    <p:sldId id="351" r:id="rId49"/>
    <p:sldId id="352" r:id="rId50"/>
    <p:sldId id="353"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33FF"/>
    <a:srgbClr val="9900CC"/>
    <a:srgbClr val="00CC00"/>
    <a:srgbClr val="FF0066"/>
    <a:srgbClr val="FFFF66"/>
    <a:srgbClr val="2FA6FF"/>
    <a:srgbClr val="FF4F4F"/>
    <a:srgbClr val="FFFF99"/>
    <a:srgbClr val="FC4C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3" d="100"/>
          <a:sy n="73" d="100"/>
        </p:scale>
        <p:origin x="-1884" y="-4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B3D1F5-B2A8-4DCD-8137-1DCA39387666}" type="datetimeFigureOut">
              <a:rPr lang="en-US" smtClean="0"/>
              <a:t>3/5/2022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C2E0B2-59D8-4520-84A8-2B69EF56D7DE}" type="slidenum">
              <a:rPr lang="en-US" smtClean="0"/>
              <a:t>‹#›</a:t>
            </a:fld>
            <a:endParaRPr lang="en-US"/>
          </a:p>
        </p:txBody>
      </p:sp>
    </p:spTree>
    <p:extLst>
      <p:ext uri="{BB962C8B-B14F-4D97-AF65-F5344CB8AC3E}">
        <p14:creationId xmlns:p14="http://schemas.microsoft.com/office/powerpoint/2010/main" val="3303605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40E88A-9D85-4634-B4CA-DDDE34868B7B}" type="datetimeFigureOut">
              <a:rPr lang="en-US">
                <a:solidFill>
                  <a:prstClr val="black">
                    <a:tint val="75000"/>
                  </a:prstClr>
                </a:solidFill>
              </a:rPr>
              <a:pPr>
                <a:defRPr/>
              </a:pPr>
              <a:t>3/5/2022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A2EDB6-D887-46AD-8819-D24148A873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664666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65A7F1-2405-4979-BE00-B6763C653D12}" type="datetimeFigureOut">
              <a:rPr lang="en-US">
                <a:solidFill>
                  <a:prstClr val="black">
                    <a:tint val="75000"/>
                  </a:prstClr>
                </a:solidFill>
              </a:rPr>
              <a:pPr>
                <a:defRPr/>
              </a:pPr>
              <a:t>3/5/2022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069C29-4C65-4A28-BAC4-016DBB59A2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855771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B45BB0F-C290-418E-847E-0EC51674B6F1}" type="datetimeFigureOut">
              <a:rPr lang="en-US">
                <a:solidFill>
                  <a:prstClr val="black">
                    <a:tint val="75000"/>
                  </a:prstClr>
                </a:solidFill>
              </a:rPr>
              <a:pPr>
                <a:defRPr/>
              </a:pPr>
              <a:t>3/5/2022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5CE059-488F-45EC-9434-2DD1EE4CF1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829527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2F7DB5-0D60-450A-9AEC-02472867E4C9}" type="datetimeFigureOut">
              <a:rPr lang="en-US">
                <a:solidFill>
                  <a:prstClr val="black">
                    <a:tint val="75000"/>
                  </a:prstClr>
                </a:solidFill>
              </a:rPr>
              <a:pPr>
                <a:defRPr/>
              </a:pPr>
              <a:t>3/5/2022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C8B9417-9BA9-4E67-B121-6C0211286C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3722409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329CAF3-40F9-403E-86ED-7C0BF8F8BF8D}" type="datetimeFigureOut">
              <a:rPr lang="en-US">
                <a:solidFill>
                  <a:prstClr val="black">
                    <a:tint val="75000"/>
                  </a:prstClr>
                </a:solidFill>
              </a:rPr>
              <a:pPr>
                <a:defRPr/>
              </a:pPr>
              <a:t>3/5/2022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EC744A3-E8AC-401A-9F49-645B6C50CA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857259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F756AE6-3A96-4326-921A-B0CE328861D9}" type="datetimeFigureOut">
              <a:rPr lang="en-US">
                <a:solidFill>
                  <a:prstClr val="black">
                    <a:tint val="75000"/>
                  </a:prstClr>
                </a:solidFill>
              </a:rPr>
              <a:pPr>
                <a:defRPr/>
              </a:pPr>
              <a:t>3/5/2022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AF00EF-210A-4982-AD4C-422F8B32BC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2396453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EE909B2-027D-4313-BB4A-D406BFD4793D}" type="datetimeFigureOut">
              <a:rPr lang="en-US">
                <a:solidFill>
                  <a:prstClr val="black">
                    <a:tint val="75000"/>
                  </a:prstClr>
                </a:solidFill>
              </a:rPr>
              <a:pPr>
                <a:defRPr/>
              </a:pPr>
              <a:t>3/5/2022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96044D6-F118-4008-BAEB-4AF2C63D79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228517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6E3BD6D-A87D-4E53-9420-7F38EFCAF8B8}" type="datetimeFigureOut">
              <a:rPr lang="en-US">
                <a:solidFill>
                  <a:prstClr val="black">
                    <a:tint val="75000"/>
                  </a:prstClr>
                </a:solidFill>
              </a:rPr>
              <a:pPr>
                <a:defRPr/>
              </a:pPr>
              <a:t>3/5/2022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0663CAA-B0A8-44F7-A2A6-AEA7A85FA4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286812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672152-E76A-458C-99B5-3F42469D49B2}" type="datetimeFigureOut">
              <a:rPr lang="en-US">
                <a:solidFill>
                  <a:prstClr val="black">
                    <a:tint val="75000"/>
                  </a:prstClr>
                </a:solidFill>
              </a:rPr>
              <a:pPr>
                <a:defRPr/>
              </a:pPr>
              <a:t>3/5/2022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E673E42-C696-413A-B0D3-A14126789F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354803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A38E5F-7440-48DF-9B5E-5E03A61B83D4}" type="datetimeFigureOut">
              <a:rPr lang="en-US">
                <a:solidFill>
                  <a:prstClr val="black">
                    <a:tint val="75000"/>
                  </a:prstClr>
                </a:solidFill>
              </a:rPr>
              <a:pPr>
                <a:defRPr/>
              </a:pPr>
              <a:t>3/5/2022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C45346-8DE6-410C-AF6A-8B40AE2620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46613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FEED00-FB26-47A3-BFB1-551335485DFE}" type="datetimeFigureOut">
              <a:rPr lang="en-US">
                <a:solidFill>
                  <a:prstClr val="black">
                    <a:tint val="75000"/>
                  </a:prstClr>
                </a:solidFill>
              </a:rPr>
              <a:pPr>
                <a:defRPr/>
              </a:pPr>
              <a:t>3/5/2022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8BE90C4-CE70-46A2-AF75-4D2C7E6C93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6495100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40E88A-9D85-4634-B4CA-DDDE34868B7B}" type="datetimeFigureOut">
              <a:rPr lang="en-US">
                <a:solidFill>
                  <a:prstClr val="black">
                    <a:tint val="75000"/>
                  </a:prstClr>
                </a:solidFill>
              </a:rPr>
              <a:pPr>
                <a:defRPr/>
              </a:pPr>
              <a:t>3/5/2022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A2EDB6-D887-46AD-8819-D24148A873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569051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65A7F1-2405-4979-BE00-B6763C653D12}" type="datetimeFigureOut">
              <a:rPr lang="en-US">
                <a:solidFill>
                  <a:prstClr val="black">
                    <a:tint val="75000"/>
                  </a:prstClr>
                </a:solidFill>
              </a:rPr>
              <a:pPr>
                <a:defRPr/>
              </a:pPr>
              <a:t>3/5/2022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069C29-4C65-4A28-BAC4-016DBB59A2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365620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B45BB0F-C290-418E-847E-0EC51674B6F1}" type="datetimeFigureOut">
              <a:rPr lang="en-US">
                <a:solidFill>
                  <a:prstClr val="black">
                    <a:tint val="75000"/>
                  </a:prstClr>
                </a:solidFill>
              </a:rPr>
              <a:pPr>
                <a:defRPr/>
              </a:pPr>
              <a:t>3/5/2022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5CE059-488F-45EC-9434-2DD1EE4CF1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304550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2F7DB5-0D60-450A-9AEC-02472867E4C9}" type="datetimeFigureOut">
              <a:rPr lang="en-US">
                <a:solidFill>
                  <a:prstClr val="black">
                    <a:tint val="75000"/>
                  </a:prstClr>
                </a:solidFill>
              </a:rPr>
              <a:pPr>
                <a:defRPr/>
              </a:pPr>
              <a:t>3/5/2022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C8B9417-9BA9-4E67-B121-6C0211286C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635488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329CAF3-40F9-403E-86ED-7C0BF8F8BF8D}" type="datetimeFigureOut">
              <a:rPr lang="en-US">
                <a:solidFill>
                  <a:prstClr val="black">
                    <a:tint val="75000"/>
                  </a:prstClr>
                </a:solidFill>
              </a:rPr>
              <a:pPr>
                <a:defRPr/>
              </a:pPr>
              <a:t>3/5/2022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EC744A3-E8AC-401A-9F49-645B6C50CA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3230872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F756AE6-3A96-4326-921A-B0CE328861D9}" type="datetimeFigureOut">
              <a:rPr lang="en-US">
                <a:solidFill>
                  <a:prstClr val="black">
                    <a:tint val="75000"/>
                  </a:prstClr>
                </a:solidFill>
              </a:rPr>
              <a:pPr>
                <a:defRPr/>
              </a:pPr>
              <a:t>3/5/2022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AF00EF-210A-4982-AD4C-422F8B32BC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7323510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EE909B2-027D-4313-BB4A-D406BFD4793D}" type="datetimeFigureOut">
              <a:rPr lang="en-US">
                <a:solidFill>
                  <a:prstClr val="black">
                    <a:tint val="75000"/>
                  </a:prstClr>
                </a:solidFill>
              </a:rPr>
              <a:pPr>
                <a:defRPr/>
              </a:pPr>
              <a:t>3/5/2022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96044D6-F118-4008-BAEB-4AF2C63D79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388143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6E3BD6D-A87D-4E53-9420-7F38EFCAF8B8}" type="datetimeFigureOut">
              <a:rPr lang="en-US">
                <a:solidFill>
                  <a:prstClr val="black">
                    <a:tint val="75000"/>
                  </a:prstClr>
                </a:solidFill>
              </a:rPr>
              <a:pPr>
                <a:defRPr/>
              </a:pPr>
              <a:t>3/5/2022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0663CAA-B0A8-44F7-A2A6-AEA7A85FA4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0374242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672152-E76A-458C-99B5-3F42469D49B2}" type="datetimeFigureOut">
              <a:rPr lang="en-US">
                <a:solidFill>
                  <a:prstClr val="black">
                    <a:tint val="75000"/>
                  </a:prstClr>
                </a:solidFill>
              </a:rPr>
              <a:pPr>
                <a:defRPr/>
              </a:pPr>
              <a:t>3/5/2022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E673E42-C696-413A-B0D3-A14126789F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4766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39D867-525E-4FD2-A915-C50E863CB8B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0AF26C62-3D93-48E1-A44D-6022DB7370F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4D667E8C-2B59-4456-8068-F75EC38BD59F}"/>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EB181A4-E6F6-4457-B351-511F9B2B3278}"/>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BA39BC08-33B3-440E-8A6E-4140F39306C5}"/>
              </a:ext>
            </a:extLst>
          </p:cNvPr>
          <p:cNvSpPr>
            <a:spLocks noGrp="1"/>
          </p:cNvSpPr>
          <p:nvPr>
            <p:ph type="sldNum" sz="quarter" idx="12"/>
          </p:nvPr>
        </p:nvSpPr>
        <p:spPr/>
        <p:txBody>
          <a:bodyPr/>
          <a:lstStyle/>
          <a:p>
            <a:pPr>
              <a:defRPr/>
            </a:pPr>
            <a:fld id="{EF59BE7F-B5DA-4BAE-99D9-8638E78B0DB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0052078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A38E5F-7440-48DF-9B5E-5E03A61B83D4}" type="datetimeFigureOut">
              <a:rPr lang="en-US">
                <a:solidFill>
                  <a:prstClr val="black">
                    <a:tint val="75000"/>
                  </a:prstClr>
                </a:solidFill>
              </a:rPr>
              <a:pPr>
                <a:defRPr/>
              </a:pPr>
              <a:t>3/5/2022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C45346-8DE6-410C-AF6A-8B40AE2620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359227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FEED00-FB26-47A3-BFB1-551335485DFE}" type="datetimeFigureOut">
              <a:rPr lang="en-US">
                <a:solidFill>
                  <a:prstClr val="black">
                    <a:tint val="75000"/>
                  </a:prstClr>
                </a:solidFill>
              </a:rPr>
              <a:pPr>
                <a:defRPr/>
              </a:pPr>
              <a:t>3/5/2022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8BE90C4-CE70-46A2-AF75-4D2C7E6C93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55510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40E88A-9D85-4634-B4CA-DDDE34868B7B}" type="datetimeFigureOut">
              <a:rPr lang="en-US">
                <a:solidFill>
                  <a:prstClr val="black">
                    <a:tint val="75000"/>
                  </a:prstClr>
                </a:solidFill>
              </a:rPr>
              <a:pPr>
                <a:defRPr/>
              </a:pPr>
              <a:t>3/5/2022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A2EDB6-D887-46AD-8819-D24148A873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190263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65A7F1-2405-4979-BE00-B6763C653D12}" type="datetimeFigureOut">
              <a:rPr lang="en-US">
                <a:solidFill>
                  <a:prstClr val="black">
                    <a:tint val="75000"/>
                  </a:prstClr>
                </a:solidFill>
              </a:rPr>
              <a:pPr>
                <a:defRPr/>
              </a:pPr>
              <a:t>3/5/2022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069C29-4C65-4A28-BAC4-016DBB59A2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027805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7197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21780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45271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11075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3/5/2022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304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3/5/2022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46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49336A-44F7-4CDF-B862-709BE3103AC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1E0C8AFC-9929-443A-A2FF-3E220AC1C7E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49D13BCF-75F4-4922-8073-64895790EBBE}"/>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E47B7B7-22AA-47CA-AEC3-DFB8A923CE78}"/>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E71EAC2-AE37-4B10-9F6F-00A0E2070B92}"/>
              </a:ext>
            </a:extLst>
          </p:cNvPr>
          <p:cNvSpPr>
            <a:spLocks noGrp="1"/>
          </p:cNvSpPr>
          <p:nvPr>
            <p:ph type="sldNum" sz="quarter" idx="12"/>
          </p:nvPr>
        </p:nvSpPr>
        <p:spPr/>
        <p:txBody>
          <a:bodyPr/>
          <a:lstStyle/>
          <a:p>
            <a:pPr>
              <a:defRPr/>
            </a:pPr>
            <a:fld id="{C79A9962-6FEB-4463-BC83-DC05E1405D4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138513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207722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16803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74431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47858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38892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39D867-525E-4FD2-A915-C50E863CB8B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0AF26C62-3D93-48E1-A44D-6022DB7370F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4D667E8C-2B59-4456-8068-F75EC38BD59F}"/>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EB181A4-E6F6-4457-B351-511F9B2B3278}"/>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BA39BC08-33B3-440E-8A6E-4140F39306C5}"/>
              </a:ext>
            </a:extLst>
          </p:cNvPr>
          <p:cNvSpPr>
            <a:spLocks noGrp="1"/>
          </p:cNvSpPr>
          <p:nvPr>
            <p:ph type="sldNum" sz="quarter" idx="12"/>
          </p:nvPr>
        </p:nvSpPr>
        <p:spPr/>
        <p:txBody>
          <a:bodyPr/>
          <a:lstStyle/>
          <a:p>
            <a:pPr>
              <a:defRPr/>
            </a:pPr>
            <a:fld id="{EF59BE7F-B5DA-4BAE-99D9-8638E78B0DB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2060829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49336A-44F7-4CDF-B862-709BE3103AC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1E0C8AFC-9929-443A-A2FF-3E220AC1C7E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49D13BCF-75F4-4922-8073-64895790EBBE}"/>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E47B7B7-22AA-47CA-AEC3-DFB8A923CE78}"/>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E71EAC2-AE37-4B10-9F6F-00A0E2070B92}"/>
              </a:ext>
            </a:extLst>
          </p:cNvPr>
          <p:cNvSpPr>
            <a:spLocks noGrp="1"/>
          </p:cNvSpPr>
          <p:nvPr>
            <p:ph type="sldNum" sz="quarter" idx="12"/>
          </p:nvPr>
        </p:nvSpPr>
        <p:spPr/>
        <p:txBody>
          <a:bodyPr/>
          <a:lstStyle/>
          <a:p>
            <a:pPr>
              <a:defRPr/>
            </a:pPr>
            <a:fld id="{C79A9962-6FEB-4463-BC83-DC05E1405D4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2032365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B507D6-DE9C-441C-98FE-33AA8A46B476}"/>
              </a:ext>
            </a:extLst>
          </p:cNvPr>
          <p:cNvSpPr>
            <a:spLocks noGrp="1"/>
          </p:cNvSpPr>
          <p:nvPr>
            <p:ph type="title"/>
          </p:nvPr>
        </p:nvSpPr>
        <p:spPr>
          <a:xfrm>
            <a:off x="623888" y="1709751"/>
            <a:ext cx="7886700" cy="2852737"/>
          </a:xfrm>
        </p:spPr>
        <p:txBody>
          <a:bodyPr anchor="b"/>
          <a:lstStyle>
            <a:lvl1pPr>
              <a:defRPr sz="45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B30B3978-E64A-480B-BE12-A494910AC62E}"/>
              </a:ext>
            </a:extLst>
          </p:cNvPr>
          <p:cNvSpPr>
            <a:spLocks noGrp="1"/>
          </p:cNvSpPr>
          <p:nvPr>
            <p:ph type="body" idx="1"/>
          </p:nvPr>
        </p:nvSpPr>
        <p:spPr>
          <a:xfrm>
            <a:off x="623888" y="458947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FD6D5B8F-8874-4AD5-9840-2FF879BB2C6C}"/>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B3AB5E3-8073-41E1-A531-E90F92580FF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5B2A76E-314E-45C9-A02F-F2D8EBF0D0DB}"/>
              </a:ext>
            </a:extLst>
          </p:cNvPr>
          <p:cNvSpPr>
            <a:spLocks noGrp="1"/>
          </p:cNvSpPr>
          <p:nvPr>
            <p:ph type="sldNum" sz="quarter" idx="12"/>
          </p:nvPr>
        </p:nvSpPr>
        <p:spPr/>
        <p:txBody>
          <a:bodyPr/>
          <a:lstStyle/>
          <a:p>
            <a:pPr>
              <a:defRPr/>
            </a:pPr>
            <a:fld id="{DB41F2DA-B117-4882-8894-F64A974B874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6299395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D9A275-2243-42C4-83A0-E8F90356171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B3EC2879-F4F8-47AC-8F45-96A38566712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2B9A6631-522C-43DE-9EDC-22353650F11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84BC28BB-BE0B-4A9C-A3BD-38A3E14D12FE}"/>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AEDB5461-8449-41B6-95BE-0E8A6685D08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D34D4844-3100-4CF8-B98F-4F1B01F94078}"/>
              </a:ext>
            </a:extLst>
          </p:cNvPr>
          <p:cNvSpPr>
            <a:spLocks noGrp="1"/>
          </p:cNvSpPr>
          <p:nvPr>
            <p:ph type="sldNum" sz="quarter" idx="12"/>
          </p:nvPr>
        </p:nvSpPr>
        <p:spPr/>
        <p:txBody>
          <a:bodyPr/>
          <a:lstStyle/>
          <a:p>
            <a:pPr>
              <a:defRPr/>
            </a:pPr>
            <a:fld id="{ECBEF357-D59A-41F7-B00B-80A8203A96E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958298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7116D6-B38D-4DCD-B93A-4B15773CD10A}"/>
              </a:ext>
            </a:extLst>
          </p:cNvPr>
          <p:cNvSpPr>
            <a:spLocks noGrp="1"/>
          </p:cNvSpPr>
          <p:nvPr>
            <p:ph type="title"/>
          </p:nvPr>
        </p:nvSpPr>
        <p:spPr>
          <a:xfrm>
            <a:off x="629841" y="365129"/>
            <a:ext cx="78867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415CA6A1-E7DD-4DA8-B88D-E639DEC5B57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E400E57D-A8F5-40D8-AAD9-67E4E933A06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D0B05999-BB70-430A-8B80-481AD15E9AE4}"/>
              </a:ext>
            </a:extLst>
          </p:cNvPr>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65B53A25-995A-4402-8474-18682B6BBCD8}"/>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52434C21-F312-4D30-99FE-C0E8E20986F6}"/>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21514011-05E3-4566-BC51-782B7D77215A}"/>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C9F5A492-0402-42F7-AF43-AF39DE01991C}"/>
              </a:ext>
            </a:extLst>
          </p:cNvPr>
          <p:cNvSpPr>
            <a:spLocks noGrp="1"/>
          </p:cNvSpPr>
          <p:nvPr>
            <p:ph type="sldNum" sz="quarter" idx="12"/>
          </p:nvPr>
        </p:nvSpPr>
        <p:spPr/>
        <p:txBody>
          <a:bodyPr/>
          <a:lstStyle/>
          <a:p>
            <a:pPr>
              <a:defRPr/>
            </a:pPr>
            <a:fld id="{CDF14120-8F45-449A-844A-A92878F42CE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84297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B507D6-DE9C-441C-98FE-33AA8A46B476}"/>
              </a:ext>
            </a:extLst>
          </p:cNvPr>
          <p:cNvSpPr>
            <a:spLocks noGrp="1"/>
          </p:cNvSpPr>
          <p:nvPr>
            <p:ph type="title"/>
          </p:nvPr>
        </p:nvSpPr>
        <p:spPr>
          <a:xfrm>
            <a:off x="623888" y="1709751"/>
            <a:ext cx="7886700" cy="2852737"/>
          </a:xfrm>
        </p:spPr>
        <p:txBody>
          <a:bodyPr anchor="b"/>
          <a:lstStyle>
            <a:lvl1pPr>
              <a:defRPr sz="45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B30B3978-E64A-480B-BE12-A494910AC62E}"/>
              </a:ext>
            </a:extLst>
          </p:cNvPr>
          <p:cNvSpPr>
            <a:spLocks noGrp="1"/>
          </p:cNvSpPr>
          <p:nvPr>
            <p:ph type="body" idx="1"/>
          </p:nvPr>
        </p:nvSpPr>
        <p:spPr>
          <a:xfrm>
            <a:off x="623888" y="458947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FD6D5B8F-8874-4AD5-9840-2FF879BB2C6C}"/>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B3AB5E3-8073-41E1-A531-E90F92580FF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5B2A76E-314E-45C9-A02F-F2D8EBF0D0DB}"/>
              </a:ext>
            </a:extLst>
          </p:cNvPr>
          <p:cNvSpPr>
            <a:spLocks noGrp="1"/>
          </p:cNvSpPr>
          <p:nvPr>
            <p:ph type="sldNum" sz="quarter" idx="12"/>
          </p:nvPr>
        </p:nvSpPr>
        <p:spPr/>
        <p:txBody>
          <a:bodyPr/>
          <a:lstStyle/>
          <a:p>
            <a:pPr>
              <a:defRPr/>
            </a:pPr>
            <a:fld id="{DB41F2DA-B117-4882-8894-F64A974B874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6019703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67054C-5A44-4E72-AF14-C3983C905906}"/>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A81F9645-3812-4EDF-AB19-16305725D50F}"/>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F7DA55A9-9B2F-4E07-B5C6-C0BE20CF710C}"/>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02943E65-E85D-4DAB-82CC-73AB555202ED}"/>
              </a:ext>
            </a:extLst>
          </p:cNvPr>
          <p:cNvSpPr>
            <a:spLocks noGrp="1"/>
          </p:cNvSpPr>
          <p:nvPr>
            <p:ph type="sldNum" sz="quarter" idx="12"/>
          </p:nvPr>
        </p:nvSpPr>
        <p:spPr/>
        <p:txBody>
          <a:bodyPr/>
          <a:lstStyle/>
          <a:p>
            <a:pPr>
              <a:defRPr/>
            </a:pPr>
            <a:fld id="{41461FAA-012B-45B7-A743-6E0B575F2B0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1788169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E131DFF-0689-428B-A7F7-B85F74C09D52}"/>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E6E31136-88E7-4E54-B1B4-0CC6218B9569}"/>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C29B0A92-7F49-4987-AE12-0A418E0AACBF}"/>
              </a:ext>
            </a:extLst>
          </p:cNvPr>
          <p:cNvSpPr>
            <a:spLocks noGrp="1"/>
          </p:cNvSpPr>
          <p:nvPr>
            <p:ph type="sldNum" sz="quarter" idx="12"/>
          </p:nvPr>
        </p:nvSpPr>
        <p:spPr/>
        <p:txBody>
          <a:bodyPr/>
          <a:lstStyle/>
          <a:p>
            <a:pPr>
              <a:defRPr/>
            </a:pPr>
            <a:fld id="{E30A98B8-E3B5-487D-9C4C-CF0CD933970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996150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FF099D-A4F6-41EF-A4F7-6607282BEF0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F9840B6F-3D74-49EF-AEDB-2185E45ED04A}"/>
              </a:ext>
            </a:extLst>
          </p:cNvPr>
          <p:cNvSpPr>
            <a:spLocks noGrp="1"/>
          </p:cNvSpPr>
          <p:nvPr>
            <p:ph idx="1"/>
          </p:nvPr>
        </p:nvSpPr>
        <p:spPr>
          <a:xfrm>
            <a:off x="3887391" y="98743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CC5EC42B-1D1C-4855-99B4-7F72CD0B402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3315DF3E-39C7-4C0B-A73A-22535A8B855F}"/>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862790D4-8F0E-4B93-B2C4-8918988976E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4AB0287-6572-4241-84B7-7CFF81362A8F}"/>
              </a:ext>
            </a:extLst>
          </p:cNvPr>
          <p:cNvSpPr>
            <a:spLocks noGrp="1"/>
          </p:cNvSpPr>
          <p:nvPr>
            <p:ph type="sldNum" sz="quarter" idx="12"/>
          </p:nvPr>
        </p:nvSpPr>
        <p:spPr/>
        <p:txBody>
          <a:bodyPr/>
          <a:lstStyle/>
          <a:p>
            <a:pPr>
              <a:defRPr/>
            </a:pPr>
            <a:fld id="{20230DC0-32E1-43D2-ABD1-DE57DF07E8C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143637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4148DD-511A-4EBB-B760-D9CB6815B08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E70064C6-B9A1-42AC-9B07-1480DBC0FB27}"/>
              </a:ext>
            </a:extLst>
          </p:cNvPr>
          <p:cNvSpPr>
            <a:spLocks noGrp="1"/>
          </p:cNvSpPr>
          <p:nvPr>
            <p:ph type="pic" idx="1"/>
          </p:nvPr>
        </p:nvSpPr>
        <p:spPr>
          <a:xfrm>
            <a:off x="3887391" y="98743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a:extLst>
              <a:ext uri="{FF2B5EF4-FFF2-40B4-BE49-F238E27FC236}">
                <a16:creationId xmlns:a16="http://schemas.microsoft.com/office/drawing/2014/main" xmlns="" id="{169143F6-4B08-4562-88C3-9730166F410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7AB7251D-E9F1-4229-8826-B67824AFCA84}"/>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55A72C74-E42C-4C0F-8E42-60A13A535E15}"/>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5E11A51-1308-48F7-BA38-12154AA32EBE}"/>
              </a:ext>
            </a:extLst>
          </p:cNvPr>
          <p:cNvSpPr>
            <a:spLocks noGrp="1"/>
          </p:cNvSpPr>
          <p:nvPr>
            <p:ph type="sldNum" sz="quarter" idx="12"/>
          </p:nvPr>
        </p:nvSpPr>
        <p:spPr/>
        <p:txBody>
          <a:bodyPr/>
          <a:lstStyle/>
          <a:p>
            <a:pPr>
              <a:defRPr/>
            </a:pPr>
            <a:fld id="{7B6DE7B7-8414-4AE5-A0B0-CEBB83F764A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8156729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E5DBA7-1D65-49B1-B5A2-2C3609C2353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418BBD7E-451A-4669-9CB3-6B60178AF3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0A25AD85-A9B8-4999-BD3C-A7219773D190}"/>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3A2805B-F16D-4492-AE5C-4B61EBCFF72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1711B4C-8D1B-4E97-AAE1-3C86FEDAEF3F}"/>
              </a:ext>
            </a:extLst>
          </p:cNvPr>
          <p:cNvSpPr>
            <a:spLocks noGrp="1"/>
          </p:cNvSpPr>
          <p:nvPr>
            <p:ph type="sldNum" sz="quarter" idx="12"/>
          </p:nvPr>
        </p:nvSpPr>
        <p:spPr/>
        <p:txBody>
          <a:bodyPr/>
          <a:lstStyle/>
          <a:p>
            <a:pPr>
              <a:defRPr/>
            </a:pPr>
            <a:fld id="{8C8059CA-1C4B-4FFB-9C33-F5162F77CF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0281176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85E66D8-AA27-4974-A72F-696B11757E41}"/>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3F6079AF-687C-4577-9550-805CDA22DB1B}"/>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C562C332-9839-4358-9FC4-E937D9743F36}"/>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ADF0F99-2957-467B-A9CE-330C8257A375}"/>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5F30A70-2A9B-46F6-B975-01DB2B7A6B4D}"/>
              </a:ext>
            </a:extLst>
          </p:cNvPr>
          <p:cNvSpPr>
            <a:spLocks noGrp="1"/>
          </p:cNvSpPr>
          <p:nvPr>
            <p:ph type="sldNum" sz="quarter" idx="12"/>
          </p:nvPr>
        </p:nvSpPr>
        <p:spPr/>
        <p:txBody>
          <a:bodyPr/>
          <a:lstStyle/>
          <a:p>
            <a:pPr>
              <a:defRPr/>
            </a:pPr>
            <a:fld id="{3775EDF6-BB55-40F7-A039-51B44493368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3950463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a:extLst>
              <a:ext uri="{FF2B5EF4-FFF2-40B4-BE49-F238E27FC236}">
                <a16:creationId xmlns="" xmlns:a16="http://schemas.microsoft.com/office/drawing/2014/main" id="{13EA3B72-3B4E-4EA0-8A5F-D3310B5A294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 xmlns:a16="http://schemas.microsoft.com/office/drawing/2014/main" id="{B959FE11-79F3-4458-8237-740DAF80A7AC}"/>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 xmlns:a16="http://schemas.microsoft.com/office/drawing/2014/main" id="{E4268AD1-85C3-4433-97C3-429468A6662E}"/>
              </a:ext>
            </a:extLst>
          </p:cNvPr>
          <p:cNvSpPr>
            <a:spLocks noGrp="1" noChangeArrowheads="1"/>
          </p:cNvSpPr>
          <p:nvPr>
            <p:ph type="sldNum" sz="quarter" idx="12"/>
          </p:nvPr>
        </p:nvSpPr>
        <p:spPr>
          <a:ln/>
        </p:spPr>
        <p:txBody>
          <a:bodyPr/>
          <a:lstStyle>
            <a:lvl1pPr>
              <a:defRPr/>
            </a:lvl1pPr>
          </a:lstStyle>
          <a:p>
            <a:fld id="{5AA02F86-1F01-487A-8296-4CF445A474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96463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 xmlns:a16="http://schemas.microsoft.com/office/drawing/2014/main" id="{0CB041D5-2B73-4624-8083-1DF889D495A7}"/>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 xmlns:a16="http://schemas.microsoft.com/office/drawing/2014/main" id="{80C5EADE-D4FD-44EF-A1D1-711E27F23E4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 xmlns:a16="http://schemas.microsoft.com/office/drawing/2014/main" id="{0BBD22DE-20AF-4791-BC70-056678E43ABB}"/>
              </a:ext>
            </a:extLst>
          </p:cNvPr>
          <p:cNvSpPr>
            <a:spLocks noGrp="1" noChangeArrowheads="1"/>
          </p:cNvSpPr>
          <p:nvPr>
            <p:ph type="sldNum" sz="quarter" idx="12"/>
          </p:nvPr>
        </p:nvSpPr>
        <p:spPr>
          <a:ln/>
        </p:spPr>
        <p:txBody>
          <a:bodyPr/>
          <a:lstStyle>
            <a:lvl1pPr>
              <a:defRPr/>
            </a:lvl1pPr>
          </a:lstStyle>
          <a:p>
            <a:fld id="{6B2820FF-56F9-4473-9B84-C572A060AA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303273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a:extLst>
              <a:ext uri="{FF2B5EF4-FFF2-40B4-BE49-F238E27FC236}">
                <a16:creationId xmlns="" xmlns:a16="http://schemas.microsoft.com/office/drawing/2014/main" id="{B42E650B-C83F-43AA-8B23-3EC32A2A1E19}"/>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 xmlns:a16="http://schemas.microsoft.com/office/drawing/2014/main" id="{6B54974C-B33E-4EF3-B359-34402DE436C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 xmlns:a16="http://schemas.microsoft.com/office/drawing/2014/main" id="{E02C0F49-E86D-4CEA-A7D2-F34ECC347005}"/>
              </a:ext>
            </a:extLst>
          </p:cNvPr>
          <p:cNvSpPr>
            <a:spLocks noGrp="1" noChangeArrowheads="1"/>
          </p:cNvSpPr>
          <p:nvPr>
            <p:ph type="sldNum" sz="quarter" idx="12"/>
          </p:nvPr>
        </p:nvSpPr>
        <p:spPr>
          <a:ln/>
        </p:spPr>
        <p:txBody>
          <a:bodyPr/>
          <a:lstStyle>
            <a:lvl1pPr>
              <a:defRPr/>
            </a:lvl1pPr>
          </a:lstStyle>
          <a:p>
            <a:fld id="{F98007F0-14DF-497B-B31F-5531ADBE719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195965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a:extLst>
              <a:ext uri="{FF2B5EF4-FFF2-40B4-BE49-F238E27FC236}">
                <a16:creationId xmlns="" xmlns:a16="http://schemas.microsoft.com/office/drawing/2014/main" id="{A7E5F77A-CCF9-4BC4-A79C-D5BFE069ACFC}"/>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 xmlns:a16="http://schemas.microsoft.com/office/drawing/2014/main" id="{ADE5C03E-B075-4D3D-AA65-FA0C6918DD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 xmlns:a16="http://schemas.microsoft.com/office/drawing/2014/main" id="{9019BDD7-DD96-437A-8571-F06281F9CA94}"/>
              </a:ext>
            </a:extLst>
          </p:cNvPr>
          <p:cNvSpPr>
            <a:spLocks noGrp="1" noChangeArrowheads="1"/>
          </p:cNvSpPr>
          <p:nvPr>
            <p:ph type="sldNum" sz="quarter" idx="12"/>
          </p:nvPr>
        </p:nvSpPr>
        <p:spPr>
          <a:ln/>
        </p:spPr>
        <p:txBody>
          <a:bodyPr/>
          <a:lstStyle>
            <a:lvl1pPr>
              <a:defRPr/>
            </a:lvl1pPr>
          </a:lstStyle>
          <a:p>
            <a:fld id="{9D965E54-B693-4B5A-A698-54449A17EC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6445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D9A275-2243-42C4-83A0-E8F90356171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B3EC2879-F4F8-47AC-8F45-96A38566712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2B9A6631-522C-43DE-9EDC-22353650F11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84BC28BB-BE0B-4A9C-A3BD-38A3E14D12FE}"/>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AEDB5461-8449-41B6-95BE-0E8A6685D08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D34D4844-3100-4CF8-B98F-4F1B01F94078}"/>
              </a:ext>
            </a:extLst>
          </p:cNvPr>
          <p:cNvSpPr>
            <a:spLocks noGrp="1"/>
          </p:cNvSpPr>
          <p:nvPr>
            <p:ph type="sldNum" sz="quarter" idx="12"/>
          </p:nvPr>
        </p:nvSpPr>
        <p:spPr/>
        <p:txBody>
          <a:bodyPr/>
          <a:lstStyle/>
          <a:p>
            <a:pPr>
              <a:defRPr/>
            </a:pPr>
            <a:fld id="{ECBEF357-D59A-41F7-B00B-80A8203A96E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681583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 xmlns:a16="http://schemas.microsoft.com/office/drawing/2014/main" id="{937A6769-EC86-4093-8DEF-58CC3911413D}"/>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 xmlns:a16="http://schemas.microsoft.com/office/drawing/2014/main" id="{9BE89818-AF3C-4CD8-9D0A-43CDC392BDE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 xmlns:a16="http://schemas.microsoft.com/office/drawing/2014/main" id="{E32DDC7C-778E-41C6-8570-D079B533E018}"/>
              </a:ext>
            </a:extLst>
          </p:cNvPr>
          <p:cNvSpPr>
            <a:spLocks noGrp="1" noChangeArrowheads="1"/>
          </p:cNvSpPr>
          <p:nvPr>
            <p:ph type="sldNum" sz="quarter" idx="12"/>
          </p:nvPr>
        </p:nvSpPr>
        <p:spPr>
          <a:ln/>
        </p:spPr>
        <p:txBody>
          <a:bodyPr/>
          <a:lstStyle>
            <a:lvl1pPr>
              <a:defRPr/>
            </a:lvl1pPr>
          </a:lstStyle>
          <a:p>
            <a:fld id="{960EEEF8-722A-4ED7-8621-15DACFE3F0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951105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a:extLst>
              <a:ext uri="{FF2B5EF4-FFF2-40B4-BE49-F238E27FC236}">
                <a16:creationId xmlns="" xmlns:a16="http://schemas.microsoft.com/office/drawing/2014/main" id="{2D063CF9-98E0-40C3-A873-5F91A964E13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 xmlns:a16="http://schemas.microsoft.com/office/drawing/2014/main" id="{9F484AD0-4C12-4009-9511-80CE34C04D0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 xmlns:a16="http://schemas.microsoft.com/office/drawing/2014/main" id="{65CFB094-097B-46B3-B3E9-A60B7DBDC6B3}"/>
              </a:ext>
            </a:extLst>
          </p:cNvPr>
          <p:cNvSpPr>
            <a:spLocks noGrp="1" noChangeArrowheads="1"/>
          </p:cNvSpPr>
          <p:nvPr>
            <p:ph type="sldNum" sz="quarter" idx="12"/>
          </p:nvPr>
        </p:nvSpPr>
        <p:spPr>
          <a:ln/>
        </p:spPr>
        <p:txBody>
          <a:bodyPr/>
          <a:lstStyle>
            <a:lvl1pPr>
              <a:defRPr/>
            </a:lvl1pPr>
          </a:lstStyle>
          <a:p>
            <a:fld id="{91512993-9DD4-4BF7-B8C9-F1DD24D21C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8067994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1455DFBD-2ADD-4440-BFAB-24D6B013953B}"/>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 xmlns:a16="http://schemas.microsoft.com/office/drawing/2014/main" id="{03852087-033B-4351-93EF-04E298D8C00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 xmlns:a16="http://schemas.microsoft.com/office/drawing/2014/main" id="{8FB1143F-BD3D-4684-9CC2-A2774F03EB0F}"/>
              </a:ext>
            </a:extLst>
          </p:cNvPr>
          <p:cNvSpPr>
            <a:spLocks noGrp="1" noChangeArrowheads="1"/>
          </p:cNvSpPr>
          <p:nvPr>
            <p:ph type="sldNum" sz="quarter" idx="12"/>
          </p:nvPr>
        </p:nvSpPr>
        <p:spPr>
          <a:ln/>
        </p:spPr>
        <p:txBody>
          <a:bodyPr/>
          <a:lstStyle>
            <a:lvl1pPr>
              <a:defRPr/>
            </a:lvl1pPr>
          </a:lstStyle>
          <a:p>
            <a:fld id="{D283A49C-B18E-4F5A-B432-66FA6A8C00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195023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 xmlns:a16="http://schemas.microsoft.com/office/drawing/2014/main" id="{E7DB9E62-5DBA-415D-A590-3DE4D554A433}"/>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 xmlns:a16="http://schemas.microsoft.com/office/drawing/2014/main" id="{A34329DC-6D80-49B9-8371-29D7BFFEEC48}"/>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 xmlns:a16="http://schemas.microsoft.com/office/drawing/2014/main" id="{469ED70A-DD09-490A-966C-4F1B966F4256}"/>
              </a:ext>
            </a:extLst>
          </p:cNvPr>
          <p:cNvSpPr>
            <a:spLocks noGrp="1" noChangeArrowheads="1"/>
          </p:cNvSpPr>
          <p:nvPr>
            <p:ph type="sldNum" sz="quarter" idx="12"/>
          </p:nvPr>
        </p:nvSpPr>
        <p:spPr>
          <a:ln/>
        </p:spPr>
        <p:txBody>
          <a:bodyPr/>
          <a:lstStyle>
            <a:lvl1pPr>
              <a:defRPr/>
            </a:lvl1pPr>
          </a:lstStyle>
          <a:p>
            <a:fld id="{35F66BFE-504F-40AC-9D7F-E886FC2FF0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792599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 xmlns:a16="http://schemas.microsoft.com/office/drawing/2014/main" id="{77E38199-3E5F-47F8-92B7-0BCA01374FBF}"/>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 xmlns:a16="http://schemas.microsoft.com/office/drawing/2014/main" id="{7BFE95E6-9A50-4A95-93D9-37A85C02D95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 xmlns:a16="http://schemas.microsoft.com/office/drawing/2014/main" id="{978E1B40-6550-4B41-B279-649B81DFC69E}"/>
              </a:ext>
            </a:extLst>
          </p:cNvPr>
          <p:cNvSpPr>
            <a:spLocks noGrp="1" noChangeArrowheads="1"/>
          </p:cNvSpPr>
          <p:nvPr>
            <p:ph type="sldNum" sz="quarter" idx="12"/>
          </p:nvPr>
        </p:nvSpPr>
        <p:spPr>
          <a:ln/>
        </p:spPr>
        <p:txBody>
          <a:bodyPr/>
          <a:lstStyle>
            <a:lvl1pPr>
              <a:defRPr/>
            </a:lvl1pPr>
          </a:lstStyle>
          <a:p>
            <a:fld id="{1857F270-775B-4DBE-A813-750C0548CFD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038477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 xmlns:a16="http://schemas.microsoft.com/office/drawing/2014/main" id="{655D5806-E918-4AA7-9301-9B8A0574263D}"/>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 xmlns:a16="http://schemas.microsoft.com/office/drawing/2014/main" id="{50CA614B-979F-46A7-BD44-556E59210CA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 xmlns:a16="http://schemas.microsoft.com/office/drawing/2014/main" id="{A7E6155B-CC5F-43D0-9F55-14654F142B60}"/>
              </a:ext>
            </a:extLst>
          </p:cNvPr>
          <p:cNvSpPr>
            <a:spLocks noGrp="1" noChangeArrowheads="1"/>
          </p:cNvSpPr>
          <p:nvPr>
            <p:ph type="sldNum" sz="quarter" idx="12"/>
          </p:nvPr>
        </p:nvSpPr>
        <p:spPr>
          <a:ln/>
        </p:spPr>
        <p:txBody>
          <a:bodyPr/>
          <a:lstStyle>
            <a:lvl1pPr>
              <a:defRPr/>
            </a:lvl1pPr>
          </a:lstStyle>
          <a:p>
            <a:fld id="{8308108B-FC2D-4B67-8B79-3788746FE1C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532391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 xmlns:a16="http://schemas.microsoft.com/office/drawing/2014/main" id="{A202C508-AAEB-492D-BF3D-07B1E37CBC9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 xmlns:a16="http://schemas.microsoft.com/office/drawing/2014/main" id="{E387CC29-1F99-4573-BF56-F8BC37DB593B}"/>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 xmlns:a16="http://schemas.microsoft.com/office/drawing/2014/main" id="{49E2ABB1-E99A-41A2-B113-EEF01DABEF4D}"/>
              </a:ext>
            </a:extLst>
          </p:cNvPr>
          <p:cNvSpPr>
            <a:spLocks noGrp="1" noChangeArrowheads="1"/>
          </p:cNvSpPr>
          <p:nvPr>
            <p:ph type="sldNum" sz="quarter" idx="12"/>
          </p:nvPr>
        </p:nvSpPr>
        <p:spPr>
          <a:ln/>
        </p:spPr>
        <p:txBody>
          <a:bodyPr/>
          <a:lstStyle>
            <a:lvl1pPr>
              <a:defRPr/>
            </a:lvl1pPr>
          </a:lstStyle>
          <a:p>
            <a:fld id="{407E7347-7034-4FFA-AEDC-9A4E3AF8E0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124326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noProof="1"/>
              <a:t>Click to edit Master title style</a:t>
            </a:r>
            <a:endParaRPr lang="vi-VN" noProof="1"/>
          </a:p>
        </p:txBody>
      </p:sp>
      <p:sp>
        <p:nvSpPr>
          <p:cNvPr id="3" name="Content Placeholder 2"/>
          <p:cNvSpPr>
            <a:spLocks noGrp="1"/>
          </p:cNvSpPr>
          <p:nvPr>
            <p:ph sz="half" idx="1"/>
          </p:nvPr>
        </p:nvSpPr>
        <p:spPr>
          <a:xfrm>
            <a:off x="457200" y="1935164"/>
            <a:ext cx="4038600" cy="4389437"/>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Content Placeholder 3"/>
          <p:cNvSpPr>
            <a:spLocks noGrp="1"/>
          </p:cNvSpPr>
          <p:nvPr>
            <p:ph sz="quarter" idx="2"/>
          </p:nvPr>
        </p:nvSpPr>
        <p:spPr>
          <a:xfrm>
            <a:off x="4648200" y="1935164"/>
            <a:ext cx="4038600" cy="21177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5" name="Content Placeholder 4"/>
          <p:cNvSpPr>
            <a:spLocks noGrp="1"/>
          </p:cNvSpPr>
          <p:nvPr>
            <p:ph sz="quarter" idx="3"/>
          </p:nvPr>
        </p:nvSpPr>
        <p:spPr>
          <a:xfrm>
            <a:off x="4648200" y="4205288"/>
            <a:ext cx="4038600" cy="2119312"/>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6" name="Date Placeholder 3">
            <a:extLst>
              <a:ext uri="{FF2B5EF4-FFF2-40B4-BE49-F238E27FC236}">
                <a16:creationId xmlns="" xmlns:a16="http://schemas.microsoft.com/office/drawing/2014/main" id="{59A6E109-AF80-41E7-BE8A-C8B9585FA069}"/>
              </a:ext>
            </a:extLst>
          </p:cNvPr>
          <p:cNvSpPr>
            <a:spLocks noGrp="1"/>
          </p:cNvSpPr>
          <p:nvPr>
            <p:ph type="dt" sz="half" idx="10"/>
          </p:nvPr>
        </p:nvSpPr>
        <p:spPr/>
        <p:txBody>
          <a:bodyPr/>
          <a:lstStyle>
            <a:lvl1pPr>
              <a:defRPr/>
            </a:lvl1pPr>
          </a:lstStyle>
          <a:p>
            <a:pPr>
              <a:defRPr/>
            </a:pPr>
            <a:fld id="{0B9DE6E9-5DA2-40EE-A670-8F32CB6F9B1A}" type="datetimeFigureOut">
              <a:rPr lang="en-US">
                <a:solidFill>
                  <a:srgbClr val="000000"/>
                </a:solidFill>
              </a:rPr>
              <a:pPr>
                <a:defRPr/>
              </a:pPr>
              <a:t>3/5/2022</a:t>
            </a:fld>
            <a:endParaRPr lang="en-US">
              <a:solidFill>
                <a:srgbClr val="000000"/>
              </a:solidFill>
            </a:endParaRPr>
          </a:p>
        </p:txBody>
      </p:sp>
      <p:sp>
        <p:nvSpPr>
          <p:cNvPr id="7" name="Footer Placeholder 4">
            <a:extLst>
              <a:ext uri="{FF2B5EF4-FFF2-40B4-BE49-F238E27FC236}">
                <a16:creationId xmlns="" xmlns:a16="http://schemas.microsoft.com/office/drawing/2014/main" id="{EDC14F64-2D62-4A44-8255-E49BBA8C8EF3}"/>
              </a:ext>
            </a:extLst>
          </p:cNvPr>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8" name="Slide Number Placeholder 5">
            <a:extLst>
              <a:ext uri="{FF2B5EF4-FFF2-40B4-BE49-F238E27FC236}">
                <a16:creationId xmlns="" xmlns:a16="http://schemas.microsoft.com/office/drawing/2014/main" id="{C35EA526-5EFB-4C3E-9C7F-2DF7500CAB4A}"/>
              </a:ext>
            </a:extLst>
          </p:cNvPr>
          <p:cNvSpPr>
            <a:spLocks noGrp="1"/>
          </p:cNvSpPr>
          <p:nvPr>
            <p:ph type="sldNum" sz="quarter" idx="12"/>
          </p:nvPr>
        </p:nvSpPr>
        <p:spPr/>
        <p:txBody>
          <a:bodyPr/>
          <a:lstStyle>
            <a:lvl1pPr>
              <a:defRPr/>
            </a:lvl1pPr>
          </a:lstStyle>
          <a:p>
            <a:fld id="{27C74161-03B5-4F2C-94E0-57F2BABE09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1606883"/>
      </p:ext>
    </p:extLst>
  </p:cSld>
  <p:clrMapOvr>
    <a:masterClrMapping/>
  </p:clrMapOvr>
  <p:transition spd="med">
    <p:wipe dir="d"/>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6"/>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a:extLst>
              <a:ext uri="{FF2B5EF4-FFF2-40B4-BE49-F238E27FC236}">
                <a16:creationId xmlns="" xmlns:a16="http://schemas.microsoft.com/office/drawing/2014/main" id="{20BCCF39-5ADE-4142-9187-86AD73F0DFF8}"/>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 xmlns:a16="http://schemas.microsoft.com/office/drawing/2014/main" id="{65A29405-7411-4A4A-93B1-850CC270629A}"/>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 xmlns:a16="http://schemas.microsoft.com/office/drawing/2014/main" id="{D5BE1DF6-38F7-44DC-8850-6DDB25BE50D4}"/>
              </a:ext>
            </a:extLst>
          </p:cNvPr>
          <p:cNvSpPr>
            <a:spLocks noGrp="1" noChangeArrowheads="1"/>
          </p:cNvSpPr>
          <p:nvPr>
            <p:ph type="sldNum" sz="quarter" idx="12"/>
          </p:nvPr>
        </p:nvSpPr>
        <p:spPr>
          <a:ln/>
        </p:spPr>
        <p:txBody>
          <a:bodyPr/>
          <a:lstStyle>
            <a:lvl1pPr>
              <a:defRPr/>
            </a:lvl1pPr>
          </a:lstStyle>
          <a:p>
            <a:fld id="{2545B884-D6AC-4FBF-A482-49BB1B42EC8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153591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 xmlns:a16="http://schemas.microsoft.com/office/drawing/2014/main" id="{FF383150-03A2-4F2A-ACEA-9C6F3ACB52BC}"/>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 xmlns:a16="http://schemas.microsoft.com/office/drawing/2014/main" id="{6C01C677-0FC8-49C8-9163-C12929BE2781}"/>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 xmlns:a16="http://schemas.microsoft.com/office/drawing/2014/main" id="{F6FCE1A4-2148-4148-9A1B-A87ADAD4AED4}"/>
              </a:ext>
            </a:extLst>
          </p:cNvPr>
          <p:cNvSpPr>
            <a:spLocks noGrp="1" noChangeArrowheads="1"/>
          </p:cNvSpPr>
          <p:nvPr>
            <p:ph type="sldNum" sz="quarter" idx="12"/>
          </p:nvPr>
        </p:nvSpPr>
        <p:spPr>
          <a:ln/>
        </p:spPr>
        <p:txBody>
          <a:bodyPr/>
          <a:lstStyle>
            <a:lvl1pPr>
              <a:defRPr/>
            </a:lvl1pPr>
          </a:lstStyle>
          <a:p>
            <a:fld id="{D30A8B36-6BC4-45A9-ACB9-9FC834981BE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9077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7116D6-B38D-4DCD-B93A-4B15773CD10A}"/>
              </a:ext>
            </a:extLst>
          </p:cNvPr>
          <p:cNvSpPr>
            <a:spLocks noGrp="1"/>
          </p:cNvSpPr>
          <p:nvPr>
            <p:ph type="title"/>
          </p:nvPr>
        </p:nvSpPr>
        <p:spPr>
          <a:xfrm>
            <a:off x="629841" y="365129"/>
            <a:ext cx="78867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415CA6A1-E7DD-4DA8-B88D-E639DEC5B57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E400E57D-A8F5-40D8-AAD9-67E4E933A06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D0B05999-BB70-430A-8B80-481AD15E9AE4}"/>
              </a:ext>
            </a:extLst>
          </p:cNvPr>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65B53A25-995A-4402-8474-18682B6BBCD8}"/>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52434C21-F312-4D30-99FE-C0E8E20986F6}"/>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21514011-05E3-4566-BC51-782B7D77215A}"/>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C9F5A492-0402-42F7-AF43-AF39DE01991C}"/>
              </a:ext>
            </a:extLst>
          </p:cNvPr>
          <p:cNvSpPr>
            <a:spLocks noGrp="1"/>
          </p:cNvSpPr>
          <p:nvPr>
            <p:ph type="sldNum" sz="quarter" idx="12"/>
          </p:nvPr>
        </p:nvSpPr>
        <p:spPr/>
        <p:txBody>
          <a:bodyPr/>
          <a:lstStyle/>
          <a:p>
            <a:pPr>
              <a:defRPr/>
            </a:pPr>
            <a:fld id="{CDF14120-8F45-449A-844A-A92878F42CE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0264670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1"/>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a:extLst>
              <a:ext uri="{FF2B5EF4-FFF2-40B4-BE49-F238E27FC236}">
                <a16:creationId xmlns="" xmlns:a16="http://schemas.microsoft.com/office/drawing/2014/main" id="{2F1BDF04-8172-4D5C-AA27-E704B284D1F7}"/>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 xmlns:a16="http://schemas.microsoft.com/office/drawing/2014/main" id="{9A5D81C5-2DA3-470A-BDC6-F1B77ADC1BA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 xmlns:a16="http://schemas.microsoft.com/office/drawing/2014/main" id="{79ECE9BE-3335-4E7D-9E08-990A72C6F443}"/>
              </a:ext>
            </a:extLst>
          </p:cNvPr>
          <p:cNvSpPr>
            <a:spLocks noGrp="1" noChangeArrowheads="1"/>
          </p:cNvSpPr>
          <p:nvPr>
            <p:ph type="sldNum" sz="quarter" idx="12"/>
          </p:nvPr>
        </p:nvSpPr>
        <p:spPr>
          <a:ln/>
        </p:spPr>
        <p:txBody>
          <a:bodyPr/>
          <a:lstStyle>
            <a:lvl1pPr>
              <a:defRPr/>
            </a:lvl1pPr>
          </a:lstStyle>
          <a:p>
            <a:fld id="{3D5DD528-2E47-4D1F-B0F8-E1BDA81CCD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321760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a:extLst>
              <a:ext uri="{FF2B5EF4-FFF2-40B4-BE49-F238E27FC236}">
                <a16:creationId xmlns="" xmlns:a16="http://schemas.microsoft.com/office/drawing/2014/main" id="{451FC138-E9B5-4A7A-80F4-D62B367BA019}"/>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 xmlns:a16="http://schemas.microsoft.com/office/drawing/2014/main" id="{028118E2-CC16-49E9-91FE-86FB7795FBD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 xmlns:a16="http://schemas.microsoft.com/office/drawing/2014/main" id="{D5854157-48C0-42F9-9E6B-88829B3A6D8F}"/>
              </a:ext>
            </a:extLst>
          </p:cNvPr>
          <p:cNvSpPr>
            <a:spLocks noGrp="1" noChangeArrowheads="1"/>
          </p:cNvSpPr>
          <p:nvPr>
            <p:ph type="sldNum" sz="quarter" idx="12"/>
          </p:nvPr>
        </p:nvSpPr>
        <p:spPr>
          <a:ln/>
        </p:spPr>
        <p:txBody>
          <a:bodyPr/>
          <a:lstStyle>
            <a:lvl1pPr>
              <a:defRPr/>
            </a:lvl1pPr>
          </a:lstStyle>
          <a:p>
            <a:fld id="{61B8DF80-DDAD-400E-B533-B36C56D28CA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163555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 xmlns:a16="http://schemas.microsoft.com/office/drawing/2014/main" id="{2363C4F1-D377-44E5-985F-99C293D0E2D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 xmlns:a16="http://schemas.microsoft.com/office/drawing/2014/main" id="{64CEF37B-5B7A-489B-9708-ED1BBC920CDB}"/>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 xmlns:a16="http://schemas.microsoft.com/office/drawing/2014/main" id="{CB5F22DD-98E3-4FB7-BD4D-487F9FFED880}"/>
              </a:ext>
            </a:extLst>
          </p:cNvPr>
          <p:cNvSpPr>
            <a:spLocks noGrp="1" noChangeArrowheads="1"/>
          </p:cNvSpPr>
          <p:nvPr>
            <p:ph type="sldNum" sz="quarter" idx="12"/>
          </p:nvPr>
        </p:nvSpPr>
        <p:spPr>
          <a:ln/>
        </p:spPr>
        <p:txBody>
          <a:bodyPr/>
          <a:lstStyle>
            <a:lvl1pPr>
              <a:defRPr/>
            </a:lvl1pPr>
          </a:lstStyle>
          <a:p>
            <a:fld id="{F55C3B24-2342-4D3E-B3E4-36360CC193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012747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a:extLst>
              <a:ext uri="{FF2B5EF4-FFF2-40B4-BE49-F238E27FC236}">
                <a16:creationId xmlns="" xmlns:a16="http://schemas.microsoft.com/office/drawing/2014/main" id="{22FC6955-B38C-4EBE-B173-479A8E8B20DB}"/>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 xmlns:a16="http://schemas.microsoft.com/office/drawing/2014/main" id="{9027A0AC-3758-4A3F-B4EF-81B522471467}"/>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 xmlns:a16="http://schemas.microsoft.com/office/drawing/2014/main" id="{F53BAC81-08EF-4970-9AD3-9C7DDE2C84FA}"/>
              </a:ext>
            </a:extLst>
          </p:cNvPr>
          <p:cNvSpPr>
            <a:spLocks noGrp="1" noChangeArrowheads="1"/>
          </p:cNvSpPr>
          <p:nvPr>
            <p:ph type="sldNum" sz="quarter" idx="12"/>
          </p:nvPr>
        </p:nvSpPr>
        <p:spPr>
          <a:ln/>
        </p:spPr>
        <p:txBody>
          <a:bodyPr/>
          <a:lstStyle>
            <a:lvl1pPr>
              <a:defRPr/>
            </a:lvl1pPr>
          </a:lstStyle>
          <a:p>
            <a:fld id="{ED38A946-CE6E-4E02-B61F-771EBB525B0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597252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75A07345-3303-415C-B232-CE97AA74921A}"/>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 xmlns:a16="http://schemas.microsoft.com/office/drawing/2014/main" id="{8FD29477-10DC-49E7-9645-B91F5E2B2B75}"/>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 xmlns:a16="http://schemas.microsoft.com/office/drawing/2014/main" id="{3FAFC1F2-A8D9-4064-BCCC-6CCFB89768AF}"/>
              </a:ext>
            </a:extLst>
          </p:cNvPr>
          <p:cNvSpPr>
            <a:spLocks noGrp="1" noChangeArrowheads="1"/>
          </p:cNvSpPr>
          <p:nvPr>
            <p:ph type="sldNum" sz="quarter" idx="12"/>
          </p:nvPr>
        </p:nvSpPr>
        <p:spPr>
          <a:ln/>
        </p:spPr>
        <p:txBody>
          <a:bodyPr/>
          <a:lstStyle>
            <a:lvl1pPr>
              <a:defRPr/>
            </a:lvl1pPr>
          </a:lstStyle>
          <a:p>
            <a:fld id="{FB66BB81-4DA8-4341-AC19-261381B35BB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704010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 xmlns:a16="http://schemas.microsoft.com/office/drawing/2014/main" id="{D13E6D65-9923-4553-A6DF-B47DD3C21849}"/>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 xmlns:a16="http://schemas.microsoft.com/office/drawing/2014/main" id="{188EAF08-BABE-4B0D-B307-363C4785DBC4}"/>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 xmlns:a16="http://schemas.microsoft.com/office/drawing/2014/main" id="{75017A75-F631-4F80-8C78-6A578E71134D}"/>
              </a:ext>
            </a:extLst>
          </p:cNvPr>
          <p:cNvSpPr>
            <a:spLocks noGrp="1" noChangeArrowheads="1"/>
          </p:cNvSpPr>
          <p:nvPr>
            <p:ph type="sldNum" sz="quarter" idx="12"/>
          </p:nvPr>
        </p:nvSpPr>
        <p:spPr>
          <a:ln/>
        </p:spPr>
        <p:txBody>
          <a:bodyPr/>
          <a:lstStyle>
            <a:lvl1pPr>
              <a:defRPr/>
            </a:lvl1pPr>
          </a:lstStyle>
          <a:p>
            <a:fld id="{74EC0759-68F8-4581-852A-CCDEAD7DD76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554684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 xmlns:a16="http://schemas.microsoft.com/office/drawing/2014/main" id="{32C04813-9B7B-46AD-A815-BF6DF5A74DF3}"/>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 xmlns:a16="http://schemas.microsoft.com/office/drawing/2014/main" id="{607E6D3D-F430-4F55-83CF-19F4A6EC4D6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 xmlns:a16="http://schemas.microsoft.com/office/drawing/2014/main" id="{2C134419-958A-4286-B646-3E74388C0A15}"/>
              </a:ext>
            </a:extLst>
          </p:cNvPr>
          <p:cNvSpPr>
            <a:spLocks noGrp="1" noChangeArrowheads="1"/>
          </p:cNvSpPr>
          <p:nvPr>
            <p:ph type="sldNum" sz="quarter" idx="12"/>
          </p:nvPr>
        </p:nvSpPr>
        <p:spPr>
          <a:ln/>
        </p:spPr>
        <p:txBody>
          <a:bodyPr/>
          <a:lstStyle>
            <a:lvl1pPr>
              <a:defRPr/>
            </a:lvl1pPr>
          </a:lstStyle>
          <a:p>
            <a:fld id="{EB571B67-7781-4531-8106-AAE794EE704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780357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 xmlns:a16="http://schemas.microsoft.com/office/drawing/2014/main" id="{4308CAD4-6D1A-42AE-BD0E-CCEBC8E3C652}"/>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 xmlns:a16="http://schemas.microsoft.com/office/drawing/2014/main" id="{3CA66270-5398-4D24-9314-F6D3214DA0B4}"/>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 xmlns:a16="http://schemas.microsoft.com/office/drawing/2014/main" id="{295E2ABC-33E2-436D-9994-FA76BE50B941}"/>
              </a:ext>
            </a:extLst>
          </p:cNvPr>
          <p:cNvSpPr>
            <a:spLocks noGrp="1" noChangeArrowheads="1"/>
          </p:cNvSpPr>
          <p:nvPr>
            <p:ph type="sldNum" sz="quarter" idx="12"/>
          </p:nvPr>
        </p:nvSpPr>
        <p:spPr>
          <a:ln/>
        </p:spPr>
        <p:txBody>
          <a:bodyPr/>
          <a:lstStyle>
            <a:lvl1pPr>
              <a:defRPr/>
            </a:lvl1pPr>
          </a:lstStyle>
          <a:p>
            <a:fld id="{9A37FF0C-0367-4700-AE77-AE2629E9BB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181969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9"/>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49"/>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 xmlns:a16="http://schemas.microsoft.com/office/drawing/2014/main" id="{6CCCCBF3-5FBE-4BAC-9209-DFE2DDD975DF}"/>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 xmlns:a16="http://schemas.microsoft.com/office/drawing/2014/main" id="{21607D43-9451-4C67-AD5E-A166911A99AE}"/>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 xmlns:a16="http://schemas.microsoft.com/office/drawing/2014/main" id="{01AFB4D0-D7A0-4F73-826C-0ACDBEDD6C22}"/>
              </a:ext>
            </a:extLst>
          </p:cNvPr>
          <p:cNvSpPr>
            <a:spLocks noGrp="1" noChangeArrowheads="1"/>
          </p:cNvSpPr>
          <p:nvPr>
            <p:ph type="sldNum" sz="quarter" idx="12"/>
          </p:nvPr>
        </p:nvSpPr>
        <p:spPr>
          <a:ln/>
        </p:spPr>
        <p:txBody>
          <a:bodyPr/>
          <a:lstStyle>
            <a:lvl1pPr>
              <a:defRPr/>
            </a:lvl1pPr>
          </a:lstStyle>
          <a:p>
            <a:fld id="{2DD124BB-19B2-4D05-8E58-5B658A69313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011172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noProof="1"/>
              <a:t>Click to edit Master title style</a:t>
            </a:r>
            <a:endParaRPr lang="vi-VN" noProof="1"/>
          </a:p>
        </p:txBody>
      </p:sp>
      <p:sp>
        <p:nvSpPr>
          <p:cNvPr id="3" name="Content Placeholder 2"/>
          <p:cNvSpPr>
            <a:spLocks noGrp="1"/>
          </p:cNvSpPr>
          <p:nvPr>
            <p:ph sz="half" idx="1"/>
          </p:nvPr>
        </p:nvSpPr>
        <p:spPr>
          <a:xfrm>
            <a:off x="457200" y="1935166"/>
            <a:ext cx="4038600" cy="4389437"/>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Content Placeholder 3"/>
          <p:cNvSpPr>
            <a:spLocks noGrp="1"/>
          </p:cNvSpPr>
          <p:nvPr>
            <p:ph sz="quarter" idx="2"/>
          </p:nvPr>
        </p:nvSpPr>
        <p:spPr>
          <a:xfrm>
            <a:off x="4648200" y="1935174"/>
            <a:ext cx="4038600" cy="21177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5" name="Content Placeholder 4"/>
          <p:cNvSpPr>
            <a:spLocks noGrp="1"/>
          </p:cNvSpPr>
          <p:nvPr>
            <p:ph sz="quarter" idx="3"/>
          </p:nvPr>
        </p:nvSpPr>
        <p:spPr>
          <a:xfrm>
            <a:off x="4648200" y="4205288"/>
            <a:ext cx="4038600" cy="2119312"/>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6" name="Date Placeholder 3">
            <a:extLst>
              <a:ext uri="{FF2B5EF4-FFF2-40B4-BE49-F238E27FC236}">
                <a16:creationId xmlns="" xmlns:a16="http://schemas.microsoft.com/office/drawing/2014/main" id="{56E90F95-3663-40E3-96C5-7E59AC588CC4}"/>
              </a:ext>
            </a:extLst>
          </p:cNvPr>
          <p:cNvSpPr>
            <a:spLocks noGrp="1"/>
          </p:cNvSpPr>
          <p:nvPr>
            <p:ph type="dt" sz="half" idx="10"/>
          </p:nvPr>
        </p:nvSpPr>
        <p:spPr/>
        <p:txBody>
          <a:bodyPr/>
          <a:lstStyle>
            <a:lvl1pPr>
              <a:defRPr/>
            </a:lvl1pPr>
          </a:lstStyle>
          <a:p>
            <a:pPr>
              <a:defRPr/>
            </a:pPr>
            <a:fld id="{0B9DE6E9-5DA2-40EE-A670-8F32CB6F9B1A}" type="datetimeFigureOut">
              <a:rPr lang="en-US">
                <a:solidFill>
                  <a:srgbClr val="000000"/>
                </a:solidFill>
              </a:rPr>
              <a:pPr>
                <a:defRPr/>
              </a:pPr>
              <a:t>3/5/2022</a:t>
            </a:fld>
            <a:endParaRPr lang="en-US">
              <a:solidFill>
                <a:srgbClr val="000000"/>
              </a:solidFill>
            </a:endParaRPr>
          </a:p>
        </p:txBody>
      </p:sp>
      <p:sp>
        <p:nvSpPr>
          <p:cNvPr id="7" name="Footer Placeholder 4">
            <a:extLst>
              <a:ext uri="{FF2B5EF4-FFF2-40B4-BE49-F238E27FC236}">
                <a16:creationId xmlns="" xmlns:a16="http://schemas.microsoft.com/office/drawing/2014/main" id="{49732FD5-5C15-4F82-92C4-C5B879C545F6}"/>
              </a:ext>
            </a:extLst>
          </p:cNvPr>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8" name="Slide Number Placeholder 5">
            <a:extLst>
              <a:ext uri="{FF2B5EF4-FFF2-40B4-BE49-F238E27FC236}">
                <a16:creationId xmlns="" xmlns:a16="http://schemas.microsoft.com/office/drawing/2014/main" id="{6EFAF52B-4B7D-4DC5-ACD2-C092F328E916}"/>
              </a:ext>
            </a:extLst>
          </p:cNvPr>
          <p:cNvSpPr>
            <a:spLocks noGrp="1"/>
          </p:cNvSpPr>
          <p:nvPr>
            <p:ph type="sldNum" sz="quarter" idx="12"/>
          </p:nvPr>
        </p:nvSpPr>
        <p:spPr/>
        <p:txBody>
          <a:bodyPr/>
          <a:lstStyle>
            <a:lvl1pPr>
              <a:defRPr/>
            </a:lvl1pPr>
          </a:lstStyle>
          <a:p>
            <a:fld id="{7B5DBC9D-6667-4FC4-A106-09D0852DF56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5587298"/>
      </p:ext>
    </p:extLst>
  </p:cSld>
  <p:clrMapOvr>
    <a:masterClrMapping/>
  </p:clrMapOvr>
  <p:transition spd="med">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67054C-5A44-4E72-AF14-C3983C905906}"/>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A81F9645-3812-4EDF-AB19-16305725D50F}"/>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F7DA55A9-9B2F-4E07-B5C6-C0BE20CF710C}"/>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02943E65-E85D-4DAB-82CC-73AB555202ED}"/>
              </a:ext>
            </a:extLst>
          </p:cNvPr>
          <p:cNvSpPr>
            <a:spLocks noGrp="1"/>
          </p:cNvSpPr>
          <p:nvPr>
            <p:ph type="sldNum" sz="quarter" idx="12"/>
          </p:nvPr>
        </p:nvSpPr>
        <p:spPr/>
        <p:txBody>
          <a:bodyPr/>
          <a:lstStyle/>
          <a:p>
            <a:pPr>
              <a:defRPr/>
            </a:pPr>
            <a:fld id="{41461FAA-012B-45B7-A743-6E0B575F2B0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3385174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050564-7110-467A-A848-07ED4DC6F20B}" type="datetimeFigureOut">
              <a:rPr lang="en-US" smtClean="0">
                <a:solidFill>
                  <a:prstClr val="black">
                    <a:tint val="75000"/>
                  </a:prstClr>
                </a:solidFill>
              </a:rPr>
              <a:pPr/>
              <a:t>3/5/2022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20327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0564-7110-467A-A848-07ED4DC6F20B}" type="datetimeFigureOut">
              <a:rPr lang="en-US" smtClean="0">
                <a:solidFill>
                  <a:prstClr val="black">
                    <a:tint val="75000"/>
                  </a:prstClr>
                </a:solidFill>
              </a:rPr>
              <a:pPr/>
              <a:t>3/5/2022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72998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50564-7110-467A-A848-07ED4DC6F20B}" type="datetimeFigureOut">
              <a:rPr lang="en-US" smtClean="0">
                <a:solidFill>
                  <a:prstClr val="black">
                    <a:tint val="75000"/>
                  </a:prstClr>
                </a:solidFill>
              </a:rPr>
              <a:pPr/>
              <a:t>3/5/2022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30738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050564-7110-467A-A848-07ED4DC6F20B}" type="datetimeFigureOut">
              <a:rPr lang="en-US" smtClean="0">
                <a:solidFill>
                  <a:prstClr val="black">
                    <a:tint val="75000"/>
                  </a:prstClr>
                </a:solidFill>
              </a:rPr>
              <a:pPr/>
              <a:t>3/5/2022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3548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050564-7110-467A-A848-07ED4DC6F20B}" type="datetimeFigureOut">
              <a:rPr lang="en-US" smtClean="0">
                <a:solidFill>
                  <a:prstClr val="black">
                    <a:tint val="75000"/>
                  </a:prstClr>
                </a:solidFill>
              </a:rPr>
              <a:pPr/>
              <a:t>3/5/2022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604908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050564-7110-467A-A848-07ED4DC6F20B}" type="datetimeFigureOut">
              <a:rPr lang="en-US" smtClean="0">
                <a:solidFill>
                  <a:prstClr val="black">
                    <a:tint val="75000"/>
                  </a:prstClr>
                </a:solidFill>
              </a:rPr>
              <a:pPr/>
              <a:t>3/5/2022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21912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50564-7110-467A-A848-07ED4DC6F20B}" type="datetimeFigureOut">
              <a:rPr lang="en-US" smtClean="0">
                <a:solidFill>
                  <a:prstClr val="black">
                    <a:tint val="75000"/>
                  </a:prstClr>
                </a:solidFill>
              </a:rPr>
              <a:pPr/>
              <a:t>3/5/2022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336268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0564-7110-467A-A848-07ED4DC6F20B}" type="datetimeFigureOut">
              <a:rPr lang="en-US" smtClean="0">
                <a:solidFill>
                  <a:prstClr val="black">
                    <a:tint val="75000"/>
                  </a:prstClr>
                </a:solidFill>
              </a:rPr>
              <a:pPr/>
              <a:t>3/5/2022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36333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0564-7110-467A-A848-07ED4DC6F20B}" type="datetimeFigureOut">
              <a:rPr lang="en-US" smtClean="0">
                <a:solidFill>
                  <a:prstClr val="black">
                    <a:tint val="75000"/>
                  </a:prstClr>
                </a:solidFill>
              </a:rPr>
              <a:pPr/>
              <a:t>3/5/2022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0717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0564-7110-467A-A848-07ED4DC6F20B}" type="datetimeFigureOut">
              <a:rPr lang="en-US" smtClean="0">
                <a:solidFill>
                  <a:prstClr val="black">
                    <a:tint val="75000"/>
                  </a:prstClr>
                </a:solidFill>
              </a:rPr>
              <a:pPr/>
              <a:t>3/5/2022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875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E131DFF-0689-428B-A7F7-B85F74C09D52}"/>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E6E31136-88E7-4E54-B1B4-0CC6218B9569}"/>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C29B0A92-7F49-4987-AE12-0A418E0AACBF}"/>
              </a:ext>
            </a:extLst>
          </p:cNvPr>
          <p:cNvSpPr>
            <a:spLocks noGrp="1"/>
          </p:cNvSpPr>
          <p:nvPr>
            <p:ph type="sldNum" sz="quarter" idx="12"/>
          </p:nvPr>
        </p:nvSpPr>
        <p:spPr/>
        <p:txBody>
          <a:bodyPr/>
          <a:lstStyle/>
          <a:p>
            <a:pPr>
              <a:defRPr/>
            </a:pPr>
            <a:fld id="{E30A98B8-E3B5-487D-9C4C-CF0CD933970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6736837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0564-7110-467A-A848-07ED4DC6F20B}" type="datetimeFigureOut">
              <a:rPr lang="en-US" smtClean="0">
                <a:solidFill>
                  <a:prstClr val="black">
                    <a:tint val="75000"/>
                  </a:prstClr>
                </a:solidFill>
              </a:rPr>
              <a:pPr/>
              <a:t>3/5/2022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033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FF099D-A4F6-41EF-A4F7-6607282BEF0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F9840B6F-3D74-49EF-AEDB-2185E45ED04A}"/>
              </a:ext>
            </a:extLst>
          </p:cNvPr>
          <p:cNvSpPr>
            <a:spLocks noGrp="1"/>
          </p:cNvSpPr>
          <p:nvPr>
            <p:ph idx="1"/>
          </p:nvPr>
        </p:nvSpPr>
        <p:spPr>
          <a:xfrm>
            <a:off x="3887391" y="98743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CC5EC42B-1D1C-4855-99B4-7F72CD0B402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3315DF3E-39C7-4C0B-A73A-22535A8B855F}"/>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862790D4-8F0E-4B93-B2C4-8918988976E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4AB0287-6572-4241-84B7-7CFF81362A8F}"/>
              </a:ext>
            </a:extLst>
          </p:cNvPr>
          <p:cNvSpPr>
            <a:spLocks noGrp="1"/>
          </p:cNvSpPr>
          <p:nvPr>
            <p:ph type="sldNum" sz="quarter" idx="12"/>
          </p:nvPr>
        </p:nvSpPr>
        <p:spPr/>
        <p:txBody>
          <a:bodyPr/>
          <a:lstStyle/>
          <a:p>
            <a:pPr>
              <a:defRPr/>
            </a:pPr>
            <a:fld id="{20230DC0-32E1-43D2-ABD1-DE57DF07E8C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58891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4148DD-511A-4EBB-B760-D9CB6815B08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E70064C6-B9A1-42AC-9B07-1480DBC0FB27}"/>
              </a:ext>
            </a:extLst>
          </p:cNvPr>
          <p:cNvSpPr>
            <a:spLocks noGrp="1"/>
          </p:cNvSpPr>
          <p:nvPr>
            <p:ph type="pic" idx="1"/>
          </p:nvPr>
        </p:nvSpPr>
        <p:spPr>
          <a:xfrm>
            <a:off x="3887391" y="98743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a:extLst>
              <a:ext uri="{FF2B5EF4-FFF2-40B4-BE49-F238E27FC236}">
                <a16:creationId xmlns:a16="http://schemas.microsoft.com/office/drawing/2014/main" xmlns="" id="{169143F6-4B08-4562-88C3-9730166F410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7AB7251D-E9F1-4229-8826-B67824AFCA84}"/>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55A72C74-E42C-4C0F-8E42-60A13A535E15}"/>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5E11A51-1308-48F7-BA38-12154AA32EBE}"/>
              </a:ext>
            </a:extLst>
          </p:cNvPr>
          <p:cNvSpPr>
            <a:spLocks noGrp="1"/>
          </p:cNvSpPr>
          <p:nvPr>
            <p:ph type="sldNum" sz="quarter" idx="12"/>
          </p:nvPr>
        </p:nvSpPr>
        <p:spPr/>
        <p:txBody>
          <a:bodyPr/>
          <a:lstStyle/>
          <a:p>
            <a:pPr>
              <a:defRPr/>
            </a:pPr>
            <a:fld id="{7B6DE7B7-8414-4AE5-A0B0-CEBB83F764A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63265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E5DBA7-1D65-49B1-B5A2-2C3609C2353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418BBD7E-451A-4669-9CB3-6B60178AF3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0A25AD85-A9B8-4999-BD3C-A7219773D190}"/>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3A2805B-F16D-4492-AE5C-4B61EBCFF72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1711B4C-8D1B-4E97-AAE1-3C86FEDAEF3F}"/>
              </a:ext>
            </a:extLst>
          </p:cNvPr>
          <p:cNvSpPr>
            <a:spLocks noGrp="1"/>
          </p:cNvSpPr>
          <p:nvPr>
            <p:ph type="sldNum" sz="quarter" idx="12"/>
          </p:nvPr>
        </p:nvSpPr>
        <p:spPr/>
        <p:txBody>
          <a:bodyPr/>
          <a:lstStyle/>
          <a:p>
            <a:pPr>
              <a:defRPr/>
            </a:pPr>
            <a:fld id="{8C8059CA-1C4B-4FFB-9C33-F5162F77CF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11317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85E66D8-AA27-4974-A72F-696B11757E41}"/>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3F6079AF-687C-4577-9550-805CDA22DB1B}"/>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C562C332-9839-4358-9FC4-E937D9743F36}"/>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ADF0F99-2957-467B-A9CE-330C8257A375}"/>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5F30A70-2A9B-46F6-B975-01DB2B7A6B4D}"/>
              </a:ext>
            </a:extLst>
          </p:cNvPr>
          <p:cNvSpPr>
            <a:spLocks noGrp="1"/>
          </p:cNvSpPr>
          <p:nvPr>
            <p:ph type="sldNum" sz="quarter" idx="12"/>
          </p:nvPr>
        </p:nvSpPr>
        <p:spPr/>
        <p:txBody>
          <a:bodyPr/>
          <a:lstStyle/>
          <a:p>
            <a:pPr>
              <a:defRPr/>
            </a:pPr>
            <a:fld id="{3775EDF6-BB55-40F7-A039-51B44493368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42392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39D867-525E-4FD2-A915-C50E863CB8B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0AF26C62-3D93-48E1-A44D-6022DB7370F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4D667E8C-2B59-4456-8068-F75EC38BD59F}"/>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EB181A4-E6F6-4457-B351-511F9B2B3278}"/>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BA39BC08-33B3-440E-8A6E-4140F39306C5}"/>
              </a:ext>
            </a:extLst>
          </p:cNvPr>
          <p:cNvSpPr>
            <a:spLocks noGrp="1"/>
          </p:cNvSpPr>
          <p:nvPr>
            <p:ph type="sldNum" sz="quarter" idx="12"/>
          </p:nvPr>
        </p:nvSpPr>
        <p:spPr/>
        <p:txBody>
          <a:bodyPr/>
          <a:lstStyle/>
          <a:p>
            <a:pPr>
              <a:defRPr/>
            </a:pPr>
            <a:fld id="{EF59BE7F-B5DA-4BAE-99D9-8638E78B0DB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55492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49336A-44F7-4CDF-B862-709BE3103AC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1E0C8AFC-9929-443A-A2FF-3E220AC1C7E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49D13BCF-75F4-4922-8073-64895790EBBE}"/>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E47B7B7-22AA-47CA-AEC3-DFB8A923CE78}"/>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E71EAC2-AE37-4B10-9F6F-00A0E2070B92}"/>
              </a:ext>
            </a:extLst>
          </p:cNvPr>
          <p:cNvSpPr>
            <a:spLocks noGrp="1"/>
          </p:cNvSpPr>
          <p:nvPr>
            <p:ph type="sldNum" sz="quarter" idx="12"/>
          </p:nvPr>
        </p:nvSpPr>
        <p:spPr/>
        <p:txBody>
          <a:bodyPr/>
          <a:lstStyle/>
          <a:p>
            <a:pPr>
              <a:defRPr/>
            </a:pPr>
            <a:fld id="{C79A9962-6FEB-4463-BC83-DC05E1405D4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24585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B507D6-DE9C-441C-98FE-33AA8A46B476}"/>
              </a:ext>
            </a:extLst>
          </p:cNvPr>
          <p:cNvSpPr>
            <a:spLocks noGrp="1"/>
          </p:cNvSpPr>
          <p:nvPr>
            <p:ph type="title"/>
          </p:nvPr>
        </p:nvSpPr>
        <p:spPr>
          <a:xfrm>
            <a:off x="623888" y="1709751"/>
            <a:ext cx="7886700" cy="2852737"/>
          </a:xfrm>
        </p:spPr>
        <p:txBody>
          <a:bodyPr anchor="b"/>
          <a:lstStyle>
            <a:lvl1pPr>
              <a:defRPr sz="45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B30B3978-E64A-480B-BE12-A494910AC62E}"/>
              </a:ext>
            </a:extLst>
          </p:cNvPr>
          <p:cNvSpPr>
            <a:spLocks noGrp="1"/>
          </p:cNvSpPr>
          <p:nvPr>
            <p:ph type="body" idx="1"/>
          </p:nvPr>
        </p:nvSpPr>
        <p:spPr>
          <a:xfrm>
            <a:off x="623888" y="458947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FD6D5B8F-8874-4AD5-9840-2FF879BB2C6C}"/>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B3AB5E3-8073-41E1-A531-E90F92580FF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5B2A76E-314E-45C9-A02F-F2D8EBF0D0DB}"/>
              </a:ext>
            </a:extLst>
          </p:cNvPr>
          <p:cNvSpPr>
            <a:spLocks noGrp="1"/>
          </p:cNvSpPr>
          <p:nvPr>
            <p:ph type="sldNum" sz="quarter" idx="12"/>
          </p:nvPr>
        </p:nvSpPr>
        <p:spPr/>
        <p:txBody>
          <a:bodyPr/>
          <a:lstStyle/>
          <a:p>
            <a:pPr>
              <a:defRPr/>
            </a:pPr>
            <a:fld id="{DB41F2DA-B117-4882-8894-F64A974B874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37729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D9A275-2243-42C4-83A0-E8F90356171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B3EC2879-F4F8-47AC-8F45-96A38566712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2B9A6631-522C-43DE-9EDC-22353650F11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84BC28BB-BE0B-4A9C-A3BD-38A3E14D12FE}"/>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AEDB5461-8449-41B6-95BE-0E8A6685D08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D34D4844-3100-4CF8-B98F-4F1B01F94078}"/>
              </a:ext>
            </a:extLst>
          </p:cNvPr>
          <p:cNvSpPr>
            <a:spLocks noGrp="1"/>
          </p:cNvSpPr>
          <p:nvPr>
            <p:ph type="sldNum" sz="quarter" idx="12"/>
          </p:nvPr>
        </p:nvSpPr>
        <p:spPr/>
        <p:txBody>
          <a:bodyPr/>
          <a:lstStyle/>
          <a:p>
            <a:pPr>
              <a:defRPr/>
            </a:pPr>
            <a:fld id="{ECBEF357-D59A-41F7-B00B-80A8203A96E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21060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7116D6-B38D-4DCD-B93A-4B15773CD10A}"/>
              </a:ext>
            </a:extLst>
          </p:cNvPr>
          <p:cNvSpPr>
            <a:spLocks noGrp="1"/>
          </p:cNvSpPr>
          <p:nvPr>
            <p:ph type="title"/>
          </p:nvPr>
        </p:nvSpPr>
        <p:spPr>
          <a:xfrm>
            <a:off x="629841" y="365129"/>
            <a:ext cx="78867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415CA6A1-E7DD-4DA8-B88D-E639DEC5B57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E400E57D-A8F5-40D8-AAD9-67E4E933A06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D0B05999-BB70-430A-8B80-481AD15E9AE4}"/>
              </a:ext>
            </a:extLst>
          </p:cNvPr>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65B53A25-995A-4402-8474-18682B6BBCD8}"/>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52434C21-F312-4D30-99FE-C0E8E20986F6}"/>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21514011-05E3-4566-BC51-782B7D77215A}"/>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C9F5A492-0402-42F7-AF43-AF39DE01991C}"/>
              </a:ext>
            </a:extLst>
          </p:cNvPr>
          <p:cNvSpPr>
            <a:spLocks noGrp="1"/>
          </p:cNvSpPr>
          <p:nvPr>
            <p:ph type="sldNum" sz="quarter" idx="12"/>
          </p:nvPr>
        </p:nvSpPr>
        <p:spPr/>
        <p:txBody>
          <a:bodyPr/>
          <a:lstStyle/>
          <a:p>
            <a:pPr>
              <a:defRPr/>
            </a:pPr>
            <a:fld id="{CDF14120-8F45-449A-844A-A92878F42CE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23100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67054C-5A44-4E72-AF14-C3983C905906}"/>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A81F9645-3812-4EDF-AB19-16305725D50F}"/>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F7DA55A9-9B2F-4E07-B5C6-C0BE20CF710C}"/>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02943E65-E85D-4DAB-82CC-73AB555202ED}"/>
              </a:ext>
            </a:extLst>
          </p:cNvPr>
          <p:cNvSpPr>
            <a:spLocks noGrp="1"/>
          </p:cNvSpPr>
          <p:nvPr>
            <p:ph type="sldNum" sz="quarter" idx="12"/>
          </p:nvPr>
        </p:nvSpPr>
        <p:spPr/>
        <p:txBody>
          <a:bodyPr/>
          <a:lstStyle/>
          <a:p>
            <a:pPr>
              <a:defRPr/>
            </a:pPr>
            <a:fld id="{41461FAA-012B-45B7-A743-6E0B575F2B0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08230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E131DFF-0689-428B-A7F7-B85F74C09D52}"/>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E6E31136-88E7-4E54-B1B4-0CC6218B9569}"/>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C29B0A92-7F49-4987-AE12-0A418E0AACBF}"/>
              </a:ext>
            </a:extLst>
          </p:cNvPr>
          <p:cNvSpPr>
            <a:spLocks noGrp="1"/>
          </p:cNvSpPr>
          <p:nvPr>
            <p:ph type="sldNum" sz="quarter" idx="12"/>
          </p:nvPr>
        </p:nvSpPr>
        <p:spPr/>
        <p:txBody>
          <a:bodyPr/>
          <a:lstStyle/>
          <a:p>
            <a:pPr>
              <a:defRPr/>
            </a:pPr>
            <a:fld id="{E30A98B8-E3B5-487D-9C4C-CF0CD933970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9885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FF099D-A4F6-41EF-A4F7-6607282BEF0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F9840B6F-3D74-49EF-AEDB-2185E45ED04A}"/>
              </a:ext>
            </a:extLst>
          </p:cNvPr>
          <p:cNvSpPr>
            <a:spLocks noGrp="1"/>
          </p:cNvSpPr>
          <p:nvPr>
            <p:ph idx="1"/>
          </p:nvPr>
        </p:nvSpPr>
        <p:spPr>
          <a:xfrm>
            <a:off x="3887391" y="98743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CC5EC42B-1D1C-4855-99B4-7F72CD0B402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3315DF3E-39C7-4C0B-A73A-22535A8B855F}"/>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862790D4-8F0E-4B93-B2C4-8918988976E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4AB0287-6572-4241-84B7-7CFF81362A8F}"/>
              </a:ext>
            </a:extLst>
          </p:cNvPr>
          <p:cNvSpPr>
            <a:spLocks noGrp="1"/>
          </p:cNvSpPr>
          <p:nvPr>
            <p:ph type="sldNum" sz="quarter" idx="12"/>
          </p:nvPr>
        </p:nvSpPr>
        <p:spPr/>
        <p:txBody>
          <a:bodyPr/>
          <a:lstStyle/>
          <a:p>
            <a:pPr>
              <a:defRPr/>
            </a:pPr>
            <a:fld id="{20230DC0-32E1-43D2-ABD1-DE57DF07E8C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40340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4148DD-511A-4EBB-B760-D9CB6815B08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E70064C6-B9A1-42AC-9B07-1480DBC0FB27}"/>
              </a:ext>
            </a:extLst>
          </p:cNvPr>
          <p:cNvSpPr>
            <a:spLocks noGrp="1"/>
          </p:cNvSpPr>
          <p:nvPr>
            <p:ph type="pic" idx="1"/>
          </p:nvPr>
        </p:nvSpPr>
        <p:spPr>
          <a:xfrm>
            <a:off x="3887391" y="98743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a:extLst>
              <a:ext uri="{FF2B5EF4-FFF2-40B4-BE49-F238E27FC236}">
                <a16:creationId xmlns:a16="http://schemas.microsoft.com/office/drawing/2014/main" xmlns="" id="{169143F6-4B08-4562-88C3-9730166F410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7AB7251D-E9F1-4229-8826-B67824AFCA84}"/>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55A72C74-E42C-4C0F-8E42-60A13A535E15}"/>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5E11A51-1308-48F7-BA38-12154AA32EBE}"/>
              </a:ext>
            </a:extLst>
          </p:cNvPr>
          <p:cNvSpPr>
            <a:spLocks noGrp="1"/>
          </p:cNvSpPr>
          <p:nvPr>
            <p:ph type="sldNum" sz="quarter" idx="12"/>
          </p:nvPr>
        </p:nvSpPr>
        <p:spPr/>
        <p:txBody>
          <a:bodyPr/>
          <a:lstStyle/>
          <a:p>
            <a:pPr>
              <a:defRPr/>
            </a:pPr>
            <a:fld id="{7B6DE7B7-8414-4AE5-A0B0-CEBB83F764A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172360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E5DBA7-1D65-49B1-B5A2-2C3609C2353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418BBD7E-451A-4669-9CB3-6B60178AF3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0A25AD85-A9B8-4999-BD3C-A7219773D190}"/>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3A2805B-F16D-4492-AE5C-4B61EBCFF72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1711B4C-8D1B-4E97-AAE1-3C86FEDAEF3F}"/>
              </a:ext>
            </a:extLst>
          </p:cNvPr>
          <p:cNvSpPr>
            <a:spLocks noGrp="1"/>
          </p:cNvSpPr>
          <p:nvPr>
            <p:ph type="sldNum" sz="quarter" idx="12"/>
          </p:nvPr>
        </p:nvSpPr>
        <p:spPr/>
        <p:txBody>
          <a:bodyPr/>
          <a:lstStyle/>
          <a:p>
            <a:pPr>
              <a:defRPr/>
            </a:pPr>
            <a:fld id="{8C8059CA-1C4B-4FFB-9C33-F5162F77CF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6281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85E66D8-AA27-4974-A72F-696B11757E41}"/>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3F6079AF-687C-4577-9550-805CDA22DB1B}"/>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C562C332-9839-4358-9FC4-E937D9743F36}"/>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ADF0F99-2957-467B-A9CE-330C8257A375}"/>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5F30A70-2A9B-46F6-B975-01DB2B7A6B4D}"/>
              </a:ext>
            </a:extLst>
          </p:cNvPr>
          <p:cNvSpPr>
            <a:spLocks noGrp="1"/>
          </p:cNvSpPr>
          <p:nvPr>
            <p:ph type="sldNum" sz="quarter" idx="12"/>
          </p:nvPr>
        </p:nvSpPr>
        <p:spPr/>
        <p:txBody>
          <a:bodyPr/>
          <a:lstStyle/>
          <a:p>
            <a:pPr>
              <a:defRPr/>
            </a:pPr>
            <a:fld id="{3775EDF6-BB55-40F7-A039-51B44493368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572824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a:extLst>
              <a:ext uri="{FF2B5EF4-FFF2-40B4-BE49-F238E27FC236}">
                <a16:creationId xmlns="" xmlns:a16="http://schemas.microsoft.com/office/drawing/2014/main" id="{13EA3B72-3B4E-4EA0-8A5F-D3310B5A294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 xmlns:a16="http://schemas.microsoft.com/office/drawing/2014/main" id="{B959FE11-79F3-4458-8237-740DAF80A7AC}"/>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 xmlns:a16="http://schemas.microsoft.com/office/drawing/2014/main" id="{E4268AD1-85C3-4433-97C3-429468A6662E}"/>
              </a:ext>
            </a:extLst>
          </p:cNvPr>
          <p:cNvSpPr>
            <a:spLocks noGrp="1" noChangeArrowheads="1"/>
          </p:cNvSpPr>
          <p:nvPr>
            <p:ph type="sldNum" sz="quarter" idx="12"/>
          </p:nvPr>
        </p:nvSpPr>
        <p:spPr>
          <a:ln/>
        </p:spPr>
        <p:txBody>
          <a:bodyPr/>
          <a:lstStyle>
            <a:lvl1pPr>
              <a:defRPr/>
            </a:lvl1pPr>
          </a:lstStyle>
          <a:p>
            <a:fld id="{5AA02F86-1F01-487A-8296-4CF445A474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53579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 xmlns:a16="http://schemas.microsoft.com/office/drawing/2014/main" id="{0CB041D5-2B73-4624-8083-1DF889D495A7}"/>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 xmlns:a16="http://schemas.microsoft.com/office/drawing/2014/main" id="{80C5EADE-D4FD-44EF-A1D1-711E27F23E4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 xmlns:a16="http://schemas.microsoft.com/office/drawing/2014/main" id="{0BBD22DE-20AF-4791-BC70-056678E43ABB}"/>
              </a:ext>
            </a:extLst>
          </p:cNvPr>
          <p:cNvSpPr>
            <a:spLocks noGrp="1" noChangeArrowheads="1"/>
          </p:cNvSpPr>
          <p:nvPr>
            <p:ph type="sldNum" sz="quarter" idx="12"/>
          </p:nvPr>
        </p:nvSpPr>
        <p:spPr>
          <a:ln/>
        </p:spPr>
        <p:txBody>
          <a:bodyPr/>
          <a:lstStyle>
            <a:lvl1pPr>
              <a:defRPr/>
            </a:lvl1pPr>
          </a:lstStyle>
          <a:p>
            <a:fld id="{6B2820FF-56F9-4473-9B84-C572A060AA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85476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a:extLst>
              <a:ext uri="{FF2B5EF4-FFF2-40B4-BE49-F238E27FC236}">
                <a16:creationId xmlns="" xmlns:a16="http://schemas.microsoft.com/office/drawing/2014/main" id="{B42E650B-C83F-43AA-8B23-3EC32A2A1E19}"/>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 xmlns:a16="http://schemas.microsoft.com/office/drawing/2014/main" id="{6B54974C-B33E-4EF3-B359-34402DE436C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 xmlns:a16="http://schemas.microsoft.com/office/drawing/2014/main" id="{E02C0F49-E86D-4CEA-A7D2-F34ECC347005}"/>
              </a:ext>
            </a:extLst>
          </p:cNvPr>
          <p:cNvSpPr>
            <a:spLocks noGrp="1" noChangeArrowheads="1"/>
          </p:cNvSpPr>
          <p:nvPr>
            <p:ph type="sldNum" sz="quarter" idx="12"/>
          </p:nvPr>
        </p:nvSpPr>
        <p:spPr>
          <a:ln/>
        </p:spPr>
        <p:txBody>
          <a:bodyPr/>
          <a:lstStyle>
            <a:lvl1pPr>
              <a:defRPr/>
            </a:lvl1pPr>
          </a:lstStyle>
          <a:p>
            <a:fld id="{F98007F0-14DF-497B-B31F-5531ADBE719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90856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a:extLst>
              <a:ext uri="{FF2B5EF4-FFF2-40B4-BE49-F238E27FC236}">
                <a16:creationId xmlns="" xmlns:a16="http://schemas.microsoft.com/office/drawing/2014/main" id="{A7E5F77A-CCF9-4BC4-A79C-D5BFE069ACFC}"/>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 xmlns:a16="http://schemas.microsoft.com/office/drawing/2014/main" id="{ADE5C03E-B075-4D3D-AA65-FA0C6918DD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 xmlns:a16="http://schemas.microsoft.com/office/drawing/2014/main" id="{9019BDD7-DD96-437A-8571-F06281F9CA94}"/>
              </a:ext>
            </a:extLst>
          </p:cNvPr>
          <p:cNvSpPr>
            <a:spLocks noGrp="1" noChangeArrowheads="1"/>
          </p:cNvSpPr>
          <p:nvPr>
            <p:ph type="sldNum" sz="quarter" idx="12"/>
          </p:nvPr>
        </p:nvSpPr>
        <p:spPr>
          <a:ln/>
        </p:spPr>
        <p:txBody>
          <a:bodyPr/>
          <a:lstStyle>
            <a:lvl1pPr>
              <a:defRPr/>
            </a:lvl1pPr>
          </a:lstStyle>
          <a:p>
            <a:fld id="{9D965E54-B693-4B5A-A698-54449A17EC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599993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 xmlns:a16="http://schemas.microsoft.com/office/drawing/2014/main" id="{937A6769-EC86-4093-8DEF-58CC3911413D}"/>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 xmlns:a16="http://schemas.microsoft.com/office/drawing/2014/main" id="{9BE89818-AF3C-4CD8-9D0A-43CDC392BDE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 xmlns:a16="http://schemas.microsoft.com/office/drawing/2014/main" id="{E32DDC7C-778E-41C6-8570-D079B533E018}"/>
              </a:ext>
            </a:extLst>
          </p:cNvPr>
          <p:cNvSpPr>
            <a:spLocks noGrp="1" noChangeArrowheads="1"/>
          </p:cNvSpPr>
          <p:nvPr>
            <p:ph type="sldNum" sz="quarter" idx="12"/>
          </p:nvPr>
        </p:nvSpPr>
        <p:spPr>
          <a:ln/>
        </p:spPr>
        <p:txBody>
          <a:bodyPr/>
          <a:lstStyle>
            <a:lvl1pPr>
              <a:defRPr/>
            </a:lvl1pPr>
          </a:lstStyle>
          <a:p>
            <a:fld id="{960EEEF8-722A-4ED7-8621-15DACFE3F0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33105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a:extLst>
              <a:ext uri="{FF2B5EF4-FFF2-40B4-BE49-F238E27FC236}">
                <a16:creationId xmlns="" xmlns:a16="http://schemas.microsoft.com/office/drawing/2014/main" id="{2D063CF9-98E0-40C3-A873-5F91A964E13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 xmlns:a16="http://schemas.microsoft.com/office/drawing/2014/main" id="{9F484AD0-4C12-4009-9511-80CE34C04D0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 xmlns:a16="http://schemas.microsoft.com/office/drawing/2014/main" id="{65CFB094-097B-46B3-B3E9-A60B7DBDC6B3}"/>
              </a:ext>
            </a:extLst>
          </p:cNvPr>
          <p:cNvSpPr>
            <a:spLocks noGrp="1" noChangeArrowheads="1"/>
          </p:cNvSpPr>
          <p:nvPr>
            <p:ph type="sldNum" sz="quarter" idx="12"/>
          </p:nvPr>
        </p:nvSpPr>
        <p:spPr>
          <a:ln/>
        </p:spPr>
        <p:txBody>
          <a:bodyPr/>
          <a:lstStyle>
            <a:lvl1pPr>
              <a:defRPr/>
            </a:lvl1pPr>
          </a:lstStyle>
          <a:p>
            <a:fld id="{91512993-9DD4-4BF7-B8C9-F1DD24D21C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7684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1455DFBD-2ADD-4440-BFAB-24D6B013953B}"/>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 xmlns:a16="http://schemas.microsoft.com/office/drawing/2014/main" id="{03852087-033B-4351-93EF-04E298D8C00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 xmlns:a16="http://schemas.microsoft.com/office/drawing/2014/main" id="{8FB1143F-BD3D-4684-9CC2-A2774F03EB0F}"/>
              </a:ext>
            </a:extLst>
          </p:cNvPr>
          <p:cNvSpPr>
            <a:spLocks noGrp="1" noChangeArrowheads="1"/>
          </p:cNvSpPr>
          <p:nvPr>
            <p:ph type="sldNum" sz="quarter" idx="12"/>
          </p:nvPr>
        </p:nvSpPr>
        <p:spPr>
          <a:ln/>
        </p:spPr>
        <p:txBody>
          <a:bodyPr/>
          <a:lstStyle>
            <a:lvl1pPr>
              <a:defRPr/>
            </a:lvl1pPr>
          </a:lstStyle>
          <a:p>
            <a:fld id="{D283A49C-B18E-4F5A-B432-66FA6A8C00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93038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 xmlns:a16="http://schemas.microsoft.com/office/drawing/2014/main" id="{E7DB9E62-5DBA-415D-A590-3DE4D554A433}"/>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 xmlns:a16="http://schemas.microsoft.com/office/drawing/2014/main" id="{A34329DC-6D80-49B9-8371-29D7BFFEEC48}"/>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 xmlns:a16="http://schemas.microsoft.com/office/drawing/2014/main" id="{469ED70A-DD09-490A-966C-4F1B966F4256}"/>
              </a:ext>
            </a:extLst>
          </p:cNvPr>
          <p:cNvSpPr>
            <a:spLocks noGrp="1" noChangeArrowheads="1"/>
          </p:cNvSpPr>
          <p:nvPr>
            <p:ph type="sldNum" sz="quarter" idx="12"/>
          </p:nvPr>
        </p:nvSpPr>
        <p:spPr>
          <a:ln/>
        </p:spPr>
        <p:txBody>
          <a:bodyPr/>
          <a:lstStyle>
            <a:lvl1pPr>
              <a:defRPr/>
            </a:lvl1pPr>
          </a:lstStyle>
          <a:p>
            <a:fld id="{35F66BFE-504F-40AC-9D7F-E886FC2FF0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34040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 xmlns:a16="http://schemas.microsoft.com/office/drawing/2014/main" id="{77E38199-3E5F-47F8-92B7-0BCA01374FBF}"/>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 xmlns:a16="http://schemas.microsoft.com/office/drawing/2014/main" id="{7BFE95E6-9A50-4A95-93D9-37A85C02D95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 xmlns:a16="http://schemas.microsoft.com/office/drawing/2014/main" id="{978E1B40-6550-4B41-B279-649B81DFC69E}"/>
              </a:ext>
            </a:extLst>
          </p:cNvPr>
          <p:cNvSpPr>
            <a:spLocks noGrp="1" noChangeArrowheads="1"/>
          </p:cNvSpPr>
          <p:nvPr>
            <p:ph type="sldNum" sz="quarter" idx="12"/>
          </p:nvPr>
        </p:nvSpPr>
        <p:spPr>
          <a:ln/>
        </p:spPr>
        <p:txBody>
          <a:bodyPr/>
          <a:lstStyle>
            <a:lvl1pPr>
              <a:defRPr/>
            </a:lvl1pPr>
          </a:lstStyle>
          <a:p>
            <a:fld id="{1857F270-775B-4DBE-A813-750C0548CFD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41941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 xmlns:a16="http://schemas.microsoft.com/office/drawing/2014/main" id="{655D5806-E918-4AA7-9301-9B8A0574263D}"/>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 xmlns:a16="http://schemas.microsoft.com/office/drawing/2014/main" id="{50CA614B-979F-46A7-BD44-556E59210CA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 xmlns:a16="http://schemas.microsoft.com/office/drawing/2014/main" id="{A7E6155B-CC5F-43D0-9F55-14654F142B60}"/>
              </a:ext>
            </a:extLst>
          </p:cNvPr>
          <p:cNvSpPr>
            <a:spLocks noGrp="1" noChangeArrowheads="1"/>
          </p:cNvSpPr>
          <p:nvPr>
            <p:ph type="sldNum" sz="quarter" idx="12"/>
          </p:nvPr>
        </p:nvSpPr>
        <p:spPr>
          <a:ln/>
        </p:spPr>
        <p:txBody>
          <a:bodyPr/>
          <a:lstStyle>
            <a:lvl1pPr>
              <a:defRPr/>
            </a:lvl1pPr>
          </a:lstStyle>
          <a:p>
            <a:fld id="{8308108B-FC2D-4B67-8B79-3788746FE1C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8555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1"/>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51"/>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 xmlns:a16="http://schemas.microsoft.com/office/drawing/2014/main" id="{A202C508-AAEB-492D-BF3D-07B1E37CBC9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 xmlns:a16="http://schemas.microsoft.com/office/drawing/2014/main" id="{E387CC29-1F99-4573-BF56-F8BC37DB593B}"/>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 xmlns:a16="http://schemas.microsoft.com/office/drawing/2014/main" id="{49E2ABB1-E99A-41A2-B113-EEF01DABEF4D}"/>
              </a:ext>
            </a:extLst>
          </p:cNvPr>
          <p:cNvSpPr>
            <a:spLocks noGrp="1" noChangeArrowheads="1"/>
          </p:cNvSpPr>
          <p:nvPr>
            <p:ph type="sldNum" sz="quarter" idx="12"/>
          </p:nvPr>
        </p:nvSpPr>
        <p:spPr>
          <a:ln/>
        </p:spPr>
        <p:txBody>
          <a:bodyPr/>
          <a:lstStyle>
            <a:lvl1pPr>
              <a:defRPr/>
            </a:lvl1pPr>
          </a:lstStyle>
          <a:p>
            <a:fld id="{407E7347-7034-4FFA-AEDC-9A4E3AF8E0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063635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noProof="1"/>
              <a:t>Click to edit Master title style</a:t>
            </a:r>
            <a:endParaRPr lang="vi-VN" noProof="1"/>
          </a:p>
        </p:txBody>
      </p:sp>
      <p:sp>
        <p:nvSpPr>
          <p:cNvPr id="3" name="Content Placeholder 2"/>
          <p:cNvSpPr>
            <a:spLocks noGrp="1"/>
          </p:cNvSpPr>
          <p:nvPr>
            <p:ph sz="half" idx="1"/>
          </p:nvPr>
        </p:nvSpPr>
        <p:spPr>
          <a:xfrm>
            <a:off x="457200" y="1935166"/>
            <a:ext cx="4038600" cy="4389437"/>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Content Placeholder 3"/>
          <p:cNvSpPr>
            <a:spLocks noGrp="1"/>
          </p:cNvSpPr>
          <p:nvPr>
            <p:ph sz="quarter" idx="2"/>
          </p:nvPr>
        </p:nvSpPr>
        <p:spPr>
          <a:xfrm>
            <a:off x="4648200" y="1935176"/>
            <a:ext cx="4038600" cy="21177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5" name="Content Placeholder 4"/>
          <p:cNvSpPr>
            <a:spLocks noGrp="1"/>
          </p:cNvSpPr>
          <p:nvPr>
            <p:ph sz="quarter" idx="3"/>
          </p:nvPr>
        </p:nvSpPr>
        <p:spPr>
          <a:xfrm>
            <a:off x="4648200" y="4205288"/>
            <a:ext cx="4038600" cy="2119312"/>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6" name="Date Placeholder 3">
            <a:extLst>
              <a:ext uri="{FF2B5EF4-FFF2-40B4-BE49-F238E27FC236}">
                <a16:creationId xmlns="" xmlns:a16="http://schemas.microsoft.com/office/drawing/2014/main" id="{59A6E109-AF80-41E7-BE8A-C8B9585FA069}"/>
              </a:ext>
            </a:extLst>
          </p:cNvPr>
          <p:cNvSpPr>
            <a:spLocks noGrp="1"/>
          </p:cNvSpPr>
          <p:nvPr>
            <p:ph type="dt" sz="half" idx="10"/>
          </p:nvPr>
        </p:nvSpPr>
        <p:spPr/>
        <p:txBody>
          <a:bodyPr/>
          <a:lstStyle>
            <a:lvl1pPr>
              <a:defRPr/>
            </a:lvl1pPr>
          </a:lstStyle>
          <a:p>
            <a:pPr>
              <a:defRPr/>
            </a:pPr>
            <a:fld id="{0B9DE6E9-5DA2-40EE-A670-8F32CB6F9B1A}" type="datetimeFigureOut">
              <a:rPr lang="en-US">
                <a:solidFill>
                  <a:srgbClr val="000000"/>
                </a:solidFill>
              </a:rPr>
              <a:pPr>
                <a:defRPr/>
              </a:pPr>
              <a:t>3/5/2022</a:t>
            </a:fld>
            <a:endParaRPr lang="en-US">
              <a:solidFill>
                <a:srgbClr val="000000"/>
              </a:solidFill>
            </a:endParaRPr>
          </a:p>
        </p:txBody>
      </p:sp>
      <p:sp>
        <p:nvSpPr>
          <p:cNvPr id="7" name="Footer Placeholder 4">
            <a:extLst>
              <a:ext uri="{FF2B5EF4-FFF2-40B4-BE49-F238E27FC236}">
                <a16:creationId xmlns="" xmlns:a16="http://schemas.microsoft.com/office/drawing/2014/main" id="{EDC14F64-2D62-4A44-8255-E49BBA8C8EF3}"/>
              </a:ext>
            </a:extLst>
          </p:cNvPr>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8" name="Slide Number Placeholder 5">
            <a:extLst>
              <a:ext uri="{FF2B5EF4-FFF2-40B4-BE49-F238E27FC236}">
                <a16:creationId xmlns="" xmlns:a16="http://schemas.microsoft.com/office/drawing/2014/main" id="{C35EA526-5EFB-4C3E-9C7F-2DF7500CAB4A}"/>
              </a:ext>
            </a:extLst>
          </p:cNvPr>
          <p:cNvSpPr>
            <a:spLocks noGrp="1"/>
          </p:cNvSpPr>
          <p:nvPr>
            <p:ph type="sldNum" sz="quarter" idx="12"/>
          </p:nvPr>
        </p:nvSpPr>
        <p:spPr/>
        <p:txBody>
          <a:bodyPr/>
          <a:lstStyle>
            <a:lvl1pPr>
              <a:defRPr/>
            </a:lvl1pPr>
          </a:lstStyle>
          <a:p>
            <a:fld id="{27C74161-03B5-4F2C-94E0-57F2BABE09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01203402"/>
      </p:ext>
    </p:extLst>
  </p:cSld>
  <p:clrMapOvr>
    <a:masterClrMapping/>
  </p:clrMapOvr>
  <p:transition spd="med">
    <p:wipe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a:extLst>
              <a:ext uri="{FF2B5EF4-FFF2-40B4-BE49-F238E27FC236}">
                <a16:creationId xmlns="" xmlns:a16="http://schemas.microsoft.com/office/drawing/2014/main" id="{13EA3B72-3B4E-4EA0-8A5F-D3310B5A294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 xmlns:a16="http://schemas.microsoft.com/office/drawing/2014/main" id="{B959FE11-79F3-4458-8237-740DAF80A7AC}"/>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 xmlns:a16="http://schemas.microsoft.com/office/drawing/2014/main" id="{E4268AD1-85C3-4433-97C3-429468A6662E}"/>
              </a:ext>
            </a:extLst>
          </p:cNvPr>
          <p:cNvSpPr>
            <a:spLocks noGrp="1" noChangeArrowheads="1"/>
          </p:cNvSpPr>
          <p:nvPr>
            <p:ph type="sldNum" sz="quarter" idx="12"/>
          </p:nvPr>
        </p:nvSpPr>
        <p:spPr>
          <a:ln/>
        </p:spPr>
        <p:txBody>
          <a:bodyPr/>
          <a:lstStyle>
            <a:lvl1pPr>
              <a:defRPr/>
            </a:lvl1pPr>
          </a:lstStyle>
          <a:p>
            <a:fld id="{5AA02F86-1F01-487A-8296-4CF445A474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75129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 xmlns:a16="http://schemas.microsoft.com/office/drawing/2014/main" id="{0CB041D5-2B73-4624-8083-1DF889D495A7}"/>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 xmlns:a16="http://schemas.microsoft.com/office/drawing/2014/main" id="{80C5EADE-D4FD-44EF-A1D1-711E27F23E4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 xmlns:a16="http://schemas.microsoft.com/office/drawing/2014/main" id="{0BBD22DE-20AF-4791-BC70-056678E43ABB}"/>
              </a:ext>
            </a:extLst>
          </p:cNvPr>
          <p:cNvSpPr>
            <a:spLocks noGrp="1" noChangeArrowheads="1"/>
          </p:cNvSpPr>
          <p:nvPr>
            <p:ph type="sldNum" sz="quarter" idx="12"/>
          </p:nvPr>
        </p:nvSpPr>
        <p:spPr>
          <a:ln/>
        </p:spPr>
        <p:txBody>
          <a:bodyPr/>
          <a:lstStyle>
            <a:lvl1pPr>
              <a:defRPr/>
            </a:lvl1pPr>
          </a:lstStyle>
          <a:p>
            <a:fld id="{6B2820FF-56F9-4473-9B84-C572A060AA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21893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a:extLst>
              <a:ext uri="{FF2B5EF4-FFF2-40B4-BE49-F238E27FC236}">
                <a16:creationId xmlns="" xmlns:a16="http://schemas.microsoft.com/office/drawing/2014/main" id="{B42E650B-C83F-43AA-8B23-3EC32A2A1E19}"/>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 xmlns:a16="http://schemas.microsoft.com/office/drawing/2014/main" id="{6B54974C-B33E-4EF3-B359-34402DE436C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 xmlns:a16="http://schemas.microsoft.com/office/drawing/2014/main" id="{E02C0F49-E86D-4CEA-A7D2-F34ECC347005}"/>
              </a:ext>
            </a:extLst>
          </p:cNvPr>
          <p:cNvSpPr>
            <a:spLocks noGrp="1" noChangeArrowheads="1"/>
          </p:cNvSpPr>
          <p:nvPr>
            <p:ph type="sldNum" sz="quarter" idx="12"/>
          </p:nvPr>
        </p:nvSpPr>
        <p:spPr>
          <a:ln/>
        </p:spPr>
        <p:txBody>
          <a:bodyPr/>
          <a:lstStyle>
            <a:lvl1pPr>
              <a:defRPr/>
            </a:lvl1pPr>
          </a:lstStyle>
          <a:p>
            <a:fld id="{F98007F0-14DF-497B-B31F-5531ADBE719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00473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a:extLst>
              <a:ext uri="{FF2B5EF4-FFF2-40B4-BE49-F238E27FC236}">
                <a16:creationId xmlns="" xmlns:a16="http://schemas.microsoft.com/office/drawing/2014/main" id="{A7E5F77A-CCF9-4BC4-A79C-D5BFE069ACFC}"/>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 xmlns:a16="http://schemas.microsoft.com/office/drawing/2014/main" id="{ADE5C03E-B075-4D3D-AA65-FA0C6918DD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 xmlns:a16="http://schemas.microsoft.com/office/drawing/2014/main" id="{9019BDD7-DD96-437A-8571-F06281F9CA94}"/>
              </a:ext>
            </a:extLst>
          </p:cNvPr>
          <p:cNvSpPr>
            <a:spLocks noGrp="1" noChangeArrowheads="1"/>
          </p:cNvSpPr>
          <p:nvPr>
            <p:ph type="sldNum" sz="quarter" idx="12"/>
          </p:nvPr>
        </p:nvSpPr>
        <p:spPr>
          <a:ln/>
        </p:spPr>
        <p:txBody>
          <a:bodyPr/>
          <a:lstStyle>
            <a:lvl1pPr>
              <a:defRPr/>
            </a:lvl1pPr>
          </a:lstStyle>
          <a:p>
            <a:fld id="{9D965E54-B693-4B5A-A698-54449A17EC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2591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 xmlns:a16="http://schemas.microsoft.com/office/drawing/2014/main" id="{937A6769-EC86-4093-8DEF-58CC3911413D}"/>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 xmlns:a16="http://schemas.microsoft.com/office/drawing/2014/main" id="{9BE89818-AF3C-4CD8-9D0A-43CDC392BDE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 xmlns:a16="http://schemas.microsoft.com/office/drawing/2014/main" id="{E32DDC7C-778E-41C6-8570-D079B533E018}"/>
              </a:ext>
            </a:extLst>
          </p:cNvPr>
          <p:cNvSpPr>
            <a:spLocks noGrp="1" noChangeArrowheads="1"/>
          </p:cNvSpPr>
          <p:nvPr>
            <p:ph type="sldNum" sz="quarter" idx="12"/>
          </p:nvPr>
        </p:nvSpPr>
        <p:spPr>
          <a:ln/>
        </p:spPr>
        <p:txBody>
          <a:bodyPr/>
          <a:lstStyle>
            <a:lvl1pPr>
              <a:defRPr/>
            </a:lvl1pPr>
          </a:lstStyle>
          <a:p>
            <a:fld id="{960EEEF8-722A-4ED7-8621-15DACFE3F0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63694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a:extLst>
              <a:ext uri="{FF2B5EF4-FFF2-40B4-BE49-F238E27FC236}">
                <a16:creationId xmlns="" xmlns:a16="http://schemas.microsoft.com/office/drawing/2014/main" id="{2D063CF9-98E0-40C3-A873-5F91A964E13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 xmlns:a16="http://schemas.microsoft.com/office/drawing/2014/main" id="{9F484AD0-4C12-4009-9511-80CE34C04D0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 xmlns:a16="http://schemas.microsoft.com/office/drawing/2014/main" id="{65CFB094-097B-46B3-B3E9-A60B7DBDC6B3}"/>
              </a:ext>
            </a:extLst>
          </p:cNvPr>
          <p:cNvSpPr>
            <a:spLocks noGrp="1" noChangeArrowheads="1"/>
          </p:cNvSpPr>
          <p:nvPr>
            <p:ph type="sldNum" sz="quarter" idx="12"/>
          </p:nvPr>
        </p:nvSpPr>
        <p:spPr>
          <a:ln/>
        </p:spPr>
        <p:txBody>
          <a:bodyPr/>
          <a:lstStyle>
            <a:lvl1pPr>
              <a:defRPr/>
            </a:lvl1pPr>
          </a:lstStyle>
          <a:p>
            <a:fld id="{91512993-9DD4-4BF7-B8C9-F1DD24D21C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83053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1455DFBD-2ADD-4440-BFAB-24D6B013953B}"/>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 xmlns:a16="http://schemas.microsoft.com/office/drawing/2014/main" id="{03852087-033B-4351-93EF-04E298D8C00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 xmlns:a16="http://schemas.microsoft.com/office/drawing/2014/main" id="{8FB1143F-BD3D-4684-9CC2-A2774F03EB0F}"/>
              </a:ext>
            </a:extLst>
          </p:cNvPr>
          <p:cNvSpPr>
            <a:spLocks noGrp="1" noChangeArrowheads="1"/>
          </p:cNvSpPr>
          <p:nvPr>
            <p:ph type="sldNum" sz="quarter" idx="12"/>
          </p:nvPr>
        </p:nvSpPr>
        <p:spPr>
          <a:ln/>
        </p:spPr>
        <p:txBody>
          <a:bodyPr/>
          <a:lstStyle>
            <a:lvl1pPr>
              <a:defRPr/>
            </a:lvl1pPr>
          </a:lstStyle>
          <a:p>
            <a:fld id="{D283A49C-B18E-4F5A-B432-66FA6A8C00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93443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 xmlns:a16="http://schemas.microsoft.com/office/drawing/2014/main" id="{E7DB9E62-5DBA-415D-A590-3DE4D554A433}"/>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 xmlns:a16="http://schemas.microsoft.com/office/drawing/2014/main" id="{A34329DC-6D80-49B9-8371-29D7BFFEEC48}"/>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 xmlns:a16="http://schemas.microsoft.com/office/drawing/2014/main" id="{469ED70A-DD09-490A-966C-4F1B966F4256}"/>
              </a:ext>
            </a:extLst>
          </p:cNvPr>
          <p:cNvSpPr>
            <a:spLocks noGrp="1" noChangeArrowheads="1"/>
          </p:cNvSpPr>
          <p:nvPr>
            <p:ph type="sldNum" sz="quarter" idx="12"/>
          </p:nvPr>
        </p:nvSpPr>
        <p:spPr>
          <a:ln/>
        </p:spPr>
        <p:txBody>
          <a:bodyPr/>
          <a:lstStyle>
            <a:lvl1pPr>
              <a:defRPr/>
            </a:lvl1pPr>
          </a:lstStyle>
          <a:p>
            <a:fld id="{35F66BFE-504F-40AC-9D7F-E886FC2FF0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91632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 xmlns:a16="http://schemas.microsoft.com/office/drawing/2014/main" id="{77E38199-3E5F-47F8-92B7-0BCA01374FBF}"/>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 xmlns:a16="http://schemas.microsoft.com/office/drawing/2014/main" id="{7BFE95E6-9A50-4A95-93D9-37A85C02D95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 xmlns:a16="http://schemas.microsoft.com/office/drawing/2014/main" id="{978E1B40-6550-4B41-B279-649B81DFC69E}"/>
              </a:ext>
            </a:extLst>
          </p:cNvPr>
          <p:cNvSpPr>
            <a:spLocks noGrp="1" noChangeArrowheads="1"/>
          </p:cNvSpPr>
          <p:nvPr>
            <p:ph type="sldNum" sz="quarter" idx="12"/>
          </p:nvPr>
        </p:nvSpPr>
        <p:spPr>
          <a:ln/>
        </p:spPr>
        <p:txBody>
          <a:bodyPr/>
          <a:lstStyle>
            <a:lvl1pPr>
              <a:defRPr/>
            </a:lvl1pPr>
          </a:lstStyle>
          <a:p>
            <a:fld id="{1857F270-775B-4DBE-A813-750C0548CFD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830748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 xmlns:a16="http://schemas.microsoft.com/office/drawing/2014/main" id="{655D5806-E918-4AA7-9301-9B8A0574263D}"/>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 xmlns:a16="http://schemas.microsoft.com/office/drawing/2014/main" id="{50CA614B-979F-46A7-BD44-556E59210CA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 xmlns:a16="http://schemas.microsoft.com/office/drawing/2014/main" id="{A7E6155B-CC5F-43D0-9F55-14654F142B60}"/>
              </a:ext>
            </a:extLst>
          </p:cNvPr>
          <p:cNvSpPr>
            <a:spLocks noGrp="1" noChangeArrowheads="1"/>
          </p:cNvSpPr>
          <p:nvPr>
            <p:ph type="sldNum" sz="quarter" idx="12"/>
          </p:nvPr>
        </p:nvSpPr>
        <p:spPr>
          <a:ln/>
        </p:spPr>
        <p:txBody>
          <a:bodyPr/>
          <a:lstStyle>
            <a:lvl1pPr>
              <a:defRPr/>
            </a:lvl1pPr>
          </a:lstStyle>
          <a:p>
            <a:fld id="{8308108B-FC2D-4B67-8B79-3788746FE1C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71517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45"/>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 xmlns:a16="http://schemas.microsoft.com/office/drawing/2014/main" id="{A202C508-AAEB-492D-BF3D-07B1E37CBC9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 xmlns:a16="http://schemas.microsoft.com/office/drawing/2014/main" id="{E387CC29-1F99-4573-BF56-F8BC37DB593B}"/>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 xmlns:a16="http://schemas.microsoft.com/office/drawing/2014/main" id="{49E2ABB1-E99A-41A2-B113-EEF01DABEF4D}"/>
              </a:ext>
            </a:extLst>
          </p:cNvPr>
          <p:cNvSpPr>
            <a:spLocks noGrp="1" noChangeArrowheads="1"/>
          </p:cNvSpPr>
          <p:nvPr>
            <p:ph type="sldNum" sz="quarter" idx="12"/>
          </p:nvPr>
        </p:nvSpPr>
        <p:spPr>
          <a:ln/>
        </p:spPr>
        <p:txBody>
          <a:bodyPr/>
          <a:lstStyle>
            <a:lvl1pPr>
              <a:defRPr/>
            </a:lvl1pPr>
          </a:lstStyle>
          <a:p>
            <a:fld id="{407E7347-7034-4FFA-AEDC-9A4E3AF8E0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33504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noProof="1"/>
              <a:t>Click to edit Master title style</a:t>
            </a:r>
            <a:endParaRPr lang="vi-VN" noProof="1"/>
          </a:p>
        </p:txBody>
      </p:sp>
      <p:sp>
        <p:nvSpPr>
          <p:cNvPr id="3" name="Content Placeholder 2"/>
          <p:cNvSpPr>
            <a:spLocks noGrp="1"/>
          </p:cNvSpPr>
          <p:nvPr>
            <p:ph sz="half" idx="1"/>
          </p:nvPr>
        </p:nvSpPr>
        <p:spPr>
          <a:xfrm>
            <a:off x="457200" y="1935166"/>
            <a:ext cx="4038600" cy="4389437"/>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Content Placeholder 3"/>
          <p:cNvSpPr>
            <a:spLocks noGrp="1"/>
          </p:cNvSpPr>
          <p:nvPr>
            <p:ph sz="quarter" idx="2"/>
          </p:nvPr>
        </p:nvSpPr>
        <p:spPr>
          <a:xfrm>
            <a:off x="4648200" y="1935170"/>
            <a:ext cx="4038600" cy="21177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5" name="Content Placeholder 4"/>
          <p:cNvSpPr>
            <a:spLocks noGrp="1"/>
          </p:cNvSpPr>
          <p:nvPr>
            <p:ph sz="quarter" idx="3"/>
          </p:nvPr>
        </p:nvSpPr>
        <p:spPr>
          <a:xfrm>
            <a:off x="4648200" y="4205288"/>
            <a:ext cx="4038600" cy="2119312"/>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6" name="Date Placeholder 3">
            <a:extLst>
              <a:ext uri="{FF2B5EF4-FFF2-40B4-BE49-F238E27FC236}">
                <a16:creationId xmlns="" xmlns:a16="http://schemas.microsoft.com/office/drawing/2014/main" id="{59A6E109-AF80-41E7-BE8A-C8B9585FA069}"/>
              </a:ext>
            </a:extLst>
          </p:cNvPr>
          <p:cNvSpPr>
            <a:spLocks noGrp="1"/>
          </p:cNvSpPr>
          <p:nvPr>
            <p:ph type="dt" sz="half" idx="10"/>
          </p:nvPr>
        </p:nvSpPr>
        <p:spPr/>
        <p:txBody>
          <a:bodyPr/>
          <a:lstStyle>
            <a:lvl1pPr>
              <a:defRPr/>
            </a:lvl1pPr>
          </a:lstStyle>
          <a:p>
            <a:pPr>
              <a:defRPr/>
            </a:pPr>
            <a:fld id="{0B9DE6E9-5DA2-40EE-A670-8F32CB6F9B1A}" type="datetimeFigureOut">
              <a:rPr lang="en-US">
                <a:solidFill>
                  <a:srgbClr val="000000"/>
                </a:solidFill>
              </a:rPr>
              <a:pPr>
                <a:defRPr/>
              </a:pPr>
              <a:t>3/5/2022</a:t>
            </a:fld>
            <a:endParaRPr lang="en-US">
              <a:solidFill>
                <a:srgbClr val="000000"/>
              </a:solidFill>
            </a:endParaRPr>
          </a:p>
        </p:txBody>
      </p:sp>
      <p:sp>
        <p:nvSpPr>
          <p:cNvPr id="7" name="Footer Placeholder 4">
            <a:extLst>
              <a:ext uri="{FF2B5EF4-FFF2-40B4-BE49-F238E27FC236}">
                <a16:creationId xmlns="" xmlns:a16="http://schemas.microsoft.com/office/drawing/2014/main" id="{EDC14F64-2D62-4A44-8255-E49BBA8C8EF3}"/>
              </a:ext>
            </a:extLst>
          </p:cNvPr>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8" name="Slide Number Placeholder 5">
            <a:extLst>
              <a:ext uri="{FF2B5EF4-FFF2-40B4-BE49-F238E27FC236}">
                <a16:creationId xmlns="" xmlns:a16="http://schemas.microsoft.com/office/drawing/2014/main" id="{C35EA526-5EFB-4C3E-9C7F-2DF7500CAB4A}"/>
              </a:ext>
            </a:extLst>
          </p:cNvPr>
          <p:cNvSpPr>
            <a:spLocks noGrp="1"/>
          </p:cNvSpPr>
          <p:nvPr>
            <p:ph type="sldNum" sz="quarter" idx="12"/>
          </p:nvPr>
        </p:nvSpPr>
        <p:spPr/>
        <p:txBody>
          <a:bodyPr/>
          <a:lstStyle>
            <a:lvl1pPr>
              <a:defRPr/>
            </a:lvl1pPr>
          </a:lstStyle>
          <a:p>
            <a:fld id="{27C74161-03B5-4F2C-94E0-57F2BABE09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427730"/>
      </p:ext>
    </p:extLst>
  </p:cSld>
  <p:clrMapOvr>
    <a:masterClrMapping/>
  </p:clrMapOvr>
  <p:transition spd="med">
    <p:wipe dir="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B45BB0F-C290-418E-847E-0EC51674B6F1}" type="datetimeFigureOut">
              <a:rPr lang="en-US">
                <a:solidFill>
                  <a:prstClr val="black">
                    <a:tint val="75000"/>
                  </a:prstClr>
                </a:solidFill>
              </a:rPr>
              <a:pPr>
                <a:defRPr/>
              </a:pPr>
              <a:t>3/5/2022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5CE059-488F-45EC-9434-2DD1EE4CF1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44910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2F7DB5-0D60-450A-9AEC-02472867E4C9}" type="datetimeFigureOut">
              <a:rPr lang="en-US">
                <a:solidFill>
                  <a:prstClr val="black">
                    <a:tint val="75000"/>
                  </a:prstClr>
                </a:solidFill>
              </a:rPr>
              <a:pPr>
                <a:defRPr/>
              </a:pPr>
              <a:t>3/5/2022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C8B9417-9BA9-4E67-B121-6C0211286C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38136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329CAF3-40F9-403E-86ED-7C0BF8F8BF8D}" type="datetimeFigureOut">
              <a:rPr lang="en-US">
                <a:solidFill>
                  <a:prstClr val="black">
                    <a:tint val="75000"/>
                  </a:prstClr>
                </a:solidFill>
              </a:rPr>
              <a:pPr>
                <a:defRPr/>
              </a:pPr>
              <a:t>3/5/2022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EC744A3-E8AC-401A-9F49-645B6C50CA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24642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F756AE6-3A96-4326-921A-B0CE328861D9}" type="datetimeFigureOut">
              <a:rPr lang="en-US">
                <a:solidFill>
                  <a:prstClr val="black">
                    <a:tint val="75000"/>
                  </a:prstClr>
                </a:solidFill>
              </a:rPr>
              <a:pPr>
                <a:defRPr/>
              </a:pPr>
              <a:t>3/5/2022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AF00EF-210A-4982-AD4C-422F8B32BC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921117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EE909B2-027D-4313-BB4A-D406BFD4793D}" type="datetimeFigureOut">
              <a:rPr lang="en-US">
                <a:solidFill>
                  <a:prstClr val="black">
                    <a:tint val="75000"/>
                  </a:prstClr>
                </a:solidFill>
              </a:rPr>
              <a:pPr>
                <a:defRPr/>
              </a:pPr>
              <a:t>3/5/2022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96044D6-F118-4008-BAEB-4AF2C63D79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200885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6E3BD6D-A87D-4E53-9420-7F38EFCAF8B8}" type="datetimeFigureOut">
              <a:rPr lang="en-US">
                <a:solidFill>
                  <a:prstClr val="black">
                    <a:tint val="75000"/>
                  </a:prstClr>
                </a:solidFill>
              </a:rPr>
              <a:pPr>
                <a:defRPr/>
              </a:pPr>
              <a:t>3/5/2022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0663CAA-B0A8-44F7-A2A6-AEA7A85FA4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848183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672152-E76A-458C-99B5-3F42469D49B2}" type="datetimeFigureOut">
              <a:rPr lang="en-US">
                <a:solidFill>
                  <a:prstClr val="black">
                    <a:tint val="75000"/>
                  </a:prstClr>
                </a:solidFill>
              </a:rPr>
              <a:pPr>
                <a:defRPr/>
              </a:pPr>
              <a:t>3/5/2022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E673E42-C696-413A-B0D3-A14126789F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47476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A38E5F-7440-48DF-9B5E-5E03A61B83D4}" type="datetimeFigureOut">
              <a:rPr lang="en-US">
                <a:solidFill>
                  <a:prstClr val="black">
                    <a:tint val="75000"/>
                  </a:prstClr>
                </a:solidFill>
              </a:rPr>
              <a:pPr>
                <a:defRPr/>
              </a:pPr>
              <a:t>3/5/2022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C45346-8DE6-410C-AF6A-8B40AE2620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876069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FEED00-FB26-47A3-BFB1-551335485DFE}" type="datetimeFigureOut">
              <a:rPr lang="en-US">
                <a:solidFill>
                  <a:prstClr val="black">
                    <a:tint val="75000"/>
                  </a:prstClr>
                </a:solidFill>
              </a:rPr>
              <a:pPr>
                <a:defRPr/>
              </a:pPr>
              <a:t>3/5/2022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8BE90C4-CE70-46A2-AF75-4D2C7E6C93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70764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40E88A-9D85-4634-B4CA-DDDE34868B7B}" type="datetimeFigureOut">
              <a:rPr lang="en-US">
                <a:solidFill>
                  <a:prstClr val="black">
                    <a:tint val="75000"/>
                  </a:prstClr>
                </a:solidFill>
              </a:rPr>
              <a:pPr>
                <a:defRPr/>
              </a:pPr>
              <a:t>3/5/2022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A2EDB6-D887-46AD-8819-D24148A873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497923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65A7F1-2405-4979-BE00-B6763C653D12}" type="datetimeFigureOut">
              <a:rPr lang="en-US">
                <a:solidFill>
                  <a:prstClr val="black">
                    <a:tint val="75000"/>
                  </a:prstClr>
                </a:solidFill>
              </a:rPr>
              <a:pPr>
                <a:defRPr/>
              </a:pPr>
              <a:t>3/5/2022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069C29-4C65-4A28-BAC4-016DBB59A2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72451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B45BB0F-C290-418E-847E-0EC51674B6F1}" type="datetimeFigureOut">
              <a:rPr lang="en-US">
                <a:solidFill>
                  <a:prstClr val="black">
                    <a:tint val="75000"/>
                  </a:prstClr>
                </a:solidFill>
              </a:rPr>
              <a:pPr>
                <a:defRPr/>
              </a:pPr>
              <a:t>3/5/2022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5CE059-488F-45EC-9434-2DD1EE4CF1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80193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2F7DB5-0D60-450A-9AEC-02472867E4C9}" type="datetimeFigureOut">
              <a:rPr lang="en-US">
                <a:solidFill>
                  <a:prstClr val="black">
                    <a:tint val="75000"/>
                  </a:prstClr>
                </a:solidFill>
              </a:rPr>
              <a:pPr>
                <a:defRPr/>
              </a:pPr>
              <a:t>3/5/2022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C8B9417-9BA9-4E67-B121-6C0211286C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852014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329CAF3-40F9-403E-86ED-7C0BF8F8BF8D}" type="datetimeFigureOut">
              <a:rPr lang="en-US">
                <a:solidFill>
                  <a:prstClr val="black">
                    <a:tint val="75000"/>
                  </a:prstClr>
                </a:solidFill>
              </a:rPr>
              <a:pPr>
                <a:defRPr/>
              </a:pPr>
              <a:t>3/5/2022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EC744A3-E8AC-401A-9F49-645B6C50CA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98174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F756AE6-3A96-4326-921A-B0CE328861D9}" type="datetimeFigureOut">
              <a:rPr lang="en-US">
                <a:solidFill>
                  <a:prstClr val="black">
                    <a:tint val="75000"/>
                  </a:prstClr>
                </a:solidFill>
              </a:rPr>
              <a:pPr>
                <a:defRPr/>
              </a:pPr>
              <a:t>3/5/2022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AF00EF-210A-4982-AD4C-422F8B32BC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75820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EE909B2-027D-4313-BB4A-D406BFD4793D}" type="datetimeFigureOut">
              <a:rPr lang="en-US">
                <a:solidFill>
                  <a:prstClr val="black">
                    <a:tint val="75000"/>
                  </a:prstClr>
                </a:solidFill>
              </a:rPr>
              <a:pPr>
                <a:defRPr/>
              </a:pPr>
              <a:t>3/5/2022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96044D6-F118-4008-BAEB-4AF2C63D79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271947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6E3BD6D-A87D-4E53-9420-7F38EFCAF8B8}" type="datetimeFigureOut">
              <a:rPr lang="en-US">
                <a:solidFill>
                  <a:prstClr val="black">
                    <a:tint val="75000"/>
                  </a:prstClr>
                </a:solidFill>
              </a:rPr>
              <a:pPr>
                <a:defRPr/>
              </a:pPr>
              <a:t>3/5/2022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0663CAA-B0A8-44F7-A2A6-AEA7A85FA4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54052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672152-E76A-458C-99B5-3F42469D49B2}" type="datetimeFigureOut">
              <a:rPr lang="en-US">
                <a:solidFill>
                  <a:prstClr val="black">
                    <a:tint val="75000"/>
                  </a:prstClr>
                </a:solidFill>
              </a:rPr>
              <a:pPr>
                <a:defRPr/>
              </a:pPr>
              <a:t>3/5/2022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E673E42-C696-413A-B0D3-A14126789F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119142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A38E5F-7440-48DF-9B5E-5E03A61B83D4}" type="datetimeFigureOut">
              <a:rPr lang="en-US">
                <a:solidFill>
                  <a:prstClr val="black">
                    <a:tint val="75000"/>
                  </a:prstClr>
                </a:solidFill>
              </a:rPr>
              <a:pPr>
                <a:defRPr/>
              </a:pPr>
              <a:t>3/5/2022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C45346-8DE6-410C-AF6A-8B40AE2620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741365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FEED00-FB26-47A3-BFB1-551335485DFE}" type="datetimeFigureOut">
              <a:rPr lang="en-US">
                <a:solidFill>
                  <a:prstClr val="black">
                    <a:tint val="75000"/>
                  </a:prstClr>
                </a:solidFill>
              </a:rPr>
              <a:pPr>
                <a:defRPr/>
              </a:pPr>
              <a:t>3/5/2022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8BE90C4-CE70-46A2-AF75-4D2C7E6C93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787135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40E88A-9D85-4634-B4CA-DDDE34868B7B}" type="datetimeFigureOut">
              <a:rPr lang="en-US">
                <a:solidFill>
                  <a:prstClr val="black">
                    <a:tint val="75000"/>
                  </a:prstClr>
                </a:solidFill>
              </a:rPr>
              <a:pPr>
                <a:defRPr/>
              </a:pPr>
              <a:t>3/5/2022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A2EDB6-D887-46AD-8819-D24148A873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889404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65A7F1-2405-4979-BE00-B6763C653D12}" type="datetimeFigureOut">
              <a:rPr lang="en-US">
                <a:solidFill>
                  <a:prstClr val="black">
                    <a:tint val="75000"/>
                  </a:prstClr>
                </a:solidFill>
              </a:rPr>
              <a:pPr>
                <a:defRPr/>
              </a:pPr>
              <a:t>3/5/2022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069C29-4C65-4A28-BAC4-016DBB59A2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12246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B45BB0F-C290-418E-847E-0EC51674B6F1}" type="datetimeFigureOut">
              <a:rPr lang="en-US">
                <a:solidFill>
                  <a:prstClr val="black">
                    <a:tint val="75000"/>
                  </a:prstClr>
                </a:solidFill>
              </a:rPr>
              <a:pPr>
                <a:defRPr/>
              </a:pPr>
              <a:t>3/5/2022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5CE059-488F-45EC-9434-2DD1EE4CF1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055347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2F7DB5-0D60-450A-9AEC-02472867E4C9}" type="datetimeFigureOut">
              <a:rPr lang="en-US">
                <a:solidFill>
                  <a:prstClr val="black">
                    <a:tint val="75000"/>
                  </a:prstClr>
                </a:solidFill>
              </a:rPr>
              <a:pPr>
                <a:defRPr/>
              </a:pPr>
              <a:t>3/5/2022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C8B9417-9BA9-4E67-B121-6C0211286C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22243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329CAF3-40F9-403E-86ED-7C0BF8F8BF8D}" type="datetimeFigureOut">
              <a:rPr lang="en-US">
                <a:solidFill>
                  <a:prstClr val="black">
                    <a:tint val="75000"/>
                  </a:prstClr>
                </a:solidFill>
              </a:rPr>
              <a:pPr>
                <a:defRPr/>
              </a:pPr>
              <a:t>3/5/2022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EC744A3-E8AC-401A-9F49-645B6C50CA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64435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F756AE6-3A96-4326-921A-B0CE328861D9}" type="datetimeFigureOut">
              <a:rPr lang="en-US">
                <a:solidFill>
                  <a:prstClr val="black">
                    <a:tint val="75000"/>
                  </a:prstClr>
                </a:solidFill>
              </a:rPr>
              <a:pPr>
                <a:defRPr/>
              </a:pPr>
              <a:t>3/5/2022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AF00EF-210A-4982-AD4C-422F8B32BC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873560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EE909B2-027D-4313-BB4A-D406BFD4793D}" type="datetimeFigureOut">
              <a:rPr lang="en-US">
                <a:solidFill>
                  <a:prstClr val="black">
                    <a:tint val="75000"/>
                  </a:prstClr>
                </a:solidFill>
              </a:rPr>
              <a:pPr>
                <a:defRPr/>
              </a:pPr>
              <a:t>3/5/2022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96044D6-F118-4008-BAEB-4AF2C63D79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27529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6E3BD6D-A87D-4E53-9420-7F38EFCAF8B8}" type="datetimeFigureOut">
              <a:rPr lang="en-US">
                <a:solidFill>
                  <a:prstClr val="black">
                    <a:tint val="75000"/>
                  </a:prstClr>
                </a:solidFill>
              </a:rPr>
              <a:pPr>
                <a:defRPr/>
              </a:pPr>
              <a:t>3/5/2022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0663CAA-B0A8-44F7-A2A6-AEA7A85FA4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82122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672152-E76A-458C-99B5-3F42469D49B2}" type="datetimeFigureOut">
              <a:rPr lang="en-US">
                <a:solidFill>
                  <a:prstClr val="black">
                    <a:tint val="75000"/>
                  </a:prstClr>
                </a:solidFill>
              </a:rPr>
              <a:pPr>
                <a:defRPr/>
              </a:pPr>
              <a:t>3/5/2022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E673E42-C696-413A-B0D3-A14126789F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32655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A38E5F-7440-48DF-9B5E-5E03A61B83D4}" type="datetimeFigureOut">
              <a:rPr lang="en-US">
                <a:solidFill>
                  <a:prstClr val="black">
                    <a:tint val="75000"/>
                  </a:prstClr>
                </a:solidFill>
              </a:rPr>
              <a:pPr>
                <a:defRPr/>
              </a:pPr>
              <a:t>3/5/2022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C45346-8DE6-410C-AF6A-8B40AE2620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6538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FEED00-FB26-47A3-BFB1-551335485DFE}" type="datetimeFigureOut">
              <a:rPr lang="en-US">
                <a:solidFill>
                  <a:prstClr val="black">
                    <a:tint val="75000"/>
                  </a:prstClr>
                </a:solidFill>
              </a:rPr>
              <a:pPr>
                <a:defRPr/>
              </a:pPr>
              <a:t>3/5/2022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8BE90C4-CE70-46A2-AF75-4D2C7E6C93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269121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40E88A-9D85-4634-B4CA-DDDE34868B7B}" type="datetimeFigureOut">
              <a:rPr lang="en-US">
                <a:solidFill>
                  <a:prstClr val="black">
                    <a:tint val="75000"/>
                  </a:prstClr>
                </a:solidFill>
              </a:rPr>
              <a:pPr>
                <a:defRPr/>
              </a:pPr>
              <a:t>3/5/2022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A2EDB6-D887-46AD-8819-D24148A873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3118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65A7F1-2405-4979-BE00-B6763C653D12}" type="datetimeFigureOut">
              <a:rPr lang="en-US">
                <a:solidFill>
                  <a:prstClr val="black">
                    <a:tint val="75000"/>
                  </a:prstClr>
                </a:solidFill>
              </a:rPr>
              <a:pPr>
                <a:defRPr/>
              </a:pPr>
              <a:t>3/5/2022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069C29-4C65-4A28-BAC4-016DBB59A2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65252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B45BB0F-C290-418E-847E-0EC51674B6F1}" type="datetimeFigureOut">
              <a:rPr lang="en-US">
                <a:solidFill>
                  <a:prstClr val="black">
                    <a:tint val="75000"/>
                  </a:prstClr>
                </a:solidFill>
              </a:rPr>
              <a:pPr>
                <a:defRPr/>
              </a:pPr>
              <a:t>3/5/2022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5CE059-488F-45EC-9434-2DD1EE4CF1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645645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2F7DB5-0D60-450A-9AEC-02472867E4C9}" type="datetimeFigureOut">
              <a:rPr lang="en-US">
                <a:solidFill>
                  <a:prstClr val="black">
                    <a:tint val="75000"/>
                  </a:prstClr>
                </a:solidFill>
              </a:rPr>
              <a:pPr>
                <a:defRPr/>
              </a:pPr>
              <a:t>3/5/2022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C8B9417-9BA9-4E67-B121-6C0211286C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821460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329CAF3-40F9-403E-86ED-7C0BF8F8BF8D}" type="datetimeFigureOut">
              <a:rPr lang="en-US">
                <a:solidFill>
                  <a:prstClr val="black">
                    <a:tint val="75000"/>
                  </a:prstClr>
                </a:solidFill>
              </a:rPr>
              <a:pPr>
                <a:defRPr/>
              </a:pPr>
              <a:t>3/5/2022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EC744A3-E8AC-401A-9F49-645B6C50CA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703210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F756AE6-3A96-4326-921A-B0CE328861D9}" type="datetimeFigureOut">
              <a:rPr lang="en-US">
                <a:solidFill>
                  <a:prstClr val="black">
                    <a:tint val="75000"/>
                  </a:prstClr>
                </a:solidFill>
              </a:rPr>
              <a:pPr>
                <a:defRPr/>
              </a:pPr>
              <a:t>3/5/2022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AF00EF-210A-4982-AD4C-422F8B32BC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228104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EE909B2-027D-4313-BB4A-D406BFD4793D}" type="datetimeFigureOut">
              <a:rPr lang="en-US">
                <a:solidFill>
                  <a:prstClr val="black">
                    <a:tint val="75000"/>
                  </a:prstClr>
                </a:solidFill>
              </a:rPr>
              <a:pPr>
                <a:defRPr/>
              </a:pPr>
              <a:t>3/5/2022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96044D6-F118-4008-BAEB-4AF2C63D79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466352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6E3BD6D-A87D-4E53-9420-7F38EFCAF8B8}" type="datetimeFigureOut">
              <a:rPr lang="en-US">
                <a:solidFill>
                  <a:prstClr val="black">
                    <a:tint val="75000"/>
                  </a:prstClr>
                </a:solidFill>
              </a:rPr>
              <a:pPr>
                <a:defRPr/>
              </a:pPr>
              <a:t>3/5/2022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0663CAA-B0A8-44F7-A2A6-AEA7A85FA4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43841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672152-E76A-458C-99B5-3F42469D49B2}" type="datetimeFigureOut">
              <a:rPr lang="en-US">
                <a:solidFill>
                  <a:prstClr val="black">
                    <a:tint val="75000"/>
                  </a:prstClr>
                </a:solidFill>
              </a:rPr>
              <a:pPr>
                <a:defRPr/>
              </a:pPr>
              <a:t>3/5/2022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E673E42-C696-413A-B0D3-A14126789F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898316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A38E5F-7440-48DF-9B5E-5E03A61B83D4}" type="datetimeFigureOut">
              <a:rPr lang="en-US">
                <a:solidFill>
                  <a:prstClr val="black">
                    <a:tint val="75000"/>
                  </a:prstClr>
                </a:solidFill>
              </a:rPr>
              <a:pPr>
                <a:defRPr/>
              </a:pPr>
              <a:t>3/5/2022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C45346-8DE6-410C-AF6A-8B40AE2620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07376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FEED00-FB26-47A3-BFB1-551335485DFE}" type="datetimeFigureOut">
              <a:rPr lang="en-US">
                <a:solidFill>
                  <a:prstClr val="black">
                    <a:tint val="75000"/>
                  </a:prstClr>
                </a:solidFill>
              </a:rPr>
              <a:pPr>
                <a:defRPr/>
              </a:pPr>
              <a:t>3/5/2022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8BE90C4-CE70-46A2-AF75-4D2C7E6C93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82829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theme" Target="../theme/theme14.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theme" Target="../theme/theme1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7.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theme" Target="../theme/theme16.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fontAlgn="base">
              <a:spcBef>
                <a:spcPct val="0"/>
              </a:spcBef>
              <a:spcAft>
                <a:spcPct val="0"/>
              </a:spcAft>
              <a:defRPr/>
            </a:pPr>
            <a:fld id="{0CC242EA-AEB5-4471-BBAF-4A847032C3F0}" type="datetimeFigureOut">
              <a:rPr lang="en-US">
                <a:solidFill>
                  <a:prstClr val="black">
                    <a:tint val="75000"/>
                  </a:prstClr>
                </a:solidFill>
                <a:latin typeface="Arial" charset="0"/>
                <a:cs typeface="Arial" charset="0"/>
              </a:rPr>
              <a:pPr fontAlgn="base">
                <a:spcBef>
                  <a:spcPct val="0"/>
                </a:spcBef>
                <a:spcAft>
                  <a:spcPct val="0"/>
                </a:spcAft>
                <a:defRPr/>
              </a:pPr>
              <a:t>3/5/2022</a:t>
            </a:fld>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fontAlgn="base">
              <a:spcBef>
                <a:spcPct val="0"/>
              </a:spcBef>
              <a:spcAft>
                <a:spcPct val="0"/>
              </a:spcAft>
              <a:defRPr/>
            </a:pPr>
            <a:fld id="{4862EA3C-7FC2-449E-840B-0FD6102E03A4}"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375510461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fontAlgn="base">
              <a:spcBef>
                <a:spcPct val="0"/>
              </a:spcBef>
              <a:spcAft>
                <a:spcPct val="0"/>
              </a:spcAft>
              <a:defRPr/>
            </a:pPr>
            <a:fld id="{0CC242EA-AEB5-4471-BBAF-4A847032C3F0}" type="datetimeFigureOut">
              <a:rPr lang="en-US">
                <a:solidFill>
                  <a:prstClr val="black">
                    <a:tint val="75000"/>
                  </a:prstClr>
                </a:solidFill>
                <a:latin typeface="Arial" charset="0"/>
                <a:cs typeface="Arial" charset="0"/>
              </a:rPr>
              <a:pPr fontAlgn="base">
                <a:spcBef>
                  <a:spcPct val="0"/>
                </a:spcBef>
                <a:spcAft>
                  <a:spcPct val="0"/>
                </a:spcAft>
                <a:defRPr/>
              </a:pPr>
              <a:t>3/5/2022</a:t>
            </a:fld>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fontAlgn="base">
              <a:spcBef>
                <a:spcPct val="0"/>
              </a:spcBef>
              <a:spcAft>
                <a:spcPct val="0"/>
              </a:spcAft>
              <a:defRPr/>
            </a:pPr>
            <a:fld id="{4862EA3C-7FC2-449E-840B-0FD6102E03A4}"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3820945656"/>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3/5/2022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786521"/>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790910E-29ED-4B14-8449-9459DEB7E045}"/>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5B299F68-8EFA-4419-A537-50B9E8D0D72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774FD9A5-462F-4BFE-BA5D-D48FF223B345}"/>
              </a:ext>
            </a:extLst>
          </p:cNvPr>
          <p:cNvSpPr>
            <a:spLocks noGrp="1"/>
          </p:cNvSpPr>
          <p:nvPr>
            <p:ph type="dt" sz="half" idx="2"/>
          </p:nvPr>
        </p:nvSpPr>
        <p:spPr>
          <a:xfrm>
            <a:off x="628650" y="635636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45606C1-9BB5-4620-899D-2E0EBFB27FC5}"/>
              </a:ext>
            </a:extLst>
          </p:cNvPr>
          <p:cNvSpPr>
            <a:spLocks noGrp="1"/>
          </p:cNvSpPr>
          <p:nvPr>
            <p:ph type="ftr" sz="quarter" idx="3"/>
          </p:nvPr>
        </p:nvSpPr>
        <p:spPr>
          <a:xfrm>
            <a:off x="3028950" y="635636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DBD8412-9358-4C48-9212-01A3386E2756}"/>
              </a:ext>
            </a:extLst>
          </p:cNvPr>
          <p:cNvSpPr>
            <a:spLocks noGrp="1"/>
          </p:cNvSpPr>
          <p:nvPr>
            <p:ph type="sldNum" sz="quarter" idx="4"/>
          </p:nvPr>
        </p:nvSpPr>
        <p:spPr>
          <a:xfrm>
            <a:off x="6457950" y="635636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6A4AC56-A1B8-413B-BF79-C6DCF8542CD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06556604"/>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A58F424B-8F39-4EEE-BC52-2DFE43ECACF4}"/>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 xmlns:a16="http://schemas.microsoft.com/office/drawing/2014/main" id="{7F906B32-009D-420E-AD51-4132DE3B7A88}"/>
              </a:ext>
            </a:extLst>
          </p:cNvPr>
          <p:cNvSpPr>
            <a:spLocks noGrp="1" noChangeArrowheads="1"/>
          </p:cNvSpPr>
          <p:nvPr>
            <p:ph type="body" idx="4294967295"/>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 xmlns:a16="http://schemas.microsoft.com/office/drawing/2014/main" id="{DE70A247-5B8D-466F-950E-4782118AEBC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a:extLst>
              <a:ext uri="{FF2B5EF4-FFF2-40B4-BE49-F238E27FC236}">
                <a16:creationId xmlns="" xmlns:a16="http://schemas.microsoft.com/office/drawing/2014/main" id="{504F5FD3-EA0D-4B96-B200-323BEB363BE6}"/>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a:extLst>
              <a:ext uri="{FF2B5EF4-FFF2-40B4-BE49-F238E27FC236}">
                <a16:creationId xmlns="" xmlns:a16="http://schemas.microsoft.com/office/drawing/2014/main" id="{326BC358-89E9-4366-8874-C2005DA57C24}"/>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F9EC5D6-8F42-462F-BC87-7359E9F203AD}"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215522527"/>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 xmlns:a16="http://schemas.microsoft.com/office/drawing/2014/main" id="{38331E28-801B-4C2F-9030-8E75F1319BD7}"/>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 xmlns:a16="http://schemas.microsoft.com/office/drawing/2014/main" id="{59232500-86FD-4539-8557-E87E08A49E93}"/>
              </a:ext>
            </a:extLst>
          </p:cNvPr>
          <p:cNvSpPr>
            <a:spLocks noGrp="1" noChangeArrowheads="1"/>
          </p:cNvSpPr>
          <p:nvPr>
            <p:ph type="body" idx="4294967295"/>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 xmlns:a16="http://schemas.microsoft.com/office/drawing/2014/main" id="{EA9A71A5-F7C5-4821-87B4-59836CD3426C}"/>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a:extLst>
              <a:ext uri="{FF2B5EF4-FFF2-40B4-BE49-F238E27FC236}">
                <a16:creationId xmlns="" xmlns:a16="http://schemas.microsoft.com/office/drawing/2014/main" id="{9C1C60C6-AC11-454D-9D74-D722D71EBD04}"/>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a:extLst>
              <a:ext uri="{FF2B5EF4-FFF2-40B4-BE49-F238E27FC236}">
                <a16:creationId xmlns="" xmlns:a16="http://schemas.microsoft.com/office/drawing/2014/main" id="{35694D33-97C6-4EF2-AA46-7EDEDCB862DE}"/>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BA643CE-7800-41A5-B1FD-1E4DC331FCB0}"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380862088"/>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50564-7110-467A-A848-07ED4DC6F20B}" type="datetimeFigureOut">
              <a:rPr lang="en-US" smtClean="0">
                <a:solidFill>
                  <a:prstClr val="black">
                    <a:tint val="75000"/>
                  </a:prstClr>
                </a:solidFill>
              </a:rPr>
              <a:pPr/>
              <a:t>3/5/2022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507359"/>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790910E-29ED-4B14-8449-9459DEB7E045}"/>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5B299F68-8EFA-4419-A537-50B9E8D0D72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774FD9A5-462F-4BFE-BA5D-D48FF223B345}"/>
              </a:ext>
            </a:extLst>
          </p:cNvPr>
          <p:cNvSpPr>
            <a:spLocks noGrp="1"/>
          </p:cNvSpPr>
          <p:nvPr>
            <p:ph type="dt" sz="half" idx="2"/>
          </p:nvPr>
        </p:nvSpPr>
        <p:spPr>
          <a:xfrm>
            <a:off x="628650" y="635636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45606C1-9BB5-4620-899D-2E0EBFB27FC5}"/>
              </a:ext>
            </a:extLst>
          </p:cNvPr>
          <p:cNvSpPr>
            <a:spLocks noGrp="1"/>
          </p:cNvSpPr>
          <p:nvPr>
            <p:ph type="ftr" sz="quarter" idx="3"/>
          </p:nvPr>
        </p:nvSpPr>
        <p:spPr>
          <a:xfrm>
            <a:off x="3028950" y="635636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DBD8412-9358-4C48-9212-01A3386E2756}"/>
              </a:ext>
            </a:extLst>
          </p:cNvPr>
          <p:cNvSpPr>
            <a:spLocks noGrp="1"/>
          </p:cNvSpPr>
          <p:nvPr>
            <p:ph type="sldNum" sz="quarter" idx="4"/>
          </p:nvPr>
        </p:nvSpPr>
        <p:spPr>
          <a:xfrm>
            <a:off x="6457950" y="635636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6A4AC56-A1B8-413B-BF79-C6DCF8542CD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69303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790910E-29ED-4B14-8449-9459DEB7E045}"/>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5B299F68-8EFA-4419-A537-50B9E8D0D72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774FD9A5-462F-4BFE-BA5D-D48FF223B345}"/>
              </a:ext>
            </a:extLst>
          </p:cNvPr>
          <p:cNvSpPr>
            <a:spLocks noGrp="1"/>
          </p:cNvSpPr>
          <p:nvPr>
            <p:ph type="dt" sz="half" idx="2"/>
          </p:nvPr>
        </p:nvSpPr>
        <p:spPr>
          <a:xfrm>
            <a:off x="628650" y="635636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45606C1-9BB5-4620-899D-2E0EBFB27FC5}"/>
              </a:ext>
            </a:extLst>
          </p:cNvPr>
          <p:cNvSpPr>
            <a:spLocks noGrp="1"/>
          </p:cNvSpPr>
          <p:nvPr>
            <p:ph type="ftr" sz="quarter" idx="3"/>
          </p:nvPr>
        </p:nvSpPr>
        <p:spPr>
          <a:xfrm>
            <a:off x="3028950" y="635636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DBD8412-9358-4C48-9212-01A3386E2756}"/>
              </a:ext>
            </a:extLst>
          </p:cNvPr>
          <p:cNvSpPr>
            <a:spLocks noGrp="1"/>
          </p:cNvSpPr>
          <p:nvPr>
            <p:ph type="sldNum" sz="quarter" idx="4"/>
          </p:nvPr>
        </p:nvSpPr>
        <p:spPr>
          <a:xfrm>
            <a:off x="6457950" y="635636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6A4AC56-A1B8-413B-BF79-C6DCF8542CD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63164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A58F424B-8F39-4EEE-BC52-2DFE43ECACF4}"/>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 xmlns:a16="http://schemas.microsoft.com/office/drawing/2014/main" id="{7F906B32-009D-420E-AD51-4132DE3B7A88}"/>
              </a:ext>
            </a:extLst>
          </p:cNvPr>
          <p:cNvSpPr>
            <a:spLocks noGrp="1" noChangeArrowheads="1"/>
          </p:cNvSpPr>
          <p:nvPr>
            <p:ph type="body" idx="4294967295"/>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 xmlns:a16="http://schemas.microsoft.com/office/drawing/2014/main" id="{DE70A247-5B8D-466F-950E-4782118AEBC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a:extLst>
              <a:ext uri="{FF2B5EF4-FFF2-40B4-BE49-F238E27FC236}">
                <a16:creationId xmlns="" xmlns:a16="http://schemas.microsoft.com/office/drawing/2014/main" id="{504F5FD3-EA0D-4B96-B200-323BEB363BE6}"/>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a:extLst>
              <a:ext uri="{FF2B5EF4-FFF2-40B4-BE49-F238E27FC236}">
                <a16:creationId xmlns="" xmlns:a16="http://schemas.microsoft.com/office/drawing/2014/main" id="{326BC358-89E9-4366-8874-C2005DA57C24}"/>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F9EC5D6-8F42-462F-BC87-7359E9F203AD}"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4879826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A58F424B-8F39-4EEE-BC52-2DFE43ECACF4}"/>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 xmlns:a16="http://schemas.microsoft.com/office/drawing/2014/main" id="{7F906B32-009D-420E-AD51-4132DE3B7A88}"/>
              </a:ext>
            </a:extLst>
          </p:cNvPr>
          <p:cNvSpPr>
            <a:spLocks noGrp="1" noChangeArrowheads="1"/>
          </p:cNvSpPr>
          <p:nvPr>
            <p:ph type="body" idx="4294967295"/>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 xmlns:a16="http://schemas.microsoft.com/office/drawing/2014/main" id="{DE70A247-5B8D-466F-950E-4782118AEBC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a:extLst>
              <a:ext uri="{FF2B5EF4-FFF2-40B4-BE49-F238E27FC236}">
                <a16:creationId xmlns="" xmlns:a16="http://schemas.microsoft.com/office/drawing/2014/main" id="{504F5FD3-EA0D-4B96-B200-323BEB363BE6}"/>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a:extLst>
              <a:ext uri="{FF2B5EF4-FFF2-40B4-BE49-F238E27FC236}">
                <a16:creationId xmlns="" xmlns:a16="http://schemas.microsoft.com/office/drawing/2014/main" id="{326BC358-89E9-4366-8874-C2005DA57C24}"/>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F9EC5D6-8F42-462F-BC87-7359E9F203AD}"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8731355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fontAlgn="base">
              <a:spcBef>
                <a:spcPct val="0"/>
              </a:spcBef>
              <a:spcAft>
                <a:spcPct val="0"/>
              </a:spcAft>
              <a:defRPr/>
            </a:pPr>
            <a:fld id="{0CC242EA-AEB5-4471-BBAF-4A847032C3F0}" type="datetimeFigureOut">
              <a:rPr lang="en-US">
                <a:solidFill>
                  <a:prstClr val="black">
                    <a:tint val="75000"/>
                  </a:prstClr>
                </a:solidFill>
                <a:latin typeface="Arial" charset="0"/>
                <a:cs typeface="Arial" charset="0"/>
              </a:rPr>
              <a:pPr fontAlgn="base">
                <a:spcBef>
                  <a:spcPct val="0"/>
                </a:spcBef>
                <a:spcAft>
                  <a:spcPct val="0"/>
                </a:spcAft>
                <a:defRPr/>
              </a:pPr>
              <a:t>3/5/2022</a:t>
            </a:fld>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fontAlgn="base">
              <a:spcBef>
                <a:spcPct val="0"/>
              </a:spcBef>
              <a:spcAft>
                <a:spcPct val="0"/>
              </a:spcAft>
              <a:defRPr/>
            </a:pPr>
            <a:fld id="{4862EA3C-7FC2-449E-840B-0FD6102E03A4}"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268085885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fontAlgn="base">
              <a:spcBef>
                <a:spcPct val="0"/>
              </a:spcBef>
              <a:spcAft>
                <a:spcPct val="0"/>
              </a:spcAft>
              <a:defRPr/>
            </a:pPr>
            <a:fld id="{0CC242EA-AEB5-4471-BBAF-4A847032C3F0}" type="datetimeFigureOut">
              <a:rPr lang="en-US">
                <a:solidFill>
                  <a:prstClr val="black">
                    <a:tint val="75000"/>
                  </a:prstClr>
                </a:solidFill>
                <a:latin typeface="Arial" charset="0"/>
                <a:cs typeface="Arial" charset="0"/>
              </a:rPr>
              <a:pPr fontAlgn="base">
                <a:spcBef>
                  <a:spcPct val="0"/>
                </a:spcBef>
                <a:spcAft>
                  <a:spcPct val="0"/>
                </a:spcAft>
                <a:defRPr/>
              </a:pPr>
              <a:t>3/5/2022</a:t>
            </a:fld>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fontAlgn="base">
              <a:spcBef>
                <a:spcPct val="0"/>
              </a:spcBef>
              <a:spcAft>
                <a:spcPct val="0"/>
              </a:spcAft>
              <a:defRPr/>
            </a:pPr>
            <a:fld id="{4862EA3C-7FC2-449E-840B-0FD6102E03A4}"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138001589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fontAlgn="base">
              <a:spcBef>
                <a:spcPct val="0"/>
              </a:spcBef>
              <a:spcAft>
                <a:spcPct val="0"/>
              </a:spcAft>
              <a:defRPr/>
            </a:pPr>
            <a:fld id="{0CC242EA-AEB5-4471-BBAF-4A847032C3F0}" type="datetimeFigureOut">
              <a:rPr lang="en-US">
                <a:solidFill>
                  <a:prstClr val="black">
                    <a:tint val="75000"/>
                  </a:prstClr>
                </a:solidFill>
                <a:latin typeface="Arial" charset="0"/>
                <a:cs typeface="Arial" charset="0"/>
              </a:rPr>
              <a:pPr fontAlgn="base">
                <a:spcBef>
                  <a:spcPct val="0"/>
                </a:spcBef>
                <a:spcAft>
                  <a:spcPct val="0"/>
                </a:spcAft>
                <a:defRPr/>
              </a:pPr>
              <a:t>3/5/2022</a:t>
            </a:fld>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fontAlgn="base">
              <a:spcBef>
                <a:spcPct val="0"/>
              </a:spcBef>
              <a:spcAft>
                <a:spcPct val="0"/>
              </a:spcAft>
              <a:defRPr/>
            </a:pPr>
            <a:fld id="{4862EA3C-7FC2-449E-840B-0FD6102E03A4}"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23485272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fontAlgn="base">
              <a:spcBef>
                <a:spcPct val="0"/>
              </a:spcBef>
              <a:spcAft>
                <a:spcPct val="0"/>
              </a:spcAft>
              <a:defRPr/>
            </a:pPr>
            <a:fld id="{0CC242EA-AEB5-4471-BBAF-4A847032C3F0}" type="datetimeFigureOut">
              <a:rPr lang="en-US">
                <a:solidFill>
                  <a:prstClr val="black">
                    <a:tint val="75000"/>
                  </a:prstClr>
                </a:solidFill>
                <a:latin typeface="Arial" charset="0"/>
                <a:cs typeface="Arial" charset="0"/>
              </a:rPr>
              <a:pPr fontAlgn="base">
                <a:spcBef>
                  <a:spcPct val="0"/>
                </a:spcBef>
                <a:spcAft>
                  <a:spcPct val="0"/>
                </a:spcAft>
                <a:defRPr/>
              </a:pPr>
              <a:t>3/5/2022</a:t>
            </a:fld>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fontAlgn="base">
              <a:spcBef>
                <a:spcPct val="0"/>
              </a:spcBef>
              <a:spcAft>
                <a:spcPct val="0"/>
              </a:spcAft>
              <a:defRPr/>
            </a:pPr>
            <a:fld id="{4862EA3C-7FC2-449E-840B-0FD6102E03A4}"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417813922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gif"/><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9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8.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8.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8.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8.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8.jpeg"/><Relationship Id="rId1" Type="http://schemas.openxmlformats.org/officeDocument/2006/relationships/slideLayout" Target="../slideLayouts/slideLayout125.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38.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6.png"/><Relationship Id="rId1" Type="http://schemas.openxmlformats.org/officeDocument/2006/relationships/slideLayout" Target="../slideLayouts/slideLayout15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4.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17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0.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gif"/><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6" y="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WordArt 12">
            <a:extLst>
              <a:ext uri="{FF2B5EF4-FFF2-40B4-BE49-F238E27FC236}">
                <a16:creationId xmlns:a16="http://schemas.microsoft.com/office/drawing/2014/main" xmlns="" id="{D99DA508-6CD3-4159-A95A-7DD604C55C92}"/>
              </a:ext>
            </a:extLst>
          </p:cNvPr>
          <p:cNvSpPr>
            <a:spLocks noGrp="1" noChangeArrowheads="1" noChangeShapeType="1" noTextEdit="1"/>
          </p:cNvSpPr>
          <p:nvPr>
            <p:ph type="title"/>
          </p:nvPr>
        </p:nvSpPr>
        <p:spPr bwMode="auto">
          <a:xfrm>
            <a:off x="1600200" y="2819400"/>
            <a:ext cx="5715000" cy="2186314"/>
          </a:xfrm>
          <a:prstGeom prst="rect">
            <a:avLst/>
          </a:prstGeom>
        </p:spPr>
        <p:txBody>
          <a:bodyPr wrap="none" fromWordArt="1">
            <a:prstTxWarp prst="textPlain">
              <a:avLst>
                <a:gd name="adj" fmla="val 50000"/>
              </a:avLst>
            </a:prstTxWarp>
            <a:normAutofit/>
          </a:bodyPr>
          <a:lstStyle/>
          <a:p>
            <a:pPr algn="ctr"/>
            <a:r>
              <a:rPr lang="en-US" sz="2700" b="1" kern="10" smtClean="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Khoa học 4</a:t>
            </a:r>
            <a:endParaRPr lang="en-US" sz="2700" b="1" kern="10" dirty="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endParaRPr>
          </a:p>
        </p:txBody>
      </p:sp>
      <p:sp>
        <p:nvSpPr>
          <p:cNvPr id="4" name="Text Box 4"/>
          <p:cNvSpPr txBox="1">
            <a:spLocks noChangeArrowheads="1"/>
          </p:cNvSpPr>
          <p:nvPr/>
        </p:nvSpPr>
        <p:spPr bwMode="auto">
          <a:xfrm>
            <a:off x="3579456" y="645229"/>
            <a:ext cx="2897544" cy="649188"/>
          </a:xfrm>
          <a:prstGeom prst="ellipse">
            <a:avLst/>
          </a:prstGeom>
          <a:solidFill>
            <a:srgbClr val="0070C0"/>
          </a:solidFill>
          <a:ln>
            <a:noFill/>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sng" strike="noStrike" kern="0" cap="none" spc="0" normalizeH="0" baseline="0" noProof="0" dirty="0" smtClean="0">
                <a:ln>
                  <a:noFill/>
                </a:ln>
                <a:solidFill>
                  <a:sysClr val="window" lastClr="FFFFFF"/>
                </a:solidFill>
                <a:effectLst/>
                <a:uLnTx/>
                <a:uFillTx/>
                <a:latin typeface="Times New Roman" pitchFamily="18" charset="0"/>
              </a:rPr>
              <a:t>KHOA HỌC</a:t>
            </a:r>
            <a:endParaRPr kumimoji="0" lang="en-US" sz="2400" b="1" i="0" u="sng" strike="noStrike" kern="0" cap="none" spc="0" normalizeH="0" baseline="0" noProof="0" dirty="0">
              <a:ln>
                <a:noFill/>
              </a:ln>
              <a:solidFill>
                <a:sysClr val="window" lastClr="FFFFFF"/>
              </a:solidFill>
              <a:effectLst/>
              <a:uLnTx/>
              <a:uFillTx/>
              <a:latin typeface="Times New Roman" pitchFamily="18" charset="0"/>
            </a:endParaRPr>
          </a:p>
        </p:txBody>
      </p:sp>
    </p:spTree>
    <p:extLst>
      <p:ext uri="{BB962C8B-B14F-4D97-AF65-F5344CB8AC3E}">
        <p14:creationId xmlns:p14="http://schemas.microsoft.com/office/powerpoint/2010/main" val="1042247136"/>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Oval 2">
            <a:extLst>
              <a:ext uri="{FF2B5EF4-FFF2-40B4-BE49-F238E27FC236}">
                <a16:creationId xmlns="" xmlns:a16="http://schemas.microsoft.com/office/drawing/2014/main" id="{BCF04795-1BC7-4C64-9AAF-B57F7C21F0B0}"/>
              </a:ext>
            </a:extLst>
          </p:cNvPr>
          <p:cNvSpPr/>
          <p:nvPr/>
        </p:nvSpPr>
        <p:spPr>
          <a:xfrm>
            <a:off x="2914654" y="1219200"/>
            <a:ext cx="3452813" cy="533400"/>
          </a:xfrm>
          <a:prstGeom prst="ellipse">
            <a:avLst/>
          </a:prstGeom>
          <a:solidFill>
            <a:srgbClr val="FFC000">
              <a:alpha val="32000"/>
            </a:srgb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3200" noProof="1">
              <a:solidFill>
                <a:srgbClr val="FFFFFF"/>
              </a:solidFill>
            </a:endParaRPr>
          </a:p>
        </p:txBody>
      </p:sp>
      <p:sp>
        <p:nvSpPr>
          <p:cNvPr id="17412" name="Text Box 1">
            <a:extLst>
              <a:ext uri="{FF2B5EF4-FFF2-40B4-BE49-F238E27FC236}">
                <a16:creationId xmlns="" xmlns:a16="http://schemas.microsoft.com/office/drawing/2014/main" id="{6BA6A0B4-36B9-43D2-9811-E5C42E95D48C}"/>
              </a:ext>
            </a:extLst>
          </p:cNvPr>
          <p:cNvSpPr txBox="1">
            <a:spLocks noChangeArrowheads="1"/>
          </p:cNvSpPr>
          <p:nvPr/>
        </p:nvSpPr>
        <p:spPr bwMode="auto">
          <a:xfrm>
            <a:off x="1295401" y="2151072"/>
            <a:ext cx="67056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spcBef>
                <a:spcPct val="0"/>
              </a:spcBef>
              <a:spcAft>
                <a:spcPct val="0"/>
              </a:spcAft>
            </a:pPr>
            <a:r>
              <a:rPr lang="vi-VN" sz="4000" b="1" smtClean="0">
                <a:solidFill>
                  <a:prstClr val="black"/>
                </a:solidFill>
                <a:latin typeface="Times New Roman"/>
                <a:cs typeface="Arial" charset="0"/>
              </a:rPr>
              <a:t>    Một </a:t>
            </a:r>
            <a:r>
              <a:rPr lang="vi-VN" sz="4000" b="1">
                <a:solidFill>
                  <a:prstClr val="black"/>
                </a:solidFill>
                <a:latin typeface="Times New Roman"/>
                <a:cs typeface="Arial" charset="0"/>
              </a:rPr>
              <a:t>vật có thể nóng hơn vật này nhưng lại là vật lạnh hơn so với vật khác. Điều đó phụ thuộc vào nhiệt độ ở mỗi vật.</a:t>
            </a:r>
            <a:endParaRPr lang="vi-VN" altLang="en-US" sz="4000">
              <a:solidFill>
                <a:srgbClr val="000000"/>
              </a:solidFill>
              <a:latin typeface="Times New Roman" panose="02020603050405020304" pitchFamily="18" charset="0"/>
            </a:endParaRPr>
          </a:p>
        </p:txBody>
      </p:sp>
      <p:sp>
        <p:nvSpPr>
          <p:cNvPr id="2" name="Right Arrow 1"/>
          <p:cNvSpPr/>
          <p:nvPr/>
        </p:nvSpPr>
        <p:spPr>
          <a:xfrm>
            <a:off x="1247504" y="2377441"/>
            <a:ext cx="533400" cy="381000"/>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3896086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6"/>
          <p:cNvSpPr txBox="1">
            <a:spLocks noChangeArrowheads="1"/>
          </p:cNvSpPr>
          <p:nvPr/>
        </p:nvSpPr>
        <p:spPr bwMode="auto">
          <a:xfrm>
            <a:off x="152400" y="457200"/>
            <a:ext cx="8572499" cy="1328023"/>
          </a:xfrm>
          <a:prstGeom prst="flowChartAlternateProcess">
            <a:avLst/>
          </a:prstGeom>
          <a:solidFill>
            <a:srgbClr val="00B050"/>
          </a:solidFill>
          <a:ln w="9525">
            <a:solidFill>
              <a:srgbClr val="000000"/>
            </a:solidFill>
            <a:miter lim="800000"/>
            <a:headEnd/>
            <a:tailEnd/>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600" b="1" i="1" dirty="0" err="1" smtClean="0">
                <a:solidFill>
                  <a:schemeClr val="bg1"/>
                </a:solidFill>
              </a:rPr>
              <a:t>Để</a:t>
            </a:r>
            <a:r>
              <a:rPr lang="en-US" sz="3600" b="1" i="1" dirty="0" smtClean="0">
                <a:solidFill>
                  <a:schemeClr val="bg1"/>
                </a:solidFill>
              </a:rPr>
              <a:t> </a:t>
            </a:r>
            <a:r>
              <a:rPr lang="en-US" sz="3600" b="1" i="1" dirty="0" err="1" smtClean="0">
                <a:solidFill>
                  <a:schemeClr val="bg1"/>
                </a:solidFill>
              </a:rPr>
              <a:t>chỉ</a:t>
            </a:r>
            <a:r>
              <a:rPr lang="en-US" sz="3600" b="1" i="1" dirty="0" smtClean="0">
                <a:solidFill>
                  <a:schemeClr val="bg1"/>
                </a:solidFill>
              </a:rPr>
              <a:t> </a:t>
            </a:r>
            <a:r>
              <a:rPr lang="en-US" sz="3600" b="1" i="1" dirty="0" err="1" smtClean="0">
                <a:solidFill>
                  <a:schemeClr val="bg1"/>
                </a:solidFill>
              </a:rPr>
              <a:t>sự</a:t>
            </a:r>
            <a:r>
              <a:rPr lang="en-US" sz="3600" b="1" i="1" dirty="0" smtClean="0">
                <a:solidFill>
                  <a:schemeClr val="bg1"/>
                </a:solidFill>
              </a:rPr>
              <a:t> </a:t>
            </a:r>
            <a:r>
              <a:rPr lang="en-US" sz="3600" b="1" i="1" dirty="0" err="1">
                <a:solidFill>
                  <a:schemeClr val="bg1"/>
                </a:solidFill>
              </a:rPr>
              <a:t>nóng</a:t>
            </a:r>
            <a:r>
              <a:rPr lang="en-US" sz="3600" b="1" i="1" dirty="0">
                <a:solidFill>
                  <a:schemeClr val="bg1"/>
                </a:solidFill>
              </a:rPr>
              <a:t>, </a:t>
            </a:r>
            <a:r>
              <a:rPr lang="en-US" sz="3600" b="1" i="1" dirty="0" err="1">
                <a:solidFill>
                  <a:schemeClr val="bg1"/>
                </a:solidFill>
              </a:rPr>
              <a:t>lạnh</a:t>
            </a:r>
            <a:r>
              <a:rPr lang="en-US" sz="3600" b="1" i="1" dirty="0">
                <a:solidFill>
                  <a:schemeClr val="bg1"/>
                </a:solidFill>
              </a:rPr>
              <a:t> </a:t>
            </a:r>
            <a:r>
              <a:rPr lang="en-US" sz="3600" b="1" i="1" dirty="0" err="1">
                <a:solidFill>
                  <a:schemeClr val="bg1"/>
                </a:solidFill>
              </a:rPr>
              <a:t>của</a:t>
            </a:r>
            <a:r>
              <a:rPr lang="en-US" sz="3600" b="1" i="1" dirty="0">
                <a:solidFill>
                  <a:schemeClr val="bg1"/>
                </a:solidFill>
              </a:rPr>
              <a:t> </a:t>
            </a:r>
            <a:r>
              <a:rPr lang="en-US" sz="3600" b="1" i="1" dirty="0" err="1">
                <a:solidFill>
                  <a:schemeClr val="bg1"/>
                </a:solidFill>
              </a:rPr>
              <a:t>các</a:t>
            </a:r>
            <a:r>
              <a:rPr lang="en-US" sz="3600" b="1" i="1" dirty="0">
                <a:solidFill>
                  <a:schemeClr val="bg1"/>
                </a:solidFill>
              </a:rPr>
              <a:t> </a:t>
            </a:r>
            <a:r>
              <a:rPr lang="en-US" sz="3600" b="1" i="1" dirty="0" err="1">
                <a:solidFill>
                  <a:schemeClr val="bg1"/>
                </a:solidFill>
              </a:rPr>
              <a:t>vật</a:t>
            </a:r>
            <a:r>
              <a:rPr lang="en-US" sz="3600" b="1" i="1" dirty="0">
                <a:solidFill>
                  <a:schemeClr val="bg1"/>
                </a:solidFill>
              </a:rPr>
              <a:t> </a:t>
            </a:r>
            <a:r>
              <a:rPr lang="en-US" sz="3600" b="1" i="1" dirty="0" err="1">
                <a:solidFill>
                  <a:schemeClr val="bg1"/>
                </a:solidFill>
              </a:rPr>
              <a:t>người</a:t>
            </a:r>
            <a:r>
              <a:rPr lang="en-US" sz="3600" b="1" i="1" dirty="0">
                <a:solidFill>
                  <a:schemeClr val="bg1"/>
                </a:solidFill>
              </a:rPr>
              <a:t> ta </a:t>
            </a:r>
            <a:r>
              <a:rPr lang="en-US" sz="3600" b="1" i="1" dirty="0" err="1" smtClean="0">
                <a:solidFill>
                  <a:schemeClr val="bg1"/>
                </a:solidFill>
              </a:rPr>
              <a:t>sử</a:t>
            </a:r>
            <a:r>
              <a:rPr lang="en-US" sz="3600" b="1" i="1" dirty="0" smtClean="0">
                <a:solidFill>
                  <a:schemeClr val="bg1"/>
                </a:solidFill>
              </a:rPr>
              <a:t> </a:t>
            </a:r>
            <a:r>
              <a:rPr lang="en-US" sz="3600" b="1" i="1" dirty="0" err="1" smtClean="0">
                <a:solidFill>
                  <a:schemeClr val="bg1"/>
                </a:solidFill>
              </a:rPr>
              <a:t>dụng</a:t>
            </a:r>
            <a:r>
              <a:rPr lang="en-US" sz="3600" b="1" i="1" dirty="0">
                <a:solidFill>
                  <a:schemeClr val="bg1"/>
                </a:solidFill>
              </a:rPr>
              <a:t> </a:t>
            </a:r>
            <a:r>
              <a:rPr lang="en-US" sz="3600" b="1" i="1" u="sng" dirty="0" err="1" smtClean="0">
                <a:solidFill>
                  <a:schemeClr val="bg1"/>
                </a:solidFill>
              </a:rPr>
              <a:t>nhiệt</a:t>
            </a:r>
            <a:r>
              <a:rPr lang="en-US" sz="3600" b="1" i="1" u="sng" dirty="0" smtClean="0">
                <a:solidFill>
                  <a:schemeClr val="bg1"/>
                </a:solidFill>
              </a:rPr>
              <a:t> </a:t>
            </a:r>
            <a:r>
              <a:rPr lang="en-US" sz="3600" b="1" i="1" u="sng" dirty="0" err="1">
                <a:solidFill>
                  <a:schemeClr val="bg1"/>
                </a:solidFill>
              </a:rPr>
              <a:t>độ</a:t>
            </a:r>
            <a:r>
              <a:rPr lang="en-US" sz="3600" b="1" i="1" u="sng" dirty="0">
                <a:solidFill>
                  <a:schemeClr val="bg1"/>
                </a:solidFill>
              </a:rPr>
              <a:t> </a:t>
            </a:r>
          </a:p>
        </p:txBody>
      </p:sp>
      <p:sp>
        <p:nvSpPr>
          <p:cNvPr id="10" name="Text Box 13"/>
          <p:cNvSpPr txBox="1">
            <a:spLocks noChangeArrowheads="1"/>
          </p:cNvSpPr>
          <p:nvPr/>
        </p:nvSpPr>
        <p:spPr bwMode="auto">
          <a:xfrm>
            <a:off x="304800" y="3258474"/>
            <a:ext cx="8305800" cy="715089"/>
          </a:xfrm>
          <a:prstGeom prst="roundRect">
            <a:avLst/>
          </a:prstGeom>
          <a:solidFill>
            <a:srgbClr val="9933FF"/>
          </a:solidFill>
          <a:ln>
            <a:solidFill>
              <a:schemeClr val="tx1"/>
            </a:solidFill>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600" b="1" i="1" dirty="0" err="1">
                <a:solidFill>
                  <a:schemeClr val="bg1"/>
                </a:solidFill>
              </a:rPr>
              <a:t>Vật</a:t>
            </a:r>
            <a:r>
              <a:rPr lang="en-US" sz="3600" b="1" i="1" dirty="0">
                <a:solidFill>
                  <a:schemeClr val="bg1"/>
                </a:solidFill>
              </a:rPr>
              <a:t> </a:t>
            </a:r>
            <a:r>
              <a:rPr lang="en-US" sz="3600" b="1" i="1" dirty="0" err="1">
                <a:solidFill>
                  <a:schemeClr val="bg1"/>
                </a:solidFill>
              </a:rPr>
              <a:t>nóng</a:t>
            </a:r>
            <a:r>
              <a:rPr lang="en-US" sz="3600" b="1" i="1" dirty="0">
                <a:solidFill>
                  <a:schemeClr val="bg1"/>
                </a:solidFill>
              </a:rPr>
              <a:t> </a:t>
            </a:r>
            <a:r>
              <a:rPr lang="en-US" sz="3600" b="1" i="1" dirty="0" err="1">
                <a:solidFill>
                  <a:schemeClr val="bg1"/>
                </a:solidFill>
              </a:rPr>
              <a:t>có</a:t>
            </a:r>
            <a:r>
              <a:rPr lang="en-US" sz="3600" b="1" i="1" dirty="0">
                <a:solidFill>
                  <a:schemeClr val="bg1"/>
                </a:solidFill>
              </a:rPr>
              <a:t> </a:t>
            </a:r>
            <a:r>
              <a:rPr lang="en-US" sz="3600" b="1" i="1" dirty="0" err="1">
                <a:solidFill>
                  <a:schemeClr val="bg1"/>
                </a:solidFill>
              </a:rPr>
              <a:t>nhiệt</a:t>
            </a:r>
            <a:r>
              <a:rPr lang="en-US" sz="3600" b="1" i="1" dirty="0">
                <a:solidFill>
                  <a:schemeClr val="bg1"/>
                </a:solidFill>
              </a:rPr>
              <a:t> </a:t>
            </a:r>
            <a:r>
              <a:rPr lang="en-US" sz="3600" b="1" i="1" dirty="0" err="1">
                <a:solidFill>
                  <a:schemeClr val="bg1"/>
                </a:solidFill>
              </a:rPr>
              <a:t>độ</a:t>
            </a:r>
            <a:r>
              <a:rPr lang="en-US" sz="3600" b="1" i="1" dirty="0">
                <a:solidFill>
                  <a:schemeClr val="bg1"/>
                </a:solidFill>
              </a:rPr>
              <a:t> </a:t>
            </a:r>
            <a:r>
              <a:rPr lang="en-US" sz="3600" b="1" i="1" dirty="0" err="1">
                <a:solidFill>
                  <a:schemeClr val="bg1"/>
                </a:solidFill>
              </a:rPr>
              <a:t>cao</a:t>
            </a:r>
            <a:r>
              <a:rPr lang="en-US" sz="3600" b="1" i="1" dirty="0">
                <a:solidFill>
                  <a:schemeClr val="bg1"/>
                </a:solidFill>
              </a:rPr>
              <a:t> </a:t>
            </a:r>
            <a:r>
              <a:rPr lang="en-US" sz="3600" b="1" i="1" dirty="0" err="1">
                <a:solidFill>
                  <a:schemeClr val="bg1"/>
                </a:solidFill>
              </a:rPr>
              <a:t>hơn</a:t>
            </a:r>
            <a:r>
              <a:rPr lang="en-US" sz="3600" b="1" i="1" dirty="0">
                <a:solidFill>
                  <a:schemeClr val="bg1"/>
                </a:solidFill>
              </a:rPr>
              <a:t> </a:t>
            </a:r>
            <a:r>
              <a:rPr lang="en-US" sz="3600" b="1" i="1" dirty="0" err="1">
                <a:solidFill>
                  <a:schemeClr val="bg1"/>
                </a:solidFill>
              </a:rPr>
              <a:t>vật</a:t>
            </a:r>
            <a:r>
              <a:rPr lang="en-US" sz="3600" b="1" i="1" dirty="0">
                <a:solidFill>
                  <a:schemeClr val="bg1"/>
                </a:solidFill>
              </a:rPr>
              <a:t> </a:t>
            </a:r>
            <a:r>
              <a:rPr lang="en-US" sz="3600" b="1" i="1" dirty="0" err="1">
                <a:solidFill>
                  <a:schemeClr val="bg1"/>
                </a:solidFill>
              </a:rPr>
              <a:t>lạnh</a:t>
            </a:r>
            <a:r>
              <a:rPr lang="vi-VN" sz="3600" b="1" i="1" dirty="0">
                <a:solidFill>
                  <a:schemeClr val="bg1"/>
                </a:solidFill>
              </a:rPr>
              <a:t>.</a:t>
            </a:r>
            <a:endParaRPr lang="en-US" sz="3600" b="1" i="1" dirty="0">
              <a:solidFill>
                <a:schemeClr val="bg1"/>
              </a:solidFill>
            </a:endParaRPr>
          </a:p>
        </p:txBody>
      </p:sp>
      <p:sp>
        <p:nvSpPr>
          <p:cNvPr id="11" name="Text Box 16"/>
          <p:cNvSpPr txBox="1">
            <a:spLocks noChangeArrowheads="1"/>
          </p:cNvSpPr>
          <p:nvPr/>
        </p:nvSpPr>
        <p:spPr bwMode="auto">
          <a:xfrm>
            <a:off x="304800" y="2133600"/>
            <a:ext cx="8305800" cy="715089"/>
          </a:xfrm>
          <a:prstGeom prst="flowChartAlternateProcess">
            <a:avLst/>
          </a:prstGeom>
          <a:solidFill>
            <a:srgbClr val="FC4C3E"/>
          </a:solidFill>
          <a:ln w="9525">
            <a:solidFill>
              <a:srgbClr val="000000"/>
            </a:solidFill>
            <a:miter lim="800000"/>
            <a:headEnd/>
            <a:tailEnd/>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600" b="1" i="1" dirty="0" err="1" smtClean="0">
                <a:solidFill>
                  <a:schemeClr val="bg1"/>
                </a:solidFill>
              </a:rPr>
              <a:t>Đơn</a:t>
            </a:r>
            <a:r>
              <a:rPr lang="en-US" sz="3600" b="1" i="1" dirty="0" smtClean="0">
                <a:solidFill>
                  <a:schemeClr val="bg1"/>
                </a:solidFill>
              </a:rPr>
              <a:t> </a:t>
            </a:r>
            <a:r>
              <a:rPr lang="en-US" sz="3600" b="1" i="1" dirty="0" err="1" smtClean="0">
                <a:solidFill>
                  <a:schemeClr val="bg1"/>
                </a:solidFill>
              </a:rPr>
              <a:t>vị</a:t>
            </a:r>
            <a:r>
              <a:rPr lang="en-US" sz="3600" b="1" i="1" dirty="0" smtClean="0">
                <a:solidFill>
                  <a:schemeClr val="bg1"/>
                </a:solidFill>
              </a:rPr>
              <a:t> </a:t>
            </a:r>
            <a:r>
              <a:rPr lang="en-US" sz="3600" b="1" i="1" dirty="0" err="1" smtClean="0">
                <a:solidFill>
                  <a:schemeClr val="bg1"/>
                </a:solidFill>
              </a:rPr>
              <a:t>đo</a:t>
            </a:r>
            <a:r>
              <a:rPr lang="en-US" sz="3600" b="1" i="1" dirty="0" smtClean="0">
                <a:solidFill>
                  <a:schemeClr val="bg1"/>
                </a:solidFill>
              </a:rPr>
              <a:t> </a:t>
            </a:r>
            <a:r>
              <a:rPr lang="en-US" sz="3600" b="1" i="1" dirty="0" err="1" smtClean="0">
                <a:solidFill>
                  <a:schemeClr val="bg1"/>
                </a:solidFill>
              </a:rPr>
              <a:t>nhiệt</a:t>
            </a:r>
            <a:r>
              <a:rPr lang="en-US" sz="3600" b="1" i="1" dirty="0" smtClean="0">
                <a:solidFill>
                  <a:schemeClr val="bg1"/>
                </a:solidFill>
              </a:rPr>
              <a:t> </a:t>
            </a:r>
            <a:r>
              <a:rPr lang="en-US" sz="3600" b="1" i="1" dirty="0" err="1" smtClean="0">
                <a:solidFill>
                  <a:schemeClr val="bg1"/>
                </a:solidFill>
              </a:rPr>
              <a:t>độ</a:t>
            </a:r>
            <a:r>
              <a:rPr lang="en-US" sz="3600" b="1" i="1" dirty="0" smtClean="0">
                <a:solidFill>
                  <a:schemeClr val="bg1"/>
                </a:solidFill>
              </a:rPr>
              <a:t> </a:t>
            </a:r>
            <a:r>
              <a:rPr lang="en-US" sz="3600" b="1" i="1" dirty="0" err="1" smtClean="0">
                <a:solidFill>
                  <a:schemeClr val="bg1"/>
                </a:solidFill>
              </a:rPr>
              <a:t>thường</a:t>
            </a:r>
            <a:r>
              <a:rPr lang="en-US" sz="3600" b="1" i="1" dirty="0" smtClean="0">
                <a:solidFill>
                  <a:schemeClr val="bg1"/>
                </a:solidFill>
              </a:rPr>
              <a:t> </a:t>
            </a:r>
            <a:r>
              <a:rPr lang="en-US" sz="3600" b="1" i="1" dirty="0" err="1" smtClean="0">
                <a:solidFill>
                  <a:schemeClr val="bg1"/>
                </a:solidFill>
              </a:rPr>
              <a:t>dùng</a:t>
            </a:r>
            <a:r>
              <a:rPr lang="en-US" sz="3600" b="1" i="1" dirty="0" smtClean="0">
                <a:solidFill>
                  <a:schemeClr val="bg1"/>
                </a:solidFill>
              </a:rPr>
              <a:t> </a:t>
            </a:r>
            <a:r>
              <a:rPr lang="en-US" sz="3600" b="1" i="1" dirty="0" err="1" smtClean="0">
                <a:solidFill>
                  <a:schemeClr val="bg1"/>
                </a:solidFill>
              </a:rPr>
              <a:t>là</a:t>
            </a:r>
            <a:r>
              <a:rPr lang="en-US" sz="3600" b="1" i="1" dirty="0" smtClean="0">
                <a:solidFill>
                  <a:schemeClr val="bg1"/>
                </a:solidFill>
              </a:rPr>
              <a:t> </a:t>
            </a:r>
            <a:r>
              <a:rPr lang="en-US" sz="3600" b="1" baseline="30000" dirty="0" err="1" smtClean="0">
                <a:solidFill>
                  <a:schemeClr val="bg1"/>
                </a:solidFill>
              </a:rPr>
              <a:t>o</a:t>
            </a:r>
            <a:r>
              <a:rPr lang="en-US" sz="3600" b="1" dirty="0" err="1" smtClean="0">
                <a:solidFill>
                  <a:schemeClr val="bg1"/>
                </a:solidFill>
              </a:rPr>
              <a:t>C</a:t>
            </a:r>
            <a:r>
              <a:rPr lang="en-US" sz="3600" b="1" i="1" dirty="0" smtClean="0">
                <a:solidFill>
                  <a:schemeClr val="bg1"/>
                </a:solidFill>
              </a:rPr>
              <a:t> </a:t>
            </a:r>
            <a:endParaRPr lang="en-US" sz="3600" b="1" i="1" u="sng" dirty="0">
              <a:solidFill>
                <a:schemeClr val="bg1"/>
              </a:solidFill>
            </a:endParaRPr>
          </a:p>
        </p:txBody>
      </p:sp>
      <p:sp>
        <p:nvSpPr>
          <p:cNvPr id="12" name="Text Box 16"/>
          <p:cNvSpPr txBox="1">
            <a:spLocks noChangeArrowheads="1"/>
          </p:cNvSpPr>
          <p:nvPr/>
        </p:nvSpPr>
        <p:spPr bwMode="auto">
          <a:xfrm>
            <a:off x="762000" y="4713565"/>
            <a:ext cx="4953001" cy="1328023"/>
          </a:xfrm>
          <a:prstGeom prst="flowChartAlternateProcess">
            <a:avLst/>
          </a:prstGeom>
          <a:solidFill>
            <a:srgbClr val="FFFF66"/>
          </a:solidFill>
          <a:ln w="9525">
            <a:solidFill>
              <a:srgbClr val="000000"/>
            </a:solidFill>
            <a:miter lim="800000"/>
            <a:headEnd/>
            <a:tailEnd/>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600" b="1" i="1" dirty="0" err="1" smtClean="0"/>
              <a:t>Để</a:t>
            </a:r>
            <a:r>
              <a:rPr lang="en-US" sz="3600" b="1" i="1" dirty="0" smtClean="0"/>
              <a:t> </a:t>
            </a:r>
            <a:r>
              <a:rPr lang="en-US" sz="3600" b="1" i="1" dirty="0" err="1" smtClean="0"/>
              <a:t>đo</a:t>
            </a:r>
            <a:r>
              <a:rPr lang="en-US" sz="3600" b="1" i="1" dirty="0" smtClean="0"/>
              <a:t> </a:t>
            </a:r>
            <a:r>
              <a:rPr lang="en-US" sz="3600" b="1" i="1" dirty="0" err="1" smtClean="0"/>
              <a:t>nhiệt</a:t>
            </a:r>
            <a:r>
              <a:rPr lang="en-US" sz="3600" b="1" i="1" dirty="0" smtClean="0"/>
              <a:t> </a:t>
            </a:r>
            <a:r>
              <a:rPr lang="en-US" sz="3600" b="1" i="1" dirty="0" err="1" smtClean="0"/>
              <a:t>độ</a:t>
            </a:r>
            <a:r>
              <a:rPr lang="en-US" sz="3600" b="1" i="1" dirty="0" smtClean="0"/>
              <a:t> </a:t>
            </a:r>
            <a:r>
              <a:rPr lang="en-US" sz="3600" b="1" i="1" dirty="0" err="1" smtClean="0"/>
              <a:t>của</a:t>
            </a:r>
            <a:r>
              <a:rPr lang="en-US" sz="3600" b="1" i="1" dirty="0" smtClean="0"/>
              <a:t> </a:t>
            </a:r>
            <a:r>
              <a:rPr lang="en-US" sz="3600" b="1" i="1" dirty="0" err="1" smtClean="0"/>
              <a:t>vật</a:t>
            </a:r>
            <a:r>
              <a:rPr lang="en-US" sz="3600" b="1" i="1" dirty="0" smtClean="0"/>
              <a:t>, ta </a:t>
            </a:r>
            <a:r>
              <a:rPr lang="en-US" sz="3600" b="1" i="1" dirty="0" err="1" smtClean="0"/>
              <a:t>sử</a:t>
            </a:r>
            <a:r>
              <a:rPr lang="en-US" sz="3600" b="1" i="1" dirty="0" smtClean="0"/>
              <a:t> </a:t>
            </a:r>
            <a:r>
              <a:rPr lang="en-US" sz="3600" b="1" i="1" dirty="0" err="1" smtClean="0"/>
              <a:t>dụng</a:t>
            </a:r>
            <a:r>
              <a:rPr lang="en-US" sz="3600" b="1" i="1" dirty="0" smtClean="0"/>
              <a:t> </a:t>
            </a:r>
            <a:r>
              <a:rPr lang="en-US" sz="3600" b="1" i="1" u="sng" dirty="0" err="1" smtClean="0"/>
              <a:t>nhiệt</a:t>
            </a:r>
            <a:r>
              <a:rPr lang="en-US" sz="3600" b="1" i="1" u="sng" dirty="0" smtClean="0"/>
              <a:t> </a:t>
            </a:r>
            <a:r>
              <a:rPr lang="en-US" sz="3600" b="1" i="1" u="sng" dirty="0" err="1" smtClean="0"/>
              <a:t>kế</a:t>
            </a:r>
            <a:endParaRPr lang="en-US" sz="3600" b="1" i="1" u="sng" dirty="0"/>
          </a:p>
        </p:txBody>
      </p:sp>
      <p:pic>
        <p:nvPicPr>
          <p:cNvPr id="6147" name="Picture 3" descr="C:\Users\Welcome\Desktop\DẠY HỌC ONL\hình\giphy.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51606" y="4267200"/>
            <a:ext cx="2276077" cy="2845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77544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5" descr="33"/>
          <p:cNvPicPr>
            <a:picLocks noChangeAspect="1" noChangeArrowheads="1" noCrop="1"/>
          </p:cNvPicPr>
          <p:nvPr/>
        </p:nvPicPr>
        <p:blipFill>
          <a:blip r:embed="rId2"/>
          <a:srcRect/>
          <a:stretch>
            <a:fillRect/>
          </a:stretch>
        </p:blipFill>
        <p:spPr bwMode="auto">
          <a:xfrm>
            <a:off x="0" y="5638800"/>
            <a:ext cx="915988" cy="1219200"/>
          </a:xfrm>
          <a:prstGeom prst="rect">
            <a:avLst/>
          </a:prstGeom>
          <a:noFill/>
          <a:ln w="9525">
            <a:noFill/>
            <a:miter lim="800000"/>
            <a:headEnd/>
            <a:tailEnd/>
          </a:ln>
        </p:spPr>
      </p:pic>
      <p:pic>
        <p:nvPicPr>
          <p:cNvPr id="13314" name="Picture 20" descr="33"/>
          <p:cNvPicPr>
            <a:picLocks noChangeAspect="1" noChangeArrowheads="1" noCrop="1"/>
          </p:cNvPicPr>
          <p:nvPr/>
        </p:nvPicPr>
        <p:blipFill>
          <a:blip r:embed="rId2"/>
          <a:srcRect/>
          <a:stretch>
            <a:fillRect/>
          </a:stretch>
        </p:blipFill>
        <p:spPr bwMode="auto">
          <a:xfrm>
            <a:off x="8228013" y="5638800"/>
            <a:ext cx="915987" cy="1219200"/>
          </a:xfrm>
          <a:prstGeom prst="rect">
            <a:avLst/>
          </a:prstGeom>
          <a:noFill/>
          <a:ln w="9525">
            <a:noFill/>
            <a:miter lim="800000"/>
            <a:headEnd/>
            <a:tailEnd/>
          </a:ln>
        </p:spPr>
      </p:pic>
      <p:pic>
        <p:nvPicPr>
          <p:cNvPr id="13315" name="Picture 14" descr="Firewrk8"/>
          <p:cNvPicPr>
            <a:picLocks noChangeAspect="1" noChangeArrowheads="1"/>
          </p:cNvPicPr>
          <p:nvPr/>
        </p:nvPicPr>
        <p:blipFill>
          <a:blip r:embed="rId3">
            <a:lum bright="6000" contrast="30000"/>
          </a:blip>
          <a:srcRect/>
          <a:stretch>
            <a:fillRect/>
          </a:stretch>
        </p:blipFill>
        <p:spPr bwMode="auto">
          <a:xfrm>
            <a:off x="5181600" y="4992688"/>
            <a:ext cx="2819400" cy="1865312"/>
          </a:xfrm>
          <a:prstGeom prst="rect">
            <a:avLst/>
          </a:prstGeom>
          <a:noFill/>
          <a:ln w="9525">
            <a:noFill/>
            <a:miter lim="800000"/>
            <a:headEnd/>
            <a:tailEnd/>
          </a:ln>
        </p:spPr>
      </p:pic>
      <p:sp>
        <p:nvSpPr>
          <p:cNvPr id="13316" name="WordArt 8"/>
          <p:cNvSpPr>
            <a:spLocks noChangeArrowheads="1" noChangeShapeType="1" noTextEdit="1"/>
          </p:cNvSpPr>
          <p:nvPr/>
        </p:nvSpPr>
        <p:spPr bwMode="auto">
          <a:xfrm>
            <a:off x="2057400" y="762000"/>
            <a:ext cx="3810000" cy="1066800"/>
          </a:xfrm>
          <a:prstGeom prst="rect">
            <a:avLst/>
          </a:prstGeom>
        </p:spPr>
        <p:txBody>
          <a:bodyPr wrap="none" fromWordArt="1">
            <a:prstTxWarp prst="textPlain">
              <a:avLst>
                <a:gd name="adj" fmla="val 50000"/>
              </a:avLst>
            </a:prstTxWarp>
          </a:bodyPr>
          <a:lstStyle/>
          <a:p>
            <a:pPr fontAlgn="base">
              <a:spcBef>
                <a:spcPct val="0"/>
              </a:spcBef>
              <a:spcAft>
                <a:spcPct val="0"/>
              </a:spcAft>
            </a:pPr>
            <a:r>
              <a:rPr lang="en-US" sz="1600" b="1" kern="10" smtClean="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a:cs typeface="Times New Roman"/>
              </a:rPr>
              <a:t>HOẠT ĐỘNG 2</a:t>
            </a:r>
            <a:endParaRPr lang="en-US" sz="1600" b="1" kern="1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a:cs typeface="Times New Roman"/>
            </a:endParaRPr>
          </a:p>
        </p:txBody>
      </p:sp>
      <p:pic>
        <p:nvPicPr>
          <p:cNvPr id="13317" name="Picture 12" descr="Firewrk8"/>
          <p:cNvPicPr>
            <a:picLocks noChangeAspect="1" noChangeArrowheads="1"/>
          </p:cNvPicPr>
          <p:nvPr/>
        </p:nvPicPr>
        <p:blipFill>
          <a:blip r:embed="rId3">
            <a:lum bright="6000" contrast="30000"/>
          </a:blip>
          <a:srcRect/>
          <a:stretch>
            <a:fillRect/>
          </a:stretch>
        </p:blipFill>
        <p:spPr bwMode="auto">
          <a:xfrm>
            <a:off x="0" y="0"/>
            <a:ext cx="1676400" cy="1828800"/>
          </a:xfrm>
          <a:prstGeom prst="rect">
            <a:avLst/>
          </a:prstGeom>
          <a:noFill/>
          <a:ln w="9525">
            <a:noFill/>
            <a:miter lim="800000"/>
            <a:headEnd/>
            <a:tailEnd/>
          </a:ln>
        </p:spPr>
      </p:pic>
      <p:sp>
        <p:nvSpPr>
          <p:cNvPr id="13318" name="WordArt 11"/>
          <p:cNvSpPr>
            <a:spLocks noChangeArrowheads="1" noChangeShapeType="1" noTextEdit="1"/>
          </p:cNvSpPr>
          <p:nvPr/>
        </p:nvSpPr>
        <p:spPr bwMode="auto">
          <a:xfrm>
            <a:off x="685800" y="2667000"/>
            <a:ext cx="7772400" cy="1676400"/>
          </a:xfrm>
          <a:prstGeom prst="rect">
            <a:avLst/>
          </a:prstGeom>
        </p:spPr>
        <p:txBody>
          <a:bodyPr wrap="none" fromWordArt="1">
            <a:prstTxWarp prst="textPlain">
              <a:avLst>
                <a:gd name="adj" fmla="val 50000"/>
              </a:avLst>
            </a:prstTxWarp>
          </a:bodyPr>
          <a:lstStyle/>
          <a:p>
            <a:pPr fontAlgn="base">
              <a:spcBef>
                <a:spcPct val="0"/>
              </a:spcBef>
              <a:spcAft>
                <a:spcPct val="0"/>
              </a:spcAft>
            </a:pPr>
            <a:r>
              <a:rPr lang="vi-VN" b="1" kern="1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SỬ DỤNG NHIỆT KẾ</a:t>
            </a:r>
            <a:endParaRPr lang="en-US"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pic>
        <p:nvPicPr>
          <p:cNvPr id="13319" name="Picture 14" descr="Firewrk8"/>
          <p:cNvPicPr>
            <a:picLocks noChangeAspect="1" noChangeArrowheads="1"/>
          </p:cNvPicPr>
          <p:nvPr/>
        </p:nvPicPr>
        <p:blipFill>
          <a:blip r:embed="rId3">
            <a:lum bright="6000" contrast="30000"/>
          </a:blip>
          <a:srcRect/>
          <a:stretch>
            <a:fillRect/>
          </a:stretch>
        </p:blipFill>
        <p:spPr bwMode="auto">
          <a:xfrm>
            <a:off x="7315200" y="0"/>
            <a:ext cx="1828800" cy="1905000"/>
          </a:xfrm>
          <a:prstGeom prst="rect">
            <a:avLst/>
          </a:prstGeom>
          <a:noFill/>
          <a:ln w="9525">
            <a:noFill/>
            <a:miter lim="800000"/>
            <a:headEnd/>
            <a:tailEnd/>
          </a:ln>
        </p:spPr>
      </p:pic>
      <p:pic>
        <p:nvPicPr>
          <p:cNvPr id="13320" name="Picture 14" descr="Firewrk8"/>
          <p:cNvPicPr>
            <a:picLocks noChangeAspect="1" noChangeArrowheads="1"/>
          </p:cNvPicPr>
          <p:nvPr/>
        </p:nvPicPr>
        <p:blipFill>
          <a:blip r:embed="rId3">
            <a:lum bright="6000" contrast="30000"/>
          </a:blip>
          <a:srcRect/>
          <a:stretch>
            <a:fillRect/>
          </a:stretch>
        </p:blipFill>
        <p:spPr bwMode="auto">
          <a:xfrm>
            <a:off x="1219200" y="4953000"/>
            <a:ext cx="2819400" cy="1905000"/>
          </a:xfrm>
          <a:prstGeom prst="rect">
            <a:avLst/>
          </a:prstGeom>
          <a:noFill/>
          <a:ln w="9525">
            <a:noFill/>
            <a:miter lim="800000"/>
            <a:headEnd/>
            <a:tailEnd/>
          </a:ln>
        </p:spPr>
      </p:pic>
    </p:spTree>
    <p:extLst>
      <p:ext uri="{BB962C8B-B14F-4D97-AF65-F5344CB8AC3E}">
        <p14:creationId xmlns:p14="http://schemas.microsoft.com/office/powerpoint/2010/main" val="24610902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Welcome\Desktop\DẠY HỌC ONL\hình\88041905-avec-la-bande-dessinée-de-caractère-de-thermomètre-de-mégapho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1371600"/>
            <a:ext cx="3886200" cy="3886200"/>
          </a:xfrm>
          <a:prstGeom prst="rect">
            <a:avLst/>
          </a:prstGeom>
          <a:noFill/>
          <a:extLst>
            <a:ext uri="{909E8E84-426E-40DD-AFC4-6F175D3DCCD1}">
              <a14:hiddenFill xmlns:a14="http://schemas.microsoft.com/office/drawing/2010/main">
                <a:solidFill>
                  <a:srgbClr val="FFFFFF"/>
                </a:solidFill>
              </a14:hiddenFill>
            </a:ext>
          </a:extLst>
        </p:spPr>
      </p:pic>
      <p:sp>
        <p:nvSpPr>
          <p:cNvPr id="25602" name="Rectangle 1"/>
          <p:cNvSpPr>
            <a:spLocks noChangeArrowheads="1"/>
          </p:cNvSpPr>
          <p:nvPr/>
        </p:nvSpPr>
        <p:spPr bwMode="auto">
          <a:xfrm>
            <a:off x="152400" y="1367534"/>
            <a:ext cx="5334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en-US" sz="3200" b="1">
                <a:solidFill>
                  <a:srgbClr val="0000CC"/>
                </a:solidFill>
                <a:latin typeface="Times New Roman" pitchFamily="18" charset="0"/>
                <a:cs typeface="Arial" charset="0"/>
              </a:rPr>
              <a:t>Để đo nhiệt độ của vật, ta sử dụng nhiệt kế. </a:t>
            </a:r>
            <a:r>
              <a:rPr lang="en-US" sz="3200" b="1" smtClean="0">
                <a:latin typeface="Times New Roman" pitchFamily="18" charset="0"/>
                <a:cs typeface="Times New Roman" pitchFamily="18" charset="0"/>
              </a:rPr>
              <a:t>Có </a:t>
            </a:r>
            <a:r>
              <a:rPr lang="en-US" sz="3200" b="1" dirty="0" err="1">
                <a:latin typeface="Times New Roman" pitchFamily="18" charset="0"/>
                <a:cs typeface="Times New Roman" pitchFamily="18" charset="0"/>
              </a:rPr>
              <a:t>nhiều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nhiệt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kế</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khác</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nhau</a:t>
            </a:r>
            <a:r>
              <a:rPr lang="en-US" sz="3200" b="1" dirty="0" smtClean="0">
                <a:latin typeface="Times New Roman" pitchFamily="18" charset="0"/>
                <a:cs typeface="Times New Roman" pitchFamily="18" charset="0"/>
              </a:rPr>
              <a:t>: </a:t>
            </a:r>
            <a:r>
              <a:rPr lang="en-US" sz="3200" b="1" dirty="0" err="1" smtClean="0">
                <a:solidFill>
                  <a:srgbClr val="FF0066"/>
                </a:solidFill>
                <a:latin typeface="Times New Roman" pitchFamily="18" charset="0"/>
                <a:cs typeface="Times New Roman" pitchFamily="18" charset="0"/>
              </a:rPr>
              <a:t>Nhiệt</a:t>
            </a:r>
            <a:r>
              <a:rPr lang="en-US" sz="3200" b="1" dirty="0" smtClean="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kế</a:t>
            </a:r>
            <a:r>
              <a:rPr lang="en-US" sz="3600" b="1" dirty="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dùng</a:t>
            </a:r>
            <a:r>
              <a:rPr lang="en-US" sz="3600" b="1" dirty="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để</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đo</a:t>
            </a:r>
            <a:r>
              <a:rPr lang="en-US" sz="3600" b="1" dirty="0" smtClean="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nhiệt</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đ</a:t>
            </a:r>
            <a:r>
              <a:rPr lang="en-US" sz="3600" b="1" dirty="0" err="1" smtClean="0">
                <a:solidFill>
                  <a:srgbClr val="FF0066"/>
                </a:solidFill>
                <a:latin typeface="Times New Roman" pitchFamily="18" charset="0"/>
                <a:cs typeface="Times New Roman" pitchFamily="18" charset="0"/>
              </a:rPr>
              <a:t>ộ</a:t>
            </a:r>
            <a:r>
              <a:rPr lang="en-US" sz="3600" b="1" dirty="0" smtClean="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cơ</a:t>
            </a:r>
            <a:r>
              <a:rPr lang="en-US" sz="3600" b="1" dirty="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thể</a:t>
            </a:r>
            <a:r>
              <a:rPr lang="en-US" sz="3600" b="1" dirty="0" smtClean="0">
                <a:latin typeface="Times New Roman" pitchFamily="18" charset="0"/>
                <a:cs typeface="Times New Roman" pitchFamily="18" charset="0"/>
              </a:rPr>
              <a:t>;</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00CC00"/>
                </a:solidFill>
                <a:latin typeface="Times New Roman" pitchFamily="18" charset="0"/>
                <a:cs typeface="Times New Roman" pitchFamily="18" charset="0"/>
              </a:rPr>
              <a:t>Nhiệt</a:t>
            </a:r>
            <a:r>
              <a:rPr lang="en-US" sz="3600" b="1" dirty="0" smtClean="0">
                <a:solidFill>
                  <a:srgbClr val="00CC00"/>
                </a:solidFill>
                <a:latin typeface="Times New Roman" pitchFamily="18" charset="0"/>
                <a:cs typeface="Times New Roman" pitchFamily="18" charset="0"/>
              </a:rPr>
              <a:t> </a:t>
            </a:r>
            <a:r>
              <a:rPr lang="en-US" sz="3600" b="1" dirty="0" err="1" smtClean="0">
                <a:solidFill>
                  <a:srgbClr val="00CC00"/>
                </a:solidFill>
                <a:latin typeface="Times New Roman" pitchFamily="18" charset="0"/>
                <a:cs typeface="Times New Roman" pitchFamily="18" charset="0"/>
              </a:rPr>
              <a:t>kế</a:t>
            </a:r>
            <a:r>
              <a:rPr lang="en-US" sz="3600" b="1" dirty="0">
                <a:solidFill>
                  <a:srgbClr val="00CC00"/>
                </a:solidFill>
                <a:latin typeface="Times New Roman" pitchFamily="18" charset="0"/>
                <a:cs typeface="Times New Roman" pitchFamily="18" charset="0"/>
              </a:rPr>
              <a:t> </a:t>
            </a:r>
            <a:r>
              <a:rPr lang="en-US" sz="3600" b="1" dirty="0" err="1" smtClean="0">
                <a:solidFill>
                  <a:srgbClr val="00CC00"/>
                </a:solidFill>
                <a:latin typeface="Times New Roman" pitchFamily="18" charset="0"/>
                <a:cs typeface="Times New Roman" pitchFamily="18" charset="0"/>
              </a:rPr>
              <a:t>dùng</a:t>
            </a:r>
            <a:r>
              <a:rPr lang="en-US" sz="3600" b="1" dirty="0" smtClean="0">
                <a:solidFill>
                  <a:srgbClr val="00CC00"/>
                </a:solidFill>
                <a:latin typeface="Times New Roman" pitchFamily="18" charset="0"/>
                <a:cs typeface="Times New Roman" pitchFamily="18" charset="0"/>
              </a:rPr>
              <a:t> </a:t>
            </a:r>
            <a:r>
              <a:rPr lang="en-US" sz="3600" b="1" dirty="0" err="1" smtClean="0">
                <a:solidFill>
                  <a:srgbClr val="00CC00"/>
                </a:solidFill>
                <a:latin typeface="Times New Roman" pitchFamily="18" charset="0"/>
                <a:cs typeface="Times New Roman" pitchFamily="18" charset="0"/>
              </a:rPr>
              <a:t>để</a:t>
            </a:r>
            <a:r>
              <a:rPr lang="en-US" sz="3600" b="1" dirty="0" smtClean="0">
                <a:solidFill>
                  <a:srgbClr val="00CC00"/>
                </a:solidFill>
                <a:latin typeface="Times New Roman" pitchFamily="18" charset="0"/>
                <a:cs typeface="Times New Roman" pitchFamily="18" charset="0"/>
              </a:rPr>
              <a:t> </a:t>
            </a:r>
            <a:r>
              <a:rPr lang="en-US" sz="3600" b="1" dirty="0" err="1" smtClean="0">
                <a:solidFill>
                  <a:srgbClr val="00CC00"/>
                </a:solidFill>
                <a:latin typeface="Times New Roman" pitchFamily="18" charset="0"/>
                <a:cs typeface="Times New Roman" pitchFamily="18" charset="0"/>
              </a:rPr>
              <a:t>đo</a:t>
            </a:r>
            <a:r>
              <a:rPr lang="en-US" sz="3600" b="1" dirty="0" smtClean="0">
                <a:solidFill>
                  <a:srgbClr val="00CC00"/>
                </a:solidFill>
                <a:latin typeface="Times New Roman" pitchFamily="18" charset="0"/>
                <a:cs typeface="Times New Roman" pitchFamily="18" charset="0"/>
              </a:rPr>
              <a:t> </a:t>
            </a:r>
            <a:r>
              <a:rPr lang="en-US" sz="3600" b="1" err="1">
                <a:solidFill>
                  <a:srgbClr val="00CC00"/>
                </a:solidFill>
                <a:latin typeface="Times New Roman" pitchFamily="18" charset="0"/>
                <a:cs typeface="Times New Roman" pitchFamily="18" charset="0"/>
              </a:rPr>
              <a:t>nhiệt</a:t>
            </a:r>
            <a:r>
              <a:rPr lang="en-US" sz="3600" b="1">
                <a:solidFill>
                  <a:srgbClr val="00CC00"/>
                </a:solidFill>
                <a:latin typeface="Times New Roman" pitchFamily="18" charset="0"/>
                <a:cs typeface="Times New Roman" pitchFamily="18" charset="0"/>
              </a:rPr>
              <a:t> </a:t>
            </a:r>
            <a:r>
              <a:rPr lang="en-US" sz="3600" b="1" smtClean="0">
                <a:solidFill>
                  <a:srgbClr val="00CC00"/>
                </a:solidFill>
                <a:latin typeface="Times New Roman" pitchFamily="18" charset="0"/>
                <a:cs typeface="Times New Roman" pitchFamily="18" charset="0"/>
              </a:rPr>
              <a:t>độ không </a:t>
            </a:r>
            <a:r>
              <a:rPr lang="en-US" sz="3600" b="1" dirty="0" err="1" smtClean="0">
                <a:solidFill>
                  <a:srgbClr val="00CC00"/>
                </a:solidFill>
                <a:latin typeface="Times New Roman" pitchFamily="18" charset="0"/>
                <a:cs typeface="Times New Roman" pitchFamily="18" charset="0"/>
              </a:rPr>
              <a:t>khí</a:t>
            </a:r>
            <a:r>
              <a:rPr lang="en-US" sz="3600" b="1" dirty="0" smtClean="0">
                <a:solidFill>
                  <a:srgbClr val="00CC00"/>
                </a:solidFill>
                <a:latin typeface="Times New Roman" pitchFamily="18" charset="0"/>
                <a:cs typeface="Times New Roman" pitchFamily="18" charset="0"/>
              </a:rPr>
              <a:t>; …</a:t>
            </a:r>
          </a:p>
        </p:txBody>
      </p:sp>
    </p:spTree>
    <p:extLst>
      <p:ext uri="{BB962C8B-B14F-4D97-AF65-F5344CB8AC3E}">
        <p14:creationId xmlns:p14="http://schemas.microsoft.com/office/powerpoint/2010/main" val="139564636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1000" fill="hold"/>
                                        <p:tgtEl>
                                          <p:spTgt spid="25602"/>
                                        </p:tgtEl>
                                        <p:attrNameLst>
                                          <p:attrName>ppt_w</p:attrName>
                                        </p:attrNameLst>
                                      </p:cBhvr>
                                      <p:tavLst>
                                        <p:tav tm="0">
                                          <p:val>
                                            <p:fltVal val="0"/>
                                          </p:val>
                                        </p:tav>
                                        <p:tav tm="100000">
                                          <p:val>
                                            <p:strVal val="#ppt_w"/>
                                          </p:val>
                                        </p:tav>
                                      </p:tavLst>
                                    </p:anim>
                                    <p:anim calcmode="lin" valueType="num">
                                      <p:cBhvr>
                                        <p:cTn id="8" dur="1000" fill="hold"/>
                                        <p:tgtEl>
                                          <p:spTgt spid="25602"/>
                                        </p:tgtEl>
                                        <p:attrNameLst>
                                          <p:attrName>ppt_h</p:attrName>
                                        </p:attrNameLst>
                                      </p:cBhvr>
                                      <p:tavLst>
                                        <p:tav tm="0">
                                          <p:val>
                                            <p:fltVal val="0"/>
                                          </p:val>
                                        </p:tav>
                                        <p:tav tm="100000">
                                          <p:val>
                                            <p:strVal val="#ppt_h"/>
                                          </p:val>
                                        </p:tav>
                                      </p:tavLst>
                                    </p:anim>
                                    <p:anim calcmode="lin" valueType="num">
                                      <p:cBhvr>
                                        <p:cTn id="9" dur="1000" fill="hold"/>
                                        <p:tgtEl>
                                          <p:spTgt spid="25602"/>
                                        </p:tgtEl>
                                        <p:attrNameLst>
                                          <p:attrName>style.rotation</p:attrName>
                                        </p:attrNameLst>
                                      </p:cBhvr>
                                      <p:tavLst>
                                        <p:tav tm="0">
                                          <p:val>
                                            <p:fltVal val="90"/>
                                          </p:val>
                                        </p:tav>
                                        <p:tav tm="100000">
                                          <p:val>
                                            <p:fltVal val="0"/>
                                          </p:val>
                                        </p:tav>
                                      </p:tavLst>
                                    </p:anim>
                                    <p:animEffect transition="in" filter="fade">
                                      <p:cBhvr>
                                        <p:cTn id="10" dur="10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516466" y="914400"/>
            <a:ext cx="7772400" cy="911385"/>
          </a:xfrm>
          <a:prstGeom prst="roundRect">
            <a:avLst/>
          </a:prstGeom>
          <a:solidFill>
            <a:srgbClr val="FF0066"/>
          </a:solidFill>
          <a:ln w="9525">
            <a:solidFill>
              <a:srgbClr val="FF0066"/>
            </a:solidFill>
            <a:miter lim="800000"/>
            <a:headEnd/>
            <a:tailEnd/>
          </a:ln>
        </p:spPr>
        <p:txBody>
          <a:bodyPr wrap="square" anchor="ctr">
            <a:spAutoFit/>
          </a:bodyPr>
          <a:lstStyle/>
          <a:p>
            <a:pPr algn="ctr">
              <a:lnSpc>
                <a:spcPct val="150000"/>
              </a:lnSpc>
            </a:pPr>
            <a:r>
              <a:rPr lang="en-US" sz="3600" b="1" dirty="0" err="1" smtClean="0">
                <a:solidFill>
                  <a:schemeClr val="bg1"/>
                </a:solidFill>
                <a:latin typeface="Times New Roman" pitchFamily="18" charset="0"/>
                <a:cs typeface="Times New Roman" pitchFamily="18" charset="0"/>
              </a:rPr>
              <a:t>Nhiệt</a:t>
            </a:r>
            <a:r>
              <a:rPr lang="en-US" sz="3600" b="1" dirty="0" smtClean="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kế</a:t>
            </a:r>
            <a:r>
              <a:rPr lang="en-US" sz="3600" b="1" dirty="0">
                <a:solidFill>
                  <a:schemeClr val="bg1"/>
                </a:solidFill>
                <a:latin typeface="Times New Roman" pitchFamily="18" charset="0"/>
                <a:cs typeface="Times New Roman" pitchFamily="18" charset="0"/>
              </a:rPr>
              <a:t> </a:t>
            </a:r>
            <a:r>
              <a:rPr lang="en-US" sz="3600" b="1" dirty="0" err="1" smtClean="0">
                <a:solidFill>
                  <a:schemeClr val="bg1"/>
                </a:solidFill>
                <a:latin typeface="Times New Roman" pitchFamily="18" charset="0"/>
                <a:cs typeface="Times New Roman" pitchFamily="18" charset="0"/>
              </a:rPr>
              <a:t>dùng</a:t>
            </a:r>
            <a:r>
              <a:rPr lang="en-US" sz="3600" b="1" dirty="0">
                <a:solidFill>
                  <a:schemeClr val="bg1"/>
                </a:solidFill>
                <a:latin typeface="Times New Roman" pitchFamily="18" charset="0"/>
                <a:cs typeface="Times New Roman" pitchFamily="18" charset="0"/>
              </a:rPr>
              <a:t> </a:t>
            </a:r>
            <a:r>
              <a:rPr lang="en-US" sz="3600" b="1" dirty="0" err="1" smtClean="0">
                <a:solidFill>
                  <a:schemeClr val="bg1"/>
                </a:solidFill>
                <a:latin typeface="Times New Roman" pitchFamily="18" charset="0"/>
                <a:cs typeface="Times New Roman" pitchFamily="18" charset="0"/>
              </a:rPr>
              <a:t>để</a:t>
            </a:r>
            <a:r>
              <a:rPr lang="en-US" sz="3600" b="1" dirty="0" smtClean="0">
                <a:solidFill>
                  <a:schemeClr val="bg1"/>
                </a:solidFill>
                <a:latin typeface="Times New Roman" pitchFamily="18" charset="0"/>
                <a:cs typeface="Times New Roman" pitchFamily="18" charset="0"/>
              </a:rPr>
              <a:t> </a:t>
            </a:r>
            <a:r>
              <a:rPr lang="en-US" sz="3600" b="1" dirty="0" err="1" smtClean="0">
                <a:solidFill>
                  <a:schemeClr val="bg1"/>
                </a:solidFill>
                <a:latin typeface="Times New Roman" pitchFamily="18" charset="0"/>
                <a:cs typeface="Times New Roman" pitchFamily="18" charset="0"/>
              </a:rPr>
              <a:t>đo</a:t>
            </a:r>
            <a:r>
              <a:rPr lang="en-US" sz="3600" b="1" dirty="0" smtClean="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nhiệt</a:t>
            </a:r>
            <a:r>
              <a:rPr lang="en-US" sz="3600" b="1" u="sng" dirty="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đ</a:t>
            </a:r>
            <a:r>
              <a:rPr lang="en-US" sz="3600" b="1" u="sng" dirty="0" err="1" smtClean="0">
                <a:solidFill>
                  <a:schemeClr val="bg1"/>
                </a:solidFill>
                <a:latin typeface="Times New Roman" pitchFamily="18" charset="0"/>
                <a:cs typeface="Times New Roman" pitchFamily="18" charset="0"/>
              </a:rPr>
              <a:t>ộ</a:t>
            </a:r>
            <a:r>
              <a:rPr lang="en-US" sz="3600" b="1" u="sng" dirty="0" smtClean="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cơ</a:t>
            </a:r>
            <a:r>
              <a:rPr lang="en-US" sz="3600" b="1" u="sng" dirty="0">
                <a:solidFill>
                  <a:schemeClr val="bg1"/>
                </a:solidFill>
                <a:latin typeface="Times New Roman" pitchFamily="18" charset="0"/>
                <a:cs typeface="Times New Roman" pitchFamily="18" charset="0"/>
              </a:rPr>
              <a:t> </a:t>
            </a:r>
            <a:r>
              <a:rPr lang="en-US" sz="3600" b="1" u="sng" dirty="0" err="1" smtClean="0">
                <a:solidFill>
                  <a:schemeClr val="bg1"/>
                </a:solidFill>
                <a:latin typeface="Times New Roman" pitchFamily="18" charset="0"/>
                <a:cs typeface="Times New Roman" pitchFamily="18" charset="0"/>
              </a:rPr>
              <a:t>thể</a:t>
            </a:r>
            <a:endParaRPr lang="en-US" sz="3600" b="1" u="sng" dirty="0" smtClean="0">
              <a:solidFill>
                <a:schemeClr val="bg1"/>
              </a:solidFill>
              <a:latin typeface="Times New Roman" pitchFamily="18" charset="0"/>
              <a:cs typeface="Times New Roman" pitchFamily="18" charset="0"/>
            </a:endParaRPr>
          </a:p>
        </p:txBody>
      </p:sp>
      <p:pic>
        <p:nvPicPr>
          <p:cNvPr id="3074" name="Picture 2" descr="C:\Users\Welcome\Desktop\DẠY HỌC ONL\hình\c88d17245ec90fa8eee02caa57ec2750-1547440041141374330705.jpg"/>
          <p:cNvPicPr>
            <a:picLocks noChangeAspect="1" noChangeArrowheads="1"/>
          </p:cNvPicPr>
          <p:nvPr/>
        </p:nvPicPr>
        <p:blipFill rotWithShape="1">
          <a:blip r:embed="rId2">
            <a:extLst>
              <a:ext uri="{28A0092B-C50C-407E-A947-70E740481C1C}">
                <a14:useLocalDpi xmlns:a14="http://schemas.microsoft.com/office/drawing/2010/main" val="0"/>
              </a:ext>
            </a:extLst>
          </a:blip>
          <a:srcRect l="34547" t="4584" r="32726"/>
          <a:stretch/>
        </p:blipFill>
        <p:spPr bwMode="auto">
          <a:xfrm>
            <a:off x="5488282" y="2590800"/>
            <a:ext cx="1979318" cy="421553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5" name="Picture 3" descr="C:\Users\Welcome\Desktop\DẠY HỌC ONL\hình\nhiet-ke-hong-ngoai-do-tai-microlife-ir1de1-2.jpg"/>
          <p:cNvPicPr>
            <a:picLocks noChangeAspect="1" noChangeArrowheads="1"/>
          </p:cNvPicPr>
          <p:nvPr/>
        </p:nvPicPr>
        <p:blipFill rotWithShape="1">
          <a:blip r:embed="rId3">
            <a:extLst>
              <a:ext uri="{28A0092B-C50C-407E-A947-70E740481C1C}">
                <a14:useLocalDpi xmlns:a14="http://schemas.microsoft.com/office/drawing/2010/main" val="0"/>
              </a:ext>
            </a:extLst>
          </a:blip>
          <a:srcRect l="29221" r="29429"/>
          <a:stretch/>
        </p:blipFill>
        <p:spPr bwMode="auto">
          <a:xfrm>
            <a:off x="1676400" y="2590800"/>
            <a:ext cx="1981200" cy="42341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3"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370" r="10156"/>
          <a:stretch/>
        </p:blipFill>
        <p:spPr bwMode="auto">
          <a:xfrm>
            <a:off x="0" y="2819400"/>
            <a:ext cx="1686791" cy="206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200400" y="2971800"/>
            <a:ext cx="2819400" cy="954107"/>
          </a:xfrm>
          <a:prstGeom prst="rect">
            <a:avLst/>
          </a:prstGeom>
          <a:noFill/>
        </p:spPr>
        <p:txBody>
          <a:bodyPr wrap="square" rtlCol="0">
            <a:spAutoFit/>
          </a:bodyPr>
          <a:lstStyle/>
          <a:p>
            <a:pPr algn="ctr"/>
            <a:r>
              <a:rPr lang="en-US" sz="2800" dirty="0" err="1" smtClean="0">
                <a:latin typeface="Times New Roman" pitchFamily="18" charset="0"/>
                <a:cs typeface="Times New Roman" pitchFamily="18" charset="0"/>
              </a:rPr>
              <a:t>Nhiệt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a:t>
            </a:r>
            <a:r>
              <a:rPr lang="en-US" sz="2800" dirty="0" smtClean="0">
                <a:latin typeface="Times New Roman" pitchFamily="18" charset="0"/>
                <a:cs typeface="Times New Roman" pitchFamily="18" charset="0"/>
              </a:rPr>
              <a:t> </a:t>
            </a:r>
          </a:p>
          <a:p>
            <a:pPr algn="ctr"/>
            <a:r>
              <a:rPr lang="en-US" sz="2800" dirty="0" err="1" smtClean="0">
                <a:latin typeface="Times New Roman" pitchFamily="18" charset="0"/>
                <a:cs typeface="Times New Roman" pitchFamily="18" charset="0"/>
              </a:rPr>
              <a:t>hồng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ngoại</a:t>
            </a:r>
            <a:endParaRPr lang="en-US" sz="2800" dirty="0">
              <a:latin typeface="Times New Roman" pitchFamily="18" charset="0"/>
              <a:cs typeface="Times New Roman" pitchFamily="18" charset="0"/>
            </a:endParaRPr>
          </a:p>
        </p:txBody>
      </p:sp>
      <p:pic>
        <p:nvPicPr>
          <p:cNvPr id="14" name="Picture 2" descr="C:\Users\Welcome\Desktop\DẠY HỌC ONL\hình\unnamed (1).jpg"/>
          <p:cNvPicPr>
            <a:picLocks noChangeAspect="1" noChangeArrowheads="1"/>
          </p:cNvPicPr>
          <p:nvPr/>
        </p:nvPicPr>
        <p:blipFill rotWithShape="1">
          <a:blip r:embed="rId5">
            <a:extLst>
              <a:ext uri="{28A0092B-C50C-407E-A947-70E740481C1C}">
                <a14:useLocalDpi xmlns:a14="http://schemas.microsoft.com/office/drawing/2010/main" val="0"/>
              </a:ext>
            </a:extLst>
          </a:blip>
          <a:srcRect r="17800"/>
          <a:stretch/>
        </p:blipFill>
        <p:spPr bwMode="auto">
          <a:xfrm>
            <a:off x="7485984" y="2803611"/>
            <a:ext cx="1658016" cy="2066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49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barn(inVertical)">
                                      <p:cBhvr>
                                        <p:cTn id="17" dur="5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075"/>
                                        </p:tgtEl>
                                        <p:attrNameLst>
                                          <p:attrName>style.visibility</p:attrName>
                                        </p:attrNameLst>
                                      </p:cBhvr>
                                      <p:to>
                                        <p:strVal val="visible"/>
                                      </p:to>
                                    </p:set>
                                    <p:animEffect transition="in" filter="barn(inVertical)">
                                      <p:cBhvr>
                                        <p:cTn id="28" dur="500"/>
                                        <p:tgtEl>
                                          <p:spTgt spid="307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762000" y="1072115"/>
            <a:ext cx="7772400" cy="911385"/>
          </a:xfrm>
          <a:prstGeom prst="roundRect">
            <a:avLst/>
          </a:prstGeom>
          <a:solidFill>
            <a:srgbClr val="FF0066"/>
          </a:solidFill>
          <a:ln w="9525">
            <a:solidFill>
              <a:srgbClr val="FF0066"/>
            </a:solidFill>
            <a:miter lim="800000"/>
            <a:headEnd/>
            <a:tailEnd/>
          </a:ln>
        </p:spPr>
        <p:txBody>
          <a:bodyPr wrap="square" anchor="ctr">
            <a:spAutoFit/>
          </a:bodyPr>
          <a:lstStyle/>
          <a:p>
            <a:pPr algn="ctr">
              <a:lnSpc>
                <a:spcPct val="150000"/>
              </a:lnSpc>
            </a:pPr>
            <a:r>
              <a:rPr lang="en-US" sz="3600" b="1" dirty="0" err="1" smtClean="0">
                <a:solidFill>
                  <a:schemeClr val="bg1"/>
                </a:solidFill>
                <a:latin typeface="Times New Roman" pitchFamily="18" charset="0"/>
                <a:cs typeface="Times New Roman" pitchFamily="18" charset="0"/>
              </a:rPr>
              <a:t>Nhiệt</a:t>
            </a:r>
            <a:r>
              <a:rPr lang="en-US" sz="3600" b="1" dirty="0" smtClean="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kế</a:t>
            </a:r>
            <a:r>
              <a:rPr lang="en-US" sz="3600" b="1" dirty="0">
                <a:solidFill>
                  <a:schemeClr val="bg1"/>
                </a:solidFill>
                <a:latin typeface="Times New Roman" pitchFamily="18" charset="0"/>
                <a:cs typeface="Times New Roman" pitchFamily="18" charset="0"/>
              </a:rPr>
              <a:t> </a:t>
            </a:r>
            <a:r>
              <a:rPr lang="en-US" sz="3600" b="1" dirty="0" err="1" smtClean="0">
                <a:solidFill>
                  <a:schemeClr val="bg1"/>
                </a:solidFill>
                <a:latin typeface="Times New Roman" pitchFamily="18" charset="0"/>
                <a:cs typeface="Times New Roman" pitchFamily="18" charset="0"/>
              </a:rPr>
              <a:t>dùng</a:t>
            </a:r>
            <a:r>
              <a:rPr lang="en-US" sz="3600" b="1" dirty="0">
                <a:solidFill>
                  <a:schemeClr val="bg1"/>
                </a:solidFill>
                <a:latin typeface="Times New Roman" pitchFamily="18" charset="0"/>
                <a:cs typeface="Times New Roman" pitchFamily="18" charset="0"/>
              </a:rPr>
              <a:t> </a:t>
            </a:r>
            <a:r>
              <a:rPr lang="en-US" sz="3600" b="1" dirty="0" err="1" smtClean="0">
                <a:solidFill>
                  <a:schemeClr val="bg1"/>
                </a:solidFill>
                <a:latin typeface="Times New Roman" pitchFamily="18" charset="0"/>
                <a:cs typeface="Times New Roman" pitchFamily="18" charset="0"/>
              </a:rPr>
              <a:t>để</a:t>
            </a:r>
            <a:r>
              <a:rPr lang="en-US" sz="3600" b="1" dirty="0" smtClean="0">
                <a:solidFill>
                  <a:schemeClr val="bg1"/>
                </a:solidFill>
                <a:latin typeface="Times New Roman" pitchFamily="18" charset="0"/>
                <a:cs typeface="Times New Roman" pitchFamily="18" charset="0"/>
              </a:rPr>
              <a:t> </a:t>
            </a:r>
            <a:r>
              <a:rPr lang="en-US" sz="3600" b="1" dirty="0" err="1" smtClean="0">
                <a:solidFill>
                  <a:schemeClr val="bg1"/>
                </a:solidFill>
                <a:latin typeface="Times New Roman" pitchFamily="18" charset="0"/>
                <a:cs typeface="Times New Roman" pitchFamily="18" charset="0"/>
              </a:rPr>
              <a:t>đo</a:t>
            </a:r>
            <a:r>
              <a:rPr lang="en-US" sz="3600" b="1" dirty="0" smtClean="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nhiệt</a:t>
            </a:r>
            <a:r>
              <a:rPr lang="en-US" sz="3600" b="1" u="sng" dirty="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đ</a:t>
            </a:r>
            <a:r>
              <a:rPr lang="en-US" sz="3600" b="1" u="sng" dirty="0" err="1" smtClean="0">
                <a:solidFill>
                  <a:schemeClr val="bg1"/>
                </a:solidFill>
                <a:latin typeface="Times New Roman" pitchFamily="18" charset="0"/>
                <a:cs typeface="Times New Roman" pitchFamily="18" charset="0"/>
              </a:rPr>
              <a:t>ộ</a:t>
            </a:r>
            <a:r>
              <a:rPr lang="en-US" sz="3600" b="1" u="sng" dirty="0" smtClean="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cơ</a:t>
            </a:r>
            <a:r>
              <a:rPr lang="en-US" sz="3600" b="1" u="sng" dirty="0">
                <a:solidFill>
                  <a:schemeClr val="bg1"/>
                </a:solidFill>
                <a:latin typeface="Times New Roman" pitchFamily="18" charset="0"/>
                <a:cs typeface="Times New Roman" pitchFamily="18" charset="0"/>
              </a:rPr>
              <a:t> </a:t>
            </a:r>
            <a:r>
              <a:rPr lang="en-US" sz="3600" b="1" u="sng" dirty="0" err="1" smtClean="0">
                <a:solidFill>
                  <a:schemeClr val="bg1"/>
                </a:solidFill>
                <a:latin typeface="Times New Roman" pitchFamily="18" charset="0"/>
                <a:cs typeface="Times New Roman" pitchFamily="18" charset="0"/>
              </a:rPr>
              <a:t>thể</a:t>
            </a:r>
            <a:endParaRPr lang="en-US" sz="3600" b="1" u="sng" dirty="0" smtClean="0">
              <a:solidFill>
                <a:schemeClr val="bg1"/>
              </a:solidFill>
              <a:latin typeface="Times New Roman" pitchFamily="18" charset="0"/>
              <a:cs typeface="Times New Roman" pitchFamily="18" charset="0"/>
            </a:endParaRPr>
          </a:p>
        </p:txBody>
      </p:sp>
      <p:pic>
        <p:nvPicPr>
          <p:cNvPr id="2050" name="Picture 2" descr="C:\Users\Welcome\Desktop\DẠY HỌC ONL\hình\unna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601"/>
            <a:ext cx="4267200" cy="4572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3276600"/>
            <a:ext cx="1905000" cy="954107"/>
          </a:xfrm>
          <a:prstGeom prst="rect">
            <a:avLst/>
          </a:prstGeom>
          <a:noFill/>
        </p:spPr>
        <p:txBody>
          <a:bodyPr wrap="square" rtlCol="0">
            <a:spAutoFit/>
          </a:bodyPr>
          <a:lstStyle/>
          <a:p>
            <a:pPr algn="ctr"/>
            <a:r>
              <a:rPr lang="en-US" sz="2800" dirty="0" err="1" smtClean="0">
                <a:latin typeface="Times New Roman" pitchFamily="18" charset="0"/>
                <a:cs typeface="Times New Roman" pitchFamily="18" charset="0"/>
              </a:rPr>
              <a:t>Nhiệt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a:t>
            </a:r>
            <a:r>
              <a:rPr lang="en-US" sz="2800" dirty="0" smtClean="0">
                <a:latin typeface="Times New Roman" pitchFamily="18" charset="0"/>
                <a:cs typeface="Times New Roman" pitchFamily="18" charset="0"/>
              </a:rPr>
              <a:t> </a:t>
            </a:r>
          </a:p>
          <a:p>
            <a:pPr algn="ctr"/>
            <a:r>
              <a:rPr lang="en-US" sz="2800" dirty="0" err="1" smtClean="0">
                <a:latin typeface="Times New Roman" pitchFamily="18" charset="0"/>
                <a:cs typeface="Times New Roman" pitchFamily="18" charset="0"/>
              </a:rPr>
              <a:t>thủy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ngân</a:t>
            </a:r>
            <a:endParaRPr lang="en-US" sz="2800" dirty="0">
              <a:latin typeface="Times New Roman" pitchFamily="18" charset="0"/>
              <a:cs typeface="Times New Roman" pitchFamily="18" charset="0"/>
            </a:endParaRPr>
          </a:p>
        </p:txBody>
      </p:sp>
      <p:pic>
        <p:nvPicPr>
          <p:cNvPr id="2051" name="Picture 3" descr="C:\Users\Welcome\Desktop\DẠY HỌC ONL\hình\20180810-photo-1533888692.jpg"/>
          <p:cNvPicPr>
            <a:picLocks noChangeAspect="1" noChangeArrowheads="1"/>
          </p:cNvPicPr>
          <p:nvPr/>
        </p:nvPicPr>
        <p:blipFill rotWithShape="1">
          <a:blip r:embed="rId3">
            <a:extLst>
              <a:ext uri="{28A0092B-C50C-407E-A947-70E740481C1C}">
                <a14:useLocalDpi xmlns:a14="http://schemas.microsoft.com/office/drawing/2010/main" val="0"/>
              </a:ext>
            </a:extLst>
          </a:blip>
          <a:srcRect l="15273" t="15054" r="15200" b="17164"/>
          <a:stretch/>
        </p:blipFill>
        <p:spPr bwMode="auto">
          <a:xfrm>
            <a:off x="4800601" y="2514600"/>
            <a:ext cx="4343399" cy="43434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046518" y="3048000"/>
            <a:ext cx="1905000" cy="954107"/>
          </a:xfrm>
          <a:prstGeom prst="rect">
            <a:avLst/>
          </a:prstGeom>
          <a:noFill/>
        </p:spPr>
        <p:txBody>
          <a:bodyPr wrap="square" rtlCol="0">
            <a:spAutoFit/>
          </a:bodyPr>
          <a:lstStyle/>
          <a:p>
            <a:pPr algn="ctr"/>
            <a:r>
              <a:rPr lang="en-US" sz="2800" dirty="0" err="1" smtClean="0">
                <a:latin typeface="Times New Roman" pitchFamily="18" charset="0"/>
                <a:cs typeface="Times New Roman" pitchFamily="18" charset="0"/>
              </a:rPr>
              <a:t>Nhiệt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a:t>
            </a:r>
            <a:r>
              <a:rPr lang="en-US" sz="2800" dirty="0" smtClean="0">
                <a:latin typeface="Times New Roman" pitchFamily="18" charset="0"/>
                <a:cs typeface="Times New Roman" pitchFamily="18" charset="0"/>
              </a:rPr>
              <a:t> </a:t>
            </a:r>
          </a:p>
          <a:p>
            <a:pPr algn="ctr"/>
            <a:r>
              <a:rPr lang="en-US" sz="2800" dirty="0" err="1" smtClean="0">
                <a:latin typeface="Times New Roman" pitchFamily="18" charset="0"/>
                <a:cs typeface="Times New Roman" pitchFamily="18" charset="0"/>
              </a:rPr>
              <a:t>điện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tử</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76725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ipe(down)">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circle(in)">
                                      <p:cBhvr>
                                        <p:cTn id="19" dur="20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762000" y="1072115"/>
            <a:ext cx="7772400" cy="911385"/>
          </a:xfrm>
          <a:prstGeom prst="roundRect">
            <a:avLst/>
          </a:prstGeom>
          <a:solidFill>
            <a:srgbClr val="FF0066"/>
          </a:solidFill>
          <a:ln w="9525">
            <a:solidFill>
              <a:srgbClr val="FF0066"/>
            </a:solidFill>
            <a:miter lim="800000"/>
            <a:headEnd/>
            <a:tailEnd/>
          </a:ln>
        </p:spPr>
        <p:txBody>
          <a:bodyPr wrap="square" anchor="ctr">
            <a:spAutoFit/>
          </a:bodyPr>
          <a:lstStyle/>
          <a:p>
            <a:pPr algn="ctr">
              <a:lnSpc>
                <a:spcPct val="150000"/>
              </a:lnSpc>
            </a:pPr>
            <a:r>
              <a:rPr lang="en-US" sz="3600" b="1" dirty="0" err="1" smtClean="0">
                <a:solidFill>
                  <a:schemeClr val="bg1"/>
                </a:solidFill>
                <a:latin typeface="Times New Roman" pitchFamily="18" charset="0"/>
                <a:cs typeface="Times New Roman" pitchFamily="18" charset="0"/>
              </a:rPr>
              <a:t>Nhiệt</a:t>
            </a:r>
            <a:r>
              <a:rPr lang="en-US" sz="3600" b="1" dirty="0" smtClean="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kế</a:t>
            </a:r>
            <a:r>
              <a:rPr lang="en-US" sz="3600" b="1" dirty="0">
                <a:solidFill>
                  <a:schemeClr val="bg1"/>
                </a:solidFill>
                <a:latin typeface="Times New Roman" pitchFamily="18" charset="0"/>
                <a:cs typeface="Times New Roman" pitchFamily="18" charset="0"/>
              </a:rPr>
              <a:t> </a:t>
            </a:r>
            <a:r>
              <a:rPr lang="en-US" sz="3600" b="1" dirty="0" err="1" smtClean="0">
                <a:solidFill>
                  <a:schemeClr val="bg1"/>
                </a:solidFill>
                <a:latin typeface="Times New Roman" pitchFamily="18" charset="0"/>
                <a:cs typeface="Times New Roman" pitchFamily="18" charset="0"/>
              </a:rPr>
              <a:t>dùng</a:t>
            </a:r>
            <a:r>
              <a:rPr lang="en-US" sz="3600" b="1" dirty="0">
                <a:solidFill>
                  <a:schemeClr val="bg1"/>
                </a:solidFill>
                <a:latin typeface="Times New Roman" pitchFamily="18" charset="0"/>
                <a:cs typeface="Times New Roman" pitchFamily="18" charset="0"/>
              </a:rPr>
              <a:t> </a:t>
            </a:r>
            <a:r>
              <a:rPr lang="en-US" sz="3600" b="1" dirty="0" err="1" smtClean="0">
                <a:solidFill>
                  <a:schemeClr val="bg1"/>
                </a:solidFill>
                <a:latin typeface="Times New Roman" pitchFamily="18" charset="0"/>
                <a:cs typeface="Times New Roman" pitchFamily="18" charset="0"/>
              </a:rPr>
              <a:t>để</a:t>
            </a:r>
            <a:r>
              <a:rPr lang="en-US" sz="3600" b="1" dirty="0" smtClean="0">
                <a:solidFill>
                  <a:schemeClr val="bg1"/>
                </a:solidFill>
                <a:latin typeface="Times New Roman" pitchFamily="18" charset="0"/>
                <a:cs typeface="Times New Roman" pitchFamily="18" charset="0"/>
              </a:rPr>
              <a:t> </a:t>
            </a:r>
            <a:r>
              <a:rPr lang="en-US" sz="3600" b="1" dirty="0" err="1" smtClean="0">
                <a:solidFill>
                  <a:schemeClr val="bg1"/>
                </a:solidFill>
                <a:latin typeface="Times New Roman" pitchFamily="18" charset="0"/>
                <a:cs typeface="Times New Roman" pitchFamily="18" charset="0"/>
              </a:rPr>
              <a:t>đo</a:t>
            </a:r>
            <a:r>
              <a:rPr lang="en-US" sz="3600" b="1" dirty="0" smtClean="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nhiệt</a:t>
            </a:r>
            <a:r>
              <a:rPr lang="en-US" sz="3600" b="1" u="sng" dirty="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đ</a:t>
            </a:r>
            <a:r>
              <a:rPr lang="en-US" sz="3600" b="1" u="sng" dirty="0" err="1" smtClean="0">
                <a:solidFill>
                  <a:schemeClr val="bg1"/>
                </a:solidFill>
                <a:latin typeface="Times New Roman" pitchFamily="18" charset="0"/>
                <a:cs typeface="Times New Roman" pitchFamily="18" charset="0"/>
              </a:rPr>
              <a:t>ộ</a:t>
            </a:r>
            <a:r>
              <a:rPr lang="en-US" sz="3600" b="1" u="sng" dirty="0" smtClean="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cơ</a:t>
            </a:r>
            <a:r>
              <a:rPr lang="en-US" sz="3600" b="1" u="sng" dirty="0">
                <a:solidFill>
                  <a:schemeClr val="bg1"/>
                </a:solidFill>
                <a:latin typeface="Times New Roman" pitchFamily="18" charset="0"/>
                <a:cs typeface="Times New Roman" pitchFamily="18" charset="0"/>
              </a:rPr>
              <a:t> </a:t>
            </a:r>
            <a:r>
              <a:rPr lang="en-US" sz="3600" b="1" u="sng" dirty="0" err="1" smtClean="0">
                <a:solidFill>
                  <a:schemeClr val="bg1"/>
                </a:solidFill>
                <a:latin typeface="Times New Roman" pitchFamily="18" charset="0"/>
                <a:cs typeface="Times New Roman" pitchFamily="18" charset="0"/>
              </a:rPr>
              <a:t>thể</a:t>
            </a:r>
            <a:endParaRPr lang="en-US" sz="3600" b="1" u="sng" dirty="0" smtClean="0">
              <a:solidFill>
                <a:schemeClr val="bg1"/>
              </a:solidFill>
              <a:latin typeface="Times New Roman" pitchFamily="18" charset="0"/>
              <a:cs typeface="Times New Roman" pitchFamily="18" charset="0"/>
            </a:endParaRPr>
          </a:p>
        </p:txBody>
      </p:sp>
      <p:pic>
        <p:nvPicPr>
          <p:cNvPr id="2050" name="Picture 2" descr="C:\Users\Welcome\Desktop\DẠY HỌC ONL\hình\unna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14601"/>
            <a:ext cx="2362200" cy="4572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69446" y="2819400"/>
            <a:ext cx="1054554" cy="1323439"/>
          </a:xfrm>
          <a:prstGeom prst="rect">
            <a:avLst/>
          </a:prstGeom>
          <a:noFill/>
        </p:spPr>
        <p:txBody>
          <a:bodyPr wrap="square" rtlCol="0">
            <a:spAutoFit/>
          </a:bodyPr>
          <a:lstStyle/>
          <a:p>
            <a:pPr algn="ctr"/>
            <a:r>
              <a:rPr lang="en-US" sz="2000" dirty="0" err="1" smtClean="0">
                <a:latin typeface="Times New Roman" pitchFamily="18" charset="0"/>
                <a:cs typeface="Times New Roman" pitchFamily="18" charset="0"/>
              </a:rPr>
              <a:t>Nhiệt</a:t>
            </a:r>
            <a:r>
              <a:rPr lang="en-US" sz="2000" dirty="0" smtClean="0">
                <a:latin typeface="Times New Roman" pitchFamily="18" charset="0"/>
                <a:cs typeface="Times New Roman" pitchFamily="18" charset="0"/>
              </a:rPr>
              <a:t> </a:t>
            </a:r>
            <a:br>
              <a:rPr lang="en-US" sz="2000" dirty="0" smtClean="0">
                <a:latin typeface="Times New Roman" pitchFamily="18" charset="0"/>
                <a:cs typeface="Times New Roman" pitchFamily="18" charset="0"/>
              </a:rPr>
            </a:br>
            <a:r>
              <a:rPr lang="en-US" sz="2000" dirty="0" err="1" smtClean="0">
                <a:latin typeface="Times New Roman" pitchFamily="18" charset="0"/>
                <a:cs typeface="Times New Roman" pitchFamily="18" charset="0"/>
              </a:rPr>
              <a:t>kế</a:t>
            </a:r>
            <a:r>
              <a:rPr lang="en-US" sz="2000" dirty="0" smtClean="0">
                <a:latin typeface="Times New Roman" pitchFamily="18" charset="0"/>
                <a:cs typeface="Times New Roman" pitchFamily="18" charset="0"/>
              </a:rPr>
              <a:t> </a:t>
            </a:r>
          </a:p>
          <a:p>
            <a:pPr algn="ctr"/>
            <a:r>
              <a:rPr lang="en-US" sz="2000" dirty="0" err="1" smtClean="0">
                <a:latin typeface="Times New Roman" pitchFamily="18" charset="0"/>
                <a:cs typeface="Times New Roman" pitchFamily="18" charset="0"/>
              </a:rPr>
              <a:t>thủy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ngân</a:t>
            </a:r>
            <a:endParaRPr lang="en-US" sz="2000" dirty="0">
              <a:latin typeface="Times New Roman" pitchFamily="18" charset="0"/>
              <a:cs typeface="Times New Roman" pitchFamily="18" charset="0"/>
            </a:endParaRPr>
          </a:p>
        </p:txBody>
      </p:sp>
      <p:pic>
        <p:nvPicPr>
          <p:cNvPr id="2051" name="Picture 3" descr="C:\Users\Welcome\Desktop\DẠY HỌC ONL\hình\20180810-photo-1533888692.jpg"/>
          <p:cNvPicPr>
            <a:picLocks noChangeAspect="1" noChangeArrowheads="1"/>
          </p:cNvPicPr>
          <p:nvPr/>
        </p:nvPicPr>
        <p:blipFill rotWithShape="1">
          <a:blip r:embed="rId3">
            <a:extLst>
              <a:ext uri="{28A0092B-C50C-407E-A947-70E740481C1C}">
                <a14:useLocalDpi xmlns:a14="http://schemas.microsoft.com/office/drawing/2010/main" val="0"/>
              </a:ext>
            </a:extLst>
          </a:blip>
          <a:srcRect l="15273" t="15054" r="15200" b="17164"/>
          <a:stretch/>
        </p:blipFill>
        <p:spPr bwMode="auto">
          <a:xfrm>
            <a:off x="2971800" y="2514600"/>
            <a:ext cx="1828799" cy="43434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160294" y="2791361"/>
            <a:ext cx="802105" cy="1323439"/>
          </a:xfrm>
          <a:prstGeom prst="rect">
            <a:avLst/>
          </a:prstGeom>
          <a:noFill/>
        </p:spPr>
        <p:txBody>
          <a:bodyPr wrap="square" rtlCol="0">
            <a:spAutoFit/>
          </a:bodyPr>
          <a:lstStyle/>
          <a:p>
            <a:pPr algn="ctr"/>
            <a:r>
              <a:rPr lang="en-US" sz="2000" dirty="0" err="1" smtClean="0">
                <a:latin typeface="Times New Roman" pitchFamily="18" charset="0"/>
                <a:cs typeface="Times New Roman" pitchFamily="18" charset="0"/>
              </a:rPr>
              <a:t>Nhiệt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kế</a:t>
            </a:r>
            <a:r>
              <a:rPr lang="en-US" sz="2000" dirty="0" smtClean="0">
                <a:latin typeface="Times New Roman" pitchFamily="18" charset="0"/>
                <a:cs typeface="Times New Roman" pitchFamily="18" charset="0"/>
              </a:rPr>
              <a:t> </a:t>
            </a:r>
          </a:p>
          <a:p>
            <a:pPr algn="ctr"/>
            <a:r>
              <a:rPr lang="en-US" sz="2000" dirty="0" err="1" smtClean="0">
                <a:latin typeface="Times New Roman" pitchFamily="18" charset="0"/>
                <a:cs typeface="Times New Roman" pitchFamily="18" charset="0"/>
              </a:rPr>
              <a:t>điện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tử</a:t>
            </a:r>
            <a:endParaRPr lang="en-US" sz="2000" dirty="0">
              <a:latin typeface="Times New Roman" pitchFamily="18" charset="0"/>
              <a:cs typeface="Times New Roman" pitchFamily="18" charset="0"/>
            </a:endParaRPr>
          </a:p>
        </p:txBody>
      </p:sp>
      <p:pic>
        <p:nvPicPr>
          <p:cNvPr id="10" name="Picture 3" descr="C:\Users\Welcome\Desktop\DẠY HỌC ONL\hình\nhiet-ke-hong-ngoai-do-tai-microlife-ir1de1-2.jpg"/>
          <p:cNvPicPr>
            <a:picLocks noChangeAspect="1" noChangeArrowheads="1"/>
          </p:cNvPicPr>
          <p:nvPr/>
        </p:nvPicPr>
        <p:blipFill rotWithShape="1">
          <a:blip r:embed="rId4">
            <a:extLst>
              <a:ext uri="{28A0092B-C50C-407E-A947-70E740481C1C}">
                <a14:useLocalDpi xmlns:a14="http://schemas.microsoft.com/office/drawing/2010/main" val="0"/>
              </a:ext>
            </a:extLst>
          </a:blip>
          <a:srcRect l="29221" r="29429"/>
          <a:stretch/>
        </p:blipFill>
        <p:spPr bwMode="auto">
          <a:xfrm>
            <a:off x="7740429" y="2519021"/>
            <a:ext cx="1421687" cy="42341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 name="Picture 2" descr="C:\Users\Welcome\Desktop\DẠY HỌC ONL\hình\c88d17245ec90fa8eee02caa57ec2750-1547440041141374330705.jpg"/>
          <p:cNvPicPr>
            <a:picLocks noChangeAspect="1" noChangeArrowheads="1"/>
          </p:cNvPicPr>
          <p:nvPr/>
        </p:nvPicPr>
        <p:blipFill rotWithShape="1">
          <a:blip r:embed="rId5">
            <a:extLst>
              <a:ext uri="{28A0092B-C50C-407E-A947-70E740481C1C}">
                <a14:useLocalDpi xmlns:a14="http://schemas.microsoft.com/office/drawing/2010/main" val="0"/>
              </a:ext>
            </a:extLst>
          </a:blip>
          <a:srcRect l="34547" t="4584" r="32726"/>
          <a:stretch/>
        </p:blipFill>
        <p:spPr bwMode="auto">
          <a:xfrm>
            <a:off x="6252948" y="2718662"/>
            <a:ext cx="1480554" cy="421553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TextBox 12"/>
          <p:cNvSpPr txBox="1"/>
          <p:nvPr/>
        </p:nvSpPr>
        <p:spPr>
          <a:xfrm>
            <a:off x="5181600" y="2743200"/>
            <a:ext cx="1066800" cy="1323439"/>
          </a:xfrm>
          <a:prstGeom prst="rect">
            <a:avLst/>
          </a:prstGeom>
          <a:noFill/>
        </p:spPr>
        <p:txBody>
          <a:bodyPr wrap="square" rtlCol="0">
            <a:spAutoFit/>
          </a:bodyPr>
          <a:lstStyle/>
          <a:p>
            <a:pPr algn="ctr"/>
            <a:r>
              <a:rPr lang="en-US" sz="2000" dirty="0" err="1" smtClean="0">
                <a:latin typeface="Times New Roman" pitchFamily="18" charset="0"/>
                <a:cs typeface="Times New Roman" pitchFamily="18" charset="0"/>
              </a:rPr>
              <a:t>Nhiệt</a:t>
            </a:r>
            <a:r>
              <a:rPr lang="en-US" sz="2000" dirty="0" smtClean="0">
                <a:latin typeface="Times New Roman" pitchFamily="18" charset="0"/>
                <a:cs typeface="Times New Roman" pitchFamily="18" charset="0"/>
              </a:rPr>
              <a:t> </a:t>
            </a:r>
            <a:br>
              <a:rPr lang="en-US" sz="2000" dirty="0" smtClean="0">
                <a:latin typeface="Times New Roman" pitchFamily="18" charset="0"/>
                <a:cs typeface="Times New Roman" pitchFamily="18" charset="0"/>
              </a:rPr>
            </a:br>
            <a:r>
              <a:rPr lang="en-US" sz="2000" dirty="0" err="1" smtClean="0">
                <a:latin typeface="Times New Roman" pitchFamily="18" charset="0"/>
                <a:cs typeface="Times New Roman" pitchFamily="18" charset="0"/>
              </a:rPr>
              <a:t>kế</a:t>
            </a:r>
            <a:r>
              <a:rPr lang="en-US" sz="2000" dirty="0" smtClean="0">
                <a:latin typeface="Times New Roman" pitchFamily="18" charset="0"/>
                <a:cs typeface="Times New Roman" pitchFamily="18" charset="0"/>
              </a:rPr>
              <a:t> </a:t>
            </a:r>
          </a:p>
          <a:p>
            <a:pPr algn="ctr"/>
            <a:r>
              <a:rPr lang="en-US" sz="2000" dirty="0" err="1" smtClean="0">
                <a:latin typeface="Times New Roman" pitchFamily="18" charset="0"/>
                <a:cs typeface="Times New Roman" pitchFamily="18" charset="0"/>
              </a:rPr>
              <a:t>hồng</a:t>
            </a:r>
            <a:r>
              <a:rPr lang="en-US" sz="2000" dirty="0" smtClean="0">
                <a:latin typeface="Times New Roman" pitchFamily="18" charset="0"/>
                <a:cs typeface="Times New Roman" pitchFamily="18" charset="0"/>
              </a:rPr>
              <a:t> </a:t>
            </a:r>
            <a:br>
              <a:rPr lang="en-US" sz="2000" dirty="0" smtClean="0">
                <a:latin typeface="Times New Roman" pitchFamily="18" charset="0"/>
                <a:cs typeface="Times New Roman" pitchFamily="18" charset="0"/>
              </a:rPr>
            </a:br>
            <a:r>
              <a:rPr lang="en-US" sz="2000" dirty="0" err="1" smtClean="0">
                <a:latin typeface="Times New Roman" pitchFamily="18" charset="0"/>
                <a:cs typeface="Times New Roman" pitchFamily="18" charset="0"/>
              </a:rPr>
              <a:t>ngoại</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924214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457200" y="304800"/>
            <a:ext cx="8153400" cy="1021556"/>
          </a:xfrm>
          <a:prstGeom prst="roundRect">
            <a:avLst/>
          </a:prstGeom>
          <a:solidFill>
            <a:srgbClr val="00B050"/>
          </a:solidFill>
          <a:ln w="9525">
            <a:noFill/>
            <a:miter lim="800000"/>
            <a:headEnd/>
            <a:tailEnd/>
          </a:ln>
        </p:spPr>
        <p:txBody>
          <a:bodyPr wrap="square" anchor="ctr">
            <a:spAutoFit/>
          </a:bodyPr>
          <a:lstStyle/>
          <a:p>
            <a:pPr algn="ctr">
              <a:lnSpc>
                <a:spcPct val="150000"/>
              </a:lnSpc>
            </a:pPr>
            <a:r>
              <a:rPr lang="en-US" sz="3600" b="1" dirty="0" err="1" smtClean="0">
                <a:solidFill>
                  <a:schemeClr val="bg1"/>
                </a:solidFill>
                <a:latin typeface="Times New Roman" pitchFamily="18" charset="0"/>
                <a:cs typeface="Times New Roman" pitchFamily="18" charset="0"/>
              </a:rPr>
              <a:t>Nhiệt</a:t>
            </a:r>
            <a:r>
              <a:rPr lang="en-US" sz="3600" b="1" dirty="0" smtClean="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kế</a:t>
            </a:r>
            <a:r>
              <a:rPr lang="en-US" sz="3600" b="1" dirty="0">
                <a:solidFill>
                  <a:schemeClr val="bg1"/>
                </a:solidFill>
                <a:latin typeface="Times New Roman" pitchFamily="18" charset="0"/>
                <a:cs typeface="Times New Roman" pitchFamily="18" charset="0"/>
              </a:rPr>
              <a:t> </a:t>
            </a:r>
            <a:r>
              <a:rPr lang="en-US" sz="3600" b="1" dirty="0" err="1" smtClean="0">
                <a:solidFill>
                  <a:schemeClr val="bg1"/>
                </a:solidFill>
                <a:latin typeface="Times New Roman" pitchFamily="18" charset="0"/>
                <a:cs typeface="Times New Roman" pitchFamily="18" charset="0"/>
              </a:rPr>
              <a:t>dùng</a:t>
            </a:r>
            <a:r>
              <a:rPr lang="en-US" sz="3600" b="1" dirty="0">
                <a:solidFill>
                  <a:schemeClr val="bg1"/>
                </a:solidFill>
                <a:latin typeface="Times New Roman" pitchFamily="18" charset="0"/>
                <a:cs typeface="Times New Roman" pitchFamily="18" charset="0"/>
              </a:rPr>
              <a:t> </a:t>
            </a:r>
            <a:r>
              <a:rPr lang="en-US" sz="3600" b="1" dirty="0" err="1" smtClean="0">
                <a:solidFill>
                  <a:schemeClr val="bg1"/>
                </a:solidFill>
                <a:latin typeface="Times New Roman" pitchFamily="18" charset="0"/>
                <a:cs typeface="Times New Roman" pitchFamily="18" charset="0"/>
              </a:rPr>
              <a:t>để</a:t>
            </a:r>
            <a:r>
              <a:rPr lang="en-US" sz="3600" b="1" dirty="0" smtClean="0">
                <a:solidFill>
                  <a:schemeClr val="bg1"/>
                </a:solidFill>
                <a:latin typeface="Times New Roman" pitchFamily="18" charset="0"/>
                <a:cs typeface="Times New Roman" pitchFamily="18" charset="0"/>
              </a:rPr>
              <a:t> </a:t>
            </a:r>
            <a:r>
              <a:rPr lang="en-US" sz="3600" b="1" dirty="0" err="1" smtClean="0">
                <a:solidFill>
                  <a:schemeClr val="bg1"/>
                </a:solidFill>
                <a:latin typeface="Times New Roman" pitchFamily="18" charset="0"/>
                <a:cs typeface="Times New Roman" pitchFamily="18" charset="0"/>
              </a:rPr>
              <a:t>đo</a:t>
            </a:r>
            <a:r>
              <a:rPr lang="en-US" sz="3600" b="1" dirty="0" smtClean="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nhiệt</a:t>
            </a:r>
            <a:r>
              <a:rPr lang="en-US" sz="3600" b="1" u="sng" dirty="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đ</a:t>
            </a:r>
            <a:r>
              <a:rPr lang="en-US" sz="3600" b="1" u="sng" dirty="0" err="1" smtClean="0">
                <a:solidFill>
                  <a:schemeClr val="bg1"/>
                </a:solidFill>
                <a:latin typeface="Times New Roman" pitchFamily="18" charset="0"/>
                <a:cs typeface="Times New Roman" pitchFamily="18" charset="0"/>
              </a:rPr>
              <a:t>ộ</a:t>
            </a:r>
            <a:r>
              <a:rPr lang="en-US" sz="3600" b="1" u="sng" dirty="0" smtClean="0">
                <a:solidFill>
                  <a:schemeClr val="bg1"/>
                </a:solidFill>
                <a:latin typeface="Times New Roman" pitchFamily="18" charset="0"/>
                <a:cs typeface="Times New Roman" pitchFamily="18" charset="0"/>
              </a:rPr>
              <a:t> </a:t>
            </a:r>
            <a:r>
              <a:rPr lang="en-US" sz="3600" b="1" u="sng" dirty="0" err="1" smtClean="0">
                <a:solidFill>
                  <a:schemeClr val="bg1"/>
                </a:solidFill>
                <a:latin typeface="Times New Roman" pitchFamily="18" charset="0"/>
                <a:cs typeface="Times New Roman" pitchFamily="18" charset="0"/>
              </a:rPr>
              <a:t>không</a:t>
            </a:r>
            <a:r>
              <a:rPr lang="en-US" sz="3600" b="1" u="sng" dirty="0" smtClean="0">
                <a:solidFill>
                  <a:schemeClr val="bg1"/>
                </a:solidFill>
                <a:latin typeface="Times New Roman" pitchFamily="18" charset="0"/>
                <a:cs typeface="Times New Roman" pitchFamily="18" charset="0"/>
              </a:rPr>
              <a:t> </a:t>
            </a:r>
            <a:r>
              <a:rPr lang="en-US" sz="3600" b="1" u="sng" dirty="0" err="1" smtClean="0">
                <a:solidFill>
                  <a:schemeClr val="bg1"/>
                </a:solidFill>
                <a:latin typeface="Times New Roman" pitchFamily="18" charset="0"/>
                <a:cs typeface="Times New Roman" pitchFamily="18" charset="0"/>
              </a:rPr>
              <a:t>khí</a:t>
            </a:r>
            <a:endParaRPr lang="en-US" sz="3600" b="1" u="sng" dirty="0" smtClean="0">
              <a:solidFill>
                <a:schemeClr val="bg1"/>
              </a:solidFill>
              <a:latin typeface="Times New Roman" pitchFamily="18" charset="0"/>
              <a:cs typeface="Times New Roman" pitchFamily="18" charset="0"/>
            </a:endParaRPr>
          </a:p>
        </p:txBody>
      </p:sp>
      <p:pic>
        <p:nvPicPr>
          <p:cNvPr id="10" name="Picture 9" descr="kien1004"/>
          <p:cNvPicPr>
            <a:picLocks noChangeAspect="1" noChangeArrowheads="1"/>
          </p:cNvPicPr>
          <p:nvPr/>
        </p:nvPicPr>
        <p:blipFill rotWithShape="1">
          <a:blip r:embed="rId2">
            <a:extLst>
              <a:ext uri="{28A0092B-C50C-407E-A947-70E740481C1C}">
                <a14:useLocalDpi xmlns:a14="http://schemas.microsoft.com/office/drawing/2010/main" val="0"/>
              </a:ext>
            </a:extLst>
          </a:blip>
          <a:srcRect b="10634"/>
          <a:stretch/>
        </p:blipFill>
        <p:spPr bwMode="auto">
          <a:xfrm>
            <a:off x="990600" y="1981200"/>
            <a:ext cx="2362200" cy="430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C:\Users\Welcome\Desktop\DẠY HỌC ONL\hình\unnamed (2).jpg"/>
          <p:cNvPicPr>
            <a:picLocks noChangeAspect="1" noChangeArrowheads="1"/>
          </p:cNvPicPr>
          <p:nvPr/>
        </p:nvPicPr>
        <p:blipFill rotWithShape="1">
          <a:blip r:embed="rId3">
            <a:extLst>
              <a:ext uri="{28A0092B-C50C-407E-A947-70E740481C1C}">
                <a14:useLocalDpi xmlns:a14="http://schemas.microsoft.com/office/drawing/2010/main" val="0"/>
              </a:ext>
            </a:extLst>
          </a:blip>
          <a:srcRect l="45076" t="12226" r="24621" b="5141"/>
          <a:stretch/>
        </p:blipFill>
        <p:spPr bwMode="auto">
          <a:xfrm>
            <a:off x="5676206" y="1983376"/>
            <a:ext cx="1966619" cy="4300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52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y PC\Pictures\hh\Nhiệt-kế-Sika-khoảng-đo-từ-0-đến-100-độ-C.jpg"/>
          <p:cNvPicPr>
            <a:picLocks noChangeAspect="1" noChangeArrowheads="1"/>
          </p:cNvPicPr>
          <p:nvPr/>
        </p:nvPicPr>
        <p:blipFill>
          <a:blip r:embed="rId2"/>
          <a:srcRect/>
          <a:stretch>
            <a:fillRect/>
          </a:stretch>
        </p:blipFill>
        <p:spPr bwMode="auto">
          <a:xfrm>
            <a:off x="39189" y="1561010"/>
            <a:ext cx="5105400" cy="4838699"/>
          </a:xfrm>
          <a:prstGeom prst="rect">
            <a:avLst/>
          </a:prstGeom>
          <a:noFill/>
          <a:ln w="9525">
            <a:noFill/>
            <a:miter lim="800000"/>
            <a:headEnd/>
            <a:tailEnd/>
          </a:ln>
        </p:spPr>
      </p:pic>
      <p:pic>
        <p:nvPicPr>
          <p:cNvPr id="1027" name="Picture 3" descr="C:\Users\My PC\Pictures\hh\tải xuống (1).jpg"/>
          <p:cNvPicPr>
            <a:picLocks noChangeAspect="1" noChangeArrowheads="1"/>
          </p:cNvPicPr>
          <p:nvPr/>
        </p:nvPicPr>
        <p:blipFill>
          <a:blip r:embed="rId3"/>
          <a:srcRect/>
          <a:stretch>
            <a:fillRect/>
          </a:stretch>
        </p:blipFill>
        <p:spPr bwMode="auto">
          <a:xfrm>
            <a:off x="5257800" y="1561011"/>
            <a:ext cx="3657600" cy="5257800"/>
          </a:xfrm>
          <a:prstGeom prst="rect">
            <a:avLst/>
          </a:prstGeom>
          <a:noFill/>
          <a:ln w="9525">
            <a:noFill/>
            <a:miter lim="800000"/>
            <a:headEnd/>
            <a:tailEnd/>
          </a:ln>
        </p:spPr>
      </p:pic>
      <p:sp>
        <p:nvSpPr>
          <p:cNvPr id="6" name="Rectangle 1"/>
          <p:cNvSpPr>
            <a:spLocks noChangeArrowheads="1"/>
          </p:cNvSpPr>
          <p:nvPr/>
        </p:nvSpPr>
        <p:spPr bwMode="auto">
          <a:xfrm>
            <a:off x="457200" y="304800"/>
            <a:ext cx="8153400" cy="1021556"/>
          </a:xfrm>
          <a:prstGeom prst="roundRect">
            <a:avLst/>
          </a:prstGeom>
          <a:solidFill>
            <a:srgbClr val="00B050"/>
          </a:solidFill>
          <a:ln w="9525">
            <a:noFill/>
            <a:miter lim="800000"/>
            <a:headEnd/>
            <a:tailEnd/>
          </a:ln>
        </p:spPr>
        <p:txBody>
          <a:bodyPr wrap="square" anchor="ctr">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3600" b="1" i="0" u="none" strike="noStrike" kern="0" cap="none" spc="0" normalizeH="0" baseline="0" noProof="0" dirty="0" err="1" smtClean="0">
                <a:ln>
                  <a:noFill/>
                </a:ln>
                <a:solidFill>
                  <a:sysClr val="window" lastClr="FFFFFF"/>
                </a:solidFill>
                <a:effectLst/>
                <a:uLnTx/>
                <a:uFillTx/>
                <a:latin typeface="Times New Roman" pitchFamily="18" charset="0"/>
                <a:cs typeface="Times New Roman" pitchFamily="18" charset="0"/>
              </a:rPr>
              <a:t>Nhiệt</a:t>
            </a:r>
            <a:r>
              <a:rPr kumimoji="0" lang="en-US" sz="3600" b="1" i="0" u="none" strike="noStrike" kern="0" cap="none" spc="0" normalizeH="0" baseline="0" noProof="0" dirty="0" smtClean="0">
                <a:ln>
                  <a:noFill/>
                </a:ln>
                <a:solidFill>
                  <a:sysClr val="window" lastClr="FFFFFF"/>
                </a:solidFill>
                <a:effectLst/>
                <a:uLnTx/>
                <a:uFillTx/>
                <a:latin typeface="Times New Roman" pitchFamily="18" charset="0"/>
                <a:cs typeface="Times New Roman" pitchFamily="18" charset="0"/>
              </a:rPr>
              <a:t> </a:t>
            </a:r>
            <a:r>
              <a:rPr kumimoji="0" lang="en-US" sz="3600" b="1" i="0" u="none" strike="noStrike" kern="0" cap="none" spc="0" normalizeH="0" baseline="0" noProof="0" dirty="0" err="1">
                <a:ln>
                  <a:noFill/>
                </a:ln>
                <a:solidFill>
                  <a:sysClr val="window" lastClr="FFFFFF"/>
                </a:solidFill>
                <a:effectLst/>
                <a:uLnTx/>
                <a:uFillTx/>
                <a:latin typeface="Times New Roman" pitchFamily="18" charset="0"/>
                <a:cs typeface="Times New Roman" pitchFamily="18" charset="0"/>
              </a:rPr>
              <a:t>kế</a:t>
            </a:r>
            <a:r>
              <a:rPr kumimoji="0" lang="en-US" sz="3600" b="1" i="0" u="none" strike="noStrike" kern="0" cap="none" spc="0" normalizeH="0" baseline="0" noProof="0" dirty="0">
                <a:ln>
                  <a:noFill/>
                </a:ln>
                <a:solidFill>
                  <a:sysClr val="window" lastClr="FFFFFF"/>
                </a:solidFill>
                <a:effectLst/>
                <a:uLnTx/>
                <a:uFillTx/>
                <a:latin typeface="Times New Roman" pitchFamily="18" charset="0"/>
                <a:cs typeface="Times New Roman" pitchFamily="18" charset="0"/>
              </a:rPr>
              <a:t> </a:t>
            </a:r>
            <a:r>
              <a:rPr kumimoji="0" lang="en-US" sz="3600" b="1" i="0" u="none" strike="noStrike" kern="0" cap="none" spc="0" normalizeH="0" baseline="0" noProof="0" dirty="0" err="1" smtClean="0">
                <a:ln>
                  <a:noFill/>
                </a:ln>
                <a:solidFill>
                  <a:sysClr val="window" lastClr="FFFFFF"/>
                </a:solidFill>
                <a:effectLst/>
                <a:uLnTx/>
                <a:uFillTx/>
                <a:latin typeface="Times New Roman" pitchFamily="18" charset="0"/>
                <a:cs typeface="Times New Roman" pitchFamily="18" charset="0"/>
              </a:rPr>
              <a:t>dùng</a:t>
            </a:r>
            <a:r>
              <a:rPr kumimoji="0" lang="en-US" sz="3600" b="1" i="0" u="none" strike="noStrike" kern="0" cap="none" spc="0" normalizeH="0" baseline="0" noProof="0" dirty="0">
                <a:ln>
                  <a:noFill/>
                </a:ln>
                <a:solidFill>
                  <a:sysClr val="window" lastClr="FFFFFF"/>
                </a:solidFill>
                <a:effectLst/>
                <a:uLnTx/>
                <a:uFillTx/>
                <a:latin typeface="Times New Roman" pitchFamily="18" charset="0"/>
                <a:cs typeface="Times New Roman" pitchFamily="18" charset="0"/>
              </a:rPr>
              <a:t> </a:t>
            </a:r>
            <a:r>
              <a:rPr kumimoji="0" lang="en-US" sz="3600" b="1" i="0" u="none" strike="noStrike" kern="0" cap="none" spc="0" normalizeH="0" baseline="0" noProof="0" dirty="0" err="1" smtClean="0">
                <a:ln>
                  <a:noFill/>
                </a:ln>
                <a:solidFill>
                  <a:sysClr val="window" lastClr="FFFFFF"/>
                </a:solidFill>
                <a:effectLst/>
                <a:uLnTx/>
                <a:uFillTx/>
                <a:latin typeface="Times New Roman" pitchFamily="18" charset="0"/>
                <a:cs typeface="Times New Roman" pitchFamily="18" charset="0"/>
              </a:rPr>
              <a:t>để</a:t>
            </a:r>
            <a:r>
              <a:rPr kumimoji="0" lang="en-US" sz="3600" b="1" i="0" u="none" strike="noStrike" kern="0" cap="none" spc="0" normalizeH="0" baseline="0" noProof="0" dirty="0" smtClean="0">
                <a:ln>
                  <a:noFill/>
                </a:ln>
                <a:solidFill>
                  <a:sysClr val="window" lastClr="FFFFFF"/>
                </a:solidFill>
                <a:effectLst/>
                <a:uLnTx/>
                <a:uFillTx/>
                <a:latin typeface="Times New Roman" pitchFamily="18" charset="0"/>
                <a:cs typeface="Times New Roman" pitchFamily="18" charset="0"/>
              </a:rPr>
              <a:t> </a:t>
            </a:r>
            <a:r>
              <a:rPr kumimoji="0" lang="en-US" sz="3600" b="1" i="0" u="none" strike="noStrike" kern="0" cap="none" spc="0" normalizeH="0" baseline="0" noProof="0" dirty="0" err="1" smtClean="0">
                <a:ln>
                  <a:noFill/>
                </a:ln>
                <a:solidFill>
                  <a:sysClr val="window" lastClr="FFFFFF"/>
                </a:solidFill>
                <a:effectLst/>
                <a:uLnTx/>
                <a:uFillTx/>
                <a:latin typeface="Times New Roman" pitchFamily="18" charset="0"/>
                <a:cs typeface="Times New Roman" pitchFamily="18" charset="0"/>
              </a:rPr>
              <a:t>đo</a:t>
            </a:r>
            <a:r>
              <a:rPr kumimoji="0" lang="en-US" sz="3600" b="1" i="0" u="none" strike="noStrike" kern="0" cap="none" spc="0" normalizeH="0" baseline="0" noProof="0" dirty="0" smtClean="0">
                <a:ln>
                  <a:noFill/>
                </a:ln>
                <a:solidFill>
                  <a:sysClr val="window" lastClr="FFFFFF"/>
                </a:solidFill>
                <a:effectLst/>
                <a:uLnTx/>
                <a:uFillTx/>
                <a:latin typeface="Times New Roman" pitchFamily="18" charset="0"/>
                <a:cs typeface="Times New Roman" pitchFamily="18" charset="0"/>
              </a:rPr>
              <a:t> </a:t>
            </a:r>
            <a:r>
              <a:rPr kumimoji="0" lang="en-US" sz="3600" b="1" i="0" u="sng" strike="noStrike" kern="0" cap="none" spc="0" normalizeH="0" baseline="0" noProof="0" dirty="0" err="1">
                <a:ln>
                  <a:noFill/>
                </a:ln>
                <a:solidFill>
                  <a:sysClr val="window" lastClr="FFFFFF"/>
                </a:solidFill>
                <a:effectLst/>
                <a:uLnTx/>
                <a:uFillTx/>
                <a:latin typeface="Times New Roman" pitchFamily="18" charset="0"/>
                <a:cs typeface="Times New Roman" pitchFamily="18" charset="0"/>
              </a:rPr>
              <a:t>nhiệt</a:t>
            </a:r>
            <a:r>
              <a:rPr kumimoji="0" lang="en-US" sz="3600" b="1" i="0" u="sng" strike="noStrike" kern="0" cap="none" spc="0" normalizeH="0" baseline="0" noProof="0" dirty="0">
                <a:ln>
                  <a:noFill/>
                </a:ln>
                <a:solidFill>
                  <a:sysClr val="window" lastClr="FFFFFF"/>
                </a:solidFill>
                <a:effectLst/>
                <a:uLnTx/>
                <a:uFillTx/>
                <a:latin typeface="Times New Roman" pitchFamily="18" charset="0"/>
                <a:cs typeface="Times New Roman" pitchFamily="18" charset="0"/>
              </a:rPr>
              <a:t> </a:t>
            </a:r>
            <a:r>
              <a:rPr kumimoji="0" lang="en-US" sz="3600" b="1" i="0" u="sng" strike="noStrike" kern="0" cap="none" spc="0" normalizeH="0" baseline="0" noProof="0" dirty="0" err="1">
                <a:ln>
                  <a:noFill/>
                </a:ln>
                <a:solidFill>
                  <a:sysClr val="window" lastClr="FFFFFF"/>
                </a:solidFill>
                <a:effectLst/>
                <a:uLnTx/>
                <a:uFillTx/>
                <a:latin typeface="Times New Roman" pitchFamily="18" charset="0"/>
                <a:cs typeface="Times New Roman" pitchFamily="18" charset="0"/>
              </a:rPr>
              <a:t>đ</a:t>
            </a:r>
            <a:r>
              <a:rPr kumimoji="0" lang="en-US" sz="3600" b="1" i="0" u="sng" strike="noStrike" kern="0" cap="none" spc="0" normalizeH="0" baseline="0" noProof="0" dirty="0" err="1" smtClean="0">
                <a:ln>
                  <a:noFill/>
                </a:ln>
                <a:solidFill>
                  <a:sysClr val="window" lastClr="FFFFFF"/>
                </a:solidFill>
                <a:effectLst/>
                <a:uLnTx/>
                <a:uFillTx/>
                <a:latin typeface="Times New Roman" pitchFamily="18" charset="0"/>
                <a:cs typeface="Times New Roman" pitchFamily="18" charset="0"/>
              </a:rPr>
              <a:t>ộ</a:t>
            </a:r>
            <a:r>
              <a:rPr kumimoji="0" lang="en-US" sz="3600" b="1" i="0" u="sng" strike="noStrike" kern="0" cap="none" spc="0" normalizeH="0" baseline="0" noProof="0" dirty="0" smtClean="0">
                <a:ln>
                  <a:noFill/>
                </a:ln>
                <a:solidFill>
                  <a:sysClr val="window" lastClr="FFFFFF"/>
                </a:solidFill>
                <a:effectLst/>
                <a:uLnTx/>
                <a:uFillTx/>
                <a:latin typeface="Times New Roman" pitchFamily="18" charset="0"/>
                <a:cs typeface="Times New Roman" pitchFamily="18" charset="0"/>
              </a:rPr>
              <a:t> </a:t>
            </a:r>
            <a:r>
              <a:rPr kumimoji="0" lang="en-US" sz="3600" b="1" i="0" u="sng" strike="noStrike" kern="0" cap="none" spc="0" normalizeH="0" baseline="0" noProof="0" dirty="0" err="1" smtClean="0">
                <a:ln>
                  <a:noFill/>
                </a:ln>
                <a:solidFill>
                  <a:sysClr val="window" lastClr="FFFFFF"/>
                </a:solidFill>
                <a:effectLst/>
                <a:uLnTx/>
                <a:uFillTx/>
                <a:latin typeface="Times New Roman" pitchFamily="18" charset="0"/>
                <a:cs typeface="Times New Roman" pitchFamily="18" charset="0"/>
              </a:rPr>
              <a:t>không</a:t>
            </a:r>
            <a:r>
              <a:rPr kumimoji="0" lang="en-US" sz="3600" b="1" i="0" u="sng" strike="noStrike" kern="0" cap="none" spc="0" normalizeH="0" baseline="0" noProof="0" dirty="0" smtClean="0">
                <a:ln>
                  <a:noFill/>
                </a:ln>
                <a:solidFill>
                  <a:sysClr val="window" lastClr="FFFFFF"/>
                </a:solidFill>
                <a:effectLst/>
                <a:uLnTx/>
                <a:uFillTx/>
                <a:latin typeface="Times New Roman" pitchFamily="18" charset="0"/>
                <a:cs typeface="Times New Roman" pitchFamily="18" charset="0"/>
              </a:rPr>
              <a:t> </a:t>
            </a:r>
            <a:r>
              <a:rPr kumimoji="0" lang="en-US" sz="3600" b="1" i="0" u="sng" strike="noStrike" kern="0" cap="none" spc="0" normalizeH="0" baseline="0" noProof="0" dirty="0" err="1" smtClean="0">
                <a:ln>
                  <a:noFill/>
                </a:ln>
                <a:solidFill>
                  <a:sysClr val="window" lastClr="FFFFFF"/>
                </a:solidFill>
                <a:effectLst/>
                <a:uLnTx/>
                <a:uFillTx/>
                <a:latin typeface="Times New Roman" pitchFamily="18" charset="0"/>
                <a:cs typeface="Times New Roman" pitchFamily="18" charset="0"/>
              </a:rPr>
              <a:t>khí</a:t>
            </a:r>
            <a:endParaRPr kumimoji="0" lang="en-US" sz="3600" b="1" i="0" u="sng" strike="noStrike" kern="0" cap="none" spc="0" normalizeH="0" baseline="0" noProof="0" dirty="0" smtClean="0">
              <a:ln>
                <a:noFill/>
              </a:ln>
              <a:solidFill>
                <a:sysClr val="window" lastClr="FFFFFF"/>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937184918"/>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4)">
                                      <p:cBhvr>
                                        <p:cTn id="7" dur="500"/>
                                        <p:tgtEl>
                                          <p:spTgt spid="1026"/>
                                        </p:tgtEl>
                                      </p:cBhvr>
                                    </p:animEffect>
                                  </p:childTnLst>
                                </p:cTn>
                              </p:par>
                              <p:par>
                                <p:cTn id="8" presetID="22" presetClass="entr" presetSubtype="4"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wipe(down)">
                                      <p:cBhvr>
                                        <p:cTn id="10"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kien1005"/>
          <p:cNvPicPr>
            <a:picLocks noChangeAspect="1" noChangeArrowheads="1"/>
          </p:cNvPicPr>
          <p:nvPr/>
        </p:nvPicPr>
        <p:blipFill>
          <a:blip r:embed="rId2">
            <a:lum bright="-10000" contrast="40000"/>
          </a:blip>
          <a:srcRect b="6897"/>
          <a:stretch>
            <a:fillRect/>
          </a:stretch>
        </p:blipFill>
        <p:spPr bwMode="auto">
          <a:xfrm>
            <a:off x="228600" y="381000"/>
            <a:ext cx="8654357" cy="6096000"/>
          </a:xfrm>
          <a:prstGeom prst="roundRect">
            <a:avLst/>
          </a:prstGeom>
          <a:ln>
            <a:solidFill>
              <a:schemeClr val="tx1"/>
            </a:solidFill>
          </a:ln>
          <a:effectLst>
            <a:outerShdw blurRad="292100" dist="139700" dir="2700000" algn="tl" rotWithShape="0">
              <a:srgbClr val="333333">
                <a:alpha val="65000"/>
              </a:srgbClr>
            </a:outerShdw>
          </a:effectLst>
        </p:spPr>
      </p:pic>
      <p:sp>
        <p:nvSpPr>
          <p:cNvPr id="285701" name="Text Box 5"/>
          <p:cNvSpPr txBox="1">
            <a:spLocks noChangeArrowheads="1"/>
          </p:cNvSpPr>
          <p:nvPr/>
        </p:nvSpPr>
        <p:spPr bwMode="auto">
          <a:xfrm>
            <a:off x="5004382" y="3881735"/>
            <a:ext cx="36824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b="1" dirty="0" err="1"/>
              <a:t>Nhiệt</a:t>
            </a:r>
            <a:r>
              <a:rPr lang="en-US" sz="2400" b="1" dirty="0"/>
              <a:t> </a:t>
            </a:r>
            <a:r>
              <a:rPr lang="en-US" sz="2400" b="1" dirty="0" err="1"/>
              <a:t>kế</a:t>
            </a:r>
            <a:r>
              <a:rPr lang="en-US" sz="2400" b="1" dirty="0"/>
              <a:t> </a:t>
            </a:r>
            <a:r>
              <a:rPr lang="en-US" sz="2400" b="1" dirty="0" err="1" smtClean="0"/>
              <a:t>chỉ</a:t>
            </a:r>
            <a:r>
              <a:rPr lang="en-US" sz="2400" b="1" dirty="0" smtClean="0"/>
              <a:t> </a:t>
            </a:r>
            <a:r>
              <a:rPr lang="en-US" sz="2400" b="1" dirty="0" err="1"/>
              <a:t>bao</a:t>
            </a:r>
            <a:r>
              <a:rPr lang="en-US" sz="2400" b="1" dirty="0"/>
              <a:t> </a:t>
            </a:r>
            <a:r>
              <a:rPr lang="en-US" sz="2400" b="1" dirty="0" err="1"/>
              <a:t>nhiêu</a:t>
            </a:r>
            <a:r>
              <a:rPr lang="en-US" sz="2400" b="1" dirty="0"/>
              <a:t> </a:t>
            </a:r>
            <a:r>
              <a:rPr lang="en-US" sz="2400" b="1" dirty="0" err="1"/>
              <a:t>độ</a:t>
            </a:r>
            <a:r>
              <a:rPr lang="en-US" sz="2400" b="1" dirty="0"/>
              <a:t>?</a:t>
            </a:r>
          </a:p>
        </p:txBody>
      </p:sp>
      <p:sp>
        <p:nvSpPr>
          <p:cNvPr id="27653" name="Oval 7"/>
          <p:cNvSpPr>
            <a:spLocks noChangeArrowheads="1"/>
          </p:cNvSpPr>
          <p:nvPr/>
        </p:nvSpPr>
        <p:spPr bwMode="auto">
          <a:xfrm>
            <a:off x="4495800" y="5791200"/>
            <a:ext cx="457200" cy="3048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27654" name="Oval 8"/>
          <p:cNvSpPr>
            <a:spLocks noChangeArrowheads="1"/>
          </p:cNvSpPr>
          <p:nvPr/>
        </p:nvSpPr>
        <p:spPr bwMode="auto">
          <a:xfrm>
            <a:off x="4419600" y="5791200"/>
            <a:ext cx="533400" cy="152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27656" name="Rectangle 10"/>
          <p:cNvSpPr>
            <a:spLocks noChangeArrowheads="1"/>
          </p:cNvSpPr>
          <p:nvPr/>
        </p:nvSpPr>
        <p:spPr bwMode="auto">
          <a:xfrm>
            <a:off x="4495800" y="5867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p>
        </p:txBody>
      </p:sp>
      <p:sp>
        <p:nvSpPr>
          <p:cNvPr id="2" name="Oval 1"/>
          <p:cNvSpPr/>
          <p:nvPr/>
        </p:nvSpPr>
        <p:spPr>
          <a:xfrm>
            <a:off x="4800600" y="381000"/>
            <a:ext cx="3682418" cy="2743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5"/>
          <p:cNvSpPr txBox="1">
            <a:spLocks noChangeArrowheads="1"/>
          </p:cNvSpPr>
          <p:nvPr/>
        </p:nvSpPr>
        <p:spPr bwMode="auto">
          <a:xfrm>
            <a:off x="5379025" y="3886200"/>
            <a:ext cx="25442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b="1" dirty="0" err="1"/>
              <a:t>Nhiệt</a:t>
            </a:r>
            <a:r>
              <a:rPr lang="en-US" sz="2400" b="1" dirty="0"/>
              <a:t> </a:t>
            </a:r>
            <a:r>
              <a:rPr lang="en-US" sz="2400" b="1" dirty="0" err="1"/>
              <a:t>kế</a:t>
            </a:r>
            <a:r>
              <a:rPr lang="en-US" sz="2400" b="1" dirty="0"/>
              <a:t> </a:t>
            </a:r>
            <a:r>
              <a:rPr lang="en-US" sz="2400" b="1" dirty="0" err="1" smtClean="0"/>
              <a:t>chỉ</a:t>
            </a:r>
            <a:r>
              <a:rPr lang="en-US" sz="2400" b="1" dirty="0" smtClean="0"/>
              <a:t> 30 </a:t>
            </a:r>
            <a:r>
              <a:rPr lang="en-US" sz="2400" b="1" baseline="30000" dirty="0" err="1" smtClean="0"/>
              <a:t>o</a:t>
            </a:r>
            <a:r>
              <a:rPr lang="en-US" sz="2400" b="1" dirty="0" err="1" smtClean="0"/>
              <a:t>C</a:t>
            </a:r>
            <a:endParaRPr lang="en-US" sz="2400" b="1" dirty="0"/>
          </a:p>
        </p:txBody>
      </p:sp>
    </p:spTree>
    <p:extLst>
      <p:ext uri="{BB962C8B-B14F-4D97-AF65-F5344CB8AC3E}">
        <p14:creationId xmlns:p14="http://schemas.microsoft.com/office/powerpoint/2010/main" val="3838220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85701"/>
                                        </p:tgtEl>
                                        <p:attrNameLst>
                                          <p:attrName>style.visibility</p:attrName>
                                        </p:attrNameLst>
                                      </p:cBhvr>
                                      <p:to>
                                        <p:strVal val="visible"/>
                                      </p:to>
                                    </p:set>
                                    <p:anim calcmode="lin" valueType="num">
                                      <p:cBhvr additive="base">
                                        <p:cTn id="17" dur="500" fill="hold"/>
                                        <p:tgtEl>
                                          <p:spTgt spid="285701"/>
                                        </p:tgtEl>
                                        <p:attrNameLst>
                                          <p:attrName>ppt_x</p:attrName>
                                        </p:attrNameLst>
                                      </p:cBhvr>
                                      <p:tavLst>
                                        <p:tav tm="0">
                                          <p:val>
                                            <p:strVal val="#ppt_x"/>
                                          </p:val>
                                        </p:tav>
                                        <p:tav tm="100000">
                                          <p:val>
                                            <p:strVal val="#ppt_x"/>
                                          </p:val>
                                        </p:tav>
                                      </p:tavLst>
                                    </p:anim>
                                    <p:anim calcmode="lin" valueType="num">
                                      <p:cBhvr additive="base">
                                        <p:cTn id="18" dur="500" fill="hold"/>
                                        <p:tgtEl>
                                          <p:spTgt spid="28570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2000"/>
                                        <p:tgtEl>
                                          <p:spTgt spid="15"/>
                                        </p:tgtEl>
                                      </p:cBhvr>
                                    </p:animEffect>
                                  </p:childTnLst>
                                </p:cTn>
                              </p:par>
                              <p:par>
                                <p:cTn id="24" presetID="1" presetClass="exit" presetSubtype="0" fill="hold" grpId="1" nodeType="withEffect">
                                  <p:stCondLst>
                                    <p:cond delay="0"/>
                                  </p:stCondLst>
                                  <p:childTnLst>
                                    <p:set>
                                      <p:cBhvr>
                                        <p:cTn id="25" dur="1" fill="hold">
                                          <p:stCondLst>
                                            <p:cond delay="0"/>
                                          </p:stCondLst>
                                        </p:cTn>
                                        <p:tgtEl>
                                          <p:spTgt spid="2857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1" grpId="0"/>
      <p:bldP spid="285701" grpId="1"/>
      <p:bldP spid="2"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6" y="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WordArt 12">
            <a:extLst>
              <a:ext uri="{FF2B5EF4-FFF2-40B4-BE49-F238E27FC236}">
                <a16:creationId xmlns:a16="http://schemas.microsoft.com/office/drawing/2014/main" xmlns="" id="{D99DA508-6CD3-4159-A95A-7DD604C55C92}"/>
              </a:ext>
            </a:extLst>
          </p:cNvPr>
          <p:cNvSpPr>
            <a:spLocks noGrp="1" noChangeArrowheads="1" noChangeShapeType="1" noTextEdit="1"/>
          </p:cNvSpPr>
          <p:nvPr>
            <p:ph type="title"/>
          </p:nvPr>
        </p:nvSpPr>
        <p:spPr bwMode="auto">
          <a:xfrm>
            <a:off x="2571750" y="1092398"/>
            <a:ext cx="4476750" cy="444104"/>
          </a:xfrm>
          <a:prstGeom prst="rect">
            <a:avLst/>
          </a:prstGeom>
        </p:spPr>
        <p:txBody>
          <a:bodyPr wrap="none" fromWordArt="1">
            <a:prstTxWarp prst="textPlain">
              <a:avLst>
                <a:gd name="adj" fmla="val 50000"/>
              </a:avLst>
            </a:prstTxWarp>
            <a:normAutofit fontScale="90000"/>
          </a:bodyPr>
          <a:lstStyle/>
          <a:p>
            <a:pPr algn="ctr"/>
            <a:r>
              <a:rPr lang="en-US" sz="2700" b="1" kern="10" dirty="0" err="1" smtClean="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Khởi</a:t>
            </a:r>
            <a:r>
              <a:rPr lang="en-US" sz="2700" b="1" kern="10" dirty="0" smtClean="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 </a:t>
            </a:r>
            <a:r>
              <a:rPr lang="en-US" sz="2700" b="1" kern="10" dirty="0" err="1" smtClean="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động</a:t>
            </a:r>
            <a:endParaRPr lang="en-US" sz="2700" b="1" kern="10" dirty="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endParaRPr>
          </a:p>
        </p:txBody>
      </p:sp>
      <p:sp>
        <p:nvSpPr>
          <p:cNvPr id="6" name="Text Box 10">
            <a:extLst>
              <a:ext uri="{FF2B5EF4-FFF2-40B4-BE49-F238E27FC236}">
                <a16:creationId xmlns:a16="http://schemas.microsoft.com/office/drawing/2014/main" xmlns="" id="{A3FE937C-01BB-4D86-8529-42E3DD0A0D03}"/>
              </a:ext>
            </a:extLst>
          </p:cNvPr>
          <p:cNvSpPr txBox="1">
            <a:spLocks noChangeArrowheads="1"/>
          </p:cNvSpPr>
          <p:nvPr/>
        </p:nvSpPr>
        <p:spPr bwMode="auto">
          <a:xfrm>
            <a:off x="152399" y="2485201"/>
            <a:ext cx="8795657"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fontAlgn="base" hangingPunct="1">
              <a:spcBef>
                <a:spcPct val="0"/>
              </a:spcBef>
              <a:spcAft>
                <a:spcPct val="0"/>
              </a:spcAft>
            </a:pPr>
            <a:r>
              <a:rPr lang="en-US" sz="3200" b="1" dirty="0" err="1">
                <a:solidFill>
                  <a:srgbClr val="002060"/>
                </a:solidFill>
                <a:latin typeface="Times New Roman" pitchFamily="18" charset="0"/>
                <a:cs typeface="Times New Roman" pitchFamily="18" charset="0"/>
              </a:rPr>
              <a:t>Câu</a:t>
            </a:r>
            <a:r>
              <a:rPr lang="en-US" sz="3200" b="1" dirty="0">
                <a:solidFill>
                  <a:srgbClr val="002060"/>
                </a:solidFill>
                <a:latin typeface="Times New Roman" pitchFamily="18" charset="0"/>
                <a:cs typeface="Times New Roman" pitchFamily="18" charset="0"/>
              </a:rPr>
              <a:t> 1: </a:t>
            </a:r>
            <a:r>
              <a:rPr lang="en-US" sz="3200" b="1" err="1">
                <a:solidFill>
                  <a:srgbClr val="002060"/>
                </a:solidFill>
                <a:latin typeface="Times New Roman" pitchFamily="18" charset="0"/>
                <a:cs typeface="Times New Roman" pitchFamily="18" charset="0"/>
              </a:rPr>
              <a:t>Hãy</a:t>
            </a:r>
            <a:r>
              <a:rPr lang="en-US" sz="3200" b="1">
                <a:solidFill>
                  <a:srgbClr val="002060"/>
                </a:solidFill>
                <a:latin typeface="Times New Roman" pitchFamily="18" charset="0"/>
                <a:cs typeface="Times New Roman" pitchFamily="18" charset="0"/>
              </a:rPr>
              <a:t> Nêu các trường hợp về ánh sáng quá mạnh cần tránh không để chiếu thẳng vào mắt?</a:t>
            </a:r>
          </a:p>
          <a:p>
            <a:pPr defTabSz="685800">
              <a:defRPr/>
            </a:pPr>
            <a:endParaRPr lang="en-US" sz="2800" dirty="0">
              <a:solidFill>
                <a:srgbClr val="0033CC"/>
              </a:solidFill>
              <a:latin typeface="Times New Roman" pitchFamily="18" charset="0"/>
              <a:cs typeface="Times New Roman" pitchFamily="18" charset="0"/>
            </a:endParaRPr>
          </a:p>
        </p:txBody>
      </p:sp>
      <p:pic>
        <p:nvPicPr>
          <p:cNvPr id="8" name="Picture 13" descr="10">
            <a:extLst>
              <a:ext uri="{FF2B5EF4-FFF2-40B4-BE49-F238E27FC236}">
                <a16:creationId xmlns:a16="http://schemas.microsoft.com/office/drawing/2014/main" xmlns="" id="{17140F93-141A-4DE3-B42F-86B63255C1F6}"/>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9381" y="745587"/>
            <a:ext cx="671513" cy="84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xmlns="" id="{233AD00C-0021-4E52-A3D5-806651D7BC7B}"/>
              </a:ext>
            </a:extLst>
          </p:cNvPr>
          <p:cNvSpPr/>
          <p:nvPr/>
        </p:nvSpPr>
        <p:spPr>
          <a:xfrm>
            <a:off x="489857" y="3833869"/>
            <a:ext cx="8458200" cy="1200329"/>
          </a:xfrm>
          <a:prstGeom prst="rect">
            <a:avLst/>
          </a:prstGeom>
        </p:spPr>
        <p:txBody>
          <a:bodyPr wrap="square">
            <a:spAutoFit/>
          </a:bodyPr>
          <a:lstStyle/>
          <a:p>
            <a:r>
              <a:rPr lang="vi-VN" sz="2800">
                <a:solidFill>
                  <a:srgbClr val="D60093"/>
                </a:solidFill>
                <a:latin typeface="Times New Roman" panose="02020603050405020304" pitchFamily="18" charset="0"/>
              </a:rPr>
              <a:t>   </a:t>
            </a:r>
            <a:r>
              <a:rPr lang="vi-VN" sz="3600" smtClean="0">
                <a:solidFill>
                  <a:srgbClr val="D60093"/>
                </a:solidFill>
                <a:latin typeface="Times New Roman" panose="02020603050405020304" pitchFamily="18" charset="0"/>
              </a:rPr>
              <a:t>Ánh sáng Mặt Trời, lửa hàn, đèn pin, đèn pha ô tô, tia laze...</a:t>
            </a:r>
            <a:endParaRPr lang="vi-VN" sz="3600" dirty="0">
              <a:solidFill>
                <a:srgbClr val="D60093"/>
              </a:solidFill>
              <a:latin typeface="Times New Roman" panose="02020603050405020304" pitchFamily="18" charset="0"/>
            </a:endParaRPr>
          </a:p>
        </p:txBody>
      </p:sp>
    </p:spTree>
    <p:extLst>
      <p:ext uri="{BB962C8B-B14F-4D97-AF65-F5344CB8AC3E}">
        <p14:creationId xmlns:p14="http://schemas.microsoft.com/office/powerpoint/2010/main" val="307712819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3"/>
          <p:cNvGrpSpPr>
            <a:grpSpLocks/>
          </p:cNvGrpSpPr>
          <p:nvPr/>
        </p:nvGrpSpPr>
        <p:grpSpPr bwMode="auto">
          <a:xfrm>
            <a:off x="395288" y="0"/>
            <a:ext cx="8534400" cy="6659563"/>
            <a:chOff x="389" y="82"/>
            <a:chExt cx="5284" cy="4269"/>
          </a:xfrm>
        </p:grpSpPr>
        <p:pic>
          <p:nvPicPr>
            <p:cNvPr id="47106" name="Picture 6" descr="kien7001"/>
            <p:cNvPicPr>
              <a:picLocks noChangeAspect="1" noChangeArrowheads="1"/>
            </p:cNvPicPr>
            <p:nvPr/>
          </p:nvPicPr>
          <p:blipFill>
            <a:blip r:embed="rId2"/>
            <a:srcRect/>
            <a:stretch>
              <a:fillRect/>
            </a:stretch>
          </p:blipFill>
          <p:spPr bwMode="auto">
            <a:xfrm>
              <a:off x="389" y="82"/>
              <a:ext cx="5284" cy="3423"/>
            </a:xfrm>
            <a:prstGeom prst="rect">
              <a:avLst/>
            </a:prstGeom>
            <a:noFill/>
            <a:ln w="9525">
              <a:noFill/>
              <a:miter lim="800000"/>
              <a:headEnd/>
              <a:tailEnd/>
            </a:ln>
          </p:spPr>
        </p:pic>
        <p:sp>
          <p:nvSpPr>
            <p:cNvPr id="47107" name="Hộp_Văn_Bản 6"/>
            <p:cNvSpPr txBox="1">
              <a:spLocks noChangeArrowheads="1"/>
            </p:cNvSpPr>
            <p:nvPr/>
          </p:nvSpPr>
          <p:spPr bwMode="auto">
            <a:xfrm>
              <a:off x="663" y="3502"/>
              <a:ext cx="1699" cy="849"/>
            </a:xfrm>
            <a:prstGeom prst="rect">
              <a:avLst/>
            </a:prstGeom>
            <a:solidFill>
              <a:schemeClr val="bg1"/>
            </a:solidFill>
            <a:ln w="9525">
              <a:noFill/>
              <a:miter lim="800000"/>
              <a:headEnd/>
              <a:tailEnd/>
            </a:ln>
          </p:spPr>
          <p:txBody>
            <a:bodyPr>
              <a:spAutoFit/>
            </a:bodyPr>
            <a:lstStyle/>
            <a:p>
              <a:pPr fontAlgn="base">
                <a:spcBef>
                  <a:spcPct val="0"/>
                </a:spcBef>
                <a:spcAft>
                  <a:spcPct val="0"/>
                </a:spcAft>
              </a:pPr>
              <a:r>
                <a:rPr lang="en-US" sz="4000" b="1">
                  <a:solidFill>
                    <a:srgbClr val="FF0000"/>
                  </a:solidFill>
                  <a:latin typeface="Times New Roman" pitchFamily="18" charset="0"/>
                  <a:cs typeface="Times New Roman" pitchFamily="18" charset="0"/>
                </a:rPr>
                <a:t>Nước đá đang tan</a:t>
              </a:r>
              <a:endParaRPr lang="vi-VN" sz="4000" b="1">
                <a:solidFill>
                  <a:srgbClr val="FF0000"/>
                </a:solidFill>
                <a:latin typeface="Times New Roman" pitchFamily="18" charset="0"/>
                <a:cs typeface="Times New Roman" pitchFamily="18" charset="0"/>
              </a:endParaRPr>
            </a:p>
          </p:txBody>
        </p:sp>
        <p:sp>
          <p:nvSpPr>
            <p:cNvPr id="47108" name="Hộp_Văn_Bản 8"/>
            <p:cNvSpPr txBox="1">
              <a:spLocks noChangeArrowheads="1"/>
            </p:cNvSpPr>
            <p:nvPr/>
          </p:nvSpPr>
          <p:spPr bwMode="auto">
            <a:xfrm>
              <a:off x="3588" y="3453"/>
              <a:ext cx="1604" cy="849"/>
            </a:xfrm>
            <a:prstGeom prst="rect">
              <a:avLst/>
            </a:prstGeom>
            <a:solidFill>
              <a:schemeClr val="bg1"/>
            </a:solidFill>
            <a:ln w="9525">
              <a:noFill/>
              <a:miter lim="800000"/>
              <a:headEnd/>
              <a:tailEnd/>
            </a:ln>
          </p:spPr>
          <p:txBody>
            <a:bodyPr>
              <a:spAutoFit/>
            </a:bodyPr>
            <a:lstStyle/>
            <a:p>
              <a:pPr algn="ctr" fontAlgn="base">
                <a:spcBef>
                  <a:spcPct val="0"/>
                </a:spcBef>
                <a:spcAft>
                  <a:spcPct val="0"/>
                </a:spcAft>
              </a:pPr>
              <a:r>
                <a:rPr lang="en-US" sz="4000" b="1">
                  <a:solidFill>
                    <a:srgbClr val="FF0000"/>
                  </a:solidFill>
                  <a:latin typeface="Times New Roman" pitchFamily="18" charset="0"/>
                  <a:cs typeface="Times New Roman" pitchFamily="18" charset="0"/>
                </a:rPr>
                <a:t>Nước đang sôi</a:t>
              </a:r>
              <a:endParaRPr lang="vi-VN" sz="4000" b="1">
                <a:solidFill>
                  <a:srgbClr val="FF00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498941465"/>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29" name="Group 3"/>
          <p:cNvGrpSpPr>
            <a:grpSpLocks/>
          </p:cNvGrpSpPr>
          <p:nvPr/>
        </p:nvGrpSpPr>
        <p:grpSpPr bwMode="auto">
          <a:xfrm>
            <a:off x="852488" y="2286000"/>
            <a:ext cx="6462712" cy="4325938"/>
            <a:chOff x="672" y="1182"/>
            <a:chExt cx="4275" cy="3139"/>
          </a:xfrm>
        </p:grpSpPr>
        <p:pic>
          <p:nvPicPr>
            <p:cNvPr id="48132" name="Picture 6" descr="kien7001"/>
            <p:cNvPicPr>
              <a:picLocks noChangeAspect="1" noChangeArrowheads="1"/>
            </p:cNvPicPr>
            <p:nvPr/>
          </p:nvPicPr>
          <p:blipFill>
            <a:blip r:embed="rId2"/>
            <a:srcRect/>
            <a:stretch>
              <a:fillRect/>
            </a:stretch>
          </p:blipFill>
          <p:spPr bwMode="auto">
            <a:xfrm>
              <a:off x="672" y="1182"/>
              <a:ext cx="4275" cy="2770"/>
            </a:xfrm>
            <a:prstGeom prst="rect">
              <a:avLst/>
            </a:prstGeom>
            <a:noFill/>
            <a:ln w="9525">
              <a:noFill/>
              <a:miter lim="800000"/>
              <a:headEnd/>
              <a:tailEnd/>
            </a:ln>
          </p:spPr>
        </p:pic>
        <p:sp>
          <p:nvSpPr>
            <p:cNvPr id="48133" name="Hộp_Văn_Bản 6"/>
            <p:cNvSpPr txBox="1">
              <a:spLocks noChangeArrowheads="1"/>
            </p:cNvSpPr>
            <p:nvPr/>
          </p:nvSpPr>
          <p:spPr bwMode="auto">
            <a:xfrm>
              <a:off x="672" y="3986"/>
              <a:ext cx="2029" cy="335"/>
            </a:xfrm>
            <a:prstGeom prst="rect">
              <a:avLst/>
            </a:prstGeom>
            <a:solidFill>
              <a:schemeClr val="bg1"/>
            </a:solidFill>
            <a:ln w="9525">
              <a:noFill/>
              <a:miter lim="800000"/>
              <a:headEnd/>
              <a:tailEnd/>
            </a:ln>
          </p:spPr>
          <p:txBody>
            <a:bodyPr>
              <a:spAutoFit/>
            </a:bodyPr>
            <a:lstStyle/>
            <a:p>
              <a:pPr fontAlgn="base">
                <a:spcBef>
                  <a:spcPct val="0"/>
                </a:spcBef>
                <a:spcAft>
                  <a:spcPct val="0"/>
                </a:spcAft>
              </a:pPr>
              <a:r>
                <a:rPr lang="en-US" sz="2800" b="1">
                  <a:solidFill>
                    <a:srgbClr val="FF0000"/>
                  </a:solidFill>
                  <a:latin typeface="Times New Roman" pitchFamily="18" charset="0"/>
                  <a:cs typeface="Times New Roman" pitchFamily="18" charset="0"/>
                </a:rPr>
                <a:t>Nước đá đang tan</a:t>
              </a:r>
              <a:endParaRPr lang="vi-VN" sz="2800" b="1">
                <a:solidFill>
                  <a:srgbClr val="FF0000"/>
                </a:solidFill>
                <a:latin typeface="Times New Roman" pitchFamily="18" charset="0"/>
                <a:cs typeface="Times New Roman" pitchFamily="18" charset="0"/>
              </a:endParaRPr>
            </a:p>
          </p:txBody>
        </p:sp>
        <p:sp>
          <p:nvSpPr>
            <p:cNvPr id="48134" name="Hộp_Văn_Bản 8"/>
            <p:cNvSpPr txBox="1">
              <a:spLocks noChangeArrowheads="1"/>
            </p:cNvSpPr>
            <p:nvPr/>
          </p:nvSpPr>
          <p:spPr bwMode="auto">
            <a:xfrm>
              <a:off x="3069" y="3975"/>
              <a:ext cx="1604" cy="335"/>
            </a:xfrm>
            <a:prstGeom prst="rect">
              <a:avLst/>
            </a:prstGeom>
            <a:solidFill>
              <a:schemeClr val="bg1"/>
            </a:solidFill>
            <a:ln w="9525">
              <a:noFill/>
              <a:miter lim="800000"/>
              <a:headEnd/>
              <a:tailEnd/>
            </a:ln>
          </p:spPr>
          <p:txBody>
            <a:bodyPr>
              <a:spAutoFit/>
            </a:bodyPr>
            <a:lstStyle/>
            <a:p>
              <a:pPr algn="ctr" fontAlgn="base">
                <a:spcBef>
                  <a:spcPct val="0"/>
                </a:spcBef>
                <a:spcAft>
                  <a:spcPct val="0"/>
                </a:spcAft>
              </a:pPr>
              <a:r>
                <a:rPr lang="en-US" sz="2800" b="1">
                  <a:solidFill>
                    <a:srgbClr val="FF0000"/>
                  </a:solidFill>
                  <a:latin typeface="Times New Roman" pitchFamily="18" charset="0"/>
                  <a:cs typeface="Times New Roman" pitchFamily="18" charset="0"/>
                </a:rPr>
                <a:t>Nước đang sôi</a:t>
              </a:r>
              <a:endParaRPr lang="vi-VN" sz="2800" b="1">
                <a:solidFill>
                  <a:srgbClr val="FF0000"/>
                </a:solidFill>
                <a:latin typeface="Times New Roman" pitchFamily="18" charset="0"/>
                <a:cs typeface="Times New Roman" pitchFamily="18" charset="0"/>
              </a:endParaRPr>
            </a:p>
          </p:txBody>
        </p:sp>
      </p:grpSp>
      <p:sp>
        <p:nvSpPr>
          <p:cNvPr id="6" name="Text Box 10"/>
          <p:cNvSpPr txBox="1">
            <a:spLocks noChangeArrowheads="1"/>
          </p:cNvSpPr>
          <p:nvPr/>
        </p:nvSpPr>
        <p:spPr bwMode="auto">
          <a:xfrm>
            <a:off x="152400" y="152400"/>
            <a:ext cx="8534400" cy="1446213"/>
          </a:xfrm>
          <a:prstGeom prst="rect">
            <a:avLst/>
          </a:prstGeom>
          <a:noFill/>
          <a:ln w="9525">
            <a:noFill/>
            <a:miter lim="800000"/>
            <a:headEnd/>
            <a:tailEnd/>
          </a:ln>
          <a:effectLst/>
        </p:spPr>
        <p:txBody>
          <a:bodyPr>
            <a:spAutoFit/>
          </a:bodyPr>
          <a:lstStyle/>
          <a:p>
            <a:pPr>
              <a:spcBef>
                <a:spcPct val="50000"/>
              </a:spcBef>
              <a:defRPr/>
            </a:pPr>
            <a:r>
              <a:rPr lang="vi-VN" sz="4400" b="1" dirty="0">
                <a:solidFill>
                  <a:srgbClr val="FF0000"/>
                </a:solidFill>
                <a:latin typeface="Times New Roman"/>
                <a:cs typeface="Arial" charset="0"/>
              </a:rPr>
              <a:t>Nhiệt độ của hơi nước đang sôi là bao nhiêu ?</a:t>
            </a:r>
          </a:p>
        </p:txBody>
      </p:sp>
      <p:sp>
        <p:nvSpPr>
          <p:cNvPr id="8" name="Text Box 10"/>
          <p:cNvSpPr txBox="1">
            <a:spLocks noChangeArrowheads="1"/>
          </p:cNvSpPr>
          <p:nvPr/>
        </p:nvSpPr>
        <p:spPr bwMode="auto">
          <a:xfrm>
            <a:off x="122238" y="279400"/>
            <a:ext cx="8534400" cy="1754188"/>
          </a:xfrm>
          <a:prstGeom prst="rect">
            <a:avLst/>
          </a:prstGeom>
          <a:solidFill>
            <a:schemeClr val="bg1"/>
          </a:solidFill>
          <a:ln w="9525">
            <a:noFill/>
            <a:miter lim="800000"/>
            <a:headEnd/>
            <a:tailEnd/>
          </a:ln>
          <a:effectLst/>
        </p:spPr>
        <p:txBody>
          <a:bodyPr>
            <a:spAutoFit/>
          </a:bodyPr>
          <a:lstStyle/>
          <a:p>
            <a:pPr>
              <a:spcBef>
                <a:spcPct val="50000"/>
              </a:spcBef>
              <a:defRPr/>
            </a:pPr>
            <a:r>
              <a:rPr lang="vi-VN" sz="5400" b="1" dirty="0">
                <a:solidFill>
                  <a:srgbClr val="FF0000"/>
                </a:solidFill>
                <a:latin typeface="Times New Roman" pitchFamily="18" charset="0"/>
                <a:cs typeface="Times New Roman" pitchFamily="18" charset="0"/>
              </a:rPr>
              <a:t>Nhiệt độ </a:t>
            </a:r>
            <a:r>
              <a:rPr lang="vi-VN" sz="5400" b="1">
                <a:solidFill>
                  <a:srgbClr val="FF0000"/>
                </a:solidFill>
                <a:latin typeface="Times New Roman" pitchFamily="18" charset="0"/>
                <a:cs typeface="Times New Roman" pitchFamily="18" charset="0"/>
              </a:rPr>
              <a:t>của </a:t>
            </a:r>
            <a:r>
              <a:rPr lang="vi-VN" sz="5400" b="1" smtClean="0">
                <a:solidFill>
                  <a:srgbClr val="FF0000"/>
                </a:solidFill>
                <a:latin typeface="Times New Roman" pitchFamily="18" charset="0"/>
                <a:cs typeface="Times New Roman" pitchFamily="18" charset="0"/>
              </a:rPr>
              <a:t>nước </a:t>
            </a:r>
            <a:r>
              <a:rPr lang="vi-VN" sz="5400" b="1" dirty="0">
                <a:solidFill>
                  <a:srgbClr val="FF0000"/>
                </a:solidFill>
                <a:latin typeface="Times New Roman" pitchFamily="18" charset="0"/>
                <a:cs typeface="Times New Roman" pitchFamily="18" charset="0"/>
              </a:rPr>
              <a:t>đang sôi là </a:t>
            </a:r>
            <a:r>
              <a:rPr lang="en-US" sz="5400" b="1" dirty="0">
                <a:solidFill>
                  <a:srgbClr val="FF0000"/>
                </a:solidFill>
                <a:latin typeface="Times New Roman" pitchFamily="18" charset="0"/>
                <a:cs typeface="Times New Roman" pitchFamily="18" charset="0"/>
              </a:rPr>
              <a:t>100 </a:t>
            </a:r>
            <a:r>
              <a:rPr lang="en-US" sz="5400" baseline="30000" dirty="0" err="1">
                <a:solidFill>
                  <a:srgbClr val="FF0000"/>
                </a:solidFill>
                <a:latin typeface="Times New Roman" pitchFamily="18" charset="0"/>
                <a:cs typeface="Times New Roman" pitchFamily="18" charset="0"/>
              </a:rPr>
              <a:t>o</a:t>
            </a:r>
            <a:r>
              <a:rPr lang="en-US" sz="5400" dirty="0" err="1">
                <a:solidFill>
                  <a:srgbClr val="FF0000"/>
                </a:solidFill>
                <a:latin typeface="Times New Roman" pitchFamily="18" charset="0"/>
                <a:cs typeface="Times New Roman" pitchFamily="18" charset="0"/>
              </a:rPr>
              <a:t>C</a:t>
            </a:r>
            <a:r>
              <a:rPr lang="en-US" sz="5400" b="1" dirty="0">
                <a:solidFill>
                  <a:srgbClr val="FF0000"/>
                </a:solidFill>
                <a:latin typeface="Times New Roman" pitchFamily="18" charset="0"/>
                <a:cs typeface="Times New Roman" pitchFamily="18" charset="0"/>
              </a:rPr>
              <a:t> </a:t>
            </a:r>
            <a:endParaRPr lang="vi-VN" sz="5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03923350"/>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3" name="Group 3"/>
          <p:cNvGrpSpPr>
            <a:grpSpLocks/>
          </p:cNvGrpSpPr>
          <p:nvPr/>
        </p:nvGrpSpPr>
        <p:grpSpPr bwMode="auto">
          <a:xfrm>
            <a:off x="852488" y="2286000"/>
            <a:ext cx="6462712" cy="4325938"/>
            <a:chOff x="672" y="1182"/>
            <a:chExt cx="4275" cy="3139"/>
          </a:xfrm>
        </p:grpSpPr>
        <p:pic>
          <p:nvPicPr>
            <p:cNvPr id="49157" name="Picture 6" descr="kien7001"/>
            <p:cNvPicPr>
              <a:picLocks noChangeAspect="1" noChangeArrowheads="1"/>
            </p:cNvPicPr>
            <p:nvPr/>
          </p:nvPicPr>
          <p:blipFill>
            <a:blip r:embed="rId2"/>
            <a:srcRect/>
            <a:stretch>
              <a:fillRect/>
            </a:stretch>
          </p:blipFill>
          <p:spPr bwMode="auto">
            <a:xfrm>
              <a:off x="672" y="1182"/>
              <a:ext cx="4275" cy="2770"/>
            </a:xfrm>
            <a:prstGeom prst="rect">
              <a:avLst/>
            </a:prstGeom>
            <a:noFill/>
            <a:ln w="9525">
              <a:noFill/>
              <a:miter lim="800000"/>
              <a:headEnd/>
              <a:tailEnd/>
            </a:ln>
          </p:spPr>
        </p:pic>
        <p:sp>
          <p:nvSpPr>
            <p:cNvPr id="49158" name="Hộp_Văn_Bản 6"/>
            <p:cNvSpPr txBox="1">
              <a:spLocks noChangeArrowheads="1"/>
            </p:cNvSpPr>
            <p:nvPr/>
          </p:nvSpPr>
          <p:spPr bwMode="auto">
            <a:xfrm>
              <a:off x="672" y="3986"/>
              <a:ext cx="2029" cy="335"/>
            </a:xfrm>
            <a:prstGeom prst="rect">
              <a:avLst/>
            </a:prstGeom>
            <a:solidFill>
              <a:schemeClr val="bg1"/>
            </a:solidFill>
            <a:ln w="9525">
              <a:noFill/>
              <a:miter lim="800000"/>
              <a:headEnd/>
              <a:tailEnd/>
            </a:ln>
          </p:spPr>
          <p:txBody>
            <a:bodyPr>
              <a:spAutoFit/>
            </a:bodyPr>
            <a:lstStyle/>
            <a:p>
              <a:pPr fontAlgn="base">
                <a:spcBef>
                  <a:spcPct val="0"/>
                </a:spcBef>
                <a:spcAft>
                  <a:spcPct val="0"/>
                </a:spcAft>
              </a:pPr>
              <a:r>
                <a:rPr lang="en-US" sz="2800" b="1">
                  <a:solidFill>
                    <a:srgbClr val="FF0000"/>
                  </a:solidFill>
                  <a:latin typeface="Times New Roman" pitchFamily="18" charset="0"/>
                  <a:cs typeface="Times New Roman" pitchFamily="18" charset="0"/>
                </a:rPr>
                <a:t>Nước đá đang tan</a:t>
              </a:r>
              <a:endParaRPr lang="vi-VN" sz="2800" b="1">
                <a:solidFill>
                  <a:srgbClr val="FF0000"/>
                </a:solidFill>
                <a:latin typeface="Times New Roman" pitchFamily="18" charset="0"/>
                <a:cs typeface="Times New Roman" pitchFamily="18" charset="0"/>
              </a:endParaRPr>
            </a:p>
          </p:txBody>
        </p:sp>
        <p:sp>
          <p:nvSpPr>
            <p:cNvPr id="49159" name="Hộp_Văn_Bản 8"/>
            <p:cNvSpPr txBox="1">
              <a:spLocks noChangeArrowheads="1"/>
            </p:cNvSpPr>
            <p:nvPr/>
          </p:nvSpPr>
          <p:spPr bwMode="auto">
            <a:xfrm>
              <a:off x="3069" y="3975"/>
              <a:ext cx="1604" cy="335"/>
            </a:xfrm>
            <a:prstGeom prst="rect">
              <a:avLst/>
            </a:prstGeom>
            <a:solidFill>
              <a:schemeClr val="bg1"/>
            </a:solidFill>
            <a:ln w="9525">
              <a:noFill/>
              <a:miter lim="800000"/>
              <a:headEnd/>
              <a:tailEnd/>
            </a:ln>
          </p:spPr>
          <p:txBody>
            <a:bodyPr>
              <a:spAutoFit/>
            </a:bodyPr>
            <a:lstStyle/>
            <a:p>
              <a:pPr algn="ctr" fontAlgn="base">
                <a:spcBef>
                  <a:spcPct val="0"/>
                </a:spcBef>
                <a:spcAft>
                  <a:spcPct val="0"/>
                </a:spcAft>
              </a:pPr>
              <a:r>
                <a:rPr lang="en-US" sz="2800" b="1">
                  <a:solidFill>
                    <a:srgbClr val="FF0000"/>
                  </a:solidFill>
                  <a:latin typeface="Times New Roman" pitchFamily="18" charset="0"/>
                  <a:cs typeface="Times New Roman" pitchFamily="18" charset="0"/>
                </a:rPr>
                <a:t>Nước đang sôi</a:t>
              </a:r>
              <a:endParaRPr lang="vi-VN" sz="2800" b="1">
                <a:solidFill>
                  <a:srgbClr val="FF0000"/>
                </a:solidFill>
                <a:latin typeface="Times New Roman" pitchFamily="18" charset="0"/>
                <a:cs typeface="Times New Roman" pitchFamily="18" charset="0"/>
              </a:endParaRPr>
            </a:p>
          </p:txBody>
        </p:sp>
      </p:grpSp>
      <p:sp>
        <p:nvSpPr>
          <p:cNvPr id="49154" name="Rectangle 8"/>
          <p:cNvSpPr>
            <a:spLocks noChangeArrowheads="1"/>
          </p:cNvSpPr>
          <p:nvPr/>
        </p:nvSpPr>
        <p:spPr bwMode="auto">
          <a:xfrm>
            <a:off x="95250" y="244475"/>
            <a:ext cx="8763000" cy="1938338"/>
          </a:xfrm>
          <a:prstGeom prst="rect">
            <a:avLst/>
          </a:prstGeom>
          <a:noFill/>
          <a:ln w="9525">
            <a:noFill/>
            <a:miter lim="800000"/>
            <a:headEnd/>
            <a:tailEnd/>
          </a:ln>
        </p:spPr>
        <p:txBody>
          <a:bodyPr>
            <a:spAutoFit/>
          </a:bodyPr>
          <a:lstStyle/>
          <a:p>
            <a:pPr fontAlgn="base">
              <a:spcBef>
                <a:spcPct val="50000"/>
              </a:spcBef>
              <a:spcAft>
                <a:spcPct val="0"/>
              </a:spcAft>
            </a:pPr>
            <a:r>
              <a:rPr lang="vi-VN" sz="6000" b="1">
                <a:solidFill>
                  <a:srgbClr val="FF0000"/>
                </a:solidFill>
                <a:latin typeface="Times New Roman" pitchFamily="18" charset="0"/>
                <a:cs typeface="Times New Roman" pitchFamily="18" charset="0"/>
              </a:rPr>
              <a:t>Nhiệt độ của nước đá đang tan là bao nhiêu ?</a:t>
            </a:r>
            <a:endParaRPr lang="en-US" sz="6000" b="1">
              <a:solidFill>
                <a:srgbClr val="FF0000"/>
              </a:solidFill>
              <a:latin typeface="Times New Roman" pitchFamily="18" charset="0"/>
              <a:cs typeface="Times New Roman" pitchFamily="18" charset="0"/>
            </a:endParaRPr>
          </a:p>
        </p:txBody>
      </p:sp>
      <p:sp>
        <p:nvSpPr>
          <p:cNvPr id="49155" name="Rectangle 9"/>
          <p:cNvSpPr>
            <a:spLocks noChangeArrowheads="1"/>
          </p:cNvSpPr>
          <p:nvPr/>
        </p:nvSpPr>
        <p:spPr bwMode="auto">
          <a:xfrm>
            <a:off x="231775" y="244475"/>
            <a:ext cx="8763000" cy="1938338"/>
          </a:xfrm>
          <a:prstGeom prst="rect">
            <a:avLst/>
          </a:prstGeom>
          <a:solidFill>
            <a:schemeClr val="bg1"/>
          </a:solidFill>
          <a:ln w="9525">
            <a:noFill/>
            <a:miter lim="800000"/>
            <a:headEnd/>
            <a:tailEnd/>
          </a:ln>
        </p:spPr>
        <p:txBody>
          <a:bodyPr>
            <a:spAutoFit/>
          </a:bodyPr>
          <a:lstStyle/>
          <a:p>
            <a:pPr fontAlgn="base">
              <a:spcBef>
                <a:spcPct val="50000"/>
              </a:spcBef>
              <a:spcAft>
                <a:spcPct val="0"/>
              </a:spcAft>
            </a:pPr>
            <a:r>
              <a:rPr lang="vi-VN" sz="6000" b="1">
                <a:solidFill>
                  <a:srgbClr val="0000CC"/>
                </a:solidFill>
                <a:latin typeface="Times New Roman" pitchFamily="18" charset="0"/>
                <a:cs typeface="Times New Roman" pitchFamily="18" charset="0"/>
              </a:rPr>
              <a:t>Nhiệt độ của nước đá đang tan là bao nhiêu ?</a:t>
            </a:r>
            <a:endParaRPr lang="en-US" sz="6000" b="1">
              <a:solidFill>
                <a:srgbClr val="0000CC"/>
              </a:solidFill>
              <a:latin typeface="Times New Roman" pitchFamily="18" charset="0"/>
              <a:cs typeface="Times New Roman" pitchFamily="18" charset="0"/>
            </a:endParaRPr>
          </a:p>
        </p:txBody>
      </p:sp>
      <p:sp>
        <p:nvSpPr>
          <p:cNvPr id="11" name="Rectangle 10"/>
          <p:cNvSpPr>
            <a:spLocks noChangeArrowheads="1"/>
          </p:cNvSpPr>
          <p:nvPr/>
        </p:nvSpPr>
        <p:spPr bwMode="auto">
          <a:xfrm>
            <a:off x="231775" y="244475"/>
            <a:ext cx="8763000" cy="1938338"/>
          </a:xfrm>
          <a:prstGeom prst="rect">
            <a:avLst/>
          </a:prstGeom>
          <a:solidFill>
            <a:schemeClr val="bg1"/>
          </a:solidFill>
          <a:ln w="9525">
            <a:noFill/>
            <a:miter lim="800000"/>
            <a:headEnd/>
            <a:tailEnd/>
          </a:ln>
        </p:spPr>
        <p:txBody>
          <a:bodyPr>
            <a:spAutoFit/>
          </a:bodyPr>
          <a:lstStyle/>
          <a:p>
            <a:pPr fontAlgn="base">
              <a:spcBef>
                <a:spcPct val="50000"/>
              </a:spcBef>
              <a:spcAft>
                <a:spcPct val="0"/>
              </a:spcAft>
            </a:pPr>
            <a:r>
              <a:rPr lang="vi-VN" sz="6000" b="1">
                <a:solidFill>
                  <a:srgbClr val="FF0000"/>
                </a:solidFill>
                <a:latin typeface="+mj-lt"/>
                <a:cs typeface="Times New Roman" pitchFamily="18" charset="0"/>
              </a:rPr>
              <a:t>Nhiệt độ của nước đá đang tan là</a:t>
            </a:r>
            <a:r>
              <a:rPr lang="en-US" sz="6000" b="1">
                <a:solidFill>
                  <a:srgbClr val="FF0000"/>
                </a:solidFill>
                <a:latin typeface="+mj-lt"/>
                <a:cs typeface="Times New Roman" pitchFamily="18" charset="0"/>
              </a:rPr>
              <a:t> </a:t>
            </a:r>
            <a:r>
              <a:rPr lang="fr-LU" sz="6000" b="1">
                <a:solidFill>
                  <a:srgbClr val="0000CC"/>
                </a:solidFill>
                <a:latin typeface="+mj-lt"/>
                <a:cs typeface="Arial" charset="0"/>
              </a:rPr>
              <a:t>0</a:t>
            </a:r>
            <a:r>
              <a:rPr lang="fr-LU" sz="6000" b="1" baseline="30000">
                <a:solidFill>
                  <a:srgbClr val="0000CC"/>
                </a:solidFill>
                <a:latin typeface="+mj-lt"/>
                <a:cs typeface="Arial" charset="0"/>
              </a:rPr>
              <a:t>o</a:t>
            </a:r>
            <a:r>
              <a:rPr lang="fr-LU" sz="6000" b="1">
                <a:solidFill>
                  <a:srgbClr val="0000CC"/>
                </a:solidFill>
                <a:latin typeface="+mj-lt"/>
                <a:cs typeface="Arial" charset="0"/>
              </a:rPr>
              <a:t>C.</a:t>
            </a:r>
            <a:r>
              <a:rPr lang="vi-VN" sz="6000" b="1">
                <a:solidFill>
                  <a:srgbClr val="FF0000"/>
                </a:solidFill>
                <a:latin typeface="+mj-lt"/>
                <a:cs typeface="Times New Roman" pitchFamily="18" charset="0"/>
              </a:rPr>
              <a:t> </a:t>
            </a:r>
            <a:endParaRPr lang="en-US" sz="6000" b="1">
              <a:solidFill>
                <a:srgbClr val="FF0000"/>
              </a:solidFill>
              <a:latin typeface="+mj-lt"/>
              <a:cs typeface="Times New Roman" pitchFamily="18" charset="0"/>
            </a:endParaRPr>
          </a:p>
        </p:txBody>
      </p:sp>
    </p:spTree>
    <p:extLst>
      <p:ext uri="{BB962C8B-B14F-4D97-AF65-F5344CB8AC3E}">
        <p14:creationId xmlns:p14="http://schemas.microsoft.com/office/powerpoint/2010/main" val="15514734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7" name="Group 3"/>
          <p:cNvGrpSpPr>
            <a:grpSpLocks/>
          </p:cNvGrpSpPr>
          <p:nvPr/>
        </p:nvGrpSpPr>
        <p:grpSpPr bwMode="auto">
          <a:xfrm>
            <a:off x="852488" y="2286000"/>
            <a:ext cx="6462712" cy="4325938"/>
            <a:chOff x="672" y="1182"/>
            <a:chExt cx="4275" cy="3139"/>
          </a:xfrm>
        </p:grpSpPr>
        <p:pic>
          <p:nvPicPr>
            <p:cNvPr id="50180" name="Picture 6" descr="kien7001"/>
            <p:cNvPicPr>
              <a:picLocks noChangeAspect="1" noChangeArrowheads="1"/>
            </p:cNvPicPr>
            <p:nvPr/>
          </p:nvPicPr>
          <p:blipFill>
            <a:blip r:embed="rId2"/>
            <a:srcRect/>
            <a:stretch>
              <a:fillRect/>
            </a:stretch>
          </p:blipFill>
          <p:spPr bwMode="auto">
            <a:xfrm>
              <a:off x="672" y="1182"/>
              <a:ext cx="4275" cy="2770"/>
            </a:xfrm>
            <a:prstGeom prst="rect">
              <a:avLst/>
            </a:prstGeom>
            <a:noFill/>
            <a:ln w="9525">
              <a:noFill/>
              <a:miter lim="800000"/>
              <a:headEnd/>
              <a:tailEnd/>
            </a:ln>
          </p:spPr>
        </p:pic>
        <p:sp>
          <p:nvSpPr>
            <p:cNvPr id="50181" name="Hộp_Văn_Bản 6"/>
            <p:cNvSpPr txBox="1">
              <a:spLocks noChangeArrowheads="1"/>
            </p:cNvSpPr>
            <p:nvPr/>
          </p:nvSpPr>
          <p:spPr bwMode="auto">
            <a:xfrm>
              <a:off x="672" y="3986"/>
              <a:ext cx="2029" cy="335"/>
            </a:xfrm>
            <a:prstGeom prst="rect">
              <a:avLst/>
            </a:prstGeom>
            <a:solidFill>
              <a:schemeClr val="bg1"/>
            </a:solidFill>
            <a:ln w="9525">
              <a:noFill/>
              <a:miter lim="800000"/>
              <a:headEnd/>
              <a:tailEnd/>
            </a:ln>
          </p:spPr>
          <p:txBody>
            <a:bodyPr>
              <a:spAutoFit/>
            </a:bodyPr>
            <a:lstStyle/>
            <a:p>
              <a:pPr fontAlgn="base">
                <a:spcBef>
                  <a:spcPct val="0"/>
                </a:spcBef>
                <a:spcAft>
                  <a:spcPct val="0"/>
                </a:spcAft>
              </a:pPr>
              <a:r>
                <a:rPr lang="en-US" sz="2800" b="1">
                  <a:solidFill>
                    <a:srgbClr val="FF0000"/>
                  </a:solidFill>
                  <a:latin typeface="Times New Roman" pitchFamily="18" charset="0"/>
                  <a:cs typeface="Times New Roman" pitchFamily="18" charset="0"/>
                </a:rPr>
                <a:t>Nước đá đang tan</a:t>
              </a:r>
              <a:endParaRPr lang="vi-VN" sz="2800" b="1">
                <a:solidFill>
                  <a:srgbClr val="FF0000"/>
                </a:solidFill>
                <a:latin typeface="Times New Roman" pitchFamily="18" charset="0"/>
                <a:cs typeface="Times New Roman" pitchFamily="18" charset="0"/>
              </a:endParaRPr>
            </a:p>
          </p:txBody>
        </p:sp>
        <p:sp>
          <p:nvSpPr>
            <p:cNvPr id="50182" name="Hộp_Văn_Bản 8"/>
            <p:cNvSpPr txBox="1">
              <a:spLocks noChangeArrowheads="1"/>
            </p:cNvSpPr>
            <p:nvPr/>
          </p:nvSpPr>
          <p:spPr bwMode="auto">
            <a:xfrm>
              <a:off x="3069" y="3975"/>
              <a:ext cx="1604" cy="335"/>
            </a:xfrm>
            <a:prstGeom prst="rect">
              <a:avLst/>
            </a:prstGeom>
            <a:solidFill>
              <a:schemeClr val="bg1"/>
            </a:solidFill>
            <a:ln w="9525">
              <a:noFill/>
              <a:miter lim="800000"/>
              <a:headEnd/>
              <a:tailEnd/>
            </a:ln>
          </p:spPr>
          <p:txBody>
            <a:bodyPr>
              <a:spAutoFit/>
            </a:bodyPr>
            <a:lstStyle/>
            <a:p>
              <a:pPr algn="ctr" fontAlgn="base">
                <a:spcBef>
                  <a:spcPct val="0"/>
                </a:spcBef>
                <a:spcAft>
                  <a:spcPct val="0"/>
                </a:spcAft>
              </a:pPr>
              <a:r>
                <a:rPr lang="en-US" sz="2800" b="1">
                  <a:solidFill>
                    <a:srgbClr val="FF0000"/>
                  </a:solidFill>
                  <a:latin typeface="Times New Roman" pitchFamily="18" charset="0"/>
                  <a:cs typeface="Times New Roman" pitchFamily="18" charset="0"/>
                </a:rPr>
                <a:t>Nước đang sôi</a:t>
              </a:r>
              <a:endParaRPr lang="vi-VN" sz="2800" b="1">
                <a:solidFill>
                  <a:srgbClr val="FF0000"/>
                </a:solidFill>
                <a:latin typeface="Times New Roman" pitchFamily="18" charset="0"/>
                <a:cs typeface="Times New Roman" pitchFamily="18" charset="0"/>
              </a:endParaRPr>
            </a:p>
          </p:txBody>
        </p:sp>
      </p:grpSp>
      <p:sp>
        <p:nvSpPr>
          <p:cNvPr id="8" name="Text Box 10"/>
          <p:cNvSpPr txBox="1">
            <a:spLocks noChangeArrowheads="1"/>
          </p:cNvSpPr>
          <p:nvPr/>
        </p:nvSpPr>
        <p:spPr bwMode="auto">
          <a:xfrm>
            <a:off x="209550" y="457200"/>
            <a:ext cx="8534400" cy="646113"/>
          </a:xfrm>
          <a:prstGeom prst="rect">
            <a:avLst/>
          </a:prstGeom>
          <a:solidFill>
            <a:schemeClr val="bg1"/>
          </a:solidFill>
          <a:ln w="9525">
            <a:noFill/>
            <a:miter lim="800000"/>
            <a:headEnd/>
            <a:tailEnd/>
          </a:ln>
          <a:effectLst/>
        </p:spPr>
        <p:txBody>
          <a:bodyPr>
            <a:spAutoFit/>
          </a:bodyPr>
          <a:lstStyle/>
          <a:p>
            <a:pPr>
              <a:spcBef>
                <a:spcPct val="50000"/>
              </a:spcBef>
              <a:defRPr/>
            </a:pPr>
            <a:r>
              <a:rPr lang="vi-VN" sz="3600" b="1" dirty="0">
                <a:solidFill>
                  <a:srgbClr val="FF0000"/>
                </a:solidFill>
                <a:latin typeface="+mj-lt"/>
                <a:cs typeface="Arial" charset="0"/>
              </a:rPr>
              <a:t>Nhiệt độ của hơi nước đang sôi là </a:t>
            </a:r>
            <a:r>
              <a:rPr lang="en-US" sz="3600" b="1" dirty="0">
                <a:solidFill>
                  <a:srgbClr val="FF0000"/>
                </a:solidFill>
                <a:latin typeface="+mj-lt"/>
                <a:cs typeface="Arial" charset="0"/>
              </a:rPr>
              <a:t>100 </a:t>
            </a:r>
            <a:r>
              <a:rPr lang="en-US" sz="3600" b="1" baseline="30000" dirty="0" err="1">
                <a:solidFill>
                  <a:srgbClr val="FF0000"/>
                </a:solidFill>
                <a:latin typeface="+mj-lt"/>
                <a:cs typeface="Times New Roman" pitchFamily="18" charset="0"/>
              </a:rPr>
              <a:t>o</a:t>
            </a:r>
            <a:r>
              <a:rPr lang="en-US" sz="3600" b="1" dirty="0" err="1">
                <a:solidFill>
                  <a:srgbClr val="FF0000"/>
                </a:solidFill>
                <a:latin typeface="+mj-lt"/>
                <a:cs typeface="Times New Roman" pitchFamily="18" charset="0"/>
              </a:rPr>
              <a:t>C</a:t>
            </a:r>
            <a:r>
              <a:rPr lang="en-US" sz="3600" b="1" dirty="0">
                <a:solidFill>
                  <a:srgbClr val="FF0000"/>
                </a:solidFill>
                <a:latin typeface="+mj-lt"/>
                <a:cs typeface="Arial" charset="0"/>
              </a:rPr>
              <a:t> </a:t>
            </a:r>
            <a:endParaRPr lang="vi-VN" sz="3600" b="1" dirty="0">
              <a:solidFill>
                <a:srgbClr val="FF0000"/>
              </a:solidFill>
              <a:latin typeface="+mj-lt"/>
              <a:cs typeface="Arial" charset="0"/>
            </a:endParaRPr>
          </a:p>
        </p:txBody>
      </p:sp>
      <p:sp>
        <p:nvSpPr>
          <p:cNvPr id="9" name="Rectangle 8"/>
          <p:cNvSpPr>
            <a:spLocks noChangeArrowheads="1"/>
          </p:cNvSpPr>
          <p:nvPr/>
        </p:nvSpPr>
        <p:spPr bwMode="auto">
          <a:xfrm>
            <a:off x="304800" y="1155700"/>
            <a:ext cx="8763000" cy="708025"/>
          </a:xfrm>
          <a:prstGeom prst="rect">
            <a:avLst/>
          </a:prstGeom>
          <a:solidFill>
            <a:schemeClr val="bg1"/>
          </a:solidFill>
          <a:ln w="9525">
            <a:noFill/>
            <a:miter lim="800000"/>
            <a:headEnd/>
            <a:tailEnd/>
          </a:ln>
        </p:spPr>
        <p:txBody>
          <a:bodyPr>
            <a:spAutoFit/>
          </a:bodyPr>
          <a:lstStyle/>
          <a:p>
            <a:pPr fontAlgn="base">
              <a:spcBef>
                <a:spcPct val="50000"/>
              </a:spcBef>
              <a:spcAft>
                <a:spcPct val="0"/>
              </a:spcAft>
            </a:pPr>
            <a:r>
              <a:rPr lang="vi-VN" sz="4000" b="1">
                <a:solidFill>
                  <a:srgbClr val="FF0000"/>
                </a:solidFill>
                <a:latin typeface="+mj-lt"/>
                <a:cs typeface="Times New Roman" pitchFamily="18" charset="0"/>
              </a:rPr>
              <a:t>Nhiệt độ của nước đá đang tan là</a:t>
            </a:r>
            <a:r>
              <a:rPr lang="en-US" sz="4000" b="1">
                <a:solidFill>
                  <a:srgbClr val="FF0000"/>
                </a:solidFill>
                <a:latin typeface="+mj-lt"/>
                <a:cs typeface="Times New Roman" pitchFamily="18" charset="0"/>
              </a:rPr>
              <a:t> </a:t>
            </a:r>
            <a:r>
              <a:rPr lang="fr-LU" sz="4000" b="1">
                <a:solidFill>
                  <a:srgbClr val="0000CC"/>
                </a:solidFill>
                <a:latin typeface="+mj-lt"/>
                <a:cs typeface="Arial" charset="0"/>
              </a:rPr>
              <a:t>0</a:t>
            </a:r>
            <a:r>
              <a:rPr lang="fr-LU" sz="4000" b="1" baseline="30000">
                <a:solidFill>
                  <a:srgbClr val="0000CC"/>
                </a:solidFill>
                <a:latin typeface="+mj-lt"/>
                <a:cs typeface="Arial" charset="0"/>
              </a:rPr>
              <a:t>o</a:t>
            </a:r>
            <a:r>
              <a:rPr lang="fr-LU" sz="4000" b="1">
                <a:solidFill>
                  <a:srgbClr val="0000CC"/>
                </a:solidFill>
                <a:latin typeface="+mj-lt"/>
                <a:cs typeface="Arial" charset="0"/>
              </a:rPr>
              <a:t>C.</a:t>
            </a:r>
            <a:r>
              <a:rPr lang="vi-VN" sz="4000" b="1">
                <a:solidFill>
                  <a:srgbClr val="FF0000"/>
                </a:solidFill>
                <a:latin typeface="+mj-lt"/>
                <a:cs typeface="Times New Roman" pitchFamily="18" charset="0"/>
              </a:rPr>
              <a:t> </a:t>
            </a:r>
            <a:endParaRPr lang="en-US" sz="4000" b="1">
              <a:solidFill>
                <a:srgbClr val="FF0000"/>
              </a:solidFill>
              <a:latin typeface="+mj-lt"/>
              <a:cs typeface="Times New Roman" pitchFamily="18" charset="0"/>
            </a:endParaRPr>
          </a:p>
        </p:txBody>
      </p:sp>
    </p:spTree>
    <p:extLst>
      <p:ext uri="{BB962C8B-B14F-4D97-AF65-F5344CB8AC3E}">
        <p14:creationId xmlns:p14="http://schemas.microsoft.com/office/powerpoint/2010/main" val="828811191"/>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81000"/>
            <a:ext cx="85344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vi-VN" sz="3600" b="1" dirty="0">
                <a:solidFill>
                  <a:srgbClr val="9900CC"/>
                </a:solidFill>
                <a:latin typeface="Times New Roman" pitchFamily="18" charset="0"/>
                <a:cs typeface="Times New Roman" pitchFamily="18" charset="0"/>
              </a:rPr>
              <a:t>Bốn mức nhiệt độ </a:t>
            </a:r>
            <a:r>
              <a:rPr lang="vi-VN" sz="3600" b="1">
                <a:solidFill>
                  <a:srgbClr val="9900CC"/>
                </a:solidFill>
                <a:latin typeface="Times New Roman" pitchFamily="18" charset="0"/>
                <a:cs typeface="Times New Roman" pitchFamily="18" charset="0"/>
              </a:rPr>
              <a:t>của </a:t>
            </a:r>
            <a:r>
              <a:rPr lang="vi-VN" sz="3600" b="1" smtClean="0">
                <a:solidFill>
                  <a:srgbClr val="9900CC"/>
                </a:solidFill>
                <a:latin typeface="Times New Roman" pitchFamily="18" charset="0"/>
                <a:cs typeface="Times New Roman" pitchFamily="18" charset="0"/>
              </a:rPr>
              <a:t>nước</a:t>
            </a:r>
            <a:r>
              <a:rPr lang="en-US" sz="3600" b="1" smtClean="0">
                <a:solidFill>
                  <a:srgbClr val="9900CC"/>
                </a:solidFill>
                <a:latin typeface="Times New Roman" pitchFamily="18" charset="0"/>
                <a:cs typeface="Times New Roman" pitchFamily="18" charset="0"/>
              </a:rPr>
              <a:t> </a:t>
            </a:r>
            <a:r>
              <a:rPr lang="vi-VN" sz="3600" b="1" smtClean="0">
                <a:solidFill>
                  <a:srgbClr val="9900CC"/>
                </a:solidFill>
                <a:latin typeface="Times New Roman" pitchFamily="18" charset="0"/>
                <a:cs typeface="Times New Roman" pitchFamily="18" charset="0"/>
              </a:rPr>
              <a:t>tốt cho </a:t>
            </a:r>
            <a:r>
              <a:rPr lang="vi-VN" sz="3600" b="1" dirty="0">
                <a:solidFill>
                  <a:srgbClr val="9900CC"/>
                </a:solidFill>
                <a:latin typeface="Times New Roman" pitchFamily="18" charset="0"/>
                <a:cs typeface="Times New Roman" pitchFamily="18" charset="0"/>
              </a:rPr>
              <a:t>cơ thể</a:t>
            </a:r>
          </a:p>
        </p:txBody>
      </p:sp>
      <p:grpSp>
        <p:nvGrpSpPr>
          <p:cNvPr id="16" name="Group 15"/>
          <p:cNvGrpSpPr/>
          <p:nvPr/>
        </p:nvGrpSpPr>
        <p:grpSpPr>
          <a:xfrm>
            <a:off x="495299" y="1341267"/>
            <a:ext cx="3276602" cy="2599471"/>
            <a:chOff x="5540453" y="1049622"/>
            <a:chExt cx="3616037" cy="3522206"/>
          </a:xfrm>
        </p:grpSpPr>
        <p:pic>
          <p:nvPicPr>
            <p:cNvPr id="1026" name="Picture 2" descr="C:\Users\Welcome\Desktop\DẠY HỌC ONL\hình\xshutterstock-406906663-24-1493032106-jpg-pagespeed-ic-zdsjs1vc-a-1493106983320-1493106997942.png"/>
            <p:cNvPicPr>
              <a:picLocks noChangeAspect="1" noChangeArrowheads="1"/>
            </p:cNvPicPr>
            <p:nvPr/>
          </p:nvPicPr>
          <p:blipFill rotWithShape="1">
            <a:blip r:embed="rId2">
              <a:extLst>
                <a:ext uri="{28A0092B-C50C-407E-A947-70E740481C1C}">
                  <a14:useLocalDpi xmlns:a14="http://schemas.microsoft.com/office/drawing/2010/main" val="0"/>
                </a:ext>
              </a:extLst>
            </a:blip>
            <a:srcRect l="18970" t="20100" r="17757" b="1"/>
            <a:stretch/>
          </p:blipFill>
          <p:spPr bwMode="auto">
            <a:xfrm>
              <a:off x="5540453" y="1049622"/>
              <a:ext cx="3616037" cy="298006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5540453" y="4029691"/>
              <a:ext cx="3616037" cy="542137"/>
            </a:xfrm>
            <a:prstGeom prst="rect">
              <a:avLst/>
            </a:prstGeom>
          </p:spPr>
          <p:txBody>
            <a:bodyPr wrap="square">
              <a:spAutoFit/>
            </a:bodyPr>
            <a:lstStyle/>
            <a:p>
              <a:pPr algn="ctr"/>
              <a:r>
                <a:rPr lang="en-US" sz="2000" b="1" dirty="0" err="1" smtClean="0">
                  <a:latin typeface="Times New Roman" pitchFamily="18" charset="0"/>
                  <a:cs typeface="Times New Roman" pitchFamily="18" charset="0"/>
                </a:rPr>
                <a:t>Cốc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nước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ấm</a:t>
              </a:r>
              <a:r>
                <a:rPr lang="en-US" sz="2000" b="1" dirty="0" smtClean="0">
                  <a:latin typeface="Times New Roman" pitchFamily="18" charset="0"/>
                  <a:cs typeface="Times New Roman" pitchFamily="18" charset="0"/>
                </a:rPr>
                <a:t> </a:t>
              </a:r>
              <a:r>
                <a:rPr lang="vi-VN" sz="2000" b="1" dirty="0" smtClean="0">
                  <a:latin typeface="Times New Roman" pitchFamily="18" charset="0"/>
                  <a:cs typeface="Times New Roman" pitchFamily="18" charset="0"/>
                </a:rPr>
                <a:t>35-40 </a:t>
              </a:r>
              <a:r>
                <a:rPr lang="vi-VN" sz="2000" b="1" baseline="30000" dirty="0">
                  <a:latin typeface="Times New Roman" pitchFamily="18" charset="0"/>
                  <a:cs typeface="Times New Roman" pitchFamily="18" charset="0"/>
                </a:rPr>
                <a:t>0</a:t>
              </a:r>
              <a:r>
                <a:rPr lang="vi-VN" sz="2000" b="1" dirty="0">
                  <a:latin typeface="Times New Roman" pitchFamily="18" charset="0"/>
                  <a:cs typeface="Times New Roman" pitchFamily="18" charset="0"/>
                </a:rPr>
                <a:t>C</a:t>
              </a:r>
            </a:p>
          </p:txBody>
        </p:sp>
      </p:grpSp>
      <p:grpSp>
        <p:nvGrpSpPr>
          <p:cNvPr id="2" name="Group 1"/>
          <p:cNvGrpSpPr/>
          <p:nvPr/>
        </p:nvGrpSpPr>
        <p:grpSpPr>
          <a:xfrm>
            <a:off x="4724400" y="1341267"/>
            <a:ext cx="3616037" cy="2613025"/>
            <a:chOff x="-789711" y="-690057"/>
            <a:chExt cx="3616037" cy="3484385"/>
          </a:xfrm>
        </p:grpSpPr>
        <p:pic>
          <p:nvPicPr>
            <p:cNvPr id="1027" name="Picture 3" descr="C:\Users\Welcome\Desktop\DẠY HỌC ONL\hình\unnamed (2).jpg"/>
            <p:cNvPicPr>
              <a:picLocks noChangeAspect="1" noChangeArrowheads="1"/>
            </p:cNvPicPr>
            <p:nvPr/>
          </p:nvPicPr>
          <p:blipFill rotWithShape="1">
            <a:blip r:embed="rId3">
              <a:extLst>
                <a:ext uri="{28A0092B-C50C-407E-A947-70E740481C1C}">
                  <a14:useLocalDpi xmlns:a14="http://schemas.microsoft.com/office/drawing/2010/main" val="0"/>
                </a:ext>
              </a:extLst>
            </a:blip>
            <a:srcRect l="11539" b="11976"/>
            <a:stretch/>
          </p:blipFill>
          <p:spPr bwMode="auto">
            <a:xfrm>
              <a:off x="-789711" y="-690057"/>
              <a:ext cx="3616037" cy="29508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789710" y="2260794"/>
              <a:ext cx="3616036" cy="533534"/>
            </a:xfrm>
            <a:prstGeom prst="rect">
              <a:avLst/>
            </a:prstGeom>
          </p:spPr>
          <p:txBody>
            <a:bodyPr wrap="square">
              <a:spAutoFit/>
            </a:bodyPr>
            <a:lstStyle/>
            <a:p>
              <a:pPr algn="ctr"/>
              <a:r>
                <a:rPr lang="en-US" sz="2000" b="1" dirty="0" err="1" smtClean="0">
                  <a:latin typeface="Times New Roman" pitchFamily="18" charset="0"/>
                  <a:cs typeface="Times New Roman" pitchFamily="18" charset="0"/>
                </a:rPr>
                <a:t>Pha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sữa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bột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với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nước</a:t>
              </a:r>
              <a:r>
                <a:rPr lang="en-US" sz="2000" b="1" dirty="0" smtClean="0">
                  <a:latin typeface="Times New Roman" pitchFamily="18" charset="0"/>
                  <a:cs typeface="Times New Roman" pitchFamily="18" charset="0"/>
                </a:rPr>
                <a:t> </a:t>
              </a:r>
              <a:r>
                <a:rPr lang="vi-VN" sz="2000" b="1" dirty="0" smtClean="0">
                  <a:latin typeface="Times New Roman" pitchFamily="18" charset="0"/>
                  <a:cs typeface="Times New Roman" pitchFamily="18" charset="0"/>
                </a:rPr>
                <a:t>45-50</a:t>
              </a:r>
              <a:r>
                <a:rPr lang="vi-VN" sz="2000" b="1" dirty="0">
                  <a:latin typeface="Times New Roman" pitchFamily="18" charset="0"/>
                  <a:cs typeface="Times New Roman" pitchFamily="18" charset="0"/>
                </a:rPr>
                <a:t> </a:t>
              </a:r>
              <a:r>
                <a:rPr lang="vi-VN" sz="2000" b="1" baseline="30000" dirty="0">
                  <a:latin typeface="Times New Roman" pitchFamily="18" charset="0"/>
                  <a:cs typeface="Times New Roman" pitchFamily="18" charset="0"/>
                </a:rPr>
                <a:t>0</a:t>
              </a:r>
              <a:r>
                <a:rPr lang="vi-VN" sz="2000" b="1" dirty="0">
                  <a:latin typeface="Times New Roman" pitchFamily="18" charset="0"/>
                  <a:cs typeface="Times New Roman" pitchFamily="18" charset="0"/>
                </a:rPr>
                <a:t>C</a:t>
              </a:r>
            </a:p>
          </p:txBody>
        </p:sp>
      </p:grpSp>
      <p:grpSp>
        <p:nvGrpSpPr>
          <p:cNvPr id="3" name="Group 2"/>
          <p:cNvGrpSpPr/>
          <p:nvPr/>
        </p:nvGrpSpPr>
        <p:grpSpPr>
          <a:xfrm>
            <a:off x="4800600" y="4065139"/>
            <a:ext cx="3692235" cy="2640461"/>
            <a:chOff x="6019800" y="1084445"/>
            <a:chExt cx="3713457" cy="3969791"/>
          </a:xfrm>
        </p:grpSpPr>
        <p:pic>
          <p:nvPicPr>
            <p:cNvPr id="1029" name="Picture 5" descr="C:\Users\Welcome\Desktop\DẠY HỌC ONL\hình\Pha-tra-xanh-thai-nguy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084445"/>
              <a:ext cx="3636819" cy="33975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501646" y="4498965"/>
              <a:ext cx="3231611" cy="555271"/>
            </a:xfrm>
            <a:prstGeom prst="rect">
              <a:avLst/>
            </a:prstGeom>
          </p:spPr>
          <p:txBody>
            <a:bodyPr wrap="square">
              <a:spAutoFit/>
            </a:bodyPr>
            <a:lstStyle/>
            <a:p>
              <a:pPr algn="ctr"/>
              <a:r>
                <a:rPr lang="en-US" b="1" dirty="0" err="1" smtClean="0">
                  <a:latin typeface="Times New Roman" pitchFamily="18" charset="0"/>
                  <a:cs typeface="Times New Roman" pitchFamily="18" charset="0"/>
                </a:rPr>
                <a:t>Pha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trà</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với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nước</a:t>
              </a:r>
              <a:r>
                <a:rPr lang="en-US" b="1" dirty="0" smtClean="0">
                  <a:latin typeface="Times New Roman" pitchFamily="18" charset="0"/>
                  <a:cs typeface="Times New Roman" pitchFamily="18" charset="0"/>
                </a:rPr>
                <a:t>  85</a:t>
              </a:r>
              <a:r>
                <a:rPr lang="vi-VN" b="1" dirty="0">
                  <a:latin typeface="Times New Roman" pitchFamily="18" charset="0"/>
                  <a:cs typeface="Times New Roman" pitchFamily="18" charset="0"/>
                </a:rPr>
                <a:t> </a:t>
              </a:r>
              <a:r>
                <a:rPr lang="vi-VN" b="1" baseline="30000" dirty="0">
                  <a:latin typeface="Times New Roman" pitchFamily="18" charset="0"/>
                  <a:cs typeface="Times New Roman" pitchFamily="18" charset="0"/>
                </a:rPr>
                <a:t>0</a:t>
              </a:r>
              <a:r>
                <a:rPr lang="vi-VN" b="1" dirty="0">
                  <a:latin typeface="Times New Roman" pitchFamily="18" charset="0"/>
                  <a:cs typeface="Times New Roman" pitchFamily="18" charset="0"/>
                </a:rPr>
                <a:t>C</a:t>
              </a:r>
            </a:p>
          </p:txBody>
        </p:sp>
      </p:grpSp>
      <p:grpSp>
        <p:nvGrpSpPr>
          <p:cNvPr id="15" name="Group 14"/>
          <p:cNvGrpSpPr/>
          <p:nvPr/>
        </p:nvGrpSpPr>
        <p:grpSpPr>
          <a:xfrm>
            <a:off x="-76200" y="4126468"/>
            <a:ext cx="4362449" cy="2579132"/>
            <a:chOff x="2608945" y="2782462"/>
            <a:chExt cx="6562531" cy="3954052"/>
          </a:xfrm>
        </p:grpSpPr>
        <p:pic>
          <p:nvPicPr>
            <p:cNvPr id="1028" name="Picture 4" descr="C:\Users\Welcome\Desktop\DẠY HỌC ONL\hình\vi-sao-nen-uong-mat-ong-1513-phunutoday.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600"/>
            <a:stretch/>
          </p:blipFill>
          <p:spPr bwMode="auto">
            <a:xfrm>
              <a:off x="3525980" y="2782462"/>
              <a:ext cx="4929067" cy="33883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Rectangle 12"/>
            <p:cNvSpPr/>
            <p:nvPr/>
          </p:nvSpPr>
          <p:spPr>
            <a:xfrm>
              <a:off x="2608945" y="6170293"/>
              <a:ext cx="6562531" cy="566221"/>
            </a:xfrm>
            <a:prstGeom prst="rect">
              <a:avLst/>
            </a:prstGeom>
          </p:spPr>
          <p:txBody>
            <a:bodyPr wrap="square">
              <a:spAutoFit/>
            </a:bodyPr>
            <a:lstStyle/>
            <a:p>
              <a:pPr algn="ctr"/>
              <a:r>
                <a:rPr lang="en-US" b="1" dirty="0" err="1" smtClean="0">
                  <a:latin typeface="Times New Roman" pitchFamily="18" charset="0"/>
                  <a:cs typeface="Times New Roman" pitchFamily="18" charset="0"/>
                </a:rPr>
                <a:t>Pha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mật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ong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với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nước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dưới</a:t>
              </a:r>
              <a:r>
                <a:rPr lang="en-US" b="1" dirty="0" smtClean="0">
                  <a:latin typeface="Times New Roman" pitchFamily="18" charset="0"/>
                  <a:cs typeface="Times New Roman" pitchFamily="18" charset="0"/>
                </a:rPr>
                <a:t> 55</a:t>
              </a:r>
              <a:r>
                <a:rPr lang="vi-VN" b="1" dirty="0">
                  <a:latin typeface="Times New Roman" pitchFamily="18" charset="0"/>
                  <a:cs typeface="Times New Roman" pitchFamily="18" charset="0"/>
                </a:rPr>
                <a:t> </a:t>
              </a:r>
              <a:r>
                <a:rPr lang="vi-VN" b="1" baseline="30000" dirty="0">
                  <a:latin typeface="Times New Roman" pitchFamily="18" charset="0"/>
                  <a:cs typeface="Times New Roman" pitchFamily="18" charset="0"/>
                </a:rPr>
                <a:t>0</a:t>
              </a:r>
              <a:r>
                <a:rPr lang="vi-VN" b="1" dirty="0">
                  <a:latin typeface="Times New Roman" pitchFamily="18" charset="0"/>
                  <a:cs typeface="Times New Roman" pitchFamily="18" charset="0"/>
                </a:rPr>
                <a:t>C</a:t>
              </a:r>
            </a:p>
          </p:txBody>
        </p:sp>
      </p:grpSp>
    </p:spTree>
    <p:extLst>
      <p:ext uri="{BB962C8B-B14F-4D97-AF65-F5344CB8AC3E}">
        <p14:creationId xmlns:p14="http://schemas.microsoft.com/office/powerpoint/2010/main" val="183374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elcome\Desktop\DẠY HỌC ONL\hình\thermometre-detective-collection-de-bandes-dessinees-de-caractere-kdrpyc.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626"/>
          <a:stretch/>
        </p:blipFill>
        <p:spPr bwMode="auto">
          <a:xfrm>
            <a:off x="5417265" y="1912257"/>
            <a:ext cx="3726735" cy="49457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0316" y="76200"/>
            <a:ext cx="7880684" cy="2554545"/>
          </a:xfrm>
          <a:prstGeom prst="rect">
            <a:avLst/>
          </a:prstGeom>
          <a:noFill/>
        </p:spPr>
        <p:txBody>
          <a:bodyPr wrap="none" lIns="91440" tIns="45720" rIns="91440" bIns="45720">
            <a:spAutoFit/>
          </a:bodyPr>
          <a:lstStyle/>
          <a:p>
            <a:pPr algn="ctr"/>
            <a:r>
              <a:rPr lang="en-US" sz="8000" b="1" smtClean="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Cách đo </a:t>
            </a:r>
            <a:r>
              <a:rPr lang="en-US" sz="8000" b="1" dirty="0" err="1" smtClean="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nhiệt</a:t>
            </a:r>
            <a:r>
              <a:rPr lang="en-US" sz="8000" b="1" dirty="0" smtClean="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8000" b="1" dirty="0" err="1" smtClean="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độ</a:t>
            </a:r>
            <a:r>
              <a:rPr lang="en-US" sz="8000" b="1" dirty="0" smtClean="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 </a:t>
            </a:r>
            <a:br>
              <a:rPr lang="en-US" sz="8000" b="1" dirty="0" smtClean="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br>
            <a:r>
              <a:rPr lang="en-US" sz="8000" b="1" dirty="0" err="1" smtClean="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cơ</a:t>
            </a:r>
            <a:r>
              <a:rPr lang="en-US" sz="8000" b="1" dirty="0" smtClean="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8000" b="1" dirty="0" err="1" smtClean="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thể</a:t>
            </a:r>
            <a:r>
              <a:rPr lang="en-US" sz="8000" b="1" dirty="0" smtClean="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 </a:t>
            </a:r>
          </a:p>
        </p:txBody>
      </p:sp>
      <p:pic>
        <p:nvPicPr>
          <p:cNvPr id="8" name="Picture 2" descr="C:\Users\Welcome\Desktop\DẠY HỌC ONL\hình\unnam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38400"/>
            <a:ext cx="4267200" cy="4572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33400" y="2630745"/>
            <a:ext cx="1905000" cy="954107"/>
          </a:xfrm>
          <a:prstGeom prst="rect">
            <a:avLst/>
          </a:prstGeom>
          <a:noFill/>
        </p:spPr>
        <p:txBody>
          <a:bodyPr wrap="square" rtlCol="0">
            <a:spAutoFit/>
          </a:bodyPr>
          <a:lstStyle/>
          <a:p>
            <a:pPr algn="ctr"/>
            <a:r>
              <a:rPr lang="en-US" sz="2800" dirty="0" err="1" smtClean="0">
                <a:latin typeface="Times New Roman" pitchFamily="18" charset="0"/>
                <a:cs typeface="Times New Roman" pitchFamily="18" charset="0"/>
              </a:rPr>
              <a:t>Nhiệt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a:t>
            </a:r>
            <a:r>
              <a:rPr lang="en-US" sz="2800" dirty="0" smtClean="0">
                <a:latin typeface="Times New Roman" pitchFamily="18" charset="0"/>
                <a:cs typeface="Times New Roman" pitchFamily="18" charset="0"/>
              </a:rPr>
              <a:t> </a:t>
            </a:r>
          </a:p>
          <a:p>
            <a:pPr algn="ctr"/>
            <a:r>
              <a:rPr lang="en-US" sz="2800" dirty="0" err="1" smtClean="0">
                <a:latin typeface="Times New Roman" pitchFamily="18" charset="0"/>
                <a:cs typeface="Times New Roman" pitchFamily="18" charset="0"/>
              </a:rPr>
              <a:t>thủy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ngân</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2529161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6"/>
          <p:cNvPicPr>
            <a:picLocks noChangeAspect="1" noChangeArrowheads="1"/>
          </p:cNvPicPr>
          <p:nvPr/>
        </p:nvPicPr>
        <p:blipFill>
          <a:blip r:embed="rId2"/>
          <a:srcRect/>
          <a:stretch>
            <a:fillRect/>
          </a:stretch>
        </p:blipFill>
        <p:spPr bwMode="auto">
          <a:xfrm>
            <a:off x="762000" y="93662"/>
            <a:ext cx="7851775" cy="6688138"/>
          </a:xfrm>
          <a:prstGeom prst="rect">
            <a:avLst/>
          </a:prstGeom>
          <a:noFill/>
          <a:ln w="9525">
            <a:noFill/>
            <a:miter lim="800000"/>
            <a:headEnd/>
            <a:tailEnd/>
          </a:ln>
        </p:spPr>
      </p:pic>
    </p:spTree>
    <p:extLst>
      <p:ext uri="{BB962C8B-B14F-4D97-AF65-F5344CB8AC3E}">
        <p14:creationId xmlns:p14="http://schemas.microsoft.com/office/powerpoint/2010/main" val="399872345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_Văn_Bản 4"/>
          <p:cNvSpPr txBox="1">
            <a:spLocks noChangeArrowheads="1"/>
          </p:cNvSpPr>
          <p:nvPr/>
        </p:nvSpPr>
        <p:spPr bwMode="auto">
          <a:xfrm>
            <a:off x="52886" y="276046"/>
            <a:ext cx="9128125" cy="6124754"/>
          </a:xfrm>
          <a:prstGeom prst="rect">
            <a:avLst/>
          </a:prstGeom>
          <a:noFill/>
          <a:ln w="9525">
            <a:noFill/>
            <a:miter lim="800000"/>
            <a:headEnd/>
            <a:tailEnd/>
          </a:ln>
        </p:spPr>
        <p:txBody>
          <a:bodyPr wrap="square">
            <a:spAutoFit/>
          </a:bodyPr>
          <a:lstStyle/>
          <a:p>
            <a:pPr fontAlgn="base">
              <a:spcBef>
                <a:spcPct val="0"/>
              </a:spcBef>
              <a:spcAft>
                <a:spcPct val="0"/>
              </a:spcAft>
            </a:pPr>
            <a:r>
              <a:rPr lang="en-US" sz="4400" b="1" u="sng">
                <a:solidFill>
                  <a:prstClr val="black"/>
                </a:solidFill>
                <a:latin typeface="Times New Roman" pitchFamily="18" charset="0"/>
                <a:cs typeface="Times New Roman" pitchFamily="18" charset="0"/>
              </a:rPr>
              <a:t>B1:</a:t>
            </a:r>
            <a:r>
              <a:rPr lang="en-US" sz="4400" b="1">
                <a:solidFill>
                  <a:prstClr val="black"/>
                </a:solidFill>
                <a:latin typeface="Times New Roman" pitchFamily="18" charset="0"/>
                <a:cs typeface="Times New Roman" pitchFamily="18" charset="0"/>
              </a:rPr>
              <a:t> </a:t>
            </a:r>
            <a:r>
              <a:rPr lang="en-US" sz="4400" b="1">
                <a:solidFill>
                  <a:srgbClr val="C00000"/>
                </a:solidFill>
                <a:latin typeface="Times New Roman" pitchFamily="18" charset="0"/>
                <a:cs typeface="Times New Roman" pitchFamily="18" charset="0"/>
              </a:rPr>
              <a:t>Vẩy</a:t>
            </a:r>
            <a:r>
              <a:rPr lang="en-US" sz="4400" b="1">
                <a:solidFill>
                  <a:prstClr val="black"/>
                </a:solidFill>
                <a:latin typeface="Times New Roman" pitchFamily="18" charset="0"/>
                <a:cs typeface="Times New Roman" pitchFamily="18" charset="0"/>
              </a:rPr>
              <a:t> cho thủy ngân tụt hết xuống bầu trước khi đo.</a:t>
            </a:r>
            <a:endParaRPr lang="en-US" sz="4400" b="1" u="sng">
              <a:solidFill>
                <a:prstClr val="black"/>
              </a:solidFill>
              <a:latin typeface="Times New Roman" pitchFamily="18" charset="0"/>
              <a:cs typeface="Times New Roman" pitchFamily="18" charset="0"/>
            </a:endParaRPr>
          </a:p>
          <a:p>
            <a:pPr fontAlgn="base">
              <a:spcBef>
                <a:spcPct val="0"/>
              </a:spcBef>
              <a:spcAft>
                <a:spcPct val="0"/>
              </a:spcAft>
            </a:pPr>
            <a:r>
              <a:rPr lang="en-US" sz="4400" b="1" u="sng">
                <a:solidFill>
                  <a:prstClr val="black"/>
                </a:solidFill>
                <a:latin typeface="Times New Roman" pitchFamily="18" charset="0"/>
                <a:cs typeface="Times New Roman" pitchFamily="18" charset="0"/>
              </a:rPr>
              <a:t>B2:</a:t>
            </a:r>
            <a:r>
              <a:rPr lang="en-US" sz="4400" b="1">
                <a:solidFill>
                  <a:prstClr val="black"/>
                </a:solidFill>
                <a:latin typeface="Times New Roman" pitchFamily="18" charset="0"/>
                <a:cs typeface="Times New Roman" pitchFamily="18" charset="0"/>
              </a:rPr>
              <a:t> </a:t>
            </a:r>
            <a:r>
              <a:rPr lang="en-US" sz="4400" b="1">
                <a:solidFill>
                  <a:srgbClr val="C00000"/>
                </a:solidFill>
                <a:latin typeface="Times New Roman" pitchFamily="18" charset="0"/>
                <a:cs typeface="Times New Roman" pitchFamily="18" charset="0"/>
              </a:rPr>
              <a:t>Đặt</a:t>
            </a:r>
            <a:r>
              <a:rPr lang="en-US" sz="4400" b="1">
                <a:solidFill>
                  <a:prstClr val="black"/>
                </a:solidFill>
                <a:latin typeface="Times New Roman" pitchFamily="18" charset="0"/>
                <a:cs typeface="Times New Roman" pitchFamily="18" charset="0"/>
              </a:rPr>
              <a:t> bầu nhiệt kế vào nách và kẹp tay lại để giữ nhiệt kế.</a:t>
            </a:r>
            <a:endParaRPr lang="en-US" sz="4400" b="1" u="sng">
              <a:solidFill>
                <a:prstClr val="black"/>
              </a:solidFill>
              <a:latin typeface="Times New Roman" pitchFamily="18" charset="0"/>
              <a:cs typeface="Times New Roman" pitchFamily="18" charset="0"/>
            </a:endParaRPr>
          </a:p>
          <a:p>
            <a:pPr fontAlgn="base">
              <a:spcBef>
                <a:spcPct val="0"/>
              </a:spcBef>
              <a:spcAft>
                <a:spcPct val="0"/>
              </a:spcAft>
            </a:pPr>
            <a:r>
              <a:rPr lang="en-US" sz="4400" b="1" u="sng">
                <a:solidFill>
                  <a:prstClr val="black"/>
                </a:solidFill>
                <a:latin typeface="Times New Roman" pitchFamily="18" charset="0"/>
                <a:cs typeface="Times New Roman" pitchFamily="18" charset="0"/>
              </a:rPr>
              <a:t>B 3:</a:t>
            </a:r>
            <a:r>
              <a:rPr lang="en-US" sz="4400" b="1">
                <a:solidFill>
                  <a:prstClr val="black"/>
                </a:solidFill>
                <a:latin typeface="Times New Roman" pitchFamily="18" charset="0"/>
                <a:cs typeface="Times New Roman" pitchFamily="18" charset="0"/>
              </a:rPr>
              <a:t> </a:t>
            </a:r>
            <a:r>
              <a:rPr lang="en-US" sz="4400" b="1">
                <a:solidFill>
                  <a:srgbClr val="C00000"/>
                </a:solidFill>
                <a:latin typeface="Times New Roman" pitchFamily="18" charset="0"/>
                <a:cs typeface="Times New Roman" pitchFamily="18" charset="0"/>
              </a:rPr>
              <a:t>Bấm giờ</a:t>
            </a:r>
            <a:r>
              <a:rPr lang="en-US" sz="4400" b="1">
                <a:solidFill>
                  <a:prstClr val="black"/>
                </a:solidFill>
                <a:latin typeface="Times New Roman" pitchFamily="18" charset="0"/>
                <a:cs typeface="Times New Roman" pitchFamily="18" charset="0"/>
              </a:rPr>
              <a:t>. Sau 3 phút </a:t>
            </a:r>
            <a:r>
              <a:rPr lang="en-US" sz="4400" b="1">
                <a:solidFill>
                  <a:srgbClr val="C00000"/>
                </a:solidFill>
                <a:latin typeface="Times New Roman" pitchFamily="18" charset="0"/>
                <a:cs typeface="Times New Roman" pitchFamily="18" charset="0"/>
              </a:rPr>
              <a:t>lấy ra</a:t>
            </a:r>
            <a:r>
              <a:rPr lang="en-US" sz="4400" b="1">
                <a:solidFill>
                  <a:prstClr val="black"/>
                </a:solidFill>
                <a:latin typeface="Times New Roman" pitchFamily="18" charset="0"/>
                <a:cs typeface="Times New Roman" pitchFamily="18" charset="0"/>
              </a:rPr>
              <a:t>, </a:t>
            </a:r>
            <a:r>
              <a:rPr lang="en-US" sz="4400" b="1">
                <a:solidFill>
                  <a:srgbClr val="C00000"/>
                </a:solidFill>
                <a:latin typeface="Times New Roman" pitchFamily="18" charset="0"/>
                <a:cs typeface="Times New Roman" pitchFamily="18" charset="0"/>
              </a:rPr>
              <a:t>ghi kết quả</a:t>
            </a:r>
            <a:r>
              <a:rPr lang="en-US" sz="4400" b="1">
                <a:solidFill>
                  <a:prstClr val="black"/>
                </a:solidFill>
                <a:latin typeface="Times New Roman" pitchFamily="18" charset="0"/>
                <a:cs typeface="Times New Roman" pitchFamily="18" charset="0"/>
              </a:rPr>
              <a:t> ra giấy.</a:t>
            </a:r>
            <a:endParaRPr lang="en-US" sz="4400" b="1" i="1">
              <a:solidFill>
                <a:prstClr val="black"/>
              </a:solidFill>
              <a:latin typeface="Times New Roman" pitchFamily="18" charset="0"/>
              <a:cs typeface="Times New Roman" pitchFamily="18" charset="0"/>
            </a:endParaRPr>
          </a:p>
          <a:p>
            <a:pPr fontAlgn="base">
              <a:spcBef>
                <a:spcPct val="0"/>
              </a:spcBef>
              <a:spcAft>
                <a:spcPct val="0"/>
              </a:spcAft>
              <a:buFont typeface="Arial" charset="0"/>
              <a:buChar char="•"/>
            </a:pPr>
            <a:r>
              <a:rPr lang="en-US" sz="4400" b="1" i="1">
                <a:solidFill>
                  <a:srgbClr val="FF0000"/>
                </a:solidFill>
                <a:latin typeface="Times New Roman" pitchFamily="18" charset="0"/>
                <a:cs typeface="Times New Roman" pitchFamily="18" charset="0"/>
              </a:rPr>
              <a:t> </a:t>
            </a:r>
            <a:r>
              <a:rPr lang="en-US" sz="4000" b="1" i="1">
                <a:solidFill>
                  <a:srgbClr val="9933FF"/>
                </a:solidFill>
                <a:latin typeface="Times New Roman" pitchFamily="18" charset="0"/>
                <a:cs typeface="Times New Roman" pitchFamily="18" charset="0"/>
              </a:rPr>
              <a:t>L</a:t>
            </a:r>
            <a:r>
              <a:rPr lang="vi-VN" sz="4000" b="1" i="1">
                <a:solidFill>
                  <a:srgbClr val="9933FF"/>
                </a:solidFill>
                <a:latin typeface="Times New Roman" pitchFamily="18" charset="0"/>
                <a:cs typeface="Times New Roman" pitchFamily="18" charset="0"/>
              </a:rPr>
              <a:t>ư</a:t>
            </a:r>
            <a:r>
              <a:rPr lang="en-US" sz="4000" b="1" i="1">
                <a:solidFill>
                  <a:srgbClr val="9933FF"/>
                </a:solidFill>
                <a:latin typeface="Times New Roman" pitchFamily="18" charset="0"/>
                <a:cs typeface="Times New Roman" pitchFamily="18" charset="0"/>
              </a:rPr>
              <a:t>u </a:t>
            </a:r>
            <a:r>
              <a:rPr lang="vi-VN" sz="4000" b="1" i="1">
                <a:solidFill>
                  <a:srgbClr val="9933FF"/>
                </a:solidFill>
                <a:latin typeface="Times New Roman" pitchFamily="18" charset="0"/>
                <a:cs typeface="Times New Roman" pitchFamily="18" charset="0"/>
              </a:rPr>
              <a:t>ý</a:t>
            </a:r>
            <a:r>
              <a:rPr lang="en-US" sz="4000" b="1" i="1">
                <a:solidFill>
                  <a:srgbClr val="9933FF"/>
                </a:solidFill>
                <a:latin typeface="Times New Roman" pitchFamily="18" charset="0"/>
                <a:cs typeface="Times New Roman" pitchFamily="18" charset="0"/>
              </a:rPr>
              <a:t>: Khi </a:t>
            </a:r>
            <a:r>
              <a:rPr lang="vi-VN" sz="4000" b="1" i="1">
                <a:solidFill>
                  <a:srgbClr val="9933FF"/>
                </a:solidFill>
                <a:latin typeface="Times New Roman" pitchFamily="18" charset="0"/>
                <a:cs typeface="Times New Roman" pitchFamily="18" charset="0"/>
              </a:rPr>
              <a:t>đọc</a:t>
            </a:r>
            <a:r>
              <a:rPr lang="en-US" sz="4000" b="1" i="1">
                <a:solidFill>
                  <a:srgbClr val="9933FF"/>
                </a:solidFill>
                <a:latin typeface="Times New Roman" pitchFamily="18" charset="0"/>
                <a:cs typeface="Times New Roman" pitchFamily="18" charset="0"/>
              </a:rPr>
              <a:t> nhiệt độ c</a:t>
            </a:r>
            <a:r>
              <a:rPr lang="vi-VN" sz="4000" b="1" i="1">
                <a:solidFill>
                  <a:srgbClr val="9933FF"/>
                </a:solidFill>
                <a:latin typeface="Times New Roman" pitchFamily="18" charset="0"/>
                <a:cs typeface="Times New Roman" pitchFamily="18" charset="0"/>
              </a:rPr>
              <a:t>ần</a:t>
            </a:r>
            <a:r>
              <a:rPr lang="en-US" sz="4000" b="1" i="1">
                <a:solidFill>
                  <a:srgbClr val="9933FF"/>
                </a:solidFill>
                <a:latin typeface="Times New Roman" pitchFamily="18" charset="0"/>
                <a:cs typeface="Times New Roman" pitchFamily="18" charset="0"/>
              </a:rPr>
              <a:t> nh</a:t>
            </a:r>
            <a:r>
              <a:rPr lang="vi-VN" sz="4000" b="1" i="1">
                <a:solidFill>
                  <a:srgbClr val="9933FF"/>
                </a:solidFill>
                <a:latin typeface="Times New Roman" pitchFamily="18" charset="0"/>
                <a:cs typeface="Times New Roman" pitchFamily="18" charset="0"/>
              </a:rPr>
              <a:t>ìn</a:t>
            </a:r>
            <a:r>
              <a:rPr lang="en-US" sz="4000" b="1" i="1">
                <a:solidFill>
                  <a:srgbClr val="9933FF"/>
                </a:solidFill>
                <a:latin typeface="Times New Roman" pitchFamily="18" charset="0"/>
                <a:cs typeface="Times New Roman" pitchFamily="18" charset="0"/>
              </a:rPr>
              <a:t> m</a:t>
            </a:r>
            <a:r>
              <a:rPr lang="vi-VN" sz="4000" b="1" i="1">
                <a:solidFill>
                  <a:srgbClr val="9933FF"/>
                </a:solidFill>
                <a:latin typeface="Times New Roman" pitchFamily="18" charset="0"/>
                <a:cs typeface="Times New Roman" pitchFamily="18" charset="0"/>
              </a:rPr>
              <a:t>ức</a:t>
            </a:r>
            <a:r>
              <a:rPr lang="en-US" sz="4000" b="1" i="1">
                <a:solidFill>
                  <a:srgbClr val="9933FF"/>
                </a:solidFill>
                <a:latin typeface="Times New Roman" pitchFamily="18" charset="0"/>
                <a:cs typeface="Times New Roman" pitchFamily="18" charset="0"/>
              </a:rPr>
              <a:t> ch</a:t>
            </a:r>
            <a:r>
              <a:rPr lang="vi-VN" sz="4000" b="1" i="1">
                <a:solidFill>
                  <a:srgbClr val="9933FF"/>
                </a:solidFill>
                <a:latin typeface="Times New Roman" pitchFamily="18" charset="0"/>
                <a:cs typeface="Times New Roman" pitchFamily="18" charset="0"/>
              </a:rPr>
              <a:t>ất</a:t>
            </a:r>
            <a:r>
              <a:rPr lang="en-US" sz="4000" b="1" i="1">
                <a:solidFill>
                  <a:srgbClr val="9933FF"/>
                </a:solidFill>
                <a:latin typeface="Times New Roman" pitchFamily="18" charset="0"/>
                <a:cs typeface="Times New Roman" pitchFamily="18" charset="0"/>
              </a:rPr>
              <a:t> l</a:t>
            </a:r>
            <a:r>
              <a:rPr lang="vi-VN" sz="4000" b="1" i="1">
                <a:solidFill>
                  <a:srgbClr val="9933FF"/>
                </a:solidFill>
                <a:latin typeface="Times New Roman" pitchFamily="18" charset="0"/>
                <a:cs typeface="Times New Roman" pitchFamily="18" charset="0"/>
              </a:rPr>
              <a:t>ỏng</a:t>
            </a:r>
            <a:r>
              <a:rPr lang="en-US" sz="4000" b="1" i="1">
                <a:solidFill>
                  <a:srgbClr val="9933FF"/>
                </a:solidFill>
                <a:latin typeface="Times New Roman" pitchFamily="18" charset="0"/>
                <a:cs typeface="Times New Roman" pitchFamily="18" charset="0"/>
              </a:rPr>
              <a:t> trong ống theo ph</a:t>
            </a:r>
            <a:r>
              <a:rPr lang="vi-VN" sz="4000" b="1" i="1">
                <a:solidFill>
                  <a:srgbClr val="9933FF"/>
                </a:solidFill>
                <a:latin typeface="Times New Roman" pitchFamily="18" charset="0"/>
                <a:cs typeface="Times New Roman" pitchFamily="18" charset="0"/>
              </a:rPr>
              <a:t>ươ</a:t>
            </a:r>
            <a:r>
              <a:rPr lang="en-US" sz="4000" b="1" i="1">
                <a:solidFill>
                  <a:srgbClr val="9933FF"/>
                </a:solidFill>
                <a:latin typeface="Times New Roman" pitchFamily="18" charset="0"/>
                <a:cs typeface="Times New Roman" pitchFamily="18" charset="0"/>
              </a:rPr>
              <a:t>ng vu</a:t>
            </a:r>
            <a:r>
              <a:rPr lang="vi-VN" sz="4000" b="1" i="1">
                <a:solidFill>
                  <a:srgbClr val="9933FF"/>
                </a:solidFill>
                <a:latin typeface="Times New Roman" pitchFamily="18" charset="0"/>
                <a:cs typeface="Times New Roman" pitchFamily="18" charset="0"/>
              </a:rPr>
              <a:t>ô</a:t>
            </a:r>
            <a:r>
              <a:rPr lang="en-US" sz="4000" b="1" i="1">
                <a:solidFill>
                  <a:srgbClr val="9933FF"/>
                </a:solidFill>
                <a:latin typeface="Times New Roman" pitchFamily="18" charset="0"/>
                <a:cs typeface="Times New Roman" pitchFamily="18" charset="0"/>
              </a:rPr>
              <a:t>ng g</a:t>
            </a:r>
            <a:r>
              <a:rPr lang="vi-VN" sz="4000" b="1" i="1">
                <a:solidFill>
                  <a:srgbClr val="9933FF"/>
                </a:solidFill>
                <a:latin typeface="Times New Roman" pitchFamily="18" charset="0"/>
                <a:cs typeface="Times New Roman" pitchFamily="18" charset="0"/>
              </a:rPr>
              <a:t>óc</a:t>
            </a:r>
            <a:r>
              <a:rPr lang="en-US" sz="4000" b="1" i="1">
                <a:solidFill>
                  <a:srgbClr val="9933FF"/>
                </a:solidFill>
                <a:latin typeface="Times New Roman" pitchFamily="18" charset="0"/>
                <a:cs typeface="Times New Roman" pitchFamily="18" charset="0"/>
              </a:rPr>
              <a:t> v</a:t>
            </a:r>
            <a:r>
              <a:rPr lang="vi-VN" sz="4000" b="1" i="1">
                <a:solidFill>
                  <a:srgbClr val="9933FF"/>
                </a:solidFill>
                <a:latin typeface="Times New Roman" pitchFamily="18" charset="0"/>
                <a:cs typeface="Times New Roman" pitchFamily="18" charset="0"/>
              </a:rPr>
              <a:t>ới</a:t>
            </a:r>
            <a:r>
              <a:rPr lang="en-US" sz="4000" b="1" i="1">
                <a:solidFill>
                  <a:srgbClr val="9933FF"/>
                </a:solidFill>
                <a:latin typeface="Times New Roman" pitchFamily="18" charset="0"/>
                <a:cs typeface="Times New Roman" pitchFamily="18" charset="0"/>
              </a:rPr>
              <a:t> </a:t>
            </a:r>
            <a:r>
              <a:rPr lang="vi-VN" sz="4000" b="1" i="1">
                <a:solidFill>
                  <a:srgbClr val="9933FF"/>
                </a:solidFill>
                <a:latin typeface="Times New Roman" pitchFamily="18" charset="0"/>
                <a:cs typeface="Times New Roman" pitchFamily="18" charset="0"/>
              </a:rPr>
              <a:t>ống</a:t>
            </a:r>
            <a:r>
              <a:rPr lang="en-US" sz="4000" b="1" i="1">
                <a:solidFill>
                  <a:srgbClr val="9933FF"/>
                </a:solidFill>
                <a:latin typeface="Times New Roman" pitchFamily="18" charset="0"/>
                <a:cs typeface="Times New Roman" pitchFamily="18" charset="0"/>
              </a:rPr>
              <a:t> nhi</a:t>
            </a:r>
            <a:r>
              <a:rPr lang="vi-VN" sz="4000" b="1" i="1">
                <a:solidFill>
                  <a:srgbClr val="9933FF"/>
                </a:solidFill>
                <a:latin typeface="Times New Roman" pitchFamily="18" charset="0"/>
                <a:cs typeface="Times New Roman" pitchFamily="18" charset="0"/>
              </a:rPr>
              <a:t>ệt</a:t>
            </a:r>
            <a:r>
              <a:rPr lang="en-US" sz="4000" b="1" i="1">
                <a:solidFill>
                  <a:srgbClr val="9933FF"/>
                </a:solidFill>
                <a:latin typeface="Times New Roman" pitchFamily="18" charset="0"/>
                <a:cs typeface="Times New Roman" pitchFamily="18" charset="0"/>
              </a:rPr>
              <a:t> k</a:t>
            </a:r>
            <a:r>
              <a:rPr lang="vi-VN" sz="4000" b="1" i="1">
                <a:solidFill>
                  <a:srgbClr val="9933FF"/>
                </a:solidFill>
                <a:latin typeface="Times New Roman" pitchFamily="18" charset="0"/>
                <a:cs typeface="Times New Roman" pitchFamily="18" charset="0"/>
              </a:rPr>
              <a:t>ế</a:t>
            </a:r>
            <a:r>
              <a:rPr lang="en-US" sz="4000" b="1" i="1">
                <a:solidFill>
                  <a:srgbClr val="9933FF"/>
                </a:solidFill>
                <a:latin typeface="Times New Roman" pitchFamily="18" charset="0"/>
                <a:cs typeface="Times New Roman" pitchFamily="18" charset="0"/>
              </a:rPr>
              <a:t>.</a:t>
            </a:r>
          </a:p>
        </p:txBody>
      </p:sp>
    </p:spTree>
    <p:extLst>
      <p:ext uri="{BB962C8B-B14F-4D97-AF65-F5344CB8AC3E}">
        <p14:creationId xmlns:p14="http://schemas.microsoft.com/office/powerpoint/2010/main" val="136674689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p:cTn id="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elcome\Desktop\DẠY HỌC ONL\hình\thermometre-detective-collection-de-bandes-dessinees-de-caractere-kdrpyc.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626"/>
          <a:stretch/>
        </p:blipFill>
        <p:spPr bwMode="auto">
          <a:xfrm>
            <a:off x="5417265" y="1912257"/>
            <a:ext cx="3726735" cy="49457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0316" y="76200"/>
            <a:ext cx="7880684" cy="2554545"/>
          </a:xfrm>
          <a:prstGeom prst="rect">
            <a:avLst/>
          </a:prstGeom>
          <a:noFill/>
        </p:spPr>
        <p:txBody>
          <a:bodyPr wrap="none" lIns="91440" tIns="45720" rIns="91440" bIns="45720">
            <a:spAutoFit/>
          </a:bodyPr>
          <a:lstStyle/>
          <a:p>
            <a:pPr algn="ctr"/>
            <a:r>
              <a:rPr lang="en-US" sz="8000" b="1" smtClean="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Cách đo </a:t>
            </a:r>
            <a:r>
              <a:rPr lang="en-US" sz="8000" b="1" dirty="0" err="1" smtClean="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nhiệt</a:t>
            </a:r>
            <a:r>
              <a:rPr lang="en-US" sz="8000" b="1" dirty="0" smtClean="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8000" b="1" dirty="0" err="1" smtClean="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độ</a:t>
            </a:r>
            <a:r>
              <a:rPr lang="en-US" sz="8000" b="1" dirty="0" smtClean="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 </a:t>
            </a:r>
            <a:br>
              <a:rPr lang="en-US" sz="8000" b="1" dirty="0" smtClean="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br>
            <a:r>
              <a:rPr lang="en-US" sz="8000" b="1" dirty="0" err="1" smtClean="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cơ</a:t>
            </a:r>
            <a:r>
              <a:rPr lang="en-US" sz="8000" b="1" dirty="0" smtClean="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8000" b="1" dirty="0" err="1" smtClean="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thể</a:t>
            </a:r>
            <a:r>
              <a:rPr lang="en-US" sz="8000" b="1" dirty="0" smtClean="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 </a:t>
            </a:r>
          </a:p>
        </p:txBody>
      </p:sp>
      <p:pic>
        <p:nvPicPr>
          <p:cNvPr id="6" name="Picture 3" descr="C:\Users\Welcome\Desktop\DẠY HỌC ONL\hình\20180810-photo-1533888692.jpg"/>
          <p:cNvPicPr>
            <a:picLocks noChangeAspect="1" noChangeArrowheads="1"/>
          </p:cNvPicPr>
          <p:nvPr/>
        </p:nvPicPr>
        <p:blipFill rotWithShape="1">
          <a:blip r:embed="rId3">
            <a:extLst>
              <a:ext uri="{28A0092B-C50C-407E-A947-70E740481C1C}">
                <a14:useLocalDpi xmlns:a14="http://schemas.microsoft.com/office/drawing/2010/main" val="0"/>
              </a:ext>
            </a:extLst>
          </a:blip>
          <a:srcRect l="15273" t="15054" r="15200" b="17164"/>
          <a:stretch/>
        </p:blipFill>
        <p:spPr bwMode="auto">
          <a:xfrm rot="442472">
            <a:off x="1289000" y="2409527"/>
            <a:ext cx="3408421" cy="4598227"/>
          </a:xfrm>
          <a:prstGeom prst="rect">
            <a:avLst/>
          </a:prstGeom>
          <a:noFill/>
          <a:ln>
            <a:noFill/>
          </a:ln>
          <a:extLst/>
        </p:spPr>
      </p:pic>
      <p:sp>
        <p:nvSpPr>
          <p:cNvPr id="7" name="TextBox 6"/>
          <p:cNvSpPr txBox="1"/>
          <p:nvPr/>
        </p:nvSpPr>
        <p:spPr>
          <a:xfrm>
            <a:off x="1092646" y="3486052"/>
            <a:ext cx="1494923" cy="830997"/>
          </a:xfrm>
          <a:prstGeom prst="rect">
            <a:avLst/>
          </a:prstGeom>
          <a:noFill/>
        </p:spPr>
        <p:txBody>
          <a:bodyPr wrap="square" rtlCol="0">
            <a:spAutoFit/>
          </a:bodyPr>
          <a:lstStyle/>
          <a:p>
            <a:pPr algn="ctr"/>
            <a:r>
              <a:rPr lang="en-US" sz="2400" dirty="0" err="1" smtClean="0">
                <a:latin typeface="Times New Roman" pitchFamily="18" charset="0"/>
                <a:cs typeface="Times New Roman" pitchFamily="18" charset="0"/>
              </a:rPr>
              <a:t>Nhiệt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kế</a:t>
            </a:r>
            <a:r>
              <a:rPr lang="en-US" sz="2400" dirty="0" smtClean="0">
                <a:latin typeface="Times New Roman" pitchFamily="18" charset="0"/>
                <a:cs typeface="Times New Roman" pitchFamily="18" charset="0"/>
              </a:rPr>
              <a:t> </a:t>
            </a:r>
          </a:p>
          <a:p>
            <a:pPr algn="ctr"/>
            <a:r>
              <a:rPr lang="en-US" sz="2400" dirty="0" err="1" smtClean="0">
                <a:latin typeface="Times New Roman" pitchFamily="18" charset="0"/>
                <a:cs typeface="Times New Roman" pitchFamily="18" charset="0"/>
              </a:rPr>
              <a:t>điện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tử</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29056314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p:cNvPicPr>
            <a:picLocks noChangeAspect="1" noChangeArrowheads="1"/>
          </p:cNvPicPr>
          <p:nvPr/>
        </p:nvPicPr>
        <p:blipFill>
          <a:blip r:embed="rId2"/>
          <a:srcRect/>
          <a:stretch>
            <a:fillRect/>
          </a:stretch>
        </p:blipFill>
        <p:spPr bwMode="auto">
          <a:xfrm>
            <a:off x="526869" y="533400"/>
            <a:ext cx="8007531" cy="5617029"/>
          </a:xfrm>
          <a:prstGeom prst="rect">
            <a:avLst/>
          </a:prstGeom>
          <a:noFill/>
          <a:ln w="9525">
            <a:noFill/>
            <a:miter lim="800000"/>
            <a:headEnd/>
            <a:tailEnd/>
          </a:ln>
        </p:spPr>
      </p:pic>
    </p:spTree>
    <p:extLst>
      <p:ext uri="{BB962C8B-B14F-4D97-AF65-F5344CB8AC3E}">
        <p14:creationId xmlns:p14="http://schemas.microsoft.com/office/powerpoint/2010/main" val="1856482917"/>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6" y="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WordArt 12">
            <a:extLst>
              <a:ext uri="{FF2B5EF4-FFF2-40B4-BE49-F238E27FC236}">
                <a16:creationId xmlns:a16="http://schemas.microsoft.com/office/drawing/2014/main" xmlns="" id="{D99DA508-6CD3-4159-A95A-7DD604C55C92}"/>
              </a:ext>
            </a:extLst>
          </p:cNvPr>
          <p:cNvSpPr>
            <a:spLocks noGrp="1" noChangeArrowheads="1" noChangeShapeType="1" noTextEdit="1"/>
          </p:cNvSpPr>
          <p:nvPr>
            <p:ph type="title"/>
          </p:nvPr>
        </p:nvSpPr>
        <p:spPr bwMode="auto">
          <a:xfrm>
            <a:off x="2571750" y="1092398"/>
            <a:ext cx="4476750" cy="444104"/>
          </a:xfrm>
          <a:prstGeom prst="rect">
            <a:avLst/>
          </a:prstGeom>
        </p:spPr>
        <p:txBody>
          <a:bodyPr wrap="none" fromWordArt="1">
            <a:prstTxWarp prst="textPlain">
              <a:avLst>
                <a:gd name="adj" fmla="val 50000"/>
              </a:avLst>
            </a:prstTxWarp>
            <a:normAutofit fontScale="90000"/>
          </a:bodyPr>
          <a:lstStyle/>
          <a:p>
            <a:pPr algn="ctr"/>
            <a:r>
              <a:rPr lang="en-US" sz="2700" b="1" kern="10" dirty="0" err="1" smtClean="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Khởi</a:t>
            </a:r>
            <a:r>
              <a:rPr lang="en-US" sz="2700" b="1" kern="10" dirty="0" smtClean="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 </a:t>
            </a:r>
            <a:r>
              <a:rPr lang="en-US" sz="2700" b="1" kern="10" dirty="0" err="1" smtClean="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động</a:t>
            </a:r>
            <a:endParaRPr lang="en-US" sz="2700" b="1" kern="10" dirty="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endParaRPr>
          </a:p>
        </p:txBody>
      </p:sp>
      <p:sp>
        <p:nvSpPr>
          <p:cNvPr id="6" name="Text Box 10">
            <a:extLst>
              <a:ext uri="{FF2B5EF4-FFF2-40B4-BE49-F238E27FC236}">
                <a16:creationId xmlns:a16="http://schemas.microsoft.com/office/drawing/2014/main" xmlns="" id="{A3FE937C-01BB-4D86-8529-42E3DD0A0D03}"/>
              </a:ext>
            </a:extLst>
          </p:cNvPr>
          <p:cNvSpPr txBox="1">
            <a:spLocks noChangeArrowheads="1"/>
          </p:cNvSpPr>
          <p:nvPr/>
        </p:nvSpPr>
        <p:spPr bwMode="auto">
          <a:xfrm>
            <a:off x="457200" y="2362200"/>
            <a:ext cx="8458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just" eaLnBrk="1" fontAlgn="base" hangingPunct="1">
              <a:spcBef>
                <a:spcPct val="0"/>
              </a:spcBef>
              <a:spcAft>
                <a:spcPct val="0"/>
              </a:spcAft>
            </a:pPr>
            <a:r>
              <a:rPr lang="en-US" sz="3200" b="1" err="1">
                <a:solidFill>
                  <a:srgbClr val="002060"/>
                </a:solidFill>
                <a:latin typeface="Times New Roman" pitchFamily="18" charset="0"/>
                <a:cs typeface="Times New Roman" pitchFamily="18" charset="0"/>
              </a:rPr>
              <a:t>Câu</a:t>
            </a:r>
            <a:r>
              <a:rPr lang="en-US" sz="3200" b="1">
                <a:solidFill>
                  <a:srgbClr val="002060"/>
                </a:solidFill>
                <a:latin typeface="Times New Roman" pitchFamily="18" charset="0"/>
                <a:cs typeface="Times New Roman" pitchFamily="18" charset="0"/>
              </a:rPr>
              <a:t> </a:t>
            </a:r>
            <a:r>
              <a:rPr lang="en-US" sz="3200" b="1" smtClean="0">
                <a:solidFill>
                  <a:srgbClr val="002060"/>
                </a:solidFill>
                <a:latin typeface="Times New Roman" pitchFamily="18" charset="0"/>
                <a:cs typeface="Times New Roman" pitchFamily="18" charset="0"/>
              </a:rPr>
              <a:t>2: </a:t>
            </a:r>
            <a:r>
              <a:rPr lang="vi-VN" sz="3200" b="1">
                <a:solidFill>
                  <a:srgbClr val="002060"/>
                </a:solidFill>
                <a:latin typeface="Times New Roman" pitchFamily="18" charset="0"/>
                <a:cs typeface="Times New Roman" pitchFamily="18" charset="0"/>
              </a:rPr>
              <a:t>Để </a:t>
            </a:r>
            <a:r>
              <a:rPr lang="vi-VN" sz="3200" b="1" smtClean="0">
                <a:solidFill>
                  <a:srgbClr val="002060"/>
                </a:solidFill>
                <a:latin typeface="Times New Roman" pitchFamily="18" charset="0"/>
                <a:cs typeface="Times New Roman" pitchFamily="18" charset="0"/>
              </a:rPr>
              <a:t>bảo vệ mắt, </a:t>
            </a:r>
            <a:r>
              <a:rPr lang="vi-VN" sz="3200" b="1">
                <a:solidFill>
                  <a:srgbClr val="002060"/>
                </a:solidFill>
                <a:latin typeface="Times New Roman" pitchFamily="18" charset="0"/>
                <a:cs typeface="Times New Roman" pitchFamily="18" charset="0"/>
              </a:rPr>
              <a:t>ta nên và không nên làm gì</a:t>
            </a:r>
            <a:r>
              <a:rPr lang="vi-VN" sz="3200" b="1" smtClean="0">
                <a:solidFill>
                  <a:srgbClr val="002060"/>
                </a:solidFill>
                <a:latin typeface="Times New Roman" pitchFamily="18" charset="0"/>
                <a:cs typeface="Times New Roman" pitchFamily="18" charset="0"/>
              </a:rPr>
              <a:t>?</a:t>
            </a:r>
            <a:endParaRPr lang="en-US" sz="3200" dirty="0">
              <a:solidFill>
                <a:srgbClr val="002060"/>
              </a:solidFill>
              <a:latin typeface="Times New Roman" pitchFamily="18" charset="0"/>
              <a:cs typeface="Times New Roman" pitchFamily="18" charset="0"/>
            </a:endParaRPr>
          </a:p>
        </p:txBody>
      </p:sp>
      <p:pic>
        <p:nvPicPr>
          <p:cNvPr id="8" name="Picture 13" descr="10">
            <a:extLst>
              <a:ext uri="{FF2B5EF4-FFF2-40B4-BE49-F238E27FC236}">
                <a16:creationId xmlns:a16="http://schemas.microsoft.com/office/drawing/2014/main" xmlns="" id="{17140F93-141A-4DE3-B42F-86B63255C1F6}"/>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9381" y="745587"/>
            <a:ext cx="671513" cy="84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xmlns="" id="{233AD00C-0021-4E52-A3D5-806651D7BC7B}"/>
              </a:ext>
            </a:extLst>
          </p:cNvPr>
          <p:cNvSpPr/>
          <p:nvPr/>
        </p:nvSpPr>
        <p:spPr>
          <a:xfrm>
            <a:off x="489857" y="3352800"/>
            <a:ext cx="3701143" cy="2677656"/>
          </a:xfrm>
          <a:prstGeom prst="rect">
            <a:avLst/>
          </a:prstGeom>
        </p:spPr>
        <p:txBody>
          <a:bodyPr wrap="square">
            <a:spAutoFit/>
          </a:bodyPr>
          <a:lstStyle/>
          <a:p>
            <a:pPr lvl="0">
              <a:defRPr/>
            </a:pPr>
            <a:r>
              <a:rPr lang="vi-VN" sz="2800">
                <a:solidFill>
                  <a:srgbClr val="D60093"/>
                </a:solidFill>
                <a:latin typeface="Times New Roman" panose="02020603050405020304" pitchFamily="18" charset="0"/>
              </a:rPr>
              <a:t>   </a:t>
            </a:r>
            <a:r>
              <a:rPr lang="en-US" sz="2800" smtClean="0">
                <a:solidFill>
                  <a:srgbClr val="D60093"/>
                </a:solidFill>
                <a:latin typeface="Times New Roman" panose="02020603050405020304" pitchFamily="18" charset="0"/>
              </a:rPr>
              <a:t>Nên:</a:t>
            </a:r>
          </a:p>
          <a:p>
            <a:pPr lvl="0">
              <a:defRPr/>
            </a:pPr>
            <a:r>
              <a:rPr lang="en-US" sz="2800" b="1" kern="0" smtClean="0">
                <a:solidFill>
                  <a:srgbClr val="0070C0"/>
                </a:solidFill>
                <a:latin typeface="Times New Roman" panose="02020603050405020304" pitchFamily="18" charset="0"/>
                <a:cs typeface="Times New Roman" panose="02020603050405020304" pitchFamily="18" charset="0"/>
              </a:rPr>
              <a:t>+ Che </a:t>
            </a:r>
            <a:r>
              <a:rPr lang="en-US" sz="2800" b="1" kern="0">
                <a:solidFill>
                  <a:srgbClr val="0070C0"/>
                </a:solidFill>
                <a:latin typeface="Times New Roman" panose="02020603050405020304" pitchFamily="18" charset="0"/>
                <a:cs typeface="Times New Roman" panose="02020603050405020304" pitchFamily="18" charset="0"/>
              </a:rPr>
              <a:t>ô</a:t>
            </a:r>
          </a:p>
          <a:p>
            <a:pPr lvl="0">
              <a:defRPr/>
            </a:pPr>
            <a:r>
              <a:rPr lang="en-US" sz="2800" b="1" kern="0">
                <a:solidFill>
                  <a:srgbClr val="0070C0"/>
                </a:solidFill>
                <a:latin typeface="Times New Roman" panose="02020603050405020304" pitchFamily="18" charset="0"/>
                <a:cs typeface="Times New Roman" panose="02020603050405020304" pitchFamily="18" charset="0"/>
              </a:rPr>
              <a:t>+ Đội mũ</a:t>
            </a:r>
          </a:p>
          <a:p>
            <a:pPr lvl="0">
              <a:defRPr/>
            </a:pPr>
            <a:r>
              <a:rPr lang="en-US" sz="2800" b="1" kern="0">
                <a:solidFill>
                  <a:srgbClr val="0070C0"/>
                </a:solidFill>
                <a:latin typeface="Times New Roman" panose="02020603050405020304" pitchFamily="18" charset="0"/>
                <a:cs typeface="Times New Roman" panose="02020603050405020304" pitchFamily="18" charset="0"/>
              </a:rPr>
              <a:t>+ Đeo kính </a:t>
            </a:r>
            <a:r>
              <a:rPr lang="en-US" sz="2800" b="1" kern="0" smtClean="0">
                <a:solidFill>
                  <a:srgbClr val="0070C0"/>
                </a:solidFill>
                <a:latin typeface="Times New Roman" panose="02020603050405020304" pitchFamily="18" charset="0"/>
                <a:cs typeface="Times New Roman" panose="02020603050405020304" pitchFamily="18" charset="0"/>
              </a:rPr>
              <a:t>râm</a:t>
            </a:r>
          </a:p>
          <a:p>
            <a:pPr lvl="0">
              <a:defRPr/>
            </a:pPr>
            <a:r>
              <a:rPr lang="en-US" sz="2800" b="1" kern="0" smtClean="0">
                <a:solidFill>
                  <a:srgbClr val="0070C0"/>
                </a:solidFill>
                <a:latin typeface="Times New Roman" panose="02020603050405020304" pitchFamily="18" charset="0"/>
                <a:cs typeface="Times New Roman" panose="02020603050405020304" pitchFamily="18" charset="0"/>
              </a:rPr>
              <a:t>+ Học nơi đủ ánh sáng...</a:t>
            </a:r>
            <a:endParaRPr lang="vi-VN" sz="2800" b="1" kern="0" dirty="0">
              <a:solidFill>
                <a:srgbClr val="0070C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233AD00C-0021-4E52-A3D5-806651D7BC7B}"/>
              </a:ext>
            </a:extLst>
          </p:cNvPr>
          <p:cNvSpPr/>
          <p:nvPr/>
        </p:nvSpPr>
        <p:spPr>
          <a:xfrm>
            <a:off x="4589106" y="3276600"/>
            <a:ext cx="3701143" cy="3108543"/>
          </a:xfrm>
          <a:prstGeom prst="rect">
            <a:avLst/>
          </a:prstGeom>
        </p:spPr>
        <p:txBody>
          <a:bodyPr wrap="square">
            <a:spAutoFit/>
          </a:bodyPr>
          <a:lstStyle/>
          <a:p>
            <a:pPr lvl="0">
              <a:defRPr/>
            </a:pPr>
            <a:r>
              <a:rPr lang="vi-VN" sz="2800">
                <a:solidFill>
                  <a:srgbClr val="D60093"/>
                </a:solidFill>
                <a:latin typeface="Times New Roman" panose="02020603050405020304" pitchFamily="18" charset="0"/>
              </a:rPr>
              <a:t>   </a:t>
            </a:r>
            <a:r>
              <a:rPr lang="en-US" sz="2800" smtClean="0">
                <a:solidFill>
                  <a:srgbClr val="D60093"/>
                </a:solidFill>
                <a:latin typeface="Times New Roman" panose="02020603050405020304" pitchFamily="18" charset="0"/>
              </a:rPr>
              <a:t>Không nên:</a:t>
            </a:r>
          </a:p>
          <a:p>
            <a:pPr lvl="0">
              <a:defRPr/>
            </a:pPr>
            <a:r>
              <a:rPr lang="en-US" sz="2800" b="1" kern="0" smtClean="0">
                <a:solidFill>
                  <a:srgbClr val="0070C0"/>
                </a:solidFill>
                <a:latin typeface="Times New Roman" panose="02020603050405020304" pitchFamily="18" charset="0"/>
                <a:cs typeface="Times New Roman" panose="02020603050405020304" pitchFamily="18" charset="0"/>
              </a:rPr>
              <a:t>+ Chiếu đèn pin vào mắt</a:t>
            </a:r>
            <a:endParaRPr lang="en-US" sz="2800" b="1" kern="0">
              <a:solidFill>
                <a:srgbClr val="0070C0"/>
              </a:solidFill>
              <a:latin typeface="Times New Roman" panose="02020603050405020304" pitchFamily="18" charset="0"/>
              <a:cs typeface="Times New Roman" panose="02020603050405020304" pitchFamily="18" charset="0"/>
            </a:endParaRPr>
          </a:p>
          <a:p>
            <a:pPr lvl="0">
              <a:defRPr/>
            </a:pPr>
            <a:r>
              <a:rPr lang="en-US" sz="2800" b="1" kern="0">
                <a:solidFill>
                  <a:srgbClr val="0070C0"/>
                </a:solidFill>
                <a:latin typeface="Times New Roman" panose="02020603050405020304" pitchFamily="18" charset="0"/>
                <a:cs typeface="Times New Roman" panose="02020603050405020304" pitchFamily="18" charset="0"/>
              </a:rPr>
              <a:t>+ </a:t>
            </a:r>
            <a:r>
              <a:rPr lang="en-US" sz="2800" b="1" kern="0" smtClean="0">
                <a:solidFill>
                  <a:srgbClr val="0070C0"/>
                </a:solidFill>
                <a:latin typeface="Times New Roman" panose="02020603050405020304" pitchFamily="18" charset="0"/>
                <a:cs typeface="Times New Roman" panose="02020603050405020304" pitchFamily="18" charset="0"/>
              </a:rPr>
              <a:t>Nhìn vào các nguồn ánh sáng mạnh</a:t>
            </a:r>
          </a:p>
          <a:p>
            <a:pPr lvl="0">
              <a:defRPr/>
            </a:pPr>
            <a:r>
              <a:rPr lang="en-US" sz="2800" b="1" kern="0" smtClean="0">
                <a:solidFill>
                  <a:srgbClr val="0070C0"/>
                </a:solidFill>
                <a:latin typeface="Times New Roman" panose="02020603050405020304" pitchFamily="18" charset="0"/>
                <a:cs typeface="Times New Roman" panose="02020603050405020304" pitchFamily="18" charset="0"/>
              </a:rPr>
              <a:t>+ không học, đọc sách nơi ánh sáng yếu...</a:t>
            </a:r>
            <a:endParaRPr lang="vi-VN" sz="2800" b="1" kern="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51724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587" y="8707"/>
            <a:ext cx="8913223" cy="6863417"/>
          </a:xfrm>
          <a:prstGeom prst="rect">
            <a:avLst/>
          </a:prstGeom>
          <a:noFill/>
        </p:spPr>
        <p:txBody>
          <a:bodyPr wrap="square" rtlCol="0">
            <a:spAutoFit/>
          </a:bodyPr>
          <a:lstStyle/>
          <a:p>
            <a:r>
              <a:rPr lang="vi-VN" sz="4400" b="1" smtClean="0">
                <a:latin typeface="+mj-lt"/>
              </a:rPr>
              <a:t>B1: </a:t>
            </a:r>
            <a:r>
              <a:rPr lang="vi-VN" sz="4400" b="1" smtClean="0">
                <a:solidFill>
                  <a:srgbClr val="C00000"/>
                </a:solidFill>
                <a:latin typeface="+mj-lt"/>
              </a:rPr>
              <a:t>Ấn</a:t>
            </a:r>
            <a:r>
              <a:rPr lang="vi-VN" sz="4400" b="1" smtClean="0">
                <a:latin typeface="+mj-lt"/>
              </a:rPr>
              <a:t> </a:t>
            </a:r>
            <a:r>
              <a:rPr lang="vi-VN" sz="4400" b="1">
                <a:latin typeface="+mj-lt"/>
              </a:rPr>
              <a:t>phím bật/ tắt.</a:t>
            </a:r>
          </a:p>
          <a:p>
            <a:r>
              <a:rPr lang="vi-VN" sz="4400" b="1" smtClean="0">
                <a:latin typeface="+mj-lt"/>
              </a:rPr>
              <a:t>B2: </a:t>
            </a:r>
            <a:r>
              <a:rPr lang="vi-VN" sz="4400" b="1" smtClean="0">
                <a:solidFill>
                  <a:srgbClr val="C00000"/>
                </a:solidFill>
                <a:latin typeface="+mj-lt"/>
              </a:rPr>
              <a:t>Đặt</a:t>
            </a:r>
            <a:r>
              <a:rPr lang="vi-VN" sz="4400" b="1">
                <a:latin typeface="+mj-lt"/>
              </a:rPr>
              <a:t> nhiệt kế vào vị trí cần </a:t>
            </a:r>
            <a:r>
              <a:rPr lang="vi-VN" sz="4400" b="1" smtClean="0">
                <a:latin typeface="+mj-lt"/>
              </a:rPr>
              <a:t>đo: ở </a:t>
            </a:r>
            <a:r>
              <a:rPr lang="vi-VN" sz="4400" b="1">
                <a:latin typeface="+mj-lt"/>
              </a:rPr>
              <a:t>miệng, </a:t>
            </a:r>
            <a:r>
              <a:rPr lang="vi-VN" sz="4400" b="1" smtClean="0">
                <a:latin typeface="+mj-lt"/>
              </a:rPr>
              <a:t>nách, tránh hoặc </a:t>
            </a:r>
            <a:r>
              <a:rPr lang="vi-VN" sz="4400" b="1">
                <a:latin typeface="+mj-lt"/>
              </a:rPr>
              <a:t>hậu môn.</a:t>
            </a:r>
          </a:p>
          <a:p>
            <a:r>
              <a:rPr lang="vi-VN" sz="4400" b="1" smtClean="0">
                <a:latin typeface="+mj-lt"/>
              </a:rPr>
              <a:t>B3: Khi </a:t>
            </a:r>
            <a:r>
              <a:rPr lang="vi-VN" sz="4400" b="1">
                <a:latin typeface="+mj-lt"/>
              </a:rPr>
              <a:t>kết quả hiển thị, nhiệt kế phát ra tiếng “bíp – bíp – bíp” (3 lần). </a:t>
            </a:r>
            <a:r>
              <a:rPr lang="vi-VN" sz="4400" b="1">
                <a:solidFill>
                  <a:srgbClr val="C00000"/>
                </a:solidFill>
                <a:latin typeface="+mj-lt"/>
              </a:rPr>
              <a:t>Lấy</a:t>
            </a:r>
            <a:r>
              <a:rPr lang="vi-VN" sz="4400" b="1">
                <a:latin typeface="+mj-lt"/>
              </a:rPr>
              <a:t> nhiệt kế </a:t>
            </a:r>
            <a:r>
              <a:rPr lang="vi-VN" sz="4400" b="1">
                <a:solidFill>
                  <a:srgbClr val="C00000"/>
                </a:solidFill>
                <a:latin typeface="+mj-lt"/>
              </a:rPr>
              <a:t>ra</a:t>
            </a:r>
            <a:r>
              <a:rPr lang="vi-VN" sz="4400" b="1">
                <a:latin typeface="+mj-lt"/>
              </a:rPr>
              <a:t> và </a:t>
            </a:r>
            <a:r>
              <a:rPr lang="vi-VN" sz="4400" b="1">
                <a:solidFill>
                  <a:srgbClr val="C00000"/>
                </a:solidFill>
                <a:latin typeface="+mj-lt"/>
              </a:rPr>
              <a:t>đọc kết </a:t>
            </a:r>
            <a:r>
              <a:rPr lang="vi-VN" sz="4400" b="1" smtClean="0">
                <a:solidFill>
                  <a:srgbClr val="C00000"/>
                </a:solidFill>
                <a:latin typeface="+mj-lt"/>
              </a:rPr>
              <a:t>quả </a:t>
            </a:r>
            <a:r>
              <a:rPr lang="vi-VN" sz="4400" b="1" smtClean="0">
                <a:latin typeface="+mj-lt"/>
              </a:rPr>
              <a:t>(thời </a:t>
            </a:r>
            <a:r>
              <a:rPr lang="vi-VN" sz="4400" b="1">
                <a:latin typeface="+mj-lt"/>
              </a:rPr>
              <a:t>gian đo 80 giây, 120 giây, 60 giây. </a:t>
            </a:r>
            <a:r>
              <a:rPr lang="vi-VN" sz="4400" b="1" smtClean="0">
                <a:latin typeface="+mj-lt"/>
              </a:rPr>
              <a:t>...)</a:t>
            </a:r>
            <a:endParaRPr lang="vi-VN" sz="4400" b="1">
              <a:latin typeface="+mj-lt"/>
            </a:endParaRPr>
          </a:p>
          <a:p>
            <a:r>
              <a:rPr lang="vi-VN" sz="4400" b="1" smtClean="0">
                <a:latin typeface="+mj-lt"/>
              </a:rPr>
              <a:t>B4: </a:t>
            </a:r>
            <a:r>
              <a:rPr lang="vi-VN" sz="4400" b="1" smtClean="0">
                <a:solidFill>
                  <a:srgbClr val="C00000"/>
                </a:solidFill>
                <a:latin typeface="+mj-lt"/>
              </a:rPr>
              <a:t>Tắt</a:t>
            </a:r>
            <a:r>
              <a:rPr lang="vi-VN" sz="4400" b="1">
                <a:latin typeface="+mj-lt"/>
              </a:rPr>
              <a:t> nhiệt kế và </a:t>
            </a:r>
            <a:r>
              <a:rPr lang="vi-VN" sz="4400" b="1">
                <a:solidFill>
                  <a:srgbClr val="C00000"/>
                </a:solidFill>
                <a:latin typeface="+mj-lt"/>
              </a:rPr>
              <a:t>cho vào </a:t>
            </a:r>
            <a:r>
              <a:rPr lang="vi-VN" sz="4400" b="1">
                <a:latin typeface="+mj-lt"/>
              </a:rPr>
              <a:t>vỏ bảo vệ.</a:t>
            </a:r>
            <a:endParaRPr lang="vi-VN" sz="4400" b="1" i="0">
              <a:effectLst/>
              <a:latin typeface="+mj-lt"/>
            </a:endParaRPr>
          </a:p>
        </p:txBody>
      </p:sp>
    </p:spTree>
    <p:extLst>
      <p:ext uri="{BB962C8B-B14F-4D97-AF65-F5344CB8AC3E}">
        <p14:creationId xmlns:p14="http://schemas.microsoft.com/office/powerpoint/2010/main" val="31931550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808" name="Text Box 16"/>
          <p:cNvSpPr txBox="1">
            <a:spLocks noChangeArrowheads="1"/>
          </p:cNvSpPr>
          <p:nvPr/>
        </p:nvSpPr>
        <p:spPr bwMode="auto">
          <a:xfrm>
            <a:off x="2664821" y="3048000"/>
            <a:ext cx="66294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800" b="1" dirty="0" smtClean="0">
                <a:solidFill>
                  <a:srgbClr val="FF0066"/>
                </a:solidFill>
              </a:rPr>
              <a:t>- </a:t>
            </a:r>
            <a:r>
              <a:rPr lang="en-US" sz="2800" b="1" dirty="0" err="1" smtClean="0">
                <a:solidFill>
                  <a:srgbClr val="FF0066"/>
                </a:solidFill>
              </a:rPr>
              <a:t>Nhiệt</a:t>
            </a:r>
            <a:r>
              <a:rPr lang="en-US" sz="2800" b="1" dirty="0" smtClean="0">
                <a:solidFill>
                  <a:srgbClr val="FF0066"/>
                </a:solidFill>
              </a:rPr>
              <a:t> </a:t>
            </a:r>
            <a:r>
              <a:rPr lang="en-US" sz="2800" b="1" dirty="0" err="1">
                <a:solidFill>
                  <a:srgbClr val="FF0066"/>
                </a:solidFill>
              </a:rPr>
              <a:t>độ</a:t>
            </a:r>
            <a:r>
              <a:rPr lang="en-US" sz="2800" b="1" dirty="0">
                <a:solidFill>
                  <a:srgbClr val="FF0066"/>
                </a:solidFill>
              </a:rPr>
              <a:t> </a:t>
            </a:r>
            <a:r>
              <a:rPr lang="en-US" sz="2800" b="1" dirty="0" err="1">
                <a:solidFill>
                  <a:srgbClr val="FF0066"/>
                </a:solidFill>
              </a:rPr>
              <a:t>của</a:t>
            </a:r>
            <a:r>
              <a:rPr lang="en-US" sz="2800" b="1" dirty="0">
                <a:solidFill>
                  <a:srgbClr val="FF0066"/>
                </a:solidFill>
              </a:rPr>
              <a:t> </a:t>
            </a:r>
            <a:r>
              <a:rPr lang="en-US" sz="2800" b="1" dirty="0" err="1">
                <a:solidFill>
                  <a:srgbClr val="FF0066"/>
                </a:solidFill>
              </a:rPr>
              <a:t>hơi</a:t>
            </a:r>
            <a:r>
              <a:rPr lang="en-US" sz="2800" b="1" dirty="0">
                <a:solidFill>
                  <a:srgbClr val="FF0066"/>
                </a:solidFill>
              </a:rPr>
              <a:t> </a:t>
            </a:r>
            <a:r>
              <a:rPr lang="en-US" sz="2800" b="1" dirty="0" err="1">
                <a:solidFill>
                  <a:srgbClr val="FF0066"/>
                </a:solidFill>
              </a:rPr>
              <a:t>nước</a:t>
            </a:r>
            <a:r>
              <a:rPr lang="en-US" sz="2800" b="1" dirty="0">
                <a:solidFill>
                  <a:srgbClr val="FF0066"/>
                </a:solidFill>
              </a:rPr>
              <a:t> </a:t>
            </a:r>
            <a:r>
              <a:rPr lang="en-US" sz="2800" b="1" dirty="0" err="1">
                <a:solidFill>
                  <a:srgbClr val="FF0066"/>
                </a:solidFill>
              </a:rPr>
              <a:t>đang</a:t>
            </a:r>
            <a:r>
              <a:rPr lang="en-US" sz="2800" b="1" dirty="0">
                <a:solidFill>
                  <a:srgbClr val="FF0066"/>
                </a:solidFill>
              </a:rPr>
              <a:t> </a:t>
            </a:r>
            <a:r>
              <a:rPr lang="en-US" sz="2800" b="1" dirty="0" err="1">
                <a:solidFill>
                  <a:srgbClr val="FF0066"/>
                </a:solidFill>
              </a:rPr>
              <a:t>sôi</a:t>
            </a:r>
            <a:r>
              <a:rPr lang="en-US" sz="2800" b="1" dirty="0">
                <a:solidFill>
                  <a:srgbClr val="FF0066"/>
                </a:solidFill>
              </a:rPr>
              <a:t> </a:t>
            </a:r>
            <a:r>
              <a:rPr lang="en-US" sz="2800" b="1" dirty="0" err="1">
                <a:solidFill>
                  <a:srgbClr val="FF0066"/>
                </a:solidFill>
              </a:rPr>
              <a:t>là</a:t>
            </a:r>
            <a:r>
              <a:rPr lang="en-US" sz="2800" b="1" dirty="0">
                <a:solidFill>
                  <a:srgbClr val="FF0066"/>
                </a:solidFill>
              </a:rPr>
              <a:t> 100 </a:t>
            </a:r>
            <a:r>
              <a:rPr lang="vi-VN" sz="2800" b="1" baseline="30000" dirty="0" smtClean="0">
                <a:solidFill>
                  <a:srgbClr val="FF0066"/>
                </a:solidFill>
                <a:cs typeface="Times New Roman" pitchFamily="18" charset="0"/>
              </a:rPr>
              <a:t>0</a:t>
            </a:r>
            <a:r>
              <a:rPr lang="vi-VN" sz="2800" b="1" dirty="0" smtClean="0">
                <a:solidFill>
                  <a:srgbClr val="FF0066"/>
                </a:solidFill>
                <a:cs typeface="Times New Roman" pitchFamily="18" charset="0"/>
              </a:rPr>
              <a:t>C</a:t>
            </a:r>
            <a:endParaRPr lang="en-US" sz="2800" b="1" dirty="0">
              <a:solidFill>
                <a:srgbClr val="FF0066"/>
              </a:solidFill>
            </a:endParaRPr>
          </a:p>
        </p:txBody>
      </p:sp>
      <p:sp>
        <p:nvSpPr>
          <p:cNvPr id="18" name="Text Box 16"/>
          <p:cNvSpPr txBox="1">
            <a:spLocks noChangeArrowheads="1"/>
          </p:cNvSpPr>
          <p:nvPr/>
        </p:nvSpPr>
        <p:spPr bwMode="auto">
          <a:xfrm>
            <a:off x="2763983" y="4112680"/>
            <a:ext cx="638001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hangingPunct="1"/>
            <a:r>
              <a:rPr lang="en-US" sz="2800" b="1" dirty="0" smtClean="0">
                <a:solidFill>
                  <a:schemeClr val="accent6">
                    <a:lumMod val="75000"/>
                  </a:schemeClr>
                </a:solidFill>
              </a:rPr>
              <a:t>- </a:t>
            </a:r>
            <a:r>
              <a:rPr lang="en-US" sz="2800" b="1" dirty="0" err="1" smtClean="0">
                <a:solidFill>
                  <a:srgbClr val="9900CC"/>
                </a:solidFill>
              </a:rPr>
              <a:t>Nhi</a:t>
            </a:r>
            <a:r>
              <a:rPr lang="vi-VN" sz="2800" b="1" dirty="0">
                <a:solidFill>
                  <a:srgbClr val="9900CC"/>
                </a:solidFill>
                <a:cs typeface="Times New Roman" pitchFamily="18" charset="0"/>
              </a:rPr>
              <a:t>ệt độ </a:t>
            </a:r>
            <a:r>
              <a:rPr lang="vi-VN" sz="2800" b="1" dirty="0" smtClean="0">
                <a:solidFill>
                  <a:srgbClr val="9900CC"/>
                </a:solidFill>
                <a:cs typeface="Times New Roman" pitchFamily="18" charset="0"/>
              </a:rPr>
              <a:t>cơ </a:t>
            </a:r>
            <a:r>
              <a:rPr lang="vi-VN" sz="2800" b="1" dirty="0">
                <a:solidFill>
                  <a:srgbClr val="9900CC"/>
                </a:solidFill>
                <a:cs typeface="Times New Roman" pitchFamily="18" charset="0"/>
              </a:rPr>
              <a:t>thể của người khỏe mạnh vào </a:t>
            </a:r>
            <a:r>
              <a:rPr lang="vi-VN" sz="2800" b="1">
                <a:solidFill>
                  <a:srgbClr val="9900CC"/>
                </a:solidFill>
                <a:cs typeface="Times New Roman" pitchFamily="18" charset="0"/>
              </a:rPr>
              <a:t>khoảng </a:t>
            </a:r>
            <a:r>
              <a:rPr lang="vi-VN" sz="2800" b="1" smtClean="0">
                <a:solidFill>
                  <a:srgbClr val="9900CC"/>
                </a:solidFill>
                <a:cs typeface="Times New Roman" pitchFamily="18" charset="0"/>
              </a:rPr>
              <a:t>36,5 </a:t>
            </a:r>
            <a:r>
              <a:rPr lang="vi-VN" sz="2800" b="1" baseline="30000">
                <a:solidFill>
                  <a:srgbClr val="9900CC"/>
                </a:solidFill>
                <a:cs typeface="Times New Roman" pitchFamily="18" charset="0"/>
              </a:rPr>
              <a:t>0</a:t>
            </a:r>
            <a:r>
              <a:rPr lang="vi-VN" sz="2800" b="1">
                <a:solidFill>
                  <a:srgbClr val="9900CC"/>
                </a:solidFill>
                <a:cs typeface="Times New Roman" pitchFamily="18" charset="0"/>
              </a:rPr>
              <a:t>C </a:t>
            </a:r>
            <a:r>
              <a:rPr lang="vi-VN" sz="2800" b="1" smtClean="0">
                <a:solidFill>
                  <a:srgbClr val="9900CC"/>
                </a:solidFill>
                <a:cs typeface="Times New Roman" pitchFamily="18" charset="0"/>
              </a:rPr>
              <a:t>đến 37 </a:t>
            </a:r>
            <a:r>
              <a:rPr lang="vi-VN" sz="2800" b="1" baseline="30000" dirty="0">
                <a:solidFill>
                  <a:srgbClr val="9900CC"/>
                </a:solidFill>
                <a:cs typeface="Times New Roman" pitchFamily="18" charset="0"/>
              </a:rPr>
              <a:t>0</a:t>
            </a:r>
            <a:r>
              <a:rPr lang="vi-VN" sz="2800" b="1" dirty="0">
                <a:solidFill>
                  <a:srgbClr val="9900CC"/>
                </a:solidFill>
                <a:cs typeface="Times New Roman" pitchFamily="18" charset="0"/>
              </a:rPr>
              <a:t>C. Khi nhiệt độ cơ thể cao hơn hoặc thấp hơn mức đó là dấu hiệu cơ thể bị bệnh, cần phải đi khám và chữa bệnh</a:t>
            </a:r>
            <a:r>
              <a:rPr lang="vi-VN" sz="2800" b="1" dirty="0" smtClean="0">
                <a:solidFill>
                  <a:srgbClr val="9900CC"/>
                </a:solidFill>
                <a:cs typeface="Times New Roman" pitchFamily="18" charset="0"/>
              </a:rPr>
              <a:t>.</a:t>
            </a:r>
            <a:endParaRPr lang="en-US" sz="2800" b="1" dirty="0">
              <a:solidFill>
                <a:srgbClr val="9900CC"/>
              </a:solidFill>
              <a:latin typeface="Arial" charset="0"/>
            </a:endParaRPr>
          </a:p>
        </p:txBody>
      </p:sp>
      <p:pic>
        <p:nvPicPr>
          <p:cNvPr id="7172" name="Picture 4" descr="C:\Users\Welcome\Desktop\DẠY HỌC ONL\hình\pngtree-full-hot-temperatures-png-image_330429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017" t="10330" r="16805" b="20982"/>
          <a:stretch/>
        </p:blipFill>
        <p:spPr bwMode="auto">
          <a:xfrm>
            <a:off x="38100" y="1447800"/>
            <a:ext cx="2767445" cy="48768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16"/>
          <p:cNvSpPr txBox="1">
            <a:spLocks noChangeArrowheads="1"/>
          </p:cNvSpPr>
          <p:nvPr/>
        </p:nvSpPr>
        <p:spPr bwMode="auto">
          <a:xfrm>
            <a:off x="2664820" y="1828800"/>
            <a:ext cx="6172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b="1" dirty="0" smtClean="0">
                <a:solidFill>
                  <a:srgbClr val="0070C0"/>
                </a:solidFill>
              </a:rPr>
              <a:t>- </a:t>
            </a:r>
            <a:r>
              <a:rPr lang="en-US" sz="2800" b="1" dirty="0" err="1" smtClean="0">
                <a:solidFill>
                  <a:srgbClr val="0070C0"/>
                </a:solidFill>
              </a:rPr>
              <a:t>Nhiệt</a:t>
            </a:r>
            <a:r>
              <a:rPr lang="en-US" sz="2800" b="1" dirty="0" smtClean="0">
                <a:solidFill>
                  <a:srgbClr val="0070C0"/>
                </a:solidFill>
              </a:rPr>
              <a:t> </a:t>
            </a:r>
            <a:r>
              <a:rPr lang="en-US" sz="2800" b="1" dirty="0" err="1">
                <a:solidFill>
                  <a:srgbClr val="0070C0"/>
                </a:solidFill>
              </a:rPr>
              <a:t>độ</a:t>
            </a:r>
            <a:r>
              <a:rPr lang="en-US" sz="2800" b="1" dirty="0">
                <a:solidFill>
                  <a:srgbClr val="0070C0"/>
                </a:solidFill>
              </a:rPr>
              <a:t> </a:t>
            </a:r>
            <a:r>
              <a:rPr lang="en-US" sz="2800" b="1" dirty="0" err="1">
                <a:solidFill>
                  <a:srgbClr val="0070C0"/>
                </a:solidFill>
              </a:rPr>
              <a:t>của</a:t>
            </a:r>
            <a:r>
              <a:rPr lang="en-US" sz="2800" b="1" dirty="0">
                <a:solidFill>
                  <a:srgbClr val="0070C0"/>
                </a:solidFill>
              </a:rPr>
              <a:t> </a:t>
            </a:r>
            <a:r>
              <a:rPr lang="en-US" sz="2800" b="1" dirty="0" err="1">
                <a:solidFill>
                  <a:srgbClr val="0070C0"/>
                </a:solidFill>
              </a:rPr>
              <a:t>nước</a:t>
            </a:r>
            <a:r>
              <a:rPr lang="en-US" sz="2800" b="1" dirty="0">
                <a:solidFill>
                  <a:srgbClr val="0070C0"/>
                </a:solidFill>
              </a:rPr>
              <a:t> </a:t>
            </a:r>
            <a:r>
              <a:rPr lang="en-US" sz="2800" b="1" dirty="0" err="1">
                <a:solidFill>
                  <a:srgbClr val="0070C0"/>
                </a:solidFill>
              </a:rPr>
              <a:t>đá</a:t>
            </a:r>
            <a:r>
              <a:rPr lang="en-US" sz="2800" b="1" dirty="0">
                <a:solidFill>
                  <a:srgbClr val="0070C0"/>
                </a:solidFill>
              </a:rPr>
              <a:t> </a:t>
            </a:r>
            <a:r>
              <a:rPr lang="en-US" sz="2800" b="1" dirty="0" err="1">
                <a:solidFill>
                  <a:srgbClr val="0070C0"/>
                </a:solidFill>
              </a:rPr>
              <a:t>đang</a:t>
            </a:r>
            <a:r>
              <a:rPr lang="en-US" sz="2800" b="1" dirty="0">
                <a:solidFill>
                  <a:srgbClr val="0070C0"/>
                </a:solidFill>
              </a:rPr>
              <a:t> tan </a:t>
            </a:r>
            <a:r>
              <a:rPr lang="en-US" sz="2800" b="1" dirty="0" err="1" smtClean="0">
                <a:solidFill>
                  <a:srgbClr val="0070C0"/>
                </a:solidFill>
              </a:rPr>
              <a:t>là</a:t>
            </a:r>
            <a:r>
              <a:rPr lang="en-US" sz="2800" b="1" dirty="0" smtClean="0">
                <a:solidFill>
                  <a:srgbClr val="0070C0"/>
                </a:solidFill>
              </a:rPr>
              <a:t> </a:t>
            </a:r>
            <a:r>
              <a:rPr lang="en-US" sz="2800" b="1" dirty="0">
                <a:solidFill>
                  <a:srgbClr val="0070C0"/>
                </a:solidFill>
              </a:rPr>
              <a:t>0 </a:t>
            </a:r>
            <a:r>
              <a:rPr lang="vi-VN" sz="2800" b="1" baseline="30000" dirty="0" smtClean="0">
                <a:solidFill>
                  <a:srgbClr val="0070C0"/>
                </a:solidFill>
                <a:cs typeface="Times New Roman" pitchFamily="18" charset="0"/>
              </a:rPr>
              <a:t>0</a:t>
            </a:r>
            <a:r>
              <a:rPr lang="vi-VN" sz="2800" b="1" dirty="0" smtClean="0">
                <a:solidFill>
                  <a:srgbClr val="0070C0"/>
                </a:solidFill>
                <a:cs typeface="Times New Roman" pitchFamily="18" charset="0"/>
              </a:rPr>
              <a:t>C</a:t>
            </a:r>
            <a:endParaRPr lang="vi-VN" sz="2800" b="1" dirty="0">
              <a:solidFill>
                <a:srgbClr val="0070C0"/>
              </a:solidFill>
            </a:endParaRPr>
          </a:p>
        </p:txBody>
      </p:sp>
      <p:sp>
        <p:nvSpPr>
          <p:cNvPr id="9" name="Rectangle 8">
            <a:extLst>
              <a:ext uri="{FF2B5EF4-FFF2-40B4-BE49-F238E27FC236}">
                <a16:creationId xmlns:a16="http://schemas.microsoft.com/office/drawing/2014/main" xmlns="" id="{F90EBB32-01CD-44B0-8570-4853BC51764D}"/>
              </a:ext>
            </a:extLst>
          </p:cNvPr>
          <p:cNvSpPr/>
          <p:nvPr/>
        </p:nvSpPr>
        <p:spPr>
          <a:xfrm>
            <a:off x="3436915" y="685800"/>
            <a:ext cx="2270173" cy="769441"/>
          </a:xfrm>
          <a:prstGeom prst="rect">
            <a:avLst/>
          </a:prstGeom>
        </p:spPr>
        <p:txBody>
          <a:bodyPr wrap="none">
            <a:spAutoFit/>
          </a:bodyPr>
          <a:lstStyle/>
          <a:p>
            <a:pPr lvl="0" algn="ctr"/>
            <a:r>
              <a:rPr lang="en-US" sz="4400" b="1" smtClean="0">
                <a:solidFill>
                  <a:srgbClr val="FF0000"/>
                </a:solidFill>
                <a:latin typeface="Times New Roman" pitchFamily="18" charset="0"/>
                <a:cs typeface="Times New Roman" pitchFamily="18" charset="0"/>
              </a:rPr>
              <a:t>Kết luận</a:t>
            </a:r>
            <a:endParaRPr lang="en-US"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95022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9808"/>
                                        </p:tgtEl>
                                        <p:attrNameLst>
                                          <p:attrName>style.visibility</p:attrName>
                                        </p:attrNameLst>
                                      </p:cBhvr>
                                      <p:to>
                                        <p:strVal val="visible"/>
                                      </p:to>
                                    </p:set>
                                    <p:animEffect transition="in" filter="barn(inVertical)">
                                      <p:cBhvr>
                                        <p:cTn id="12" dur="500"/>
                                        <p:tgtEl>
                                          <p:spTgt spid="28980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808" grpId="0"/>
      <p:bldP spid="18" grpId="0"/>
      <p:bldP spid="20"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C81306B3-2B16-4E20-AB2E-EDCEEE7EFC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49376"/>
          </a:xfrm>
          <a:prstGeom prst="rect">
            <a:avLst/>
          </a:prstGeom>
        </p:spPr>
      </p:pic>
      <p:sp>
        <p:nvSpPr>
          <p:cNvPr id="13" name="Rectangle 12">
            <a:extLst>
              <a:ext uri="{FF2B5EF4-FFF2-40B4-BE49-F238E27FC236}">
                <a16:creationId xmlns:a16="http://schemas.microsoft.com/office/drawing/2014/main" xmlns="" id="{9D099CCA-A770-4864-AEF4-87DC5E4C5EE5}"/>
              </a:ext>
            </a:extLst>
          </p:cNvPr>
          <p:cNvSpPr/>
          <p:nvPr/>
        </p:nvSpPr>
        <p:spPr>
          <a:xfrm>
            <a:off x="685800" y="2362200"/>
            <a:ext cx="8001000" cy="2265813"/>
          </a:xfrm>
          <a:prstGeom prst="rect">
            <a:avLst/>
          </a:prstGeom>
        </p:spPr>
        <p:txBody>
          <a:bodyPr wrap="square">
            <a:spAutoFit/>
          </a:bodyPr>
          <a:lstStyle/>
          <a:p>
            <a:pPr algn="just">
              <a:lnSpc>
                <a:spcPct val="107000"/>
              </a:lnSpc>
              <a:spcAft>
                <a:spcPts val="800"/>
              </a:spcAft>
            </a:pPr>
            <a:r>
              <a:rPr lang="en-US" sz="4400" b="1">
                <a:solidFill>
                  <a:srgbClr val="C93B90"/>
                </a:solidFill>
                <a:latin typeface="Times New Roman" panose="02020603050405020304" pitchFamily="18" charset="0"/>
                <a:cs typeface="Times New Roman" pitchFamily="18" charset="0"/>
              </a:rPr>
              <a:t> </a:t>
            </a:r>
            <a:r>
              <a:rPr lang="en-US" sz="4400">
                <a:solidFill>
                  <a:srgbClr val="C00000"/>
                </a:solidFill>
                <a:latin typeface="Times New Roman"/>
                <a:ea typeface="Calibri"/>
                <a:cs typeface="Times New Roman"/>
              </a:rPr>
              <a:t>Em hãy đo và đọc nhiệt độ cơ thể của mình hoặc người thân khi thấy có dấu hiệu khó chịu trong người.</a:t>
            </a:r>
            <a:endParaRPr lang="vi-VN" sz="3600">
              <a:solidFill>
                <a:srgbClr val="C00000"/>
              </a:solidFill>
              <a:effectLst/>
              <a:latin typeface="Calibri"/>
              <a:ea typeface="Calibri"/>
              <a:cs typeface="Times New Roman"/>
            </a:endParaRPr>
          </a:p>
        </p:txBody>
      </p:sp>
      <p:sp>
        <p:nvSpPr>
          <p:cNvPr id="5" name="WordArt 5">
            <a:extLst>
              <a:ext uri="{FF2B5EF4-FFF2-40B4-BE49-F238E27FC236}">
                <a16:creationId xmlns="" xmlns:a16="http://schemas.microsoft.com/office/drawing/2014/main" id="{5F2E0DF2-777B-49DC-9E07-47AF086C2248}"/>
              </a:ext>
            </a:extLst>
          </p:cNvPr>
          <p:cNvSpPr>
            <a:spLocks noChangeArrowheads="1" noChangeShapeType="1" noTextEdit="1"/>
          </p:cNvSpPr>
          <p:nvPr/>
        </p:nvSpPr>
        <p:spPr bwMode="auto">
          <a:xfrm>
            <a:off x="2133600" y="1056362"/>
            <a:ext cx="3002756" cy="698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vi-VN" sz="3600" b="1">
                <a:solidFill>
                  <a:srgbClr val="0000FF"/>
                </a:solidFill>
                <a:effectLst>
                  <a:outerShdw dist="25400" dir="5400000" algn="ctr" rotWithShape="0">
                    <a:srgbClr val="6E747A">
                      <a:alpha val="42999"/>
                    </a:srgbClr>
                  </a:outerShdw>
                </a:effectLst>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846860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Text Box 1">
            <a:extLst>
              <a:ext uri="{FF2B5EF4-FFF2-40B4-BE49-F238E27FC236}">
                <a16:creationId xmlns="" xmlns:a16="http://schemas.microsoft.com/office/drawing/2014/main" id="{35080C9D-77B3-48C8-A729-AA5EA1C41B17}"/>
              </a:ext>
            </a:extLst>
          </p:cNvPr>
          <p:cNvSpPr txBox="1">
            <a:spLocks noChangeArrowheads="1"/>
          </p:cNvSpPr>
          <p:nvPr/>
        </p:nvSpPr>
        <p:spPr bwMode="auto">
          <a:xfrm>
            <a:off x="1143000" y="1709678"/>
            <a:ext cx="699134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vi-VN" altLang="en-US" sz="3000">
                <a:solidFill>
                  <a:srgbClr val="000000"/>
                </a:solidFill>
                <a:latin typeface="Times New Roman" panose="02020603050405020304" pitchFamily="18" charset="0"/>
              </a:rPr>
              <a:t>- Học thuộc phần ghi nhớ</a:t>
            </a:r>
          </a:p>
          <a:p>
            <a:pPr algn="just" eaLnBrk="0" fontAlgn="base" hangingPunct="0">
              <a:spcBef>
                <a:spcPct val="50000"/>
              </a:spcBef>
              <a:spcAft>
                <a:spcPct val="0"/>
              </a:spcAft>
              <a:buFont typeface="Wingdings" panose="05000000000000000000" pitchFamily="2" charset="2"/>
              <a:buNone/>
            </a:pPr>
            <a:r>
              <a:rPr lang="vi-VN" altLang="en-US" sz="3000" smtClean="0">
                <a:solidFill>
                  <a:srgbClr val="000000"/>
                </a:solidFill>
                <a:latin typeface="Times New Roman" panose="02020603050405020304" pitchFamily="18" charset="0"/>
              </a:rPr>
              <a:t>- </a:t>
            </a:r>
            <a:r>
              <a:rPr lang="en-US" altLang="en-US" sz="3000" smtClean="0">
                <a:solidFill>
                  <a:srgbClr val="000000"/>
                </a:solidFill>
                <a:latin typeface="Times New Roman" panose="02020603050405020304" pitchFamily="18" charset="0"/>
              </a:rPr>
              <a:t>T</a:t>
            </a:r>
            <a:r>
              <a:rPr lang="en-US" altLang="vi-VN" sz="3000" smtClean="0">
                <a:solidFill>
                  <a:srgbClr val="000000"/>
                </a:solidFill>
                <a:latin typeface="Times New Roman" panose="02020603050405020304" pitchFamily="18" charset="0"/>
              </a:rPr>
              <a:t>hực </a:t>
            </a:r>
            <a:r>
              <a:rPr lang="en-US" altLang="vi-VN" sz="3000">
                <a:solidFill>
                  <a:srgbClr val="000000"/>
                </a:solidFill>
                <a:latin typeface="Times New Roman" panose="02020603050405020304" pitchFamily="18" charset="0"/>
              </a:rPr>
              <a:t>hiện tốt </a:t>
            </a:r>
            <a:r>
              <a:rPr lang="en-US" altLang="vi-VN" sz="3000" smtClean="0">
                <a:solidFill>
                  <a:srgbClr val="000000"/>
                </a:solidFill>
                <a:latin typeface="Times New Roman" panose="02020603050405020304" pitchFamily="18" charset="0"/>
              </a:rPr>
              <a:t>việc sử dụng đồ ăn, uống ở nhiệt độ phù hợp đảm bảo giữ sức khỏe và </a:t>
            </a:r>
            <a:r>
              <a:rPr lang="en-US" altLang="vi-VN" sz="3000">
                <a:solidFill>
                  <a:srgbClr val="000000"/>
                </a:solidFill>
                <a:latin typeface="Times New Roman" panose="02020603050405020304" pitchFamily="18" charset="0"/>
              </a:rPr>
              <a:t>nhắc nhở những người thân cùng thực </a:t>
            </a:r>
            <a:r>
              <a:rPr lang="en-US" altLang="vi-VN" sz="3000" smtClean="0">
                <a:solidFill>
                  <a:srgbClr val="000000"/>
                </a:solidFill>
                <a:latin typeface="Times New Roman" panose="02020603050405020304" pitchFamily="18" charset="0"/>
              </a:rPr>
              <a:t>hiện.</a:t>
            </a:r>
          </a:p>
          <a:p>
            <a:pPr algn="just" eaLnBrk="0" fontAlgn="base" hangingPunct="0">
              <a:spcBef>
                <a:spcPct val="50000"/>
              </a:spcBef>
              <a:spcAft>
                <a:spcPct val="0"/>
              </a:spcAft>
              <a:buFont typeface="Wingdings" panose="05000000000000000000" pitchFamily="2" charset="2"/>
              <a:buNone/>
            </a:pPr>
            <a:r>
              <a:rPr lang="en-US" altLang="vi-VN" sz="3000" smtClean="0">
                <a:solidFill>
                  <a:srgbClr val="000000"/>
                </a:solidFill>
                <a:latin typeface="Times New Roman" panose="02020603050405020304" pitchFamily="18" charset="0"/>
              </a:rPr>
              <a:t>- Xem bài sau: </a:t>
            </a:r>
            <a:r>
              <a:rPr lang="en-US" altLang="vi-VN" sz="3000" smtClean="0">
                <a:solidFill>
                  <a:srgbClr val="0000FF"/>
                </a:solidFill>
                <a:latin typeface="Times New Roman" panose="02020603050405020304" pitchFamily="18" charset="0"/>
              </a:rPr>
              <a:t>Nóng, lạnh và nhiệt độ (tiếp) </a:t>
            </a:r>
            <a:endParaRPr lang="vi-VN" altLang="en-US" sz="3000">
              <a:solidFill>
                <a:srgbClr val="0000FF"/>
              </a:solidFill>
              <a:latin typeface="Times New Roman" panose="02020603050405020304" pitchFamily="18" charset="0"/>
            </a:endParaRPr>
          </a:p>
        </p:txBody>
      </p:sp>
      <p:sp>
        <p:nvSpPr>
          <p:cNvPr id="25603" name="WordArt 5">
            <a:extLst>
              <a:ext uri="{FF2B5EF4-FFF2-40B4-BE49-F238E27FC236}">
                <a16:creationId xmlns="" xmlns:a16="http://schemas.microsoft.com/office/drawing/2014/main" id="{5F2E0DF2-777B-49DC-9E07-47AF086C2248}"/>
              </a:ext>
            </a:extLst>
          </p:cNvPr>
          <p:cNvSpPr>
            <a:spLocks noChangeArrowheads="1" noChangeShapeType="1" noTextEdit="1"/>
          </p:cNvSpPr>
          <p:nvPr/>
        </p:nvSpPr>
        <p:spPr bwMode="auto">
          <a:xfrm>
            <a:off x="3257551" y="762000"/>
            <a:ext cx="3002756" cy="698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vi-VN" sz="3600" b="1" smtClean="0">
                <a:solidFill>
                  <a:srgbClr val="FF0000"/>
                </a:solidFill>
                <a:effectLst>
                  <a:outerShdw dist="25400" dir="5400000" algn="ctr" rotWithShape="0">
                    <a:srgbClr val="6E747A">
                      <a:alpha val="42999"/>
                    </a:srgbClr>
                  </a:outerShdw>
                </a:effectLst>
                <a:latin typeface="Times New Roman" panose="02020603050405020304" pitchFamily="18" charset="0"/>
                <a:cs typeface="Times New Roman" panose="02020603050405020304" pitchFamily="18" charset="0"/>
              </a:rPr>
              <a:t>Ở nhà</a:t>
            </a:r>
            <a:endParaRPr lang="vi-VN" sz="3600" b="1">
              <a:solidFill>
                <a:srgbClr val="FF0000"/>
              </a:solidFill>
              <a:effectLst>
                <a:outerShdw dist="25400" dir="5400000" algn="ctr" rotWithShape="0">
                  <a:srgbClr val="6E747A">
                    <a:alpha val="42999"/>
                  </a:srgbClr>
                </a:outerShdw>
              </a:effectLst>
              <a:latin typeface="Times New Roman" panose="02020603050405020304" pitchFamily="18" charset="0"/>
              <a:cs typeface="Times New Roman" panose="02020603050405020304" pitchFamily="18" charset="0"/>
            </a:endParaRPr>
          </a:p>
        </p:txBody>
      </p:sp>
      <p:pic>
        <p:nvPicPr>
          <p:cNvPr id="33796" name="Picture 101">
            <a:extLst>
              <a:ext uri="{FF2B5EF4-FFF2-40B4-BE49-F238E27FC236}">
                <a16:creationId xmlns="" xmlns:a16="http://schemas.microsoft.com/office/drawing/2014/main" id="{FF1228D8-CFB4-469F-B214-3F381215C006}"/>
              </a:ext>
            </a:extLst>
          </p:cNvPr>
          <p:cNvPicPr>
            <a:picLocks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b="10052"/>
          <a:stretch>
            <a:fillRect/>
          </a:stretch>
        </p:blipFill>
        <p:spPr bwMode="auto">
          <a:xfrm>
            <a:off x="742950" y="4648200"/>
            <a:ext cx="1543050" cy="158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76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p:cTn id="7" dur="500" fill="hold"/>
                                        <p:tgtEl>
                                          <p:spTgt spid="25603"/>
                                        </p:tgtEl>
                                        <p:attrNameLst>
                                          <p:attrName>ppt_x</p:attrName>
                                        </p:attrNameLst>
                                      </p:cBhvr>
                                      <p:tavLst>
                                        <p:tav tm="0">
                                          <p:val>
                                            <p:strVal val="#ppt_x"/>
                                          </p:val>
                                        </p:tav>
                                        <p:tav tm="100000">
                                          <p:val>
                                            <p:strVal val="#ppt_x"/>
                                          </p:val>
                                        </p:tav>
                                      </p:tavLst>
                                    </p:anim>
                                    <p:anim calcmode="lin" valueType="num">
                                      <p:cBhvr>
                                        <p:cTn id="8" dur="500" fill="hold"/>
                                        <p:tgtEl>
                                          <p:spTgt spid="256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WordArt 5">
            <a:extLst>
              <a:ext uri="{FF2B5EF4-FFF2-40B4-BE49-F238E27FC236}">
                <a16:creationId xmlns="" xmlns:a16="http://schemas.microsoft.com/office/drawing/2014/main" id="{CF225F58-9505-4BF2-AC80-0D9C39B7186B}"/>
              </a:ext>
            </a:extLst>
          </p:cNvPr>
          <p:cNvSpPr>
            <a:spLocks noChangeArrowheads="1" noChangeShapeType="1" noTextEdit="1"/>
          </p:cNvSpPr>
          <p:nvPr/>
        </p:nvSpPr>
        <p:spPr bwMode="auto">
          <a:xfrm>
            <a:off x="4000502" y="609600"/>
            <a:ext cx="1419225" cy="4127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vi-VN" sz="1400" b="1">
                <a:solidFill>
                  <a:srgbClr val="FF0000"/>
                </a:solidFill>
                <a:effectLst>
                  <a:outerShdw dist="25400" dir="5400000" algn="ctr" rotWithShape="0">
                    <a:srgbClr val="6E747A">
                      <a:alpha val="42999"/>
                    </a:srgbClr>
                  </a:outerShdw>
                </a:effectLst>
                <a:latin typeface="Times New Roman" panose="02020603050405020304" pitchFamily="18" charset="0"/>
                <a:cs typeface="Times New Roman" panose="02020603050405020304" pitchFamily="18" charset="0"/>
              </a:rPr>
              <a:t>GHI VỞ</a:t>
            </a:r>
          </a:p>
        </p:txBody>
      </p:sp>
      <p:sp>
        <p:nvSpPr>
          <p:cNvPr id="34819" name="Text Box 2">
            <a:extLst>
              <a:ext uri="{FF2B5EF4-FFF2-40B4-BE49-F238E27FC236}">
                <a16:creationId xmlns="" xmlns:a16="http://schemas.microsoft.com/office/drawing/2014/main" id="{3D4C934B-05B8-4D9C-849C-35A4A84FF220}"/>
              </a:ext>
            </a:extLst>
          </p:cNvPr>
          <p:cNvSpPr txBox="1">
            <a:spLocks noChangeArrowheads="1"/>
          </p:cNvSpPr>
          <p:nvPr/>
        </p:nvSpPr>
        <p:spPr bwMode="auto">
          <a:xfrm>
            <a:off x="1200151" y="1219210"/>
            <a:ext cx="7016354" cy="388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vi-VN" altLang="en-US" sz="2800">
                <a:solidFill>
                  <a:srgbClr val="000000"/>
                </a:solidFill>
                <a:latin typeface="Times New Roman" panose="02020603050405020304" pitchFamily="18" charset="0"/>
              </a:rPr>
              <a:t>Thứ </a:t>
            </a:r>
            <a:r>
              <a:rPr lang="vi-VN" altLang="en-US" sz="2800" smtClean="0">
                <a:solidFill>
                  <a:srgbClr val="000000"/>
                </a:solidFill>
                <a:latin typeface="Times New Roman" panose="02020603050405020304" pitchFamily="18" charset="0"/>
              </a:rPr>
              <a:t>... </a:t>
            </a:r>
            <a:r>
              <a:rPr lang="vi-VN" altLang="en-US" sz="2800">
                <a:solidFill>
                  <a:srgbClr val="000000"/>
                </a:solidFill>
                <a:latin typeface="Times New Roman" panose="02020603050405020304" pitchFamily="18" charset="0"/>
              </a:rPr>
              <a:t>ngày </a:t>
            </a:r>
            <a:r>
              <a:rPr lang="vi-VN" altLang="en-US" sz="2800" smtClean="0">
                <a:solidFill>
                  <a:srgbClr val="000000"/>
                </a:solidFill>
                <a:latin typeface="Times New Roman" panose="02020603050405020304" pitchFamily="18" charset="0"/>
              </a:rPr>
              <a:t>... </a:t>
            </a:r>
            <a:r>
              <a:rPr lang="vi-VN" altLang="en-US" sz="2800">
                <a:solidFill>
                  <a:srgbClr val="000000"/>
                </a:solidFill>
                <a:latin typeface="Times New Roman" panose="02020603050405020304" pitchFamily="18" charset="0"/>
              </a:rPr>
              <a:t>tháng </a:t>
            </a:r>
            <a:r>
              <a:rPr lang="vi-VN" altLang="en-US" sz="2800" smtClean="0">
                <a:solidFill>
                  <a:srgbClr val="000000"/>
                </a:solidFill>
                <a:latin typeface="Times New Roman" panose="02020603050405020304" pitchFamily="18" charset="0"/>
              </a:rPr>
              <a:t>3 </a:t>
            </a:r>
            <a:r>
              <a:rPr lang="vi-VN" altLang="en-US" sz="2800">
                <a:solidFill>
                  <a:srgbClr val="000000"/>
                </a:solidFill>
                <a:latin typeface="Times New Roman" panose="02020603050405020304" pitchFamily="18" charset="0"/>
              </a:rPr>
              <a:t>năm 2022</a:t>
            </a:r>
          </a:p>
          <a:p>
            <a:pPr algn="ctr" eaLnBrk="0" fontAlgn="base" hangingPunct="0">
              <a:spcBef>
                <a:spcPct val="0"/>
              </a:spcBef>
              <a:spcAft>
                <a:spcPct val="0"/>
              </a:spcAft>
            </a:pPr>
            <a:r>
              <a:rPr lang="vi-VN" altLang="en-US" sz="2800">
                <a:solidFill>
                  <a:srgbClr val="000000"/>
                </a:solidFill>
                <a:latin typeface="Times New Roman" panose="02020603050405020304" pitchFamily="18" charset="0"/>
              </a:rPr>
              <a:t>Khoa học</a:t>
            </a:r>
          </a:p>
          <a:p>
            <a:pPr algn="ctr" eaLnBrk="0" fontAlgn="base" hangingPunct="0">
              <a:lnSpc>
                <a:spcPct val="130000"/>
              </a:lnSpc>
              <a:spcBef>
                <a:spcPct val="0"/>
              </a:spcBef>
              <a:spcAft>
                <a:spcPct val="0"/>
              </a:spcAft>
            </a:pPr>
            <a:r>
              <a:rPr lang="vi-VN" altLang="en-US" sz="2800">
                <a:solidFill>
                  <a:srgbClr val="FF0000"/>
                </a:solidFill>
                <a:latin typeface="Times New Roman" panose="02020603050405020304" pitchFamily="18" charset="0"/>
              </a:rPr>
              <a:t>Bài: </a:t>
            </a:r>
            <a:r>
              <a:rPr lang="vi-VN" altLang="en-US" sz="2800" smtClean="0">
                <a:solidFill>
                  <a:srgbClr val="FF0000"/>
                </a:solidFill>
                <a:latin typeface="Times New Roman" panose="02020603050405020304" pitchFamily="18" charset="0"/>
              </a:rPr>
              <a:t>Nóng, lạnh và nhiệt độ (100)</a:t>
            </a:r>
            <a:endParaRPr lang="vi-VN" altLang="en-US" sz="2800">
              <a:solidFill>
                <a:srgbClr val="FF0000"/>
              </a:solidFill>
              <a:latin typeface="Times New Roman" panose="02020603050405020304" pitchFamily="18" charset="0"/>
            </a:endParaRPr>
          </a:p>
          <a:p>
            <a:pPr eaLnBrk="0" fontAlgn="base" hangingPunct="0">
              <a:lnSpc>
                <a:spcPct val="110000"/>
              </a:lnSpc>
              <a:spcBef>
                <a:spcPct val="0"/>
              </a:spcBef>
              <a:spcAft>
                <a:spcPct val="0"/>
              </a:spcAft>
            </a:pPr>
            <a:r>
              <a:rPr lang="en-US" altLang="vi-VN" sz="2800" smtClean="0">
                <a:solidFill>
                  <a:srgbClr val="000000"/>
                </a:solidFill>
                <a:latin typeface="Times New Roman" panose="02020603050405020304" pitchFamily="18" charset="0"/>
                <a:ea typeface="SimSun" panose="02010600030101010101" pitchFamily="2" charset="-122"/>
              </a:rPr>
              <a:t>1</a:t>
            </a:r>
            <a:r>
              <a:rPr lang="en-US" altLang="vi-VN" sz="2800">
                <a:solidFill>
                  <a:srgbClr val="000000"/>
                </a:solidFill>
                <a:latin typeface="Times New Roman" panose="02020603050405020304" pitchFamily="18" charset="0"/>
                <a:ea typeface="SimSun" panose="02010600030101010101" pitchFamily="2" charset="-122"/>
              </a:rPr>
              <a:t>. V</a:t>
            </a:r>
            <a:r>
              <a:rPr lang="en-US" altLang="vi-VN" sz="2800" smtClean="0">
                <a:solidFill>
                  <a:srgbClr val="000000"/>
                </a:solidFill>
                <a:latin typeface="Times New Roman" panose="02020603050405020304" pitchFamily="18" charset="0"/>
                <a:ea typeface="SimSun" panose="02010600030101010101" pitchFamily="2" charset="-122"/>
              </a:rPr>
              <a:t>ật nóng có nhiệt độ cao hơn vật lạnh.</a:t>
            </a:r>
          </a:p>
          <a:p>
            <a:pPr eaLnBrk="0" fontAlgn="base" hangingPunct="0">
              <a:lnSpc>
                <a:spcPct val="110000"/>
              </a:lnSpc>
              <a:spcBef>
                <a:spcPct val="0"/>
              </a:spcBef>
              <a:spcAft>
                <a:spcPct val="0"/>
              </a:spcAft>
            </a:pPr>
            <a:r>
              <a:rPr lang="en-US" altLang="vi-VN" sz="2800" smtClean="0">
                <a:solidFill>
                  <a:srgbClr val="000000"/>
                </a:solidFill>
                <a:latin typeface="Times New Roman" panose="02020603050405020304" pitchFamily="18" charset="0"/>
                <a:ea typeface="SimSun" panose="02010600030101010101" pitchFamily="2" charset="-122"/>
              </a:rPr>
              <a:t>2. Nhiệt độ nước sôi là 100</a:t>
            </a:r>
            <a:r>
              <a:rPr lang="en-US" altLang="vi-VN" sz="2800" baseline="30000" smtClean="0">
                <a:solidFill>
                  <a:srgbClr val="000000"/>
                </a:solidFill>
                <a:latin typeface="Times New Roman" panose="02020603050405020304" pitchFamily="18" charset="0"/>
                <a:ea typeface="SimSun" panose="02010600030101010101" pitchFamily="2" charset="-122"/>
              </a:rPr>
              <a:t>0</a:t>
            </a:r>
            <a:r>
              <a:rPr lang="en-US" altLang="vi-VN" sz="2800" smtClean="0">
                <a:solidFill>
                  <a:srgbClr val="000000"/>
                </a:solidFill>
                <a:latin typeface="Times New Roman" panose="02020603050405020304" pitchFamily="18" charset="0"/>
                <a:ea typeface="SimSun" panose="02010600030101010101" pitchFamily="2" charset="-122"/>
              </a:rPr>
              <a:t>C, của nước đá đang tan là </a:t>
            </a:r>
            <a:r>
              <a:rPr lang="en-US" altLang="vi-VN" sz="2800">
                <a:solidFill>
                  <a:srgbClr val="000000"/>
                </a:solidFill>
                <a:latin typeface="Times New Roman" panose="02020603050405020304" pitchFamily="18" charset="0"/>
                <a:ea typeface="SimSun" panose="02010600030101010101" pitchFamily="2" charset="-122"/>
              </a:rPr>
              <a:t>0</a:t>
            </a:r>
            <a:r>
              <a:rPr lang="en-US" altLang="vi-VN" sz="2800" baseline="30000">
                <a:solidFill>
                  <a:srgbClr val="000000"/>
                </a:solidFill>
                <a:latin typeface="Times New Roman" panose="02020603050405020304" pitchFamily="18" charset="0"/>
                <a:ea typeface="SimSun" panose="02010600030101010101" pitchFamily="2" charset="-122"/>
              </a:rPr>
              <a:t>0</a:t>
            </a:r>
            <a:r>
              <a:rPr lang="en-US" altLang="vi-VN" sz="2800">
                <a:solidFill>
                  <a:srgbClr val="000000"/>
                </a:solidFill>
                <a:latin typeface="Times New Roman" panose="02020603050405020304" pitchFamily="18" charset="0"/>
                <a:ea typeface="SimSun" panose="02010600030101010101" pitchFamily="2" charset="-122"/>
              </a:rPr>
              <a:t>C</a:t>
            </a:r>
            <a:r>
              <a:rPr lang="en-US" altLang="vi-VN" sz="2800" smtClean="0">
                <a:solidFill>
                  <a:srgbClr val="000000"/>
                </a:solidFill>
                <a:latin typeface="Times New Roman" panose="02020603050405020304" pitchFamily="18" charset="0"/>
                <a:ea typeface="SimSun" panose="02010600030101010101" pitchFamily="2" charset="-122"/>
              </a:rPr>
              <a:t>, của cơ thể người khoảng </a:t>
            </a:r>
            <a:r>
              <a:rPr lang="en-US" altLang="vi-VN" sz="2800" smtClean="0">
                <a:solidFill>
                  <a:srgbClr val="000000"/>
                </a:solidFill>
                <a:latin typeface="Times New Roman" panose="02020603050405020304" pitchFamily="18" charset="0"/>
                <a:ea typeface="SimSun" panose="02010600030101010101" pitchFamily="2" charset="-122"/>
              </a:rPr>
              <a:t>36,5</a:t>
            </a:r>
            <a:r>
              <a:rPr lang="en-US" altLang="vi-VN" sz="2800" baseline="30000" smtClean="0">
                <a:solidFill>
                  <a:srgbClr val="000000"/>
                </a:solidFill>
                <a:latin typeface="Times New Roman" panose="02020603050405020304" pitchFamily="18" charset="0"/>
                <a:ea typeface="SimSun" panose="02010600030101010101" pitchFamily="2" charset="-122"/>
              </a:rPr>
              <a:t>0</a:t>
            </a:r>
            <a:r>
              <a:rPr lang="en-US" altLang="vi-VN" sz="2800" smtClean="0">
                <a:solidFill>
                  <a:srgbClr val="000000"/>
                </a:solidFill>
                <a:latin typeface="Times New Roman" panose="02020603050405020304" pitchFamily="18" charset="0"/>
                <a:ea typeface="SimSun" panose="02010600030101010101" pitchFamily="2" charset="-122"/>
              </a:rPr>
              <a:t>C</a:t>
            </a:r>
            <a:r>
              <a:rPr lang="en-US" altLang="vi-VN" sz="2800" smtClean="0">
                <a:solidFill>
                  <a:srgbClr val="000000"/>
                </a:solidFill>
                <a:latin typeface="Times New Roman" panose="02020603050405020304" pitchFamily="18" charset="0"/>
                <a:ea typeface="SimSun" panose="02010600030101010101" pitchFamily="2" charset="-122"/>
              </a:rPr>
              <a:t> - 37</a:t>
            </a:r>
            <a:r>
              <a:rPr lang="en-US" altLang="vi-VN" sz="2800" baseline="30000" smtClean="0">
                <a:solidFill>
                  <a:srgbClr val="000000"/>
                </a:solidFill>
                <a:latin typeface="Times New Roman" panose="02020603050405020304" pitchFamily="18" charset="0"/>
                <a:ea typeface="SimSun" panose="02010600030101010101" pitchFamily="2" charset="-122"/>
              </a:rPr>
              <a:t>0</a:t>
            </a:r>
            <a:r>
              <a:rPr lang="en-US" altLang="vi-VN" sz="2800" smtClean="0">
                <a:solidFill>
                  <a:srgbClr val="000000"/>
                </a:solidFill>
                <a:latin typeface="Times New Roman" panose="02020603050405020304" pitchFamily="18" charset="0"/>
                <a:ea typeface="SimSun" panose="02010600030101010101" pitchFamily="2" charset="-122"/>
              </a:rPr>
              <a:t>C</a:t>
            </a:r>
            <a:r>
              <a:rPr lang="en-US" altLang="vi-VN" sz="2800" smtClean="0">
                <a:solidFill>
                  <a:srgbClr val="000000"/>
                </a:solidFill>
                <a:latin typeface="Times New Roman" panose="02020603050405020304" pitchFamily="18" charset="0"/>
                <a:ea typeface="SimSun" panose="02010600030101010101" pitchFamily="2" charset="-122"/>
              </a:rPr>
              <a:t>.</a:t>
            </a:r>
          </a:p>
          <a:p>
            <a:pPr eaLnBrk="0" fontAlgn="base" hangingPunct="0">
              <a:lnSpc>
                <a:spcPct val="110000"/>
              </a:lnSpc>
              <a:spcBef>
                <a:spcPct val="0"/>
              </a:spcBef>
              <a:spcAft>
                <a:spcPct val="0"/>
              </a:spcAft>
            </a:pPr>
            <a:r>
              <a:rPr lang="en-US" altLang="vi-VN" sz="2800" smtClean="0">
                <a:solidFill>
                  <a:srgbClr val="000000"/>
                </a:solidFill>
                <a:latin typeface="Times New Roman" panose="02020603050405020304" pitchFamily="18" charset="0"/>
                <a:ea typeface="SimSun" panose="02010600030101010101" pitchFamily="2" charset="-122"/>
              </a:rPr>
              <a:t> </a:t>
            </a:r>
          </a:p>
        </p:txBody>
      </p:sp>
    </p:spTree>
    <p:extLst>
      <p:ext uri="{BB962C8B-B14F-4D97-AF65-F5344CB8AC3E}">
        <p14:creationId xmlns:p14="http://schemas.microsoft.com/office/powerpoint/2010/main" val="1477170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ppt_x</p:attrName>
                                        </p:attrNameLst>
                                      </p:cBhvr>
                                      <p:tavLst>
                                        <p:tav tm="0">
                                          <p:val>
                                            <p:strVal val="#ppt_x"/>
                                          </p:val>
                                        </p:tav>
                                        <p:tav tm="100000">
                                          <p:val>
                                            <p:strVal val="#ppt_x"/>
                                          </p:val>
                                        </p:tav>
                                      </p:tavLst>
                                    </p:anim>
                                    <p:anim calcmode="lin" valueType="num">
                                      <p:cBhvr>
                                        <p:cTn id="8"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A91EAD-7326-485A-AC43-2627B1DC72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10"/>
            <a:ext cx="9144000" cy="6781800"/>
          </a:xfrm>
          <a:prstGeom prst="rect">
            <a:avLst/>
          </a:prstGeom>
        </p:spPr>
      </p:pic>
      <p:sp>
        <p:nvSpPr>
          <p:cNvPr id="7" name="Rectangle 6">
            <a:extLst>
              <a:ext uri="{FF2B5EF4-FFF2-40B4-BE49-F238E27FC236}">
                <a16:creationId xmlns:a16="http://schemas.microsoft.com/office/drawing/2014/main" xmlns="" id="{688E149A-2F95-41ED-9D96-C413EDE0B7FE}"/>
              </a:ext>
            </a:extLst>
          </p:cNvPr>
          <p:cNvSpPr/>
          <p:nvPr/>
        </p:nvSpPr>
        <p:spPr>
          <a:xfrm>
            <a:off x="2895600" y="1295412"/>
            <a:ext cx="3581400" cy="492443"/>
          </a:xfrm>
          <a:prstGeom prst="rect">
            <a:avLst/>
          </a:prstGeom>
        </p:spPr>
        <p:txBody>
          <a:bodyPr wrap="square">
            <a:spAutoFit/>
          </a:bodyPr>
          <a:lstStyle/>
          <a:p>
            <a:pPr>
              <a:defRPr/>
            </a:pPr>
            <a:r>
              <a:rPr lang="en-US" sz="2600" b="1" dirty="0">
                <a:solidFill>
                  <a:srgbClr val="FFFF00"/>
                </a:solidFill>
                <a:latin typeface="Times New Roman" pitchFamily="18" charset="0"/>
                <a:cs typeface="Times New Roman" pitchFamily="18" charset="0"/>
              </a:rPr>
              <a:t>CỦNG CỐ - DẶN DÒ</a:t>
            </a:r>
          </a:p>
        </p:txBody>
      </p:sp>
      <p:sp>
        <p:nvSpPr>
          <p:cNvPr id="8" name="Rectangle 7">
            <a:extLst>
              <a:ext uri="{FF2B5EF4-FFF2-40B4-BE49-F238E27FC236}">
                <a16:creationId xmlns:a16="http://schemas.microsoft.com/office/drawing/2014/main" xmlns="" id="{B5ABC489-F543-41EC-8E99-871A90F24DF0}"/>
              </a:ext>
            </a:extLst>
          </p:cNvPr>
          <p:cNvSpPr/>
          <p:nvPr/>
        </p:nvSpPr>
        <p:spPr>
          <a:xfrm>
            <a:off x="1447800" y="2475457"/>
            <a:ext cx="6858000" cy="3539430"/>
          </a:xfrm>
          <a:prstGeom prst="rect">
            <a:avLst/>
          </a:prstGeom>
        </p:spPr>
        <p:txBody>
          <a:bodyPr wrap="square">
            <a:spAutoFit/>
          </a:bodyPr>
          <a:lstStyle/>
          <a:p>
            <a:r>
              <a:rPr lang="vi-VN" sz="2800" b="1" dirty="0">
                <a:solidFill>
                  <a:srgbClr val="0033CC"/>
                </a:solidFill>
                <a:latin typeface="Times New Roman"/>
              </a:rPr>
              <a:t>   - Về nhà các em phải biết: Khi đi dưới trời nắng cần đội mũ, mặc áo khoác hoặc đeo kính râm, không được nhìn thẳng vào ánh sáng quá mạnh khi xem tivi hay ngồi học bài phải đúng cách để tránh gây hại cho mắt</a:t>
            </a:r>
          </a:p>
          <a:p>
            <a:r>
              <a:rPr lang="vi-VN" sz="2800" b="1" dirty="0">
                <a:solidFill>
                  <a:srgbClr val="0033CC"/>
                </a:solidFill>
                <a:latin typeface="Times New Roman"/>
              </a:rPr>
              <a:t>   - Chuẩn bị bài mới: Nóng lạnh và nhiệt độ.</a:t>
            </a:r>
            <a:endParaRPr lang="en-US" sz="2800" b="1" dirty="0">
              <a:solidFill>
                <a:srgbClr val="0033CC"/>
              </a:solidFill>
              <a:cs typeface="Times New Roman" pitchFamily="18" charset="0"/>
            </a:endParaRPr>
          </a:p>
        </p:txBody>
      </p:sp>
      <p:pic>
        <p:nvPicPr>
          <p:cNvPr id="5" name="Picture 4">
            <a:extLst>
              <a:ext uri="{FF2B5EF4-FFF2-40B4-BE49-F238E27FC236}">
                <a16:creationId xmlns:a16="http://schemas.microsoft.com/office/drawing/2014/main" xmlns="" id="{119865A5-739C-46D5-ACE7-A2818A9597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210"/>
            <a:ext cx="9144000" cy="6858000"/>
          </a:xfrm>
          <a:prstGeom prst="rect">
            <a:avLst/>
          </a:prstGeom>
        </p:spPr>
      </p:pic>
      <p:sp>
        <p:nvSpPr>
          <p:cNvPr id="6" name="TextBox 5">
            <a:extLst>
              <a:ext uri="{FF2B5EF4-FFF2-40B4-BE49-F238E27FC236}">
                <a16:creationId xmlns:a16="http://schemas.microsoft.com/office/drawing/2014/main" xmlns="" id="{864B43D1-820B-40FC-AAE5-6F05B1A9EAFC}"/>
              </a:ext>
            </a:extLst>
          </p:cNvPr>
          <p:cNvSpPr txBox="1"/>
          <p:nvPr/>
        </p:nvSpPr>
        <p:spPr>
          <a:xfrm>
            <a:off x="1101012" y="1541633"/>
            <a:ext cx="7620000" cy="2717205"/>
          </a:xfrm>
          <a:prstGeom prst="rect">
            <a:avLst/>
          </a:prstGeom>
          <a:noFill/>
        </p:spPr>
        <p:txBody>
          <a:bodyPr wrap="square" rtlCol="0">
            <a:prstTxWarp prst="textArchUp">
              <a:avLst/>
            </a:prstTxWarp>
            <a:spAutoFit/>
          </a:bodyPr>
          <a:lstStyle/>
          <a:p>
            <a:pPr algn="ctr"/>
            <a:r>
              <a:rPr lang="en-US" sz="6000" b="1" dirty="0">
                <a:solidFill>
                  <a:srgbClr val="00B0F0"/>
                </a:solidFill>
                <a:latin typeface="Times New Roman" pitchFamily="18" charset="0"/>
                <a:cs typeface="Times New Roman" pitchFamily="18" charset="0"/>
              </a:rPr>
              <a:t>TIẾT HỌC KẾT THÚC</a:t>
            </a:r>
          </a:p>
        </p:txBody>
      </p:sp>
      <p:sp>
        <p:nvSpPr>
          <p:cNvPr id="2" name="Rectangle 1">
            <a:extLst>
              <a:ext uri="{FF2B5EF4-FFF2-40B4-BE49-F238E27FC236}">
                <a16:creationId xmlns:a16="http://schemas.microsoft.com/office/drawing/2014/main" xmlns="" id="{313F5DBF-7585-4D1E-8A7F-1699CD6C3BE7}"/>
              </a:ext>
            </a:extLst>
          </p:cNvPr>
          <p:cNvSpPr/>
          <p:nvPr/>
        </p:nvSpPr>
        <p:spPr>
          <a:xfrm>
            <a:off x="647700" y="2967028"/>
            <a:ext cx="8458200" cy="1446550"/>
          </a:xfrm>
          <a:prstGeom prst="rect">
            <a:avLst/>
          </a:prstGeom>
        </p:spPr>
        <p:txBody>
          <a:bodyPr wrap="square">
            <a:spAutoFit/>
          </a:bodyPr>
          <a:lstStyle/>
          <a:p>
            <a:pPr algn="ctr"/>
            <a:r>
              <a:rPr lang="en-US" sz="4400" b="1" dirty="0">
                <a:solidFill>
                  <a:srgbClr val="D60093"/>
                </a:solidFill>
                <a:latin typeface="Times New Roman" pitchFamily="18" charset="0"/>
                <a:cs typeface="Times New Roman" pitchFamily="18" charset="0"/>
              </a:rPr>
              <a:t>CHÚC CÁC EM CHĂM NGOAN HỌC GIỎI!</a:t>
            </a:r>
          </a:p>
        </p:txBody>
      </p:sp>
    </p:spTree>
    <p:extLst>
      <p:ext uri="{BB962C8B-B14F-4D97-AF65-F5344CB8AC3E}">
        <p14:creationId xmlns:p14="http://schemas.microsoft.com/office/powerpoint/2010/main" val="32217498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ext Box 2">
            <a:extLst>
              <a:ext uri="{FF2B5EF4-FFF2-40B4-BE49-F238E27FC236}">
                <a16:creationId xmlns="" xmlns:a16="http://schemas.microsoft.com/office/drawing/2014/main" id="{A8E3FC4D-DA92-402B-852B-94E43F25172D}"/>
              </a:ext>
            </a:extLst>
          </p:cNvPr>
          <p:cNvSpPr txBox="1">
            <a:spLocks noChangeArrowheads="1"/>
          </p:cNvSpPr>
          <p:nvPr/>
        </p:nvSpPr>
        <p:spPr bwMode="auto">
          <a:xfrm>
            <a:off x="1044186" y="1143004"/>
            <a:ext cx="705445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vi-VN" altLang="en-US" sz="2800">
                <a:solidFill>
                  <a:srgbClr val="000000"/>
                </a:solidFill>
                <a:latin typeface="Times New Roman" panose="02020603050405020304" pitchFamily="18" charset="0"/>
              </a:rPr>
              <a:t>Thứ </a:t>
            </a:r>
            <a:r>
              <a:rPr lang="vi-VN" altLang="en-US" sz="2800" smtClean="0">
                <a:solidFill>
                  <a:srgbClr val="000000"/>
                </a:solidFill>
                <a:latin typeface="Times New Roman" panose="02020603050405020304" pitchFamily="18" charset="0"/>
              </a:rPr>
              <a:t>... </a:t>
            </a:r>
            <a:r>
              <a:rPr lang="vi-VN" altLang="en-US" sz="2800">
                <a:solidFill>
                  <a:srgbClr val="000000"/>
                </a:solidFill>
                <a:latin typeface="Times New Roman" panose="02020603050405020304" pitchFamily="18" charset="0"/>
              </a:rPr>
              <a:t>ngày </a:t>
            </a:r>
            <a:r>
              <a:rPr lang="vi-VN" altLang="en-US" sz="2800" smtClean="0">
                <a:solidFill>
                  <a:srgbClr val="000000"/>
                </a:solidFill>
                <a:latin typeface="Times New Roman" panose="02020603050405020304" pitchFamily="18" charset="0"/>
              </a:rPr>
              <a:t>... tháng 3 </a:t>
            </a:r>
            <a:r>
              <a:rPr lang="vi-VN" altLang="en-US" sz="2800">
                <a:solidFill>
                  <a:srgbClr val="000000"/>
                </a:solidFill>
                <a:latin typeface="Times New Roman" panose="02020603050405020304" pitchFamily="18" charset="0"/>
              </a:rPr>
              <a:t>năm 2022</a:t>
            </a:r>
          </a:p>
          <a:p>
            <a:pPr algn="ctr" eaLnBrk="0" fontAlgn="base" hangingPunct="0">
              <a:spcBef>
                <a:spcPct val="0"/>
              </a:spcBef>
              <a:spcAft>
                <a:spcPct val="0"/>
              </a:spcAft>
            </a:pPr>
            <a:r>
              <a:rPr lang="vi-VN" altLang="en-US" sz="2800">
                <a:solidFill>
                  <a:srgbClr val="000000"/>
                </a:solidFill>
                <a:latin typeface="Times New Roman" panose="02020603050405020304" pitchFamily="18" charset="0"/>
              </a:rPr>
              <a:t>Khoa học</a:t>
            </a:r>
          </a:p>
          <a:p>
            <a:pPr algn="ctr" eaLnBrk="0" fontAlgn="base" hangingPunct="0">
              <a:spcBef>
                <a:spcPct val="0"/>
              </a:spcBef>
              <a:spcAft>
                <a:spcPct val="0"/>
              </a:spcAft>
            </a:pPr>
            <a:r>
              <a:rPr lang="vi-VN" altLang="en-US" sz="2800">
                <a:solidFill>
                  <a:srgbClr val="FF0000"/>
                </a:solidFill>
                <a:latin typeface="Times New Roman" panose="02020603050405020304" pitchFamily="18" charset="0"/>
              </a:rPr>
              <a:t>Bài: </a:t>
            </a:r>
            <a:r>
              <a:rPr lang="vi-VN" altLang="en-US" sz="2800" smtClean="0">
                <a:solidFill>
                  <a:srgbClr val="FF0000"/>
                </a:solidFill>
                <a:latin typeface="Times New Roman" panose="02020603050405020304" pitchFamily="18" charset="0"/>
              </a:rPr>
              <a:t>Nóng, lạnh và nhiệt độ (100)</a:t>
            </a:r>
            <a:endParaRPr lang="vi-VN" altLang="en-US" sz="2800">
              <a:solidFill>
                <a:srgbClr val="FF0000"/>
              </a:solidFill>
              <a:latin typeface="Times New Roman" panose="02020603050405020304" pitchFamily="18" charset="0"/>
            </a:endParaRPr>
          </a:p>
        </p:txBody>
      </p:sp>
      <p:pic>
        <p:nvPicPr>
          <p:cNvPr id="16387" name="Picture 101">
            <a:extLst>
              <a:ext uri="{FF2B5EF4-FFF2-40B4-BE49-F238E27FC236}">
                <a16:creationId xmlns="" xmlns:a16="http://schemas.microsoft.com/office/drawing/2014/main" id="{199A8487-4615-4202-A77B-613E0A63E272}"/>
              </a:ext>
            </a:extLst>
          </p:cNvPr>
          <p:cNvPicPr>
            <a:picLocks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1200" y="3200400"/>
            <a:ext cx="2772966"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00">
            <a:extLst>
              <a:ext uri="{FF2B5EF4-FFF2-40B4-BE49-F238E27FC236}">
                <a16:creationId xmlns="" xmlns:a16="http://schemas.microsoft.com/office/drawing/2014/main" id="{EF3A48D8-123E-4E34-B5A7-84AD9DC74CB6}"/>
              </a:ext>
            </a:extLst>
          </p:cNvPr>
          <p:cNvPicPr>
            <a:picLocks noChangeArrowheads="1"/>
          </p:cNvPicPr>
          <p:nvPr/>
        </p:nvPicPr>
        <p:blipFill>
          <a:blip r:embed="rId4">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742958" y="3713163"/>
            <a:ext cx="2680097" cy="271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084154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Oval 2">
            <a:extLst>
              <a:ext uri="{FF2B5EF4-FFF2-40B4-BE49-F238E27FC236}">
                <a16:creationId xmlns="" xmlns:a16="http://schemas.microsoft.com/office/drawing/2014/main" id="{BCF04795-1BC7-4C64-9AAF-B57F7C21F0B0}"/>
              </a:ext>
            </a:extLst>
          </p:cNvPr>
          <p:cNvSpPr/>
          <p:nvPr/>
        </p:nvSpPr>
        <p:spPr>
          <a:xfrm>
            <a:off x="2914654" y="1219200"/>
            <a:ext cx="3452813" cy="533400"/>
          </a:xfrm>
          <a:prstGeom prst="ellipse">
            <a:avLst/>
          </a:prstGeom>
          <a:solidFill>
            <a:srgbClr val="FFC000">
              <a:alpha val="32000"/>
            </a:srgb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3200" noProof="1">
              <a:solidFill>
                <a:srgbClr val="FFFFFF"/>
              </a:solidFill>
            </a:endParaRPr>
          </a:p>
        </p:txBody>
      </p:sp>
      <p:sp>
        <p:nvSpPr>
          <p:cNvPr id="17411" name="Text Box 1">
            <a:extLst>
              <a:ext uri="{FF2B5EF4-FFF2-40B4-BE49-F238E27FC236}">
                <a16:creationId xmlns="" xmlns:a16="http://schemas.microsoft.com/office/drawing/2014/main" id="{B354AA72-6367-4041-9058-1D4C72FF43DC}"/>
              </a:ext>
            </a:extLst>
          </p:cNvPr>
          <p:cNvSpPr txBox="1">
            <a:spLocks noChangeArrowheads="1"/>
          </p:cNvSpPr>
          <p:nvPr/>
        </p:nvSpPr>
        <p:spPr bwMode="auto">
          <a:xfrm>
            <a:off x="2274094" y="1244031"/>
            <a:ext cx="46601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vi-VN" altLang="en-US" sz="3200" b="1">
                <a:solidFill>
                  <a:srgbClr val="FF0000"/>
                </a:solidFill>
                <a:latin typeface="Times New Roman" panose="02020603050405020304" pitchFamily="18" charset="0"/>
              </a:rPr>
              <a:t>YÊU CẦU CẦN ĐẠT</a:t>
            </a:r>
          </a:p>
        </p:txBody>
      </p:sp>
      <p:sp>
        <p:nvSpPr>
          <p:cNvPr id="17412" name="Text Box 1">
            <a:extLst>
              <a:ext uri="{FF2B5EF4-FFF2-40B4-BE49-F238E27FC236}">
                <a16:creationId xmlns="" xmlns:a16="http://schemas.microsoft.com/office/drawing/2014/main" id="{6BA6A0B4-36B9-43D2-9811-E5C42E95D48C}"/>
              </a:ext>
            </a:extLst>
          </p:cNvPr>
          <p:cNvSpPr txBox="1">
            <a:spLocks noChangeArrowheads="1"/>
          </p:cNvSpPr>
          <p:nvPr/>
        </p:nvSpPr>
        <p:spPr bwMode="auto">
          <a:xfrm>
            <a:off x="1295400" y="2151072"/>
            <a:ext cx="689252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vi-VN" altLang="en-US" sz="3200">
                <a:solidFill>
                  <a:srgbClr val="000000"/>
                </a:solidFill>
                <a:latin typeface="Times New Roman" panose="02020603050405020304" pitchFamily="18" charset="0"/>
              </a:rPr>
              <a:t>- </a:t>
            </a:r>
            <a:r>
              <a:rPr lang="vi-VN" altLang="en-US" sz="3200" smtClean="0">
                <a:solidFill>
                  <a:srgbClr val="000000"/>
                </a:solidFill>
                <a:latin typeface="Times New Roman" panose="02020603050405020304" pitchFamily="18" charset="0"/>
              </a:rPr>
              <a:t>Nhận biết các vật có nhiệt độ cao, thấp và sự nóng, lạnh.</a:t>
            </a:r>
            <a:endParaRPr lang="vi-VN" altLang="en-US" sz="3200">
              <a:solidFill>
                <a:srgbClr val="000000"/>
              </a:solidFill>
              <a:latin typeface="Times New Roman" panose="02020603050405020304" pitchFamily="18" charset="0"/>
            </a:endParaRPr>
          </a:p>
          <a:p>
            <a:pPr fontAlgn="base">
              <a:spcBef>
                <a:spcPct val="0"/>
              </a:spcBef>
              <a:spcAft>
                <a:spcPct val="0"/>
              </a:spcAft>
            </a:pPr>
            <a:endParaRPr lang="vi-VN" altLang="en-US" sz="3200">
              <a:solidFill>
                <a:srgbClr val="000000"/>
              </a:solidFill>
              <a:latin typeface="Times New Roman" panose="02020603050405020304" pitchFamily="18" charset="0"/>
            </a:endParaRPr>
          </a:p>
          <a:p>
            <a:pPr fontAlgn="base">
              <a:spcBef>
                <a:spcPct val="0"/>
              </a:spcBef>
              <a:spcAft>
                <a:spcPct val="0"/>
              </a:spcAft>
            </a:pPr>
            <a:r>
              <a:rPr lang="vi-VN" altLang="en-US" sz="3200">
                <a:solidFill>
                  <a:srgbClr val="000000"/>
                </a:solidFill>
                <a:latin typeface="Times New Roman" panose="02020603050405020304" pitchFamily="18" charset="0"/>
              </a:rPr>
              <a:t>- </a:t>
            </a:r>
            <a:r>
              <a:rPr lang="vi-VN" altLang="en-US" sz="3200" smtClean="0">
                <a:solidFill>
                  <a:srgbClr val="000000"/>
                </a:solidFill>
                <a:latin typeface="Times New Roman" panose="02020603050405020304" pitchFamily="18" charset="0"/>
              </a:rPr>
              <a:t>Biết sử dụng nhiệt kế để đo nhiệt độ trong những trường hợp đơn giản.</a:t>
            </a:r>
            <a:endParaRPr lang="vi-VN" altLang="en-US" sz="3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11317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5" descr="33"/>
          <p:cNvPicPr>
            <a:picLocks noChangeAspect="1" noChangeArrowheads="1" noCrop="1"/>
          </p:cNvPicPr>
          <p:nvPr/>
        </p:nvPicPr>
        <p:blipFill>
          <a:blip r:embed="rId2"/>
          <a:srcRect/>
          <a:stretch>
            <a:fillRect/>
          </a:stretch>
        </p:blipFill>
        <p:spPr bwMode="auto">
          <a:xfrm>
            <a:off x="0" y="5638800"/>
            <a:ext cx="915988" cy="1219200"/>
          </a:xfrm>
          <a:prstGeom prst="rect">
            <a:avLst/>
          </a:prstGeom>
          <a:noFill/>
          <a:ln w="9525">
            <a:noFill/>
            <a:miter lim="800000"/>
            <a:headEnd/>
            <a:tailEnd/>
          </a:ln>
        </p:spPr>
      </p:pic>
      <p:pic>
        <p:nvPicPr>
          <p:cNvPr id="13314" name="Picture 20" descr="33"/>
          <p:cNvPicPr>
            <a:picLocks noChangeAspect="1" noChangeArrowheads="1" noCrop="1"/>
          </p:cNvPicPr>
          <p:nvPr/>
        </p:nvPicPr>
        <p:blipFill>
          <a:blip r:embed="rId2"/>
          <a:srcRect/>
          <a:stretch>
            <a:fillRect/>
          </a:stretch>
        </p:blipFill>
        <p:spPr bwMode="auto">
          <a:xfrm>
            <a:off x="8228013" y="5638800"/>
            <a:ext cx="915987" cy="1219200"/>
          </a:xfrm>
          <a:prstGeom prst="rect">
            <a:avLst/>
          </a:prstGeom>
          <a:noFill/>
          <a:ln w="9525">
            <a:noFill/>
            <a:miter lim="800000"/>
            <a:headEnd/>
            <a:tailEnd/>
          </a:ln>
        </p:spPr>
      </p:pic>
      <p:pic>
        <p:nvPicPr>
          <p:cNvPr id="13315" name="Picture 14" descr="Firewrk8"/>
          <p:cNvPicPr>
            <a:picLocks noChangeAspect="1" noChangeArrowheads="1"/>
          </p:cNvPicPr>
          <p:nvPr/>
        </p:nvPicPr>
        <p:blipFill>
          <a:blip r:embed="rId3">
            <a:lum bright="6000" contrast="30000"/>
          </a:blip>
          <a:srcRect/>
          <a:stretch>
            <a:fillRect/>
          </a:stretch>
        </p:blipFill>
        <p:spPr bwMode="auto">
          <a:xfrm>
            <a:off x="5181600" y="4992688"/>
            <a:ext cx="2819400" cy="1865312"/>
          </a:xfrm>
          <a:prstGeom prst="rect">
            <a:avLst/>
          </a:prstGeom>
          <a:noFill/>
          <a:ln w="9525">
            <a:noFill/>
            <a:miter lim="800000"/>
            <a:headEnd/>
            <a:tailEnd/>
          </a:ln>
        </p:spPr>
      </p:pic>
      <p:sp>
        <p:nvSpPr>
          <p:cNvPr id="13316" name="WordArt 8"/>
          <p:cNvSpPr>
            <a:spLocks noChangeArrowheads="1" noChangeShapeType="1" noTextEdit="1"/>
          </p:cNvSpPr>
          <p:nvPr/>
        </p:nvSpPr>
        <p:spPr bwMode="auto">
          <a:xfrm>
            <a:off x="2057400" y="762000"/>
            <a:ext cx="3810000" cy="1066800"/>
          </a:xfrm>
          <a:prstGeom prst="rect">
            <a:avLst/>
          </a:prstGeom>
        </p:spPr>
        <p:txBody>
          <a:bodyPr wrap="none" fromWordArt="1">
            <a:prstTxWarp prst="textPlain">
              <a:avLst>
                <a:gd name="adj" fmla="val 50000"/>
              </a:avLst>
            </a:prstTxWarp>
          </a:bodyPr>
          <a:lstStyle/>
          <a:p>
            <a:pPr fontAlgn="base">
              <a:spcBef>
                <a:spcPct val="0"/>
              </a:spcBef>
              <a:spcAft>
                <a:spcPct val="0"/>
              </a:spcAft>
            </a:pPr>
            <a:r>
              <a:rPr lang="en-US" sz="1600" b="1" kern="10" smtClean="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a:cs typeface="Times New Roman"/>
              </a:rPr>
              <a:t>HOẠT ĐỘNG 1</a:t>
            </a:r>
            <a:endParaRPr lang="en-US" sz="1600" b="1" kern="1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a:cs typeface="Times New Roman"/>
            </a:endParaRPr>
          </a:p>
        </p:txBody>
      </p:sp>
      <p:pic>
        <p:nvPicPr>
          <p:cNvPr id="13317" name="Picture 12" descr="Firewrk8"/>
          <p:cNvPicPr>
            <a:picLocks noChangeAspect="1" noChangeArrowheads="1"/>
          </p:cNvPicPr>
          <p:nvPr/>
        </p:nvPicPr>
        <p:blipFill>
          <a:blip r:embed="rId3">
            <a:lum bright="6000" contrast="30000"/>
          </a:blip>
          <a:srcRect/>
          <a:stretch>
            <a:fillRect/>
          </a:stretch>
        </p:blipFill>
        <p:spPr bwMode="auto">
          <a:xfrm>
            <a:off x="0" y="0"/>
            <a:ext cx="1676400" cy="1828800"/>
          </a:xfrm>
          <a:prstGeom prst="rect">
            <a:avLst/>
          </a:prstGeom>
          <a:noFill/>
          <a:ln w="9525">
            <a:noFill/>
            <a:miter lim="800000"/>
            <a:headEnd/>
            <a:tailEnd/>
          </a:ln>
        </p:spPr>
      </p:pic>
      <p:sp>
        <p:nvSpPr>
          <p:cNvPr id="13318" name="WordArt 11"/>
          <p:cNvSpPr>
            <a:spLocks noChangeArrowheads="1" noChangeShapeType="1" noTextEdit="1"/>
          </p:cNvSpPr>
          <p:nvPr/>
        </p:nvSpPr>
        <p:spPr bwMode="auto">
          <a:xfrm>
            <a:off x="685800" y="2667000"/>
            <a:ext cx="7772400" cy="1676400"/>
          </a:xfrm>
          <a:prstGeom prst="rect">
            <a:avLst/>
          </a:prstGeom>
        </p:spPr>
        <p:txBody>
          <a:bodyPr wrap="none" fromWordArt="1">
            <a:prstTxWarp prst="textPlain">
              <a:avLst>
                <a:gd name="adj" fmla="val 50000"/>
              </a:avLst>
            </a:prstTxWarp>
          </a:bodyPr>
          <a:lstStyle/>
          <a:p>
            <a:pPr fontAlgn="base">
              <a:spcBef>
                <a:spcPct val="0"/>
              </a:spcBef>
              <a:spcAft>
                <a:spcPct val="0"/>
              </a:spcAft>
            </a:pPr>
            <a:r>
              <a:rPr lang="vi-VN" b="1" kern="1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SỰ TRUYỀN NHIỆT  CỦA VẬT</a:t>
            </a:r>
            <a:endParaRPr lang="en-US"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pic>
        <p:nvPicPr>
          <p:cNvPr id="13319" name="Picture 14" descr="Firewrk8"/>
          <p:cNvPicPr>
            <a:picLocks noChangeAspect="1" noChangeArrowheads="1"/>
          </p:cNvPicPr>
          <p:nvPr/>
        </p:nvPicPr>
        <p:blipFill>
          <a:blip r:embed="rId3">
            <a:lum bright="6000" contrast="30000"/>
          </a:blip>
          <a:srcRect/>
          <a:stretch>
            <a:fillRect/>
          </a:stretch>
        </p:blipFill>
        <p:spPr bwMode="auto">
          <a:xfrm>
            <a:off x="7315200" y="0"/>
            <a:ext cx="1828800" cy="1905000"/>
          </a:xfrm>
          <a:prstGeom prst="rect">
            <a:avLst/>
          </a:prstGeom>
          <a:noFill/>
          <a:ln w="9525">
            <a:noFill/>
            <a:miter lim="800000"/>
            <a:headEnd/>
            <a:tailEnd/>
          </a:ln>
        </p:spPr>
      </p:pic>
      <p:pic>
        <p:nvPicPr>
          <p:cNvPr id="13320" name="Picture 14" descr="Firewrk8"/>
          <p:cNvPicPr>
            <a:picLocks noChangeAspect="1" noChangeArrowheads="1"/>
          </p:cNvPicPr>
          <p:nvPr/>
        </p:nvPicPr>
        <p:blipFill>
          <a:blip r:embed="rId3">
            <a:lum bright="6000" contrast="30000"/>
          </a:blip>
          <a:srcRect/>
          <a:stretch>
            <a:fillRect/>
          </a:stretch>
        </p:blipFill>
        <p:spPr bwMode="auto">
          <a:xfrm>
            <a:off x="1219200" y="4953000"/>
            <a:ext cx="2819400" cy="1905000"/>
          </a:xfrm>
          <a:prstGeom prst="rect">
            <a:avLst/>
          </a:prstGeom>
          <a:noFill/>
          <a:ln w="9525">
            <a:noFill/>
            <a:miter lim="800000"/>
            <a:headEnd/>
            <a:tailEnd/>
          </a:ln>
        </p:spPr>
      </p:pic>
    </p:spTree>
    <p:extLst>
      <p:ext uri="{BB962C8B-B14F-4D97-AF65-F5344CB8AC3E}">
        <p14:creationId xmlns:p14="http://schemas.microsoft.com/office/powerpoint/2010/main" val="1161349568"/>
      </p:ext>
    </p:extLst>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ChangeArrowheads="1"/>
          </p:cNvSpPr>
          <p:nvPr/>
        </p:nvSpPr>
        <p:spPr bwMode="auto">
          <a:xfrm>
            <a:off x="152400" y="-152400"/>
            <a:ext cx="8534400" cy="1538883"/>
          </a:xfrm>
          <a:prstGeom prst="rect">
            <a:avLst/>
          </a:prstGeom>
          <a:noFill/>
          <a:ln w="9525">
            <a:noFill/>
            <a:miter lim="800000"/>
            <a:headEnd/>
            <a:tailEnd/>
          </a:ln>
        </p:spPr>
        <p:txBody>
          <a:bodyPr>
            <a:spAutoFit/>
          </a:bodyPr>
          <a:lstStyle/>
          <a:p>
            <a:pPr algn="just" fontAlgn="base">
              <a:spcBef>
                <a:spcPct val="0"/>
              </a:spcBef>
              <a:spcAft>
                <a:spcPct val="0"/>
              </a:spcAft>
            </a:pPr>
            <a:r>
              <a:rPr lang="en-US" sz="5400" b="1">
                <a:solidFill>
                  <a:srgbClr val="0000FF"/>
                </a:solidFill>
                <a:latin typeface="Times New Roman" pitchFamily="18" charset="0"/>
                <a:cs typeface="Times New Roman" pitchFamily="18" charset="0"/>
              </a:rPr>
              <a:t>   </a:t>
            </a:r>
            <a:r>
              <a:rPr lang="en-US" sz="4000" b="1">
                <a:solidFill>
                  <a:srgbClr val="0000FF"/>
                </a:solidFill>
                <a:latin typeface="Times New Roman" pitchFamily="18" charset="0"/>
                <a:cs typeface="Times New Roman" pitchFamily="18" charset="0"/>
              </a:rPr>
              <a:t>Em hãy kể tên một số vật nóng và vật lạnh thường gặp hằng ngày?</a:t>
            </a:r>
          </a:p>
        </p:txBody>
      </p:sp>
      <p:sp>
        <p:nvSpPr>
          <p:cNvPr id="4" name="Rectangle 16"/>
          <p:cNvSpPr>
            <a:spLocks noChangeArrowheads="1"/>
          </p:cNvSpPr>
          <p:nvPr/>
        </p:nvSpPr>
        <p:spPr bwMode="auto">
          <a:xfrm>
            <a:off x="914400" y="1397000"/>
            <a:ext cx="1992853" cy="646331"/>
          </a:xfrm>
          <a:prstGeom prst="rect">
            <a:avLst/>
          </a:prstGeom>
          <a:noFill/>
          <a:ln w="9525">
            <a:noFill/>
            <a:miter lim="800000"/>
            <a:headEnd/>
            <a:tailEnd/>
          </a:ln>
        </p:spPr>
        <p:txBody>
          <a:bodyPr wrap="none">
            <a:spAutoFit/>
          </a:bodyPr>
          <a:lstStyle/>
          <a:p>
            <a:r>
              <a:rPr lang="en-US" sz="3600" b="1">
                <a:solidFill>
                  <a:srgbClr val="FF0000"/>
                </a:solidFill>
                <a:latin typeface="Times New Roman" pitchFamily="18" charset="0"/>
                <a:cs typeface="Times New Roman" pitchFamily="18" charset="0"/>
              </a:rPr>
              <a:t>Vật nóng</a:t>
            </a:r>
          </a:p>
        </p:txBody>
      </p:sp>
      <p:sp>
        <p:nvSpPr>
          <p:cNvPr id="5" name="Text Box 7"/>
          <p:cNvSpPr txBox="1">
            <a:spLocks noChangeArrowheads="1"/>
          </p:cNvSpPr>
          <p:nvPr/>
        </p:nvSpPr>
        <p:spPr bwMode="auto">
          <a:xfrm>
            <a:off x="5715000" y="1371600"/>
            <a:ext cx="1905000" cy="646331"/>
          </a:xfrm>
          <a:prstGeom prst="rect">
            <a:avLst/>
          </a:prstGeom>
          <a:noFill/>
          <a:ln w="9525">
            <a:noFill/>
            <a:miter lim="800000"/>
            <a:headEnd/>
            <a:tailEnd/>
          </a:ln>
        </p:spPr>
        <p:txBody>
          <a:bodyPr>
            <a:spAutoFit/>
          </a:bodyPr>
          <a:lstStyle/>
          <a:p>
            <a:r>
              <a:rPr lang="en-US" sz="3600" b="1">
                <a:solidFill>
                  <a:srgbClr val="FF0000"/>
                </a:solidFill>
                <a:latin typeface="Times New Roman" pitchFamily="18" charset="0"/>
                <a:cs typeface="Times New Roman" pitchFamily="18" charset="0"/>
              </a:rPr>
              <a:t>Vật lạnh</a:t>
            </a:r>
          </a:p>
        </p:txBody>
      </p:sp>
      <p:sp>
        <p:nvSpPr>
          <p:cNvPr id="6" name="Line 9"/>
          <p:cNvSpPr>
            <a:spLocks noChangeShapeType="1"/>
          </p:cNvSpPr>
          <p:nvPr/>
        </p:nvSpPr>
        <p:spPr bwMode="auto">
          <a:xfrm>
            <a:off x="4434841" y="1676400"/>
            <a:ext cx="0" cy="4427518"/>
          </a:xfrm>
          <a:prstGeom prst="line">
            <a:avLst/>
          </a:prstGeom>
          <a:noFill/>
          <a:ln w="9525">
            <a:solidFill>
              <a:schemeClr val="tx1"/>
            </a:solidFill>
            <a:round/>
            <a:headEnd/>
            <a:tailEnd/>
          </a:ln>
        </p:spPr>
        <p:txBody>
          <a:bodyPr/>
          <a:lstStyle/>
          <a:p>
            <a:endParaRPr lang="en-US"/>
          </a:p>
        </p:txBody>
      </p:sp>
      <p:sp>
        <p:nvSpPr>
          <p:cNvPr id="7" name="Text Box 12"/>
          <p:cNvSpPr txBox="1">
            <a:spLocks noChangeArrowheads="1"/>
          </p:cNvSpPr>
          <p:nvPr/>
        </p:nvSpPr>
        <p:spPr bwMode="auto">
          <a:xfrm>
            <a:off x="304800" y="2133600"/>
            <a:ext cx="3962400" cy="3970318"/>
          </a:xfrm>
          <a:prstGeom prst="rect">
            <a:avLst/>
          </a:prstGeom>
          <a:noFill/>
          <a:ln w="9525">
            <a:noFill/>
            <a:miter lim="800000"/>
            <a:headEnd/>
            <a:tailEnd/>
          </a:ln>
        </p:spPr>
        <p:txBody>
          <a:bodyPr>
            <a:spAutoFit/>
          </a:bodyPr>
          <a:lstStyle/>
          <a:p>
            <a:r>
              <a:rPr lang="en-US" sz="3600" b="1">
                <a:latin typeface="Times New Roman" pitchFamily="18" charset="0"/>
                <a:cs typeface="Times New Roman" pitchFamily="18" charset="0"/>
              </a:rPr>
              <a:t>+ Nước đun nóng, hơi nước</a:t>
            </a:r>
          </a:p>
          <a:p>
            <a:r>
              <a:rPr lang="en-US" sz="3600" b="1">
                <a:latin typeface="Times New Roman" pitchFamily="18" charset="0"/>
                <a:cs typeface="Times New Roman" pitchFamily="18" charset="0"/>
              </a:rPr>
              <a:t>+ Nồi đang nấu ăn</a:t>
            </a:r>
          </a:p>
          <a:p>
            <a:r>
              <a:rPr lang="en-US" sz="3600" b="1" smtClean="0">
                <a:latin typeface="Times New Roman" pitchFamily="18" charset="0"/>
                <a:cs typeface="Times New Roman" pitchFamily="18" charset="0"/>
              </a:rPr>
              <a:t>+ </a:t>
            </a:r>
            <a:r>
              <a:rPr lang="en-US" sz="3600" b="1">
                <a:latin typeface="Times New Roman" pitchFamily="18" charset="0"/>
                <a:cs typeface="Times New Roman" pitchFamily="18" charset="0"/>
              </a:rPr>
              <a:t>Gạch nung trong lò</a:t>
            </a:r>
          </a:p>
          <a:p>
            <a:r>
              <a:rPr lang="en-US" sz="3600" b="1" smtClean="0">
                <a:latin typeface="Times New Roman" pitchFamily="18" charset="0"/>
                <a:cs typeface="Times New Roman" pitchFamily="18" charset="0"/>
              </a:rPr>
              <a:t>+ </a:t>
            </a:r>
            <a:r>
              <a:rPr lang="en-US" sz="3600" b="1">
                <a:latin typeface="Times New Roman" pitchFamily="18" charset="0"/>
                <a:cs typeface="Times New Roman" pitchFamily="18" charset="0"/>
              </a:rPr>
              <a:t>Nền </a:t>
            </a:r>
            <a:r>
              <a:rPr lang="en-US" sz="3600" b="1" smtClean="0">
                <a:latin typeface="Times New Roman" pitchFamily="18" charset="0"/>
                <a:cs typeface="Times New Roman" pitchFamily="18" charset="0"/>
              </a:rPr>
              <a:t>đường </a:t>
            </a:r>
            <a:r>
              <a:rPr lang="en-US" sz="3600" b="1">
                <a:latin typeface="Times New Roman" pitchFamily="18" charset="0"/>
                <a:cs typeface="Times New Roman" pitchFamily="18" charset="0"/>
              </a:rPr>
              <a:t>khi trời nắng ….</a:t>
            </a:r>
          </a:p>
        </p:txBody>
      </p:sp>
      <p:sp>
        <p:nvSpPr>
          <p:cNvPr id="8" name="Text Box 11"/>
          <p:cNvSpPr txBox="1">
            <a:spLocks noChangeArrowheads="1"/>
          </p:cNvSpPr>
          <p:nvPr/>
        </p:nvSpPr>
        <p:spPr bwMode="auto">
          <a:xfrm>
            <a:off x="4765767" y="2209800"/>
            <a:ext cx="4114800" cy="3970318"/>
          </a:xfrm>
          <a:prstGeom prst="rect">
            <a:avLst/>
          </a:prstGeom>
          <a:noFill/>
          <a:ln w="9525">
            <a:noFill/>
            <a:miter lim="800000"/>
            <a:headEnd/>
            <a:tailEnd/>
          </a:ln>
        </p:spPr>
        <p:txBody>
          <a:bodyPr>
            <a:spAutoFit/>
          </a:bodyPr>
          <a:lstStyle/>
          <a:p>
            <a:r>
              <a:rPr lang="en-US" sz="3600" b="1">
                <a:latin typeface="Times New Roman" pitchFamily="18" charset="0"/>
                <a:cs typeface="Times New Roman" pitchFamily="18" charset="0"/>
              </a:rPr>
              <a:t>+ Nước đá</a:t>
            </a:r>
          </a:p>
          <a:p>
            <a:r>
              <a:rPr lang="en-US" sz="3600" b="1" smtClean="0">
                <a:latin typeface="Times New Roman" pitchFamily="18" charset="0"/>
                <a:cs typeface="Times New Roman" pitchFamily="18" charset="0"/>
              </a:rPr>
              <a:t>+ </a:t>
            </a:r>
            <a:r>
              <a:rPr lang="en-US" sz="3600" b="1">
                <a:latin typeface="Times New Roman" pitchFamily="18" charset="0"/>
                <a:cs typeface="Times New Roman" pitchFamily="18" charset="0"/>
              </a:rPr>
              <a:t>Khe tủ lạnh</a:t>
            </a:r>
          </a:p>
          <a:p>
            <a:r>
              <a:rPr lang="en-US" sz="3600" b="1" smtClean="0">
                <a:latin typeface="Times New Roman" pitchFamily="18" charset="0"/>
                <a:cs typeface="Times New Roman" pitchFamily="18" charset="0"/>
              </a:rPr>
              <a:t>+  </a:t>
            </a:r>
            <a:r>
              <a:rPr lang="en-US" sz="3600" b="1">
                <a:latin typeface="Times New Roman" pitchFamily="18" charset="0"/>
                <a:cs typeface="Times New Roman" pitchFamily="18" charset="0"/>
              </a:rPr>
              <a:t>Đồ trong tủ lạnh (rau, củ quả để</a:t>
            </a:r>
            <a:r>
              <a:rPr lang="en-US" sz="2800" b="1">
                <a:latin typeface="Times New Roman" pitchFamily="18" charset="0"/>
                <a:cs typeface="Times New Roman" pitchFamily="18" charset="0"/>
              </a:rPr>
              <a:t> </a:t>
            </a:r>
            <a:r>
              <a:rPr lang="en-US" sz="3600" b="1">
                <a:latin typeface="Times New Roman" pitchFamily="18" charset="0"/>
                <a:cs typeface="Times New Roman" pitchFamily="18" charset="0"/>
              </a:rPr>
              <a:t>vào tủ lạnh, lúc lấy ra ta thấy rau, củ quả lạnh)…</a:t>
            </a:r>
          </a:p>
        </p:txBody>
      </p:sp>
    </p:spTree>
    <p:extLst>
      <p:ext uri="{BB962C8B-B14F-4D97-AF65-F5344CB8AC3E}">
        <p14:creationId xmlns:p14="http://schemas.microsoft.com/office/powerpoint/2010/main" val="19928893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i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7" name="Text Box 3"/>
          <p:cNvSpPr txBox="1">
            <a:spLocks noChangeArrowheads="1"/>
          </p:cNvSpPr>
          <p:nvPr/>
        </p:nvSpPr>
        <p:spPr bwMode="auto">
          <a:xfrm>
            <a:off x="39189" y="609600"/>
            <a:ext cx="9296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600" b="1" dirty="0" err="1" smtClean="0">
                <a:solidFill>
                  <a:srgbClr val="7030A0"/>
                </a:solidFill>
              </a:rPr>
              <a:t>Trong</a:t>
            </a:r>
            <a:r>
              <a:rPr lang="en-US" sz="3600" b="1" dirty="0" smtClean="0">
                <a:solidFill>
                  <a:srgbClr val="7030A0"/>
                </a:solidFill>
              </a:rPr>
              <a:t> </a:t>
            </a:r>
            <a:r>
              <a:rPr lang="en-US" sz="3600" b="1" dirty="0">
                <a:solidFill>
                  <a:srgbClr val="7030A0"/>
                </a:solidFill>
              </a:rPr>
              <a:t>3 </a:t>
            </a:r>
            <a:r>
              <a:rPr lang="en-US" sz="3600" b="1" dirty="0" err="1">
                <a:solidFill>
                  <a:srgbClr val="7030A0"/>
                </a:solidFill>
              </a:rPr>
              <a:t>cốc</a:t>
            </a:r>
            <a:r>
              <a:rPr lang="en-US" sz="3600" b="1" dirty="0">
                <a:solidFill>
                  <a:srgbClr val="7030A0"/>
                </a:solidFill>
              </a:rPr>
              <a:t> </a:t>
            </a:r>
            <a:r>
              <a:rPr lang="en-US" sz="3600" b="1" dirty="0" err="1">
                <a:solidFill>
                  <a:srgbClr val="7030A0"/>
                </a:solidFill>
              </a:rPr>
              <a:t>nước</a:t>
            </a:r>
            <a:r>
              <a:rPr lang="en-US" sz="3600" b="1" dirty="0">
                <a:solidFill>
                  <a:srgbClr val="7030A0"/>
                </a:solidFill>
              </a:rPr>
              <a:t> </a:t>
            </a:r>
            <a:r>
              <a:rPr lang="en-US" sz="3600" b="1" dirty="0" err="1">
                <a:solidFill>
                  <a:srgbClr val="7030A0"/>
                </a:solidFill>
              </a:rPr>
              <a:t>dưới</a:t>
            </a:r>
            <a:r>
              <a:rPr lang="en-US" sz="3600" b="1" dirty="0">
                <a:solidFill>
                  <a:srgbClr val="7030A0"/>
                </a:solidFill>
              </a:rPr>
              <a:t> </a:t>
            </a:r>
            <a:r>
              <a:rPr lang="en-US" sz="3600" b="1" dirty="0" err="1">
                <a:solidFill>
                  <a:srgbClr val="7030A0"/>
                </a:solidFill>
              </a:rPr>
              <a:t>đây</a:t>
            </a:r>
            <a:r>
              <a:rPr lang="en-US" sz="3600" b="1" dirty="0">
                <a:solidFill>
                  <a:srgbClr val="7030A0"/>
                </a:solidFill>
              </a:rPr>
              <a:t>, </a:t>
            </a:r>
            <a:endParaRPr lang="en-US" sz="3600" b="1" dirty="0" smtClean="0">
              <a:solidFill>
                <a:srgbClr val="7030A0"/>
              </a:solidFill>
            </a:endParaRPr>
          </a:p>
          <a:p>
            <a:pPr algn="ctr" eaLnBrk="1" hangingPunct="1"/>
            <a:r>
              <a:rPr lang="en-US" sz="3600" b="1" dirty="0" err="1" smtClean="0">
                <a:solidFill>
                  <a:srgbClr val="7030A0"/>
                </a:solidFill>
              </a:rPr>
              <a:t>cốc</a:t>
            </a:r>
            <a:r>
              <a:rPr lang="en-US" sz="3600" b="1" dirty="0" smtClean="0">
                <a:solidFill>
                  <a:srgbClr val="7030A0"/>
                </a:solidFill>
              </a:rPr>
              <a:t> </a:t>
            </a:r>
            <a:r>
              <a:rPr lang="en-US" sz="3600" b="1" i="1" dirty="0">
                <a:solidFill>
                  <a:srgbClr val="7030A0"/>
                </a:solidFill>
              </a:rPr>
              <a:t>a</a:t>
            </a:r>
            <a:r>
              <a:rPr lang="en-US" sz="3600" b="1" dirty="0">
                <a:solidFill>
                  <a:srgbClr val="7030A0"/>
                </a:solidFill>
              </a:rPr>
              <a:t> </a:t>
            </a:r>
            <a:r>
              <a:rPr lang="en-US" sz="3600" b="1" dirty="0" err="1">
                <a:solidFill>
                  <a:srgbClr val="7030A0"/>
                </a:solidFill>
              </a:rPr>
              <a:t>nóng</a:t>
            </a:r>
            <a:r>
              <a:rPr lang="en-US" sz="3600" b="1" dirty="0">
                <a:solidFill>
                  <a:srgbClr val="7030A0"/>
                </a:solidFill>
              </a:rPr>
              <a:t> </a:t>
            </a:r>
            <a:r>
              <a:rPr lang="en-US" sz="3600" b="1" dirty="0" err="1">
                <a:solidFill>
                  <a:srgbClr val="7030A0"/>
                </a:solidFill>
              </a:rPr>
              <a:t>hơn</a:t>
            </a:r>
            <a:r>
              <a:rPr lang="en-US" sz="3600" b="1" dirty="0">
                <a:solidFill>
                  <a:srgbClr val="7030A0"/>
                </a:solidFill>
              </a:rPr>
              <a:t> </a:t>
            </a:r>
            <a:r>
              <a:rPr lang="en-US" sz="3600" b="1" dirty="0" err="1">
                <a:solidFill>
                  <a:srgbClr val="7030A0"/>
                </a:solidFill>
              </a:rPr>
              <a:t>cốc</a:t>
            </a:r>
            <a:r>
              <a:rPr lang="en-US" sz="3600" b="1" dirty="0">
                <a:solidFill>
                  <a:srgbClr val="7030A0"/>
                </a:solidFill>
              </a:rPr>
              <a:t> </a:t>
            </a:r>
            <a:r>
              <a:rPr lang="en-US" sz="3600" b="1" dirty="0" err="1">
                <a:solidFill>
                  <a:srgbClr val="7030A0"/>
                </a:solidFill>
              </a:rPr>
              <a:t>nào</a:t>
            </a:r>
            <a:r>
              <a:rPr lang="en-US" sz="3600" b="1" dirty="0">
                <a:solidFill>
                  <a:srgbClr val="7030A0"/>
                </a:solidFill>
              </a:rPr>
              <a:t> </a:t>
            </a:r>
            <a:r>
              <a:rPr lang="en-US" sz="3600" b="1" dirty="0" err="1">
                <a:solidFill>
                  <a:srgbClr val="7030A0"/>
                </a:solidFill>
              </a:rPr>
              <a:t>và</a:t>
            </a:r>
            <a:r>
              <a:rPr lang="en-US" sz="3600" b="1" dirty="0">
                <a:solidFill>
                  <a:srgbClr val="7030A0"/>
                </a:solidFill>
              </a:rPr>
              <a:t> </a:t>
            </a:r>
            <a:r>
              <a:rPr lang="en-US" sz="3600" b="1" dirty="0" err="1">
                <a:solidFill>
                  <a:srgbClr val="7030A0"/>
                </a:solidFill>
              </a:rPr>
              <a:t>lạnh</a:t>
            </a:r>
            <a:r>
              <a:rPr lang="en-US" sz="3600" b="1" dirty="0">
                <a:solidFill>
                  <a:srgbClr val="7030A0"/>
                </a:solidFill>
              </a:rPr>
              <a:t> </a:t>
            </a:r>
            <a:r>
              <a:rPr lang="en-US" sz="3600" b="1" dirty="0" err="1">
                <a:solidFill>
                  <a:srgbClr val="7030A0"/>
                </a:solidFill>
              </a:rPr>
              <a:t>hơn</a:t>
            </a:r>
            <a:r>
              <a:rPr lang="en-US" sz="3600" b="1" dirty="0">
                <a:solidFill>
                  <a:srgbClr val="7030A0"/>
                </a:solidFill>
              </a:rPr>
              <a:t> </a:t>
            </a:r>
            <a:r>
              <a:rPr lang="en-US" sz="3600" b="1" dirty="0" err="1">
                <a:solidFill>
                  <a:srgbClr val="7030A0"/>
                </a:solidFill>
              </a:rPr>
              <a:t>cốc</a:t>
            </a:r>
            <a:r>
              <a:rPr lang="en-US" sz="3600" b="1" dirty="0">
                <a:solidFill>
                  <a:srgbClr val="7030A0"/>
                </a:solidFill>
              </a:rPr>
              <a:t> </a:t>
            </a:r>
            <a:r>
              <a:rPr lang="en-US" sz="3600" b="1" dirty="0" err="1">
                <a:solidFill>
                  <a:srgbClr val="7030A0"/>
                </a:solidFill>
              </a:rPr>
              <a:t>nào</a:t>
            </a:r>
            <a:r>
              <a:rPr lang="en-US" sz="3600" b="1" dirty="0">
                <a:solidFill>
                  <a:srgbClr val="7030A0"/>
                </a:solidFill>
              </a:rPr>
              <a:t>?    </a:t>
            </a:r>
            <a:endParaRPr lang="en-US" sz="3600" dirty="0">
              <a:solidFill>
                <a:srgbClr val="7030A0"/>
              </a:solidFill>
            </a:endParaRPr>
          </a:p>
        </p:txBody>
      </p:sp>
      <p:sp>
        <p:nvSpPr>
          <p:cNvPr id="262148" name="Rectangle 4"/>
          <p:cNvSpPr>
            <a:spLocks noChangeArrowheads="1"/>
          </p:cNvSpPr>
          <p:nvPr/>
        </p:nvSpPr>
        <p:spPr bwMode="auto">
          <a:xfrm>
            <a:off x="102326" y="1829080"/>
            <a:ext cx="8839200" cy="646331"/>
          </a:xfrm>
          <a:prstGeom prst="rect">
            <a:avLst/>
          </a:prstGeom>
          <a:solidFill>
            <a:srgbClr val="FFFF66"/>
          </a:solidFill>
          <a:ln w="9525">
            <a:solidFill>
              <a:srgbClr val="FF0000"/>
            </a:solidFill>
            <a:miter lim="800000"/>
            <a:headEnd/>
            <a:tailEnd/>
          </a:ln>
        </p:spPr>
        <p:txBody>
          <a:bodyPr wrap="square">
            <a:spAutoFit/>
          </a:bodyPr>
          <a:lstStyle/>
          <a:p>
            <a:pPr algn="ctr"/>
            <a:r>
              <a:rPr lang="en-US" sz="3600" b="1" dirty="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Cốc</a:t>
            </a:r>
            <a:r>
              <a:rPr lang="en-US" sz="3600" b="1" i="1" dirty="0" smtClean="0">
                <a:latin typeface="Times New Roman" pitchFamily="18" charset="0"/>
                <a:cs typeface="Times New Roman" pitchFamily="18" charset="0"/>
              </a:rPr>
              <a:t> </a:t>
            </a:r>
            <a:r>
              <a:rPr lang="en-US" sz="3600" b="1" i="1" dirty="0">
                <a:solidFill>
                  <a:srgbClr val="9900CC"/>
                </a:solidFill>
                <a:latin typeface="Times New Roman" pitchFamily="18" charset="0"/>
                <a:cs typeface="Times New Roman" pitchFamily="18" charset="0"/>
              </a:rPr>
              <a:t>a</a:t>
            </a:r>
            <a:r>
              <a:rPr lang="en-US" sz="3600" b="1" i="1" dirty="0">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nóng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hơn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cốc</a:t>
            </a:r>
            <a:r>
              <a:rPr lang="en-US" sz="3600" b="1" i="1" dirty="0">
                <a:latin typeface="Times New Roman" pitchFamily="18" charset="0"/>
                <a:cs typeface="Times New Roman" pitchFamily="18" charset="0"/>
              </a:rPr>
              <a:t> </a:t>
            </a:r>
            <a:r>
              <a:rPr lang="en-US" sz="3600" b="1" i="1" dirty="0">
                <a:solidFill>
                  <a:srgbClr val="9900CC"/>
                </a:solidFill>
                <a:latin typeface="Times New Roman" pitchFamily="18" charset="0"/>
                <a:cs typeface="Times New Roman" pitchFamily="18" charset="0"/>
              </a:rPr>
              <a:t>c</a:t>
            </a:r>
            <a:r>
              <a:rPr lang="en-US" sz="3600" b="1" i="1" dirty="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và</a:t>
            </a:r>
            <a:r>
              <a:rPr lang="en-US" sz="3600" b="1" i="1" dirty="0" smtClean="0">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lạnh</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hơn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cốc</a:t>
            </a:r>
            <a:r>
              <a:rPr lang="en-US" sz="3600" b="1" i="1" dirty="0">
                <a:latin typeface="Times New Roman" pitchFamily="18" charset="0"/>
                <a:cs typeface="Times New Roman" pitchFamily="18" charset="0"/>
              </a:rPr>
              <a:t> </a:t>
            </a:r>
            <a:r>
              <a:rPr lang="en-US" sz="3600" b="1" i="1" dirty="0">
                <a:solidFill>
                  <a:srgbClr val="9900CC"/>
                </a:solidFill>
                <a:latin typeface="Times New Roman" pitchFamily="18" charset="0"/>
                <a:cs typeface="Times New Roman" pitchFamily="18" charset="0"/>
              </a:rPr>
              <a:t>b</a:t>
            </a:r>
            <a:r>
              <a:rPr lang="en-US" sz="3600" b="1" i="1" dirty="0">
                <a:latin typeface="Times New Roman" pitchFamily="18" charset="0"/>
                <a:cs typeface="Times New Roman" pitchFamily="18" charset="0"/>
              </a:rPr>
              <a:t>. </a:t>
            </a:r>
          </a:p>
        </p:txBody>
      </p:sp>
      <p:grpSp>
        <p:nvGrpSpPr>
          <p:cNvPr id="3" name="Group 2"/>
          <p:cNvGrpSpPr/>
          <p:nvPr/>
        </p:nvGrpSpPr>
        <p:grpSpPr>
          <a:xfrm>
            <a:off x="76200" y="2514600"/>
            <a:ext cx="9296400" cy="2667000"/>
            <a:chOff x="1143000" y="1371600"/>
            <a:chExt cx="7499616" cy="2667000"/>
          </a:xfrm>
        </p:grpSpPr>
        <p:grpSp>
          <p:nvGrpSpPr>
            <p:cNvPr id="2" name="Group 5"/>
            <p:cNvGrpSpPr>
              <a:grpSpLocks/>
            </p:cNvGrpSpPr>
            <p:nvPr/>
          </p:nvGrpSpPr>
          <p:grpSpPr bwMode="auto">
            <a:xfrm>
              <a:off x="1143000" y="1371600"/>
              <a:ext cx="7239000" cy="2667000"/>
              <a:chOff x="480" y="1488"/>
              <a:chExt cx="4368" cy="1776"/>
            </a:xfrm>
          </p:grpSpPr>
          <p:pic>
            <p:nvPicPr>
              <p:cNvPr id="17419" name="Picture 6" descr="kie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 y="1488"/>
                <a:ext cx="4368"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Rectangle 7"/>
              <p:cNvSpPr>
                <a:spLocks noChangeArrowheads="1"/>
              </p:cNvSpPr>
              <p:nvPr/>
            </p:nvSpPr>
            <p:spPr bwMode="auto">
              <a:xfrm>
                <a:off x="480" y="2784"/>
                <a:ext cx="4368" cy="480"/>
              </a:xfrm>
              <a:prstGeom prst="rect">
                <a:avLst/>
              </a:prstGeom>
              <a:solidFill>
                <a:srgbClr val="DDDDDD"/>
              </a:solidFill>
              <a:ln w="9525">
                <a:solidFill>
                  <a:srgbClr val="DDDDDD"/>
                </a:solidFill>
                <a:miter lim="800000"/>
                <a:headEnd/>
                <a:tailEnd/>
              </a:ln>
            </p:spPr>
            <p:txBody>
              <a:bodyPr wrap="none" anchor="ctr"/>
              <a:lstStyle/>
              <a:p>
                <a:endParaRPr lang="vi-VN"/>
              </a:p>
            </p:txBody>
          </p:sp>
        </p:grpSp>
        <p:sp>
          <p:nvSpPr>
            <p:cNvPr id="262152" name="Text Box 8"/>
            <p:cNvSpPr txBox="1">
              <a:spLocks noChangeArrowheads="1"/>
            </p:cNvSpPr>
            <p:nvPr/>
          </p:nvSpPr>
          <p:spPr bwMode="auto">
            <a:xfrm>
              <a:off x="1698038" y="3429000"/>
              <a:ext cx="1965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dirty="0"/>
                <a:t>a) </a:t>
              </a:r>
              <a:r>
                <a:rPr lang="en-US" b="1" dirty="0" err="1"/>
                <a:t>Cốc</a:t>
              </a:r>
              <a:r>
                <a:rPr lang="en-US" b="1" dirty="0"/>
                <a:t> </a:t>
              </a:r>
              <a:r>
                <a:rPr lang="en-US" b="1" dirty="0" err="1"/>
                <a:t>nước</a:t>
              </a:r>
              <a:r>
                <a:rPr lang="en-US" b="1" dirty="0"/>
                <a:t> </a:t>
              </a:r>
              <a:r>
                <a:rPr lang="en-US" b="1" dirty="0" err="1"/>
                <a:t>nguội</a:t>
              </a:r>
              <a:endParaRPr lang="en-US" b="1" dirty="0"/>
            </a:p>
          </p:txBody>
        </p:sp>
        <p:sp>
          <p:nvSpPr>
            <p:cNvPr id="262153" name="Text Box 9"/>
            <p:cNvSpPr txBox="1">
              <a:spLocks noChangeArrowheads="1"/>
            </p:cNvSpPr>
            <p:nvPr/>
          </p:nvSpPr>
          <p:spPr bwMode="auto">
            <a:xfrm>
              <a:off x="3900368" y="3429000"/>
              <a:ext cx="1914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dirty="0"/>
                <a:t>b) </a:t>
              </a:r>
              <a:r>
                <a:rPr lang="en-US" b="1" dirty="0" err="1"/>
                <a:t>Cốc</a:t>
              </a:r>
              <a:r>
                <a:rPr lang="en-US" b="1" dirty="0"/>
                <a:t> </a:t>
              </a:r>
              <a:r>
                <a:rPr lang="en-US" b="1" dirty="0" err="1"/>
                <a:t>nước</a:t>
              </a:r>
              <a:r>
                <a:rPr lang="en-US" b="1" dirty="0"/>
                <a:t> </a:t>
              </a:r>
              <a:r>
                <a:rPr lang="en-US" b="1" dirty="0" err="1"/>
                <a:t>nóng</a:t>
              </a:r>
              <a:endParaRPr lang="en-US" b="1" dirty="0"/>
            </a:p>
          </p:txBody>
        </p:sp>
        <p:sp>
          <p:nvSpPr>
            <p:cNvPr id="262154" name="Text Box 10"/>
            <p:cNvSpPr txBox="1">
              <a:spLocks noChangeArrowheads="1"/>
            </p:cNvSpPr>
            <p:nvPr/>
          </p:nvSpPr>
          <p:spPr bwMode="auto">
            <a:xfrm>
              <a:off x="6172466" y="3429000"/>
              <a:ext cx="2470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dirty="0"/>
                <a:t>c) </a:t>
              </a:r>
              <a:r>
                <a:rPr lang="en-US" b="1" dirty="0" err="1"/>
                <a:t>Cốc</a:t>
              </a:r>
              <a:r>
                <a:rPr lang="en-US" b="1" dirty="0"/>
                <a:t> </a:t>
              </a:r>
              <a:r>
                <a:rPr lang="en-US" b="1" dirty="0" err="1"/>
                <a:t>nước</a:t>
              </a:r>
              <a:r>
                <a:rPr lang="en-US" b="1" dirty="0"/>
                <a:t> </a:t>
              </a:r>
              <a:r>
                <a:rPr lang="en-US" b="1" dirty="0" err="1"/>
                <a:t>có</a:t>
              </a:r>
              <a:r>
                <a:rPr lang="en-US" b="1" dirty="0"/>
                <a:t> </a:t>
              </a:r>
              <a:r>
                <a:rPr lang="en-US" b="1" dirty="0" err="1"/>
                <a:t>nước</a:t>
              </a:r>
              <a:r>
                <a:rPr lang="en-US" b="1" dirty="0"/>
                <a:t> </a:t>
              </a:r>
              <a:r>
                <a:rPr lang="en-US" b="1" dirty="0" err="1"/>
                <a:t>đá</a:t>
              </a:r>
              <a:endParaRPr lang="en-US" b="1" dirty="0"/>
            </a:p>
          </p:txBody>
        </p:sp>
      </p:grpSp>
      <p:sp>
        <p:nvSpPr>
          <p:cNvPr id="262160" name="Text Box 16"/>
          <p:cNvSpPr txBox="1">
            <a:spLocks noChangeArrowheads="1"/>
          </p:cNvSpPr>
          <p:nvPr/>
        </p:nvSpPr>
        <p:spPr bwMode="auto">
          <a:xfrm>
            <a:off x="762000" y="5377577"/>
            <a:ext cx="7467599" cy="1328023"/>
          </a:xfrm>
          <a:prstGeom prst="flowChartAlternateProcess">
            <a:avLst/>
          </a:prstGeom>
          <a:solidFill>
            <a:srgbClr val="002060"/>
          </a:solidFill>
          <a:ln w="9525">
            <a:solidFill>
              <a:srgbClr val="000000"/>
            </a:solidFill>
            <a:miter lim="800000"/>
            <a:headEnd/>
            <a:tailEnd/>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600" b="1" i="1" dirty="0" err="1" smtClean="0">
                <a:solidFill>
                  <a:schemeClr val="bg1"/>
                </a:solidFill>
              </a:rPr>
              <a:t>Để</a:t>
            </a:r>
            <a:r>
              <a:rPr lang="en-US" sz="3600" b="1" i="1" dirty="0" smtClean="0">
                <a:solidFill>
                  <a:schemeClr val="bg1"/>
                </a:solidFill>
              </a:rPr>
              <a:t> </a:t>
            </a:r>
            <a:r>
              <a:rPr lang="en-US" sz="3600" b="1" i="1" dirty="0" err="1">
                <a:solidFill>
                  <a:schemeClr val="bg1"/>
                </a:solidFill>
              </a:rPr>
              <a:t>diễn</a:t>
            </a:r>
            <a:r>
              <a:rPr lang="en-US" sz="3600" b="1" i="1" dirty="0">
                <a:solidFill>
                  <a:schemeClr val="bg1"/>
                </a:solidFill>
              </a:rPr>
              <a:t> </a:t>
            </a:r>
            <a:r>
              <a:rPr lang="en-US" sz="3600" b="1" i="1" dirty="0" err="1">
                <a:solidFill>
                  <a:schemeClr val="bg1"/>
                </a:solidFill>
              </a:rPr>
              <a:t>tả</a:t>
            </a:r>
            <a:r>
              <a:rPr lang="en-US" sz="3600" b="1" i="1" dirty="0">
                <a:solidFill>
                  <a:schemeClr val="bg1"/>
                </a:solidFill>
              </a:rPr>
              <a:t> </a:t>
            </a:r>
            <a:r>
              <a:rPr lang="en-US" sz="3600" b="1" i="1" dirty="0" err="1">
                <a:solidFill>
                  <a:schemeClr val="bg1"/>
                </a:solidFill>
              </a:rPr>
              <a:t>sự</a:t>
            </a:r>
            <a:r>
              <a:rPr lang="en-US" sz="3600" b="1" i="1" dirty="0">
                <a:solidFill>
                  <a:schemeClr val="bg1"/>
                </a:solidFill>
              </a:rPr>
              <a:t> </a:t>
            </a:r>
            <a:r>
              <a:rPr lang="en-US" sz="3600" b="1" i="1" dirty="0" err="1">
                <a:solidFill>
                  <a:schemeClr val="bg1"/>
                </a:solidFill>
              </a:rPr>
              <a:t>nóng</a:t>
            </a:r>
            <a:r>
              <a:rPr lang="en-US" sz="3600" b="1" i="1" dirty="0">
                <a:solidFill>
                  <a:schemeClr val="bg1"/>
                </a:solidFill>
              </a:rPr>
              <a:t>, </a:t>
            </a:r>
            <a:r>
              <a:rPr lang="en-US" sz="3600" b="1" i="1" dirty="0" err="1">
                <a:solidFill>
                  <a:schemeClr val="bg1"/>
                </a:solidFill>
              </a:rPr>
              <a:t>lạnh</a:t>
            </a:r>
            <a:r>
              <a:rPr lang="en-US" sz="3600" b="1" i="1" dirty="0">
                <a:solidFill>
                  <a:schemeClr val="bg1"/>
                </a:solidFill>
              </a:rPr>
              <a:t> </a:t>
            </a:r>
            <a:r>
              <a:rPr lang="en-US" sz="3600" b="1" i="1" dirty="0" err="1">
                <a:solidFill>
                  <a:schemeClr val="bg1"/>
                </a:solidFill>
              </a:rPr>
              <a:t>của</a:t>
            </a:r>
            <a:r>
              <a:rPr lang="en-US" sz="3600" b="1" i="1" dirty="0">
                <a:solidFill>
                  <a:schemeClr val="bg1"/>
                </a:solidFill>
              </a:rPr>
              <a:t> </a:t>
            </a:r>
            <a:r>
              <a:rPr lang="en-US" sz="3600" b="1" i="1" dirty="0" err="1">
                <a:solidFill>
                  <a:schemeClr val="bg1"/>
                </a:solidFill>
              </a:rPr>
              <a:t>các</a:t>
            </a:r>
            <a:r>
              <a:rPr lang="en-US" sz="3600" b="1" i="1" dirty="0">
                <a:solidFill>
                  <a:schemeClr val="bg1"/>
                </a:solidFill>
              </a:rPr>
              <a:t> </a:t>
            </a:r>
            <a:r>
              <a:rPr lang="en-US" sz="3600" b="1" i="1" dirty="0" err="1">
                <a:solidFill>
                  <a:schemeClr val="bg1"/>
                </a:solidFill>
              </a:rPr>
              <a:t>vật</a:t>
            </a:r>
            <a:r>
              <a:rPr lang="en-US" sz="3600" b="1" i="1" dirty="0">
                <a:solidFill>
                  <a:schemeClr val="bg1"/>
                </a:solidFill>
              </a:rPr>
              <a:t> </a:t>
            </a:r>
            <a:r>
              <a:rPr lang="en-US" sz="3600" b="1" i="1" dirty="0" err="1">
                <a:solidFill>
                  <a:schemeClr val="bg1"/>
                </a:solidFill>
              </a:rPr>
              <a:t>người</a:t>
            </a:r>
            <a:r>
              <a:rPr lang="en-US" sz="3600" b="1" i="1" dirty="0">
                <a:solidFill>
                  <a:schemeClr val="bg1"/>
                </a:solidFill>
              </a:rPr>
              <a:t> ta </a:t>
            </a:r>
            <a:r>
              <a:rPr lang="en-US" sz="3600" b="1" i="1" dirty="0" err="1" smtClean="0">
                <a:solidFill>
                  <a:schemeClr val="bg1"/>
                </a:solidFill>
              </a:rPr>
              <a:t>sử</a:t>
            </a:r>
            <a:r>
              <a:rPr lang="en-US" sz="3600" b="1" i="1" dirty="0" smtClean="0">
                <a:solidFill>
                  <a:schemeClr val="bg1"/>
                </a:solidFill>
              </a:rPr>
              <a:t> </a:t>
            </a:r>
            <a:r>
              <a:rPr lang="en-US" sz="3600" b="1" i="1" dirty="0" err="1" smtClean="0">
                <a:solidFill>
                  <a:schemeClr val="bg1"/>
                </a:solidFill>
              </a:rPr>
              <a:t>dụng</a:t>
            </a:r>
            <a:r>
              <a:rPr lang="en-US" sz="3600" b="1" i="1" dirty="0" smtClean="0">
                <a:solidFill>
                  <a:schemeClr val="bg1"/>
                </a:solidFill>
              </a:rPr>
              <a:t> </a:t>
            </a:r>
            <a:r>
              <a:rPr lang="en-US" sz="3600" b="1" i="1" u="sng" dirty="0" err="1">
                <a:solidFill>
                  <a:schemeClr val="bg1"/>
                </a:solidFill>
              </a:rPr>
              <a:t>nhiệt</a:t>
            </a:r>
            <a:r>
              <a:rPr lang="en-US" sz="3600" b="1" i="1" u="sng" dirty="0">
                <a:solidFill>
                  <a:schemeClr val="bg1"/>
                </a:solidFill>
              </a:rPr>
              <a:t> </a:t>
            </a:r>
            <a:r>
              <a:rPr lang="en-US" sz="3600" b="1" i="1" u="sng" dirty="0" err="1">
                <a:solidFill>
                  <a:schemeClr val="bg1"/>
                </a:solidFill>
              </a:rPr>
              <a:t>độ</a:t>
            </a:r>
            <a:r>
              <a:rPr lang="en-US" sz="3600" b="1" i="1" u="sng" dirty="0">
                <a:solidFill>
                  <a:schemeClr val="bg1"/>
                </a:solidFill>
              </a:rPr>
              <a:t> </a:t>
            </a:r>
          </a:p>
        </p:txBody>
      </p:sp>
      <p:sp>
        <p:nvSpPr>
          <p:cNvPr id="4" name="Rectangle 3"/>
          <p:cNvSpPr/>
          <p:nvPr/>
        </p:nvSpPr>
        <p:spPr>
          <a:xfrm>
            <a:off x="4979126" y="1872632"/>
            <a:ext cx="3581400" cy="570131"/>
          </a:xfrm>
          <a:prstGeom prst="rect">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
          <p:cNvSpPr>
            <a:spLocks noChangeArrowheads="1"/>
          </p:cNvSpPr>
          <p:nvPr/>
        </p:nvSpPr>
        <p:spPr bwMode="auto">
          <a:xfrm>
            <a:off x="304800" y="76200"/>
            <a:ext cx="8458200" cy="646331"/>
          </a:xfrm>
          <a:prstGeom prst="rect">
            <a:avLst/>
          </a:prstGeom>
          <a:noFill/>
          <a:ln w="9525">
            <a:noFill/>
            <a:miter lim="800000"/>
            <a:headEnd/>
            <a:tailEnd/>
          </a:ln>
        </p:spPr>
        <p:txBody>
          <a:bodyPr>
            <a:spAutoFit/>
          </a:bodyPr>
          <a:lstStyle/>
          <a:p>
            <a:r>
              <a:rPr lang="en-US" sz="3600" b="1">
                <a:solidFill>
                  <a:srgbClr val="FF0000"/>
                </a:solidFill>
                <a:latin typeface="Times New Roman" pitchFamily="18" charset="0"/>
                <a:cs typeface="Times New Roman" pitchFamily="18" charset="0"/>
              </a:rPr>
              <a:t>Q</a:t>
            </a:r>
            <a:r>
              <a:rPr lang="vi-VN" sz="3600" b="1">
                <a:solidFill>
                  <a:srgbClr val="FF0000"/>
                </a:solidFill>
                <a:latin typeface="Times New Roman" pitchFamily="18" charset="0"/>
                <a:cs typeface="Times New Roman" pitchFamily="18" charset="0"/>
              </a:rPr>
              <a:t>uan sát hình 1 và trả lời câu hỏi</a:t>
            </a:r>
            <a:r>
              <a:rPr lang="en-US" sz="3600" b="1" smtClean="0">
                <a:solidFill>
                  <a:srgbClr val="FF0000"/>
                </a:solidFill>
                <a:latin typeface="Times New Roman" pitchFamily="18" charset="0"/>
                <a:cs typeface="Times New Roman" pitchFamily="18" charset="0"/>
              </a:rPr>
              <a:t>:</a:t>
            </a:r>
            <a:r>
              <a:rPr lang="vi-VN" sz="3600" b="1" smtClean="0">
                <a:solidFill>
                  <a:srgbClr val="FF0000"/>
                </a:solidFill>
                <a:latin typeface="Times New Roman" pitchFamily="18" charset="0"/>
                <a:cs typeface="Times New Roman" pitchFamily="18" charset="0"/>
              </a:rPr>
              <a:t> </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479595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2147"/>
                                        </p:tgtEl>
                                        <p:attrNameLst>
                                          <p:attrName>style.visibility</p:attrName>
                                        </p:attrNameLst>
                                      </p:cBhvr>
                                      <p:to>
                                        <p:strVal val="visible"/>
                                      </p:to>
                                    </p:set>
                                    <p:animEffect transition="in" filter="blinds(horizontal)">
                                      <p:cBhvr>
                                        <p:cTn id="7" dur="500"/>
                                        <p:tgtEl>
                                          <p:spTgt spid="26214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2148"/>
                                        </p:tgtEl>
                                        <p:attrNameLst>
                                          <p:attrName>style.visibility</p:attrName>
                                        </p:attrNameLst>
                                      </p:cBhvr>
                                      <p:to>
                                        <p:strVal val="visible"/>
                                      </p:to>
                                    </p:set>
                                    <p:animEffect transition="in" filter="box(in)">
                                      <p:cBhvr>
                                        <p:cTn id="12" dur="500"/>
                                        <p:tgtEl>
                                          <p:spTgt spid="262148"/>
                                        </p:tgtEl>
                                      </p:cBhvr>
                                    </p:animEffect>
                                  </p:childTnLst>
                                </p:cTn>
                              </p:par>
                              <p:par>
                                <p:cTn id="13" presetID="1" presetClass="entr" presetSubtype="0" fill="hold" grpId="1"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0" presetClass="exit" presetSubtype="0" fill="hold" grpId="1" nodeType="withEffect">
                                  <p:stCondLst>
                                    <p:cond delay="0"/>
                                  </p:stCondLst>
                                  <p:childTnLst>
                                    <p:animEffect transition="out" filter="fade">
                                      <p:cBhvr>
                                        <p:cTn id="16" dur="500"/>
                                        <p:tgtEl>
                                          <p:spTgt spid="262147"/>
                                        </p:tgtEl>
                                      </p:cBhvr>
                                    </p:animEffect>
                                    <p:set>
                                      <p:cBhvr>
                                        <p:cTn id="17" dur="1" fill="hold">
                                          <p:stCondLst>
                                            <p:cond delay="499"/>
                                          </p:stCondLst>
                                        </p:cTn>
                                        <p:tgtEl>
                                          <p:spTgt spid="26214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62160"/>
                                        </p:tgtEl>
                                        <p:attrNameLst>
                                          <p:attrName>style.visibility</p:attrName>
                                        </p:attrNameLst>
                                      </p:cBhvr>
                                      <p:to>
                                        <p:strVal val="visible"/>
                                      </p:to>
                                    </p:set>
                                    <p:anim calcmode="lin" valueType="num">
                                      <p:cBhvr additive="base">
                                        <p:cTn id="27" dur="500" fill="hold"/>
                                        <p:tgtEl>
                                          <p:spTgt spid="262160"/>
                                        </p:tgtEl>
                                        <p:attrNameLst>
                                          <p:attrName>ppt_x</p:attrName>
                                        </p:attrNameLst>
                                      </p:cBhvr>
                                      <p:tavLst>
                                        <p:tav tm="0">
                                          <p:val>
                                            <p:strVal val="#ppt_x"/>
                                          </p:val>
                                        </p:tav>
                                        <p:tav tm="100000">
                                          <p:val>
                                            <p:strVal val="#ppt_x"/>
                                          </p:val>
                                        </p:tav>
                                      </p:tavLst>
                                    </p:anim>
                                    <p:anim calcmode="lin" valueType="num">
                                      <p:cBhvr additive="base">
                                        <p:cTn id="28" dur="500" fill="hold"/>
                                        <p:tgtEl>
                                          <p:spTgt spid="2621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7" grpId="0"/>
      <p:bldP spid="262147" grpId="1"/>
      <p:bldP spid="262148" grpId="0" animBg="1"/>
      <p:bldP spid="262160" grpId="0" animBg="1"/>
      <p:bldP spid="4" grpId="0" animBg="1"/>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52671" y="500695"/>
            <a:ext cx="9296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3600" b="1" dirty="0" err="1" smtClean="0">
                <a:solidFill>
                  <a:srgbClr val="7030A0"/>
                </a:solidFill>
              </a:rPr>
              <a:t>Trong</a:t>
            </a:r>
            <a:r>
              <a:rPr lang="en-US" sz="3600" b="1" dirty="0" smtClean="0">
                <a:solidFill>
                  <a:srgbClr val="7030A0"/>
                </a:solidFill>
              </a:rPr>
              <a:t> </a:t>
            </a:r>
            <a:r>
              <a:rPr lang="en-US" sz="3600" b="1" dirty="0">
                <a:solidFill>
                  <a:srgbClr val="7030A0"/>
                </a:solidFill>
              </a:rPr>
              <a:t>3 </a:t>
            </a:r>
            <a:r>
              <a:rPr lang="en-US" sz="3600" b="1" dirty="0" err="1">
                <a:solidFill>
                  <a:srgbClr val="7030A0"/>
                </a:solidFill>
              </a:rPr>
              <a:t>cốc</a:t>
            </a:r>
            <a:r>
              <a:rPr lang="en-US" sz="3600" b="1" dirty="0">
                <a:solidFill>
                  <a:srgbClr val="7030A0"/>
                </a:solidFill>
              </a:rPr>
              <a:t> </a:t>
            </a:r>
            <a:r>
              <a:rPr lang="en-US" sz="3600" b="1" dirty="0" err="1">
                <a:solidFill>
                  <a:srgbClr val="7030A0"/>
                </a:solidFill>
              </a:rPr>
              <a:t>nước</a:t>
            </a:r>
            <a:r>
              <a:rPr lang="en-US" sz="3600" b="1" dirty="0">
                <a:solidFill>
                  <a:srgbClr val="7030A0"/>
                </a:solidFill>
              </a:rPr>
              <a:t> </a:t>
            </a:r>
            <a:r>
              <a:rPr lang="en-US" sz="3600" b="1" dirty="0" err="1">
                <a:solidFill>
                  <a:srgbClr val="7030A0"/>
                </a:solidFill>
              </a:rPr>
              <a:t>dưới</a:t>
            </a:r>
            <a:r>
              <a:rPr lang="en-US" sz="3600" b="1" dirty="0">
                <a:solidFill>
                  <a:srgbClr val="7030A0"/>
                </a:solidFill>
              </a:rPr>
              <a:t> </a:t>
            </a:r>
            <a:r>
              <a:rPr lang="en-US" sz="3600" b="1" dirty="0" err="1" smtClean="0">
                <a:solidFill>
                  <a:srgbClr val="7030A0"/>
                </a:solidFill>
              </a:rPr>
              <a:t>đây</a:t>
            </a:r>
            <a:r>
              <a:rPr lang="en-US" sz="3600" b="1" dirty="0" smtClean="0">
                <a:solidFill>
                  <a:srgbClr val="7030A0"/>
                </a:solidFill>
              </a:rPr>
              <a:t>,</a:t>
            </a:r>
            <a:br>
              <a:rPr lang="en-US" sz="3600" b="1" dirty="0" smtClean="0">
                <a:solidFill>
                  <a:srgbClr val="7030A0"/>
                </a:solidFill>
              </a:rPr>
            </a:br>
            <a:r>
              <a:rPr lang="en-US" sz="3600" b="1" dirty="0" err="1" smtClean="0">
                <a:solidFill>
                  <a:srgbClr val="7030A0"/>
                </a:solidFill>
              </a:rPr>
              <a:t>cốc</a:t>
            </a:r>
            <a:r>
              <a:rPr lang="en-US" sz="3600" b="1" dirty="0" smtClean="0">
                <a:solidFill>
                  <a:srgbClr val="7030A0"/>
                </a:solidFill>
              </a:rPr>
              <a:t> </a:t>
            </a:r>
            <a:r>
              <a:rPr lang="en-US" sz="3600" b="1" dirty="0" err="1" smtClean="0">
                <a:solidFill>
                  <a:srgbClr val="7030A0"/>
                </a:solidFill>
              </a:rPr>
              <a:t>nước</a:t>
            </a:r>
            <a:r>
              <a:rPr lang="en-US" sz="3600" b="1" dirty="0" smtClean="0">
                <a:solidFill>
                  <a:srgbClr val="7030A0"/>
                </a:solidFill>
              </a:rPr>
              <a:t> </a:t>
            </a:r>
            <a:r>
              <a:rPr lang="en-US" sz="3600" b="1" dirty="0" err="1" smtClean="0">
                <a:solidFill>
                  <a:srgbClr val="7030A0"/>
                </a:solidFill>
              </a:rPr>
              <a:t>nào</a:t>
            </a:r>
            <a:r>
              <a:rPr lang="en-US" sz="3600" b="1" dirty="0" smtClean="0">
                <a:solidFill>
                  <a:srgbClr val="7030A0"/>
                </a:solidFill>
              </a:rPr>
              <a:t> </a:t>
            </a:r>
            <a:r>
              <a:rPr lang="en-US" sz="3600" b="1" dirty="0" err="1" smtClean="0">
                <a:solidFill>
                  <a:srgbClr val="7030A0"/>
                </a:solidFill>
              </a:rPr>
              <a:t>có</a:t>
            </a:r>
            <a:r>
              <a:rPr lang="en-US" sz="3600" b="1" dirty="0" smtClean="0">
                <a:solidFill>
                  <a:srgbClr val="7030A0"/>
                </a:solidFill>
              </a:rPr>
              <a:t> </a:t>
            </a:r>
            <a:r>
              <a:rPr lang="en-US" sz="3600" b="1" dirty="0" err="1" smtClean="0">
                <a:solidFill>
                  <a:srgbClr val="7030A0"/>
                </a:solidFill>
              </a:rPr>
              <a:t>nhiệt</a:t>
            </a:r>
            <a:r>
              <a:rPr lang="en-US" sz="3600" b="1" dirty="0" smtClean="0">
                <a:solidFill>
                  <a:srgbClr val="7030A0"/>
                </a:solidFill>
              </a:rPr>
              <a:t> </a:t>
            </a:r>
            <a:r>
              <a:rPr lang="en-US" sz="3600" b="1" dirty="0" err="1">
                <a:solidFill>
                  <a:srgbClr val="7030A0"/>
                </a:solidFill>
              </a:rPr>
              <a:t>độ</a:t>
            </a:r>
            <a:r>
              <a:rPr lang="en-US" sz="3600" b="1" dirty="0">
                <a:solidFill>
                  <a:srgbClr val="7030A0"/>
                </a:solidFill>
              </a:rPr>
              <a:t> </a:t>
            </a:r>
            <a:r>
              <a:rPr lang="en-US" sz="3600" b="1" dirty="0" err="1">
                <a:solidFill>
                  <a:srgbClr val="7030A0"/>
                </a:solidFill>
              </a:rPr>
              <a:t>cao</a:t>
            </a:r>
            <a:r>
              <a:rPr lang="en-US" sz="3600" b="1" dirty="0">
                <a:solidFill>
                  <a:srgbClr val="7030A0"/>
                </a:solidFill>
              </a:rPr>
              <a:t> </a:t>
            </a:r>
            <a:r>
              <a:rPr lang="en-US" sz="3600" b="1" dirty="0" err="1" smtClean="0">
                <a:solidFill>
                  <a:srgbClr val="7030A0"/>
                </a:solidFill>
              </a:rPr>
              <a:t>nhất</a:t>
            </a:r>
            <a:r>
              <a:rPr lang="en-US" sz="3600" b="1" dirty="0" smtClean="0">
                <a:solidFill>
                  <a:srgbClr val="7030A0"/>
                </a:solidFill>
              </a:rPr>
              <a:t>, </a:t>
            </a:r>
            <a:br>
              <a:rPr lang="en-US" sz="3600" b="1" dirty="0" smtClean="0">
                <a:solidFill>
                  <a:srgbClr val="7030A0"/>
                </a:solidFill>
              </a:rPr>
            </a:br>
            <a:r>
              <a:rPr lang="en-US" sz="3600" b="1" dirty="0" err="1" smtClean="0">
                <a:solidFill>
                  <a:srgbClr val="7030A0"/>
                </a:solidFill>
              </a:rPr>
              <a:t>cốc</a:t>
            </a:r>
            <a:r>
              <a:rPr lang="en-US" sz="3600" b="1" dirty="0" smtClean="0">
                <a:solidFill>
                  <a:srgbClr val="7030A0"/>
                </a:solidFill>
              </a:rPr>
              <a:t> </a:t>
            </a:r>
            <a:r>
              <a:rPr lang="en-US" sz="3600" b="1" dirty="0" err="1" smtClean="0">
                <a:solidFill>
                  <a:srgbClr val="7030A0"/>
                </a:solidFill>
              </a:rPr>
              <a:t>nước</a:t>
            </a:r>
            <a:r>
              <a:rPr lang="en-US" sz="3600" b="1" dirty="0" smtClean="0">
                <a:solidFill>
                  <a:srgbClr val="7030A0"/>
                </a:solidFill>
              </a:rPr>
              <a:t> </a:t>
            </a:r>
            <a:r>
              <a:rPr lang="en-US" sz="3600" b="1" dirty="0" err="1" smtClean="0">
                <a:solidFill>
                  <a:srgbClr val="7030A0"/>
                </a:solidFill>
              </a:rPr>
              <a:t>nào</a:t>
            </a:r>
            <a:r>
              <a:rPr lang="en-US" sz="3600" b="1" dirty="0" smtClean="0">
                <a:solidFill>
                  <a:srgbClr val="7030A0"/>
                </a:solidFill>
              </a:rPr>
              <a:t> </a:t>
            </a:r>
            <a:r>
              <a:rPr lang="en-US" sz="3600" b="1" dirty="0" err="1">
                <a:solidFill>
                  <a:srgbClr val="7030A0"/>
                </a:solidFill>
              </a:rPr>
              <a:t>có</a:t>
            </a:r>
            <a:r>
              <a:rPr lang="en-US" sz="3600" b="1" dirty="0">
                <a:solidFill>
                  <a:srgbClr val="7030A0"/>
                </a:solidFill>
              </a:rPr>
              <a:t> </a:t>
            </a:r>
            <a:r>
              <a:rPr lang="en-US" sz="3600" b="1" dirty="0" err="1">
                <a:solidFill>
                  <a:srgbClr val="7030A0"/>
                </a:solidFill>
              </a:rPr>
              <a:t>nhiệt</a:t>
            </a:r>
            <a:r>
              <a:rPr lang="en-US" sz="3600" b="1" dirty="0">
                <a:solidFill>
                  <a:srgbClr val="7030A0"/>
                </a:solidFill>
              </a:rPr>
              <a:t> </a:t>
            </a:r>
            <a:r>
              <a:rPr lang="en-US" sz="3600" b="1" dirty="0" err="1">
                <a:solidFill>
                  <a:srgbClr val="7030A0"/>
                </a:solidFill>
              </a:rPr>
              <a:t>độ</a:t>
            </a:r>
            <a:r>
              <a:rPr lang="en-US" sz="3600" b="1" dirty="0">
                <a:solidFill>
                  <a:srgbClr val="7030A0"/>
                </a:solidFill>
              </a:rPr>
              <a:t> </a:t>
            </a:r>
            <a:r>
              <a:rPr lang="en-US" sz="3600" b="1" dirty="0" err="1">
                <a:solidFill>
                  <a:srgbClr val="7030A0"/>
                </a:solidFill>
              </a:rPr>
              <a:t>thấp</a:t>
            </a:r>
            <a:r>
              <a:rPr lang="en-US" sz="3600" b="1" dirty="0">
                <a:solidFill>
                  <a:srgbClr val="7030A0"/>
                </a:solidFill>
              </a:rPr>
              <a:t> </a:t>
            </a:r>
            <a:r>
              <a:rPr lang="en-US" sz="3600" b="1" dirty="0" err="1">
                <a:solidFill>
                  <a:srgbClr val="7030A0"/>
                </a:solidFill>
              </a:rPr>
              <a:t>nhất</a:t>
            </a:r>
            <a:r>
              <a:rPr lang="en-US" sz="3600" b="1" dirty="0">
                <a:solidFill>
                  <a:srgbClr val="7030A0"/>
                </a:solidFill>
              </a:rPr>
              <a:t>?    </a:t>
            </a:r>
          </a:p>
        </p:txBody>
      </p:sp>
      <p:sp>
        <p:nvSpPr>
          <p:cNvPr id="264203" name="Text Box 11"/>
          <p:cNvSpPr txBox="1">
            <a:spLocks noChangeArrowheads="1"/>
          </p:cNvSpPr>
          <p:nvPr/>
        </p:nvSpPr>
        <p:spPr bwMode="auto">
          <a:xfrm>
            <a:off x="263062" y="1947244"/>
            <a:ext cx="8539127" cy="615553"/>
          </a:xfrm>
          <a:prstGeom prst="rect">
            <a:avLst/>
          </a:prstGeom>
          <a:solidFill>
            <a:schemeClr val="accent6">
              <a:lumMod val="40000"/>
              <a:lumOff val="60000"/>
            </a:schemeClr>
          </a:solidFill>
          <a:ln>
            <a:solidFill>
              <a:srgbClr val="92D050"/>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400" b="1" i="1" dirty="0" err="1" smtClean="0">
                <a:cs typeface="Times New Roman" pitchFamily="18" charset="0"/>
              </a:rPr>
              <a:t>Cốc</a:t>
            </a:r>
            <a:r>
              <a:rPr lang="en-US" sz="3400" b="1" i="1" dirty="0" smtClean="0">
                <a:cs typeface="Times New Roman" pitchFamily="18" charset="0"/>
              </a:rPr>
              <a:t> </a:t>
            </a:r>
            <a:r>
              <a:rPr lang="en-US" sz="3400" b="1" i="1" dirty="0">
                <a:cs typeface="Times New Roman" pitchFamily="18" charset="0"/>
              </a:rPr>
              <a:t>c ( </a:t>
            </a:r>
            <a:r>
              <a:rPr lang="en-US" sz="3400" b="1" i="1" dirty="0" err="1">
                <a:cs typeface="Times New Roman" pitchFamily="18" charset="0"/>
              </a:rPr>
              <a:t>cốc</a:t>
            </a:r>
            <a:r>
              <a:rPr lang="en-US" sz="3400" b="1" i="1" dirty="0">
                <a:cs typeface="Times New Roman" pitchFamily="18" charset="0"/>
              </a:rPr>
              <a:t> </a:t>
            </a:r>
            <a:r>
              <a:rPr lang="en-US" sz="3400" b="1" i="1" dirty="0" err="1">
                <a:cs typeface="Times New Roman" pitchFamily="18" charset="0"/>
              </a:rPr>
              <a:t>nước</a:t>
            </a:r>
            <a:r>
              <a:rPr lang="en-US" sz="3400" b="1" i="1" dirty="0">
                <a:cs typeface="Times New Roman" pitchFamily="18" charset="0"/>
              </a:rPr>
              <a:t> </a:t>
            </a:r>
            <a:r>
              <a:rPr lang="en-US" sz="3400" b="1" i="1" dirty="0" err="1">
                <a:cs typeface="Times New Roman" pitchFamily="18" charset="0"/>
              </a:rPr>
              <a:t>đá</a:t>
            </a:r>
            <a:r>
              <a:rPr lang="en-US" sz="3400" b="1" i="1" dirty="0">
                <a:cs typeface="Times New Roman" pitchFamily="18" charset="0"/>
              </a:rPr>
              <a:t>) </a:t>
            </a:r>
            <a:r>
              <a:rPr lang="en-US" sz="3400" b="1" i="1" dirty="0" err="1">
                <a:cs typeface="Times New Roman" pitchFamily="18" charset="0"/>
              </a:rPr>
              <a:t>có</a:t>
            </a:r>
            <a:r>
              <a:rPr lang="en-US" sz="3400" b="1" i="1" dirty="0">
                <a:cs typeface="Times New Roman" pitchFamily="18" charset="0"/>
              </a:rPr>
              <a:t> </a:t>
            </a:r>
            <a:r>
              <a:rPr lang="en-US" sz="3400" b="1" i="1" dirty="0" err="1">
                <a:cs typeface="Times New Roman" pitchFamily="18" charset="0"/>
              </a:rPr>
              <a:t>nhiệt</a:t>
            </a:r>
            <a:r>
              <a:rPr lang="en-US" sz="3400" b="1" i="1" dirty="0">
                <a:cs typeface="Times New Roman" pitchFamily="18" charset="0"/>
              </a:rPr>
              <a:t> </a:t>
            </a:r>
            <a:r>
              <a:rPr lang="en-US" sz="3400" b="1" i="1" dirty="0" err="1">
                <a:cs typeface="Times New Roman" pitchFamily="18" charset="0"/>
              </a:rPr>
              <a:t>độ</a:t>
            </a:r>
            <a:r>
              <a:rPr lang="en-US" sz="3400" b="1" i="1" dirty="0">
                <a:cs typeface="Times New Roman" pitchFamily="18" charset="0"/>
              </a:rPr>
              <a:t> </a:t>
            </a:r>
            <a:r>
              <a:rPr lang="en-US" sz="3400" b="1" i="1" dirty="0" err="1">
                <a:cs typeface="Times New Roman" pitchFamily="18" charset="0"/>
              </a:rPr>
              <a:t>thấp</a:t>
            </a:r>
            <a:r>
              <a:rPr lang="en-US" sz="3400" b="1" i="1" dirty="0">
                <a:cs typeface="Times New Roman" pitchFamily="18" charset="0"/>
              </a:rPr>
              <a:t> </a:t>
            </a:r>
            <a:r>
              <a:rPr lang="en-US" sz="3400" b="1" i="1" dirty="0" err="1">
                <a:cs typeface="Times New Roman" pitchFamily="18" charset="0"/>
              </a:rPr>
              <a:t>nhất</a:t>
            </a:r>
            <a:r>
              <a:rPr lang="en-US" sz="3400" b="1" i="1" dirty="0">
                <a:cs typeface="Times New Roman" pitchFamily="18" charset="0"/>
              </a:rPr>
              <a:t>.</a:t>
            </a:r>
          </a:p>
        </p:txBody>
      </p:sp>
      <p:sp>
        <p:nvSpPr>
          <p:cNvPr id="264205" name="Text Box 13"/>
          <p:cNvSpPr txBox="1">
            <a:spLocks noChangeArrowheads="1"/>
          </p:cNvSpPr>
          <p:nvPr/>
        </p:nvSpPr>
        <p:spPr bwMode="auto">
          <a:xfrm>
            <a:off x="748145" y="5990511"/>
            <a:ext cx="7772400" cy="715089"/>
          </a:xfrm>
          <a:prstGeom prst="roundRect">
            <a:avLst/>
          </a:prstGeom>
          <a:solidFill>
            <a:srgbClr val="002060"/>
          </a:solidFill>
          <a:ln>
            <a:noFill/>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600" b="1" i="1" dirty="0" err="1">
                <a:solidFill>
                  <a:schemeClr val="bg1"/>
                </a:solidFill>
              </a:rPr>
              <a:t>Vật</a:t>
            </a:r>
            <a:r>
              <a:rPr lang="en-US" sz="3600" b="1" i="1" dirty="0">
                <a:solidFill>
                  <a:schemeClr val="bg1"/>
                </a:solidFill>
              </a:rPr>
              <a:t> </a:t>
            </a:r>
            <a:r>
              <a:rPr lang="en-US" sz="3600" b="1" i="1" dirty="0" err="1">
                <a:solidFill>
                  <a:schemeClr val="bg1"/>
                </a:solidFill>
              </a:rPr>
              <a:t>nóng</a:t>
            </a:r>
            <a:r>
              <a:rPr lang="en-US" sz="3600" b="1" i="1" dirty="0">
                <a:solidFill>
                  <a:schemeClr val="bg1"/>
                </a:solidFill>
              </a:rPr>
              <a:t> </a:t>
            </a:r>
            <a:r>
              <a:rPr lang="en-US" sz="3600" b="1" i="1" dirty="0" err="1">
                <a:solidFill>
                  <a:schemeClr val="bg1"/>
                </a:solidFill>
              </a:rPr>
              <a:t>có</a:t>
            </a:r>
            <a:r>
              <a:rPr lang="en-US" sz="3600" b="1" i="1" dirty="0">
                <a:solidFill>
                  <a:schemeClr val="bg1"/>
                </a:solidFill>
              </a:rPr>
              <a:t> </a:t>
            </a:r>
            <a:r>
              <a:rPr lang="en-US" sz="3600" b="1" i="1" dirty="0" err="1">
                <a:solidFill>
                  <a:schemeClr val="bg1"/>
                </a:solidFill>
              </a:rPr>
              <a:t>nhiệt</a:t>
            </a:r>
            <a:r>
              <a:rPr lang="en-US" sz="3600" b="1" i="1" dirty="0">
                <a:solidFill>
                  <a:schemeClr val="bg1"/>
                </a:solidFill>
              </a:rPr>
              <a:t> </a:t>
            </a:r>
            <a:r>
              <a:rPr lang="en-US" sz="3600" b="1" i="1" dirty="0" err="1">
                <a:solidFill>
                  <a:schemeClr val="bg1"/>
                </a:solidFill>
              </a:rPr>
              <a:t>độ</a:t>
            </a:r>
            <a:r>
              <a:rPr lang="en-US" sz="3600" b="1" i="1" dirty="0">
                <a:solidFill>
                  <a:schemeClr val="bg1"/>
                </a:solidFill>
              </a:rPr>
              <a:t> </a:t>
            </a:r>
            <a:r>
              <a:rPr lang="en-US" sz="3600" b="1" i="1" dirty="0" err="1">
                <a:solidFill>
                  <a:schemeClr val="bg1"/>
                </a:solidFill>
              </a:rPr>
              <a:t>cao</a:t>
            </a:r>
            <a:r>
              <a:rPr lang="en-US" sz="3600" b="1" i="1" dirty="0">
                <a:solidFill>
                  <a:schemeClr val="bg1"/>
                </a:solidFill>
              </a:rPr>
              <a:t> </a:t>
            </a:r>
            <a:r>
              <a:rPr lang="en-US" sz="3600" b="1" i="1" dirty="0" err="1">
                <a:solidFill>
                  <a:schemeClr val="bg1"/>
                </a:solidFill>
              </a:rPr>
              <a:t>hơn</a:t>
            </a:r>
            <a:r>
              <a:rPr lang="en-US" sz="3600" b="1" i="1" dirty="0">
                <a:solidFill>
                  <a:schemeClr val="bg1"/>
                </a:solidFill>
              </a:rPr>
              <a:t> </a:t>
            </a:r>
            <a:r>
              <a:rPr lang="en-US" sz="3600" b="1" i="1" dirty="0" err="1">
                <a:solidFill>
                  <a:schemeClr val="bg1"/>
                </a:solidFill>
              </a:rPr>
              <a:t>vật</a:t>
            </a:r>
            <a:r>
              <a:rPr lang="en-US" sz="3600" b="1" i="1" dirty="0">
                <a:solidFill>
                  <a:schemeClr val="bg1"/>
                </a:solidFill>
              </a:rPr>
              <a:t> </a:t>
            </a:r>
            <a:r>
              <a:rPr lang="en-US" sz="3600" b="1" i="1" dirty="0" err="1">
                <a:solidFill>
                  <a:schemeClr val="bg1"/>
                </a:solidFill>
              </a:rPr>
              <a:t>lạnh</a:t>
            </a:r>
            <a:r>
              <a:rPr lang="vi-VN" sz="3600" b="1" i="1" dirty="0">
                <a:solidFill>
                  <a:schemeClr val="bg1"/>
                </a:solidFill>
              </a:rPr>
              <a:t>.</a:t>
            </a:r>
            <a:endParaRPr lang="en-US" sz="3600" b="1" i="1" dirty="0">
              <a:solidFill>
                <a:schemeClr val="bg1"/>
              </a:solidFill>
            </a:endParaRPr>
          </a:p>
        </p:txBody>
      </p:sp>
      <p:grpSp>
        <p:nvGrpSpPr>
          <p:cNvPr id="12" name="Group 11"/>
          <p:cNvGrpSpPr/>
          <p:nvPr/>
        </p:nvGrpSpPr>
        <p:grpSpPr>
          <a:xfrm>
            <a:off x="76200" y="3066816"/>
            <a:ext cx="9296400" cy="2743586"/>
            <a:chOff x="1143000" y="1295014"/>
            <a:chExt cx="7499616" cy="2743586"/>
          </a:xfrm>
        </p:grpSpPr>
        <p:grpSp>
          <p:nvGrpSpPr>
            <p:cNvPr id="13" name="Group 5"/>
            <p:cNvGrpSpPr>
              <a:grpSpLocks/>
            </p:cNvGrpSpPr>
            <p:nvPr/>
          </p:nvGrpSpPr>
          <p:grpSpPr bwMode="auto">
            <a:xfrm>
              <a:off x="1143000" y="1295014"/>
              <a:ext cx="7239000" cy="2743586"/>
              <a:chOff x="480" y="1437"/>
              <a:chExt cx="4368" cy="1827"/>
            </a:xfrm>
          </p:grpSpPr>
          <p:pic>
            <p:nvPicPr>
              <p:cNvPr id="17" name="Picture 6" descr="kie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 y="1437"/>
                <a:ext cx="4368"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7"/>
              <p:cNvSpPr>
                <a:spLocks noChangeArrowheads="1"/>
              </p:cNvSpPr>
              <p:nvPr/>
            </p:nvSpPr>
            <p:spPr bwMode="auto">
              <a:xfrm>
                <a:off x="480" y="2784"/>
                <a:ext cx="4368" cy="480"/>
              </a:xfrm>
              <a:prstGeom prst="rect">
                <a:avLst/>
              </a:prstGeom>
              <a:solidFill>
                <a:srgbClr val="DDDDDD"/>
              </a:solidFill>
              <a:ln w="9525">
                <a:solidFill>
                  <a:srgbClr val="DDDDDD"/>
                </a:solidFill>
                <a:miter lim="800000"/>
                <a:headEnd/>
                <a:tailEnd/>
              </a:ln>
            </p:spPr>
            <p:txBody>
              <a:bodyPr wrap="none" anchor="ctr"/>
              <a:lstStyle/>
              <a:p>
                <a:endParaRPr lang="vi-VN"/>
              </a:p>
            </p:txBody>
          </p:sp>
        </p:grpSp>
        <p:sp>
          <p:nvSpPr>
            <p:cNvPr id="14" name="Text Box 8"/>
            <p:cNvSpPr txBox="1">
              <a:spLocks noChangeArrowheads="1"/>
            </p:cNvSpPr>
            <p:nvPr/>
          </p:nvSpPr>
          <p:spPr bwMode="auto">
            <a:xfrm>
              <a:off x="1698038" y="3429000"/>
              <a:ext cx="1965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dirty="0"/>
                <a:t>a) </a:t>
              </a:r>
              <a:r>
                <a:rPr lang="en-US" b="1" dirty="0" err="1"/>
                <a:t>Cốc</a:t>
              </a:r>
              <a:r>
                <a:rPr lang="en-US" b="1" dirty="0"/>
                <a:t> </a:t>
              </a:r>
              <a:r>
                <a:rPr lang="en-US" b="1" dirty="0" err="1"/>
                <a:t>nước</a:t>
              </a:r>
              <a:r>
                <a:rPr lang="en-US" b="1" dirty="0"/>
                <a:t> </a:t>
              </a:r>
              <a:r>
                <a:rPr lang="en-US" b="1" dirty="0" err="1"/>
                <a:t>nguội</a:t>
              </a:r>
              <a:endParaRPr lang="en-US" b="1" dirty="0"/>
            </a:p>
          </p:txBody>
        </p:sp>
        <p:sp>
          <p:nvSpPr>
            <p:cNvPr id="15" name="Text Box 9"/>
            <p:cNvSpPr txBox="1">
              <a:spLocks noChangeArrowheads="1"/>
            </p:cNvSpPr>
            <p:nvPr/>
          </p:nvSpPr>
          <p:spPr bwMode="auto">
            <a:xfrm>
              <a:off x="3900368" y="3429000"/>
              <a:ext cx="1914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dirty="0"/>
                <a:t>b) </a:t>
              </a:r>
              <a:r>
                <a:rPr lang="en-US" b="1" dirty="0" err="1"/>
                <a:t>Cốc</a:t>
              </a:r>
              <a:r>
                <a:rPr lang="en-US" b="1" dirty="0"/>
                <a:t> </a:t>
              </a:r>
              <a:r>
                <a:rPr lang="en-US" b="1" dirty="0" err="1"/>
                <a:t>nước</a:t>
              </a:r>
              <a:r>
                <a:rPr lang="en-US" b="1" dirty="0"/>
                <a:t> </a:t>
              </a:r>
              <a:r>
                <a:rPr lang="en-US" b="1" dirty="0" err="1"/>
                <a:t>nóng</a:t>
              </a:r>
              <a:endParaRPr lang="en-US" b="1" dirty="0"/>
            </a:p>
          </p:txBody>
        </p:sp>
        <p:sp>
          <p:nvSpPr>
            <p:cNvPr id="16" name="Text Box 10"/>
            <p:cNvSpPr txBox="1">
              <a:spLocks noChangeArrowheads="1"/>
            </p:cNvSpPr>
            <p:nvPr/>
          </p:nvSpPr>
          <p:spPr bwMode="auto">
            <a:xfrm>
              <a:off x="6172466" y="3429000"/>
              <a:ext cx="2470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dirty="0"/>
                <a:t>c) </a:t>
              </a:r>
              <a:r>
                <a:rPr lang="en-US" b="1" dirty="0" err="1"/>
                <a:t>Cốc</a:t>
              </a:r>
              <a:r>
                <a:rPr lang="en-US" b="1" dirty="0"/>
                <a:t> </a:t>
              </a:r>
              <a:r>
                <a:rPr lang="en-US" b="1" dirty="0" err="1"/>
                <a:t>nước</a:t>
              </a:r>
              <a:r>
                <a:rPr lang="en-US" b="1" dirty="0"/>
                <a:t> </a:t>
              </a:r>
              <a:r>
                <a:rPr lang="en-US" b="1" dirty="0" err="1"/>
                <a:t>có</a:t>
              </a:r>
              <a:r>
                <a:rPr lang="en-US" b="1" dirty="0"/>
                <a:t> </a:t>
              </a:r>
              <a:r>
                <a:rPr lang="en-US" b="1" dirty="0" err="1"/>
                <a:t>nước</a:t>
              </a:r>
              <a:r>
                <a:rPr lang="en-US" b="1" dirty="0"/>
                <a:t> </a:t>
              </a:r>
              <a:r>
                <a:rPr lang="en-US" b="1" dirty="0" err="1"/>
                <a:t>đá</a:t>
              </a:r>
              <a:endParaRPr lang="en-US" b="1" dirty="0"/>
            </a:p>
          </p:txBody>
        </p:sp>
      </p:grpSp>
      <p:sp>
        <p:nvSpPr>
          <p:cNvPr id="264196" name="Rectangle 4"/>
          <p:cNvSpPr>
            <a:spLocks noChangeArrowheads="1"/>
          </p:cNvSpPr>
          <p:nvPr/>
        </p:nvSpPr>
        <p:spPr bwMode="auto">
          <a:xfrm>
            <a:off x="265884" y="756047"/>
            <a:ext cx="8593975" cy="615553"/>
          </a:xfrm>
          <a:prstGeom prst="rect">
            <a:avLst/>
          </a:prstGeom>
          <a:solidFill>
            <a:srgbClr val="FFFF99"/>
          </a:solidFill>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3400" b="1" i="1" dirty="0" err="1" smtClean="0">
                <a:latin typeface="Times New Roman" pitchFamily="18" charset="0"/>
                <a:cs typeface="Times New Roman" pitchFamily="18" charset="0"/>
              </a:rPr>
              <a:t>Cốc</a:t>
            </a:r>
            <a:r>
              <a:rPr lang="en-US" sz="3400" b="1" i="1" dirty="0" smtClean="0">
                <a:latin typeface="Times New Roman" pitchFamily="18" charset="0"/>
                <a:cs typeface="Times New Roman" pitchFamily="18" charset="0"/>
              </a:rPr>
              <a:t> </a:t>
            </a:r>
            <a:r>
              <a:rPr lang="en-US" sz="3400" b="1" i="1" dirty="0">
                <a:latin typeface="Times New Roman" pitchFamily="18" charset="0"/>
                <a:cs typeface="Times New Roman" pitchFamily="18" charset="0"/>
              </a:rPr>
              <a:t>b ( </a:t>
            </a:r>
            <a:r>
              <a:rPr lang="en-US" sz="3400" b="1" i="1" dirty="0" err="1">
                <a:latin typeface="Times New Roman" pitchFamily="18" charset="0"/>
                <a:cs typeface="Times New Roman" pitchFamily="18" charset="0"/>
              </a:rPr>
              <a:t>cốc</a:t>
            </a:r>
            <a:r>
              <a:rPr lang="en-US" sz="3400" b="1" i="1" dirty="0">
                <a:latin typeface="Times New Roman" pitchFamily="18" charset="0"/>
                <a:cs typeface="Times New Roman" pitchFamily="18" charset="0"/>
              </a:rPr>
              <a:t> </a:t>
            </a:r>
            <a:r>
              <a:rPr lang="en-US" sz="3400" b="1" i="1" dirty="0" err="1">
                <a:latin typeface="Times New Roman" pitchFamily="18" charset="0"/>
                <a:cs typeface="Times New Roman" pitchFamily="18" charset="0"/>
              </a:rPr>
              <a:t>nước</a:t>
            </a:r>
            <a:r>
              <a:rPr lang="en-US" sz="3400" b="1" i="1" dirty="0">
                <a:latin typeface="Times New Roman" pitchFamily="18" charset="0"/>
                <a:cs typeface="Times New Roman" pitchFamily="18" charset="0"/>
              </a:rPr>
              <a:t> </a:t>
            </a:r>
            <a:r>
              <a:rPr lang="en-US" sz="3400" b="1" i="1" dirty="0" err="1">
                <a:latin typeface="Times New Roman" pitchFamily="18" charset="0"/>
                <a:cs typeface="Times New Roman" pitchFamily="18" charset="0"/>
              </a:rPr>
              <a:t>nóng</a:t>
            </a:r>
            <a:r>
              <a:rPr lang="en-US" sz="3400" b="1" i="1" dirty="0">
                <a:latin typeface="Times New Roman" pitchFamily="18" charset="0"/>
                <a:cs typeface="Times New Roman" pitchFamily="18" charset="0"/>
              </a:rPr>
              <a:t>) </a:t>
            </a:r>
            <a:r>
              <a:rPr lang="en-US" sz="3400" b="1" i="1" dirty="0" err="1">
                <a:latin typeface="Times New Roman" pitchFamily="18" charset="0"/>
                <a:cs typeface="Times New Roman" pitchFamily="18" charset="0"/>
              </a:rPr>
              <a:t>có</a:t>
            </a:r>
            <a:r>
              <a:rPr lang="en-US" sz="3400" b="1" i="1" dirty="0">
                <a:latin typeface="Times New Roman" pitchFamily="18" charset="0"/>
                <a:cs typeface="Times New Roman" pitchFamily="18" charset="0"/>
              </a:rPr>
              <a:t> </a:t>
            </a:r>
            <a:r>
              <a:rPr lang="en-US" sz="3400" b="1" i="1" dirty="0" err="1">
                <a:latin typeface="Times New Roman" pitchFamily="18" charset="0"/>
                <a:cs typeface="Times New Roman" pitchFamily="18" charset="0"/>
              </a:rPr>
              <a:t>nhiệt</a:t>
            </a:r>
            <a:r>
              <a:rPr lang="en-US" sz="3400" b="1" i="1" dirty="0">
                <a:latin typeface="Times New Roman" pitchFamily="18" charset="0"/>
                <a:cs typeface="Times New Roman" pitchFamily="18" charset="0"/>
              </a:rPr>
              <a:t> </a:t>
            </a:r>
            <a:r>
              <a:rPr lang="en-US" sz="3400" b="1" i="1" dirty="0" err="1">
                <a:latin typeface="Times New Roman" pitchFamily="18" charset="0"/>
                <a:cs typeface="Times New Roman" pitchFamily="18" charset="0"/>
              </a:rPr>
              <a:t>độ</a:t>
            </a:r>
            <a:r>
              <a:rPr lang="en-US" sz="3400" b="1" i="1" dirty="0">
                <a:latin typeface="Times New Roman" pitchFamily="18" charset="0"/>
                <a:cs typeface="Times New Roman" pitchFamily="18" charset="0"/>
              </a:rPr>
              <a:t> </a:t>
            </a:r>
            <a:r>
              <a:rPr lang="en-US" sz="3400" b="1" i="1" dirty="0" err="1">
                <a:latin typeface="Times New Roman" pitchFamily="18" charset="0"/>
                <a:cs typeface="Times New Roman" pitchFamily="18" charset="0"/>
              </a:rPr>
              <a:t>cao</a:t>
            </a:r>
            <a:r>
              <a:rPr lang="en-US" sz="3400" b="1" i="1" dirty="0">
                <a:latin typeface="Times New Roman" pitchFamily="18" charset="0"/>
                <a:cs typeface="Times New Roman" pitchFamily="18" charset="0"/>
              </a:rPr>
              <a:t> </a:t>
            </a:r>
            <a:r>
              <a:rPr lang="en-US" sz="3400" b="1" i="1" dirty="0" err="1" smtClean="0">
                <a:latin typeface="Times New Roman" pitchFamily="18" charset="0"/>
                <a:cs typeface="Times New Roman" pitchFamily="18" charset="0"/>
              </a:rPr>
              <a:t>nhất</a:t>
            </a:r>
            <a:r>
              <a:rPr lang="en-US" sz="3400" b="1" i="1" dirty="0" smtClean="0">
                <a:latin typeface="Times New Roman" pitchFamily="18" charset="0"/>
                <a:cs typeface="Times New Roman" pitchFamily="18" charset="0"/>
              </a:rPr>
              <a:t>.</a:t>
            </a:r>
            <a:endParaRPr lang="en-US" sz="3400" b="1" i="1" dirty="0">
              <a:latin typeface="Times New Roman" pitchFamily="18" charset="0"/>
              <a:cs typeface="Times New Roman" pitchFamily="18" charset="0"/>
            </a:endParaRPr>
          </a:p>
        </p:txBody>
      </p:sp>
    </p:spTree>
    <p:extLst>
      <p:ext uri="{BB962C8B-B14F-4D97-AF65-F5344CB8AC3E}">
        <p14:creationId xmlns:p14="http://schemas.microsoft.com/office/powerpoint/2010/main" val="3719682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4205"/>
                                        </p:tgtEl>
                                        <p:attrNameLst>
                                          <p:attrName>style.visibility</p:attrName>
                                        </p:attrNameLst>
                                      </p:cBhvr>
                                      <p:to>
                                        <p:strVal val="visible"/>
                                      </p:to>
                                    </p:set>
                                    <p:animEffect transition="in" filter="box(in)">
                                      <p:cBhvr>
                                        <p:cTn id="7" dur="500"/>
                                        <p:tgtEl>
                                          <p:spTgt spid="26420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wipe(down)">
                                      <p:cBhvr>
                                        <p:cTn id="12" dur="500"/>
                                        <p:tgtEl>
                                          <p:spTgt spid="1843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64196"/>
                                        </p:tgtEl>
                                        <p:attrNameLst>
                                          <p:attrName>style.visibility</p:attrName>
                                        </p:attrNameLst>
                                      </p:cBhvr>
                                      <p:to>
                                        <p:strVal val="visible"/>
                                      </p:to>
                                    </p:set>
                                    <p:animEffect transition="in" filter="circle(in)">
                                      <p:cBhvr>
                                        <p:cTn id="17" dur="2000"/>
                                        <p:tgtEl>
                                          <p:spTgt spid="264196"/>
                                        </p:tgtEl>
                                      </p:cBhvr>
                                    </p:animEffect>
                                  </p:childTnLst>
                                </p:cTn>
                              </p:par>
                              <p:par>
                                <p:cTn id="18" presetID="10" presetClass="exit" presetSubtype="0" fill="hold" grpId="1" nodeType="withEffect">
                                  <p:stCondLst>
                                    <p:cond delay="0"/>
                                  </p:stCondLst>
                                  <p:childTnLst>
                                    <p:animEffect transition="out" filter="fade">
                                      <p:cBhvr>
                                        <p:cTn id="19" dur="500"/>
                                        <p:tgtEl>
                                          <p:spTgt spid="18434"/>
                                        </p:tgtEl>
                                      </p:cBhvr>
                                    </p:animEffect>
                                    <p:set>
                                      <p:cBhvr>
                                        <p:cTn id="20" dur="1" fill="hold">
                                          <p:stCondLst>
                                            <p:cond delay="499"/>
                                          </p:stCondLst>
                                        </p:cTn>
                                        <p:tgtEl>
                                          <p:spTgt spid="1843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64203"/>
                                        </p:tgtEl>
                                        <p:attrNameLst>
                                          <p:attrName>style.visibility</p:attrName>
                                        </p:attrNameLst>
                                      </p:cBhvr>
                                      <p:to>
                                        <p:strVal val="visible"/>
                                      </p:to>
                                    </p:set>
                                    <p:animEffect transition="in" filter="randombar(horizontal)">
                                      <p:cBhvr>
                                        <p:cTn id="25" dur="500"/>
                                        <p:tgtEl>
                                          <p:spTgt spid="264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4" grpId="1"/>
      <p:bldP spid="264203" grpId="0" animBg="1"/>
      <p:bldP spid="264205" grpId="0" animBg="1"/>
      <p:bldP spid="26419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719</TotalTime>
  <Words>1140</Words>
  <Application>Microsoft Office PowerPoint</Application>
  <PresentationFormat>On-screen Show (4:3)</PresentationFormat>
  <Paragraphs>133</Paragraphs>
  <Slides>35</Slides>
  <Notes>0</Notes>
  <HiddenSlides>0</HiddenSlides>
  <MMClips>0</MMClips>
  <ScaleCrop>false</ScaleCrop>
  <HeadingPairs>
    <vt:vector size="4" baseType="variant">
      <vt:variant>
        <vt:lpstr>Theme</vt:lpstr>
      </vt:variant>
      <vt:variant>
        <vt:i4>16</vt:i4>
      </vt:variant>
      <vt:variant>
        <vt:lpstr>Slide Titles</vt:lpstr>
      </vt:variant>
      <vt:variant>
        <vt:i4>35</vt:i4>
      </vt:variant>
    </vt:vector>
  </HeadingPairs>
  <TitlesOfParts>
    <vt:vector size="51" baseType="lpstr">
      <vt:lpstr>Office Theme</vt:lpstr>
      <vt:lpstr>2_Office Theme</vt:lpstr>
      <vt:lpstr>1_Office Theme</vt:lpstr>
      <vt:lpstr>Default Design</vt:lpstr>
      <vt:lpstr>2_Default Design</vt:lpstr>
      <vt:lpstr>3_Office Theme</vt:lpstr>
      <vt:lpstr>4_Office Theme</vt:lpstr>
      <vt:lpstr>5_Office Theme</vt:lpstr>
      <vt:lpstr>6_Office Theme</vt:lpstr>
      <vt:lpstr>7_Office Theme</vt:lpstr>
      <vt:lpstr>8_Office Theme</vt:lpstr>
      <vt:lpstr>9_Office Theme</vt:lpstr>
      <vt:lpstr>10_Office Theme</vt:lpstr>
      <vt:lpstr>3_Default Design</vt:lpstr>
      <vt:lpstr>1_Default Design</vt:lpstr>
      <vt:lpstr>11_Office Theme</vt:lpstr>
      <vt:lpstr>Khoa học 4</vt:lpstr>
      <vt:lpstr>Khởi động</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Giới thiệu bài</dc:title>
  <dc:creator>Welcome</dc:creator>
  <cp:lastModifiedBy>A</cp:lastModifiedBy>
  <cp:revision>218</cp:revision>
  <dcterms:created xsi:type="dcterms:W3CDTF">2006-08-16T00:00:00Z</dcterms:created>
  <dcterms:modified xsi:type="dcterms:W3CDTF">2022-03-05T03:35:09Z</dcterms:modified>
</cp:coreProperties>
</file>