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713" r:id="rId6"/>
  </p:sldMasterIdLst>
  <p:sldIdLst>
    <p:sldId id="333" r:id="rId7"/>
    <p:sldId id="335" r:id="rId8"/>
    <p:sldId id="384" r:id="rId9"/>
    <p:sldId id="337" r:id="rId10"/>
    <p:sldId id="351" r:id="rId11"/>
    <p:sldId id="365" r:id="rId12"/>
    <p:sldId id="385" r:id="rId13"/>
    <p:sldId id="287" r:id="rId14"/>
    <p:sldId id="257" r:id="rId15"/>
    <p:sldId id="436" r:id="rId16"/>
    <p:sldId id="387" r:id="rId17"/>
    <p:sldId id="435" r:id="rId18"/>
    <p:sldId id="417" r:id="rId19"/>
    <p:sldId id="390" r:id="rId20"/>
    <p:sldId id="426" r:id="rId21"/>
    <p:sldId id="418" r:id="rId22"/>
    <p:sldId id="392" r:id="rId23"/>
    <p:sldId id="393" r:id="rId24"/>
    <p:sldId id="437" r:id="rId25"/>
    <p:sldId id="305" r:id="rId26"/>
    <p:sldId id="371" r:id="rId27"/>
  </p:sldIdLst>
  <p:sldSz cx="12192000" cy="6858000"/>
  <p:notesSz cx="6858000" cy="91440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E081"/>
    <a:srgbClr val="273970"/>
    <a:srgbClr val="0000FF"/>
    <a:srgbClr val="008000"/>
    <a:srgbClr val="FF3399"/>
    <a:srgbClr val="FF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78" d="100"/>
          <a:sy n="78" d="100"/>
        </p:scale>
        <p:origin x="850" y="62"/>
      </p:cViewPr>
      <p:guideLst>
        <p:guide orient="horz" pos="2152"/>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pPr/>
              <a:t>‹#›</a:t>
            </a:fld>
            <a:endParaRPr lang="en-US" altLang="en-US"/>
          </a:p>
        </p:txBody>
      </p:sp>
    </p:spTree>
    <p:extLst>
      <p:ext uri="{BB962C8B-B14F-4D97-AF65-F5344CB8AC3E}">
        <p14:creationId xmlns:p14="http://schemas.microsoft.com/office/powerpoint/2010/main" val="73839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pPr/>
              <a:t>‹#›</a:t>
            </a:fld>
            <a:endParaRPr lang="en-US" altLang="en-US"/>
          </a:p>
        </p:txBody>
      </p:sp>
    </p:spTree>
    <p:extLst>
      <p:ext uri="{BB962C8B-B14F-4D97-AF65-F5344CB8AC3E}">
        <p14:creationId xmlns:p14="http://schemas.microsoft.com/office/powerpoint/2010/main" val="264415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pPr/>
              <a:t>‹#›</a:t>
            </a:fld>
            <a:endParaRPr lang="en-US" altLang="en-US"/>
          </a:p>
        </p:txBody>
      </p:sp>
    </p:spTree>
    <p:extLst>
      <p:ext uri="{BB962C8B-B14F-4D97-AF65-F5344CB8AC3E}">
        <p14:creationId xmlns:p14="http://schemas.microsoft.com/office/powerpoint/2010/main" val="406481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pPr/>
              <a:t>‹#›</a:t>
            </a:fld>
            <a:endParaRPr lang="en-US" altLang="en-US"/>
          </a:p>
        </p:txBody>
      </p:sp>
    </p:spTree>
    <p:extLst>
      <p:ext uri="{BB962C8B-B14F-4D97-AF65-F5344CB8AC3E}">
        <p14:creationId xmlns:p14="http://schemas.microsoft.com/office/powerpoint/2010/main" val="3997543942"/>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20BCCF39-5ADE-4142-9187-86AD73F0DF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A29405-7411-4A4A-93B1-850CC2706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pPr/>
              <a:t>‹#›</a:t>
            </a:fld>
            <a:endParaRPr lang="en-US" altLang="en-US"/>
          </a:p>
        </p:txBody>
      </p:sp>
    </p:spTree>
    <p:extLst>
      <p:ext uri="{BB962C8B-B14F-4D97-AF65-F5344CB8AC3E}">
        <p14:creationId xmlns:p14="http://schemas.microsoft.com/office/powerpoint/2010/main" val="54231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FF383150-03A2-4F2A-ACEA-9C6F3ACB52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01C677-0FC8-49C8-9163-C12929BE27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pPr/>
              <a:t>‹#›</a:t>
            </a:fld>
            <a:endParaRPr lang="en-US" altLang="en-US"/>
          </a:p>
        </p:txBody>
      </p:sp>
    </p:spTree>
    <p:extLst>
      <p:ext uri="{BB962C8B-B14F-4D97-AF65-F5344CB8AC3E}">
        <p14:creationId xmlns:p14="http://schemas.microsoft.com/office/powerpoint/2010/main" val="140518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2F1BDF04-8172-4D5C-AA27-E704B284D1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5D81C5-2DA3-470A-BDC6-F1B77ADC1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pPr/>
              <a:t>‹#›</a:t>
            </a:fld>
            <a:endParaRPr lang="en-US" altLang="en-US"/>
          </a:p>
        </p:txBody>
      </p:sp>
    </p:spTree>
    <p:extLst>
      <p:ext uri="{BB962C8B-B14F-4D97-AF65-F5344CB8AC3E}">
        <p14:creationId xmlns:p14="http://schemas.microsoft.com/office/powerpoint/2010/main" val="86577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451FC138-E9B5-4A7A-80F4-D62B367BA0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8118E2-CC16-49E9-91FE-86FB7795FB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pPr/>
              <a:t>‹#›</a:t>
            </a:fld>
            <a:endParaRPr lang="en-US" altLang="en-US"/>
          </a:p>
        </p:txBody>
      </p:sp>
    </p:spTree>
    <p:extLst>
      <p:ext uri="{BB962C8B-B14F-4D97-AF65-F5344CB8AC3E}">
        <p14:creationId xmlns:p14="http://schemas.microsoft.com/office/powerpoint/2010/main" val="300541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363C4F1-D377-44E5-985F-99C293D0E2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4CEF37B-5B7A-489B-9708-ED1BBC920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pPr/>
              <a:t>‹#›</a:t>
            </a:fld>
            <a:endParaRPr lang="en-US" altLang="en-US"/>
          </a:p>
        </p:txBody>
      </p:sp>
    </p:spTree>
    <p:extLst>
      <p:ext uri="{BB962C8B-B14F-4D97-AF65-F5344CB8AC3E}">
        <p14:creationId xmlns:p14="http://schemas.microsoft.com/office/powerpoint/2010/main" val="1456535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2FC6955-B38C-4EBE-B173-479A8E8B20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27A0AC-3758-4A3F-B4EF-81B5224714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pPr/>
              <a:t>‹#›</a:t>
            </a:fld>
            <a:endParaRPr lang="en-US" altLang="en-US"/>
          </a:p>
        </p:txBody>
      </p:sp>
    </p:spTree>
    <p:extLst>
      <p:ext uri="{BB962C8B-B14F-4D97-AF65-F5344CB8AC3E}">
        <p14:creationId xmlns:p14="http://schemas.microsoft.com/office/powerpoint/2010/main" val="26076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A07345-3303-415C-B232-CE97AA7492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D29477-10DC-49E7-9645-B91F5E2B2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pPr/>
              <a:t>‹#›</a:t>
            </a:fld>
            <a:endParaRPr lang="en-US" altLang="en-US"/>
          </a:p>
        </p:txBody>
      </p:sp>
    </p:spTree>
    <p:extLst>
      <p:ext uri="{BB962C8B-B14F-4D97-AF65-F5344CB8AC3E}">
        <p14:creationId xmlns:p14="http://schemas.microsoft.com/office/powerpoint/2010/main" val="89468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pPr/>
              <a:t>‹#›</a:t>
            </a:fld>
            <a:endParaRPr lang="en-US" altLang="en-US"/>
          </a:p>
        </p:txBody>
      </p:sp>
    </p:spTree>
    <p:extLst>
      <p:ext uri="{BB962C8B-B14F-4D97-AF65-F5344CB8AC3E}">
        <p14:creationId xmlns:p14="http://schemas.microsoft.com/office/powerpoint/2010/main" val="405858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D13E6D65-9923-4553-A6DF-B47DD3C218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8EAF08-BABE-4B0D-B307-363C4785D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pPr/>
              <a:t>‹#›</a:t>
            </a:fld>
            <a:endParaRPr lang="en-US" altLang="en-US"/>
          </a:p>
        </p:txBody>
      </p:sp>
    </p:spTree>
    <p:extLst>
      <p:ext uri="{BB962C8B-B14F-4D97-AF65-F5344CB8AC3E}">
        <p14:creationId xmlns:p14="http://schemas.microsoft.com/office/powerpoint/2010/main" val="239921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32C04813-9B7B-46AD-A815-BF6DF5A74D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7E6D3D-F430-4F55-83CF-19F4A6EC4D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pPr/>
              <a:t>‹#›</a:t>
            </a:fld>
            <a:endParaRPr lang="en-US" altLang="en-US"/>
          </a:p>
        </p:txBody>
      </p:sp>
    </p:spTree>
    <p:extLst>
      <p:ext uri="{BB962C8B-B14F-4D97-AF65-F5344CB8AC3E}">
        <p14:creationId xmlns:p14="http://schemas.microsoft.com/office/powerpoint/2010/main" val="1599370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308CAD4-6D1A-42AE-BD0E-CCEBC8E3C6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A66270-5398-4D24-9314-F6D3214DA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pPr/>
              <a:t>‹#›</a:t>
            </a:fld>
            <a:endParaRPr lang="en-US" altLang="en-US"/>
          </a:p>
        </p:txBody>
      </p:sp>
    </p:spTree>
    <p:extLst>
      <p:ext uri="{BB962C8B-B14F-4D97-AF65-F5344CB8AC3E}">
        <p14:creationId xmlns:p14="http://schemas.microsoft.com/office/powerpoint/2010/main" val="214942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CCCCBF3-5FBE-4BAC-9209-DFE2DDD975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607D43-9451-4C67-AD5E-A166911A99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pPr/>
              <a:t>‹#›</a:t>
            </a:fld>
            <a:endParaRPr lang="en-US" altLang="en-US"/>
          </a:p>
        </p:txBody>
      </p:sp>
    </p:spTree>
    <p:extLst>
      <p:ext uri="{BB962C8B-B14F-4D97-AF65-F5344CB8AC3E}">
        <p14:creationId xmlns:p14="http://schemas.microsoft.com/office/powerpoint/2010/main" val="86522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49732FD5-5C15-4F82-92C4-C5B879C545F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pPr/>
              <a:t>‹#›</a:t>
            </a:fld>
            <a:endParaRPr lang="en-US" altLang="en-US"/>
          </a:p>
        </p:txBody>
      </p:sp>
    </p:spTree>
    <p:extLst>
      <p:ext uri="{BB962C8B-B14F-4D97-AF65-F5344CB8AC3E}">
        <p14:creationId xmlns:p14="http://schemas.microsoft.com/office/powerpoint/2010/main" val="244095926"/>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33E93254-548F-49A7-90DF-63DE1A1078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0D298A-3C98-44C2-935A-EDB5BE6C7E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9305D8-D171-484F-B901-22A58D876C04}"/>
              </a:ext>
            </a:extLst>
          </p:cNvPr>
          <p:cNvSpPr>
            <a:spLocks noGrp="1" noChangeArrowheads="1"/>
          </p:cNvSpPr>
          <p:nvPr>
            <p:ph type="sldNum" sz="quarter" idx="12"/>
          </p:nvPr>
        </p:nvSpPr>
        <p:spPr>
          <a:ln/>
        </p:spPr>
        <p:txBody>
          <a:bodyPr/>
          <a:lstStyle>
            <a:lvl1pPr>
              <a:defRPr/>
            </a:lvl1pPr>
          </a:lstStyle>
          <a:p>
            <a:fld id="{67EE60A8-5300-4017-AE81-43D6F1642AA7}" type="slidenum">
              <a:rPr lang="en-US" altLang="en-US"/>
              <a:pPr/>
              <a:t>‹#›</a:t>
            </a:fld>
            <a:endParaRPr lang="en-US" altLang="en-US"/>
          </a:p>
        </p:txBody>
      </p:sp>
    </p:spTree>
    <p:extLst>
      <p:ext uri="{BB962C8B-B14F-4D97-AF65-F5344CB8AC3E}">
        <p14:creationId xmlns:p14="http://schemas.microsoft.com/office/powerpoint/2010/main" val="231972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95FFFED0-B86A-4F0B-9665-606AD4D147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BD938C-7477-4CFF-B495-CC30AF88C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39B1DA-B0C1-47D0-9BEB-50B951E06F9E}"/>
              </a:ext>
            </a:extLst>
          </p:cNvPr>
          <p:cNvSpPr>
            <a:spLocks noGrp="1" noChangeArrowheads="1"/>
          </p:cNvSpPr>
          <p:nvPr>
            <p:ph type="sldNum" sz="quarter" idx="12"/>
          </p:nvPr>
        </p:nvSpPr>
        <p:spPr>
          <a:ln/>
        </p:spPr>
        <p:txBody>
          <a:bodyPr/>
          <a:lstStyle>
            <a:lvl1pPr>
              <a:defRPr/>
            </a:lvl1pPr>
          </a:lstStyle>
          <a:p>
            <a:fld id="{FDEC43FC-3709-4FFF-8E59-DA169C302D9D}" type="slidenum">
              <a:rPr lang="en-US" altLang="en-US"/>
              <a:pPr/>
              <a:t>‹#›</a:t>
            </a:fld>
            <a:endParaRPr lang="en-US" altLang="en-US"/>
          </a:p>
        </p:txBody>
      </p:sp>
    </p:spTree>
    <p:extLst>
      <p:ext uri="{BB962C8B-B14F-4D97-AF65-F5344CB8AC3E}">
        <p14:creationId xmlns:p14="http://schemas.microsoft.com/office/powerpoint/2010/main" val="878317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554808C5-5903-40A3-B8E3-1A635D6391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FCCAAE-397B-4D3C-9E29-A613118A67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1353D4-21F1-4946-90F6-3E847BC7ABFA}"/>
              </a:ext>
            </a:extLst>
          </p:cNvPr>
          <p:cNvSpPr>
            <a:spLocks noGrp="1" noChangeArrowheads="1"/>
          </p:cNvSpPr>
          <p:nvPr>
            <p:ph type="sldNum" sz="quarter" idx="12"/>
          </p:nvPr>
        </p:nvSpPr>
        <p:spPr>
          <a:ln/>
        </p:spPr>
        <p:txBody>
          <a:bodyPr/>
          <a:lstStyle>
            <a:lvl1pPr>
              <a:defRPr/>
            </a:lvl1pPr>
          </a:lstStyle>
          <a:p>
            <a:fld id="{FEA2FB1C-3E3D-4539-9BA0-E163D816E01B}" type="slidenum">
              <a:rPr lang="en-US" altLang="en-US"/>
              <a:pPr/>
              <a:t>‹#›</a:t>
            </a:fld>
            <a:endParaRPr lang="en-US" altLang="en-US"/>
          </a:p>
        </p:txBody>
      </p:sp>
    </p:spTree>
    <p:extLst>
      <p:ext uri="{BB962C8B-B14F-4D97-AF65-F5344CB8AC3E}">
        <p14:creationId xmlns:p14="http://schemas.microsoft.com/office/powerpoint/2010/main" val="335101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E9A84166-12CF-4AF1-8ED6-7D290FF2F4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AB60CC-1FC8-4EA8-A3AA-56D4657162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0D0E33-2808-4417-9E96-79C8E6E10E24}"/>
              </a:ext>
            </a:extLst>
          </p:cNvPr>
          <p:cNvSpPr>
            <a:spLocks noGrp="1" noChangeArrowheads="1"/>
          </p:cNvSpPr>
          <p:nvPr>
            <p:ph type="sldNum" sz="quarter" idx="12"/>
          </p:nvPr>
        </p:nvSpPr>
        <p:spPr>
          <a:ln/>
        </p:spPr>
        <p:txBody>
          <a:bodyPr/>
          <a:lstStyle>
            <a:lvl1pPr>
              <a:defRPr/>
            </a:lvl1pPr>
          </a:lstStyle>
          <a:p>
            <a:fld id="{BF06CCF0-C1C6-4DC6-899A-270BFC20A6C6}" type="slidenum">
              <a:rPr lang="en-US" altLang="en-US"/>
              <a:pPr/>
              <a:t>‹#›</a:t>
            </a:fld>
            <a:endParaRPr lang="en-US" altLang="en-US"/>
          </a:p>
        </p:txBody>
      </p:sp>
    </p:spTree>
    <p:extLst>
      <p:ext uri="{BB962C8B-B14F-4D97-AF65-F5344CB8AC3E}">
        <p14:creationId xmlns:p14="http://schemas.microsoft.com/office/powerpoint/2010/main" val="72798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EF054072-EA06-4F86-B5E6-23793A910B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B492A2-2BD1-4A7A-B7BC-A8540CA0B1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2BF6B76-C9B5-466B-BAF4-28B5322415CE}"/>
              </a:ext>
            </a:extLst>
          </p:cNvPr>
          <p:cNvSpPr>
            <a:spLocks noGrp="1" noChangeArrowheads="1"/>
          </p:cNvSpPr>
          <p:nvPr>
            <p:ph type="sldNum" sz="quarter" idx="12"/>
          </p:nvPr>
        </p:nvSpPr>
        <p:spPr>
          <a:ln/>
        </p:spPr>
        <p:txBody>
          <a:bodyPr/>
          <a:lstStyle>
            <a:lvl1pPr>
              <a:defRPr/>
            </a:lvl1pPr>
          </a:lstStyle>
          <a:p>
            <a:fld id="{D3899177-2A60-4407-A189-3803038EC98E}" type="slidenum">
              <a:rPr lang="en-US" altLang="en-US"/>
              <a:pPr/>
              <a:t>‹#›</a:t>
            </a:fld>
            <a:endParaRPr lang="en-US" altLang="en-US"/>
          </a:p>
        </p:txBody>
      </p:sp>
    </p:spTree>
    <p:extLst>
      <p:ext uri="{BB962C8B-B14F-4D97-AF65-F5344CB8AC3E}">
        <p14:creationId xmlns:p14="http://schemas.microsoft.com/office/powerpoint/2010/main" val="17964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pPr/>
              <a:t>‹#›</a:t>
            </a:fld>
            <a:endParaRPr lang="en-US" altLang="en-US"/>
          </a:p>
        </p:txBody>
      </p:sp>
    </p:spTree>
    <p:extLst>
      <p:ext uri="{BB962C8B-B14F-4D97-AF65-F5344CB8AC3E}">
        <p14:creationId xmlns:p14="http://schemas.microsoft.com/office/powerpoint/2010/main" val="3939179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E74065B9-9EB0-4C80-819D-59C10928C8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A821BA-9484-46E5-A5B2-802E75CB1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E801FCB-2622-4433-8292-6B5FD3601713}"/>
              </a:ext>
            </a:extLst>
          </p:cNvPr>
          <p:cNvSpPr>
            <a:spLocks noGrp="1" noChangeArrowheads="1"/>
          </p:cNvSpPr>
          <p:nvPr>
            <p:ph type="sldNum" sz="quarter" idx="12"/>
          </p:nvPr>
        </p:nvSpPr>
        <p:spPr>
          <a:ln/>
        </p:spPr>
        <p:txBody>
          <a:bodyPr/>
          <a:lstStyle>
            <a:lvl1pPr>
              <a:defRPr/>
            </a:lvl1pPr>
          </a:lstStyle>
          <a:p>
            <a:fld id="{15B67014-5D88-46C1-B164-5AC7F2085BC5}" type="slidenum">
              <a:rPr lang="en-US" altLang="en-US"/>
              <a:pPr/>
              <a:t>‹#›</a:t>
            </a:fld>
            <a:endParaRPr lang="en-US" altLang="en-US"/>
          </a:p>
        </p:txBody>
      </p:sp>
    </p:spTree>
    <p:extLst>
      <p:ext uri="{BB962C8B-B14F-4D97-AF65-F5344CB8AC3E}">
        <p14:creationId xmlns:p14="http://schemas.microsoft.com/office/powerpoint/2010/main" val="1458686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33B52D-C662-4252-9B70-30DD4FF15B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CAB8492-6FAD-4BBB-B093-9A3C17832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5F0E48C-C915-4BFD-B65B-EB29EA6FD185}"/>
              </a:ext>
            </a:extLst>
          </p:cNvPr>
          <p:cNvSpPr>
            <a:spLocks noGrp="1" noChangeArrowheads="1"/>
          </p:cNvSpPr>
          <p:nvPr>
            <p:ph type="sldNum" sz="quarter" idx="12"/>
          </p:nvPr>
        </p:nvSpPr>
        <p:spPr>
          <a:ln/>
        </p:spPr>
        <p:txBody>
          <a:bodyPr/>
          <a:lstStyle>
            <a:lvl1pPr>
              <a:defRPr/>
            </a:lvl1pPr>
          </a:lstStyle>
          <a:p>
            <a:fld id="{0BBF08C0-C09D-4EBE-879B-AE8C4171EE16}" type="slidenum">
              <a:rPr lang="en-US" altLang="en-US"/>
              <a:pPr/>
              <a:t>‹#›</a:t>
            </a:fld>
            <a:endParaRPr lang="en-US" altLang="en-US"/>
          </a:p>
        </p:txBody>
      </p:sp>
    </p:spTree>
    <p:extLst>
      <p:ext uri="{BB962C8B-B14F-4D97-AF65-F5344CB8AC3E}">
        <p14:creationId xmlns:p14="http://schemas.microsoft.com/office/powerpoint/2010/main" val="3392559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90C14321-2F58-493A-A3B0-438613605F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62BB7D-A7AE-4D7B-9332-50A44BE9B7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38971B-ECB9-47EB-AC11-139F09652CF9}"/>
              </a:ext>
            </a:extLst>
          </p:cNvPr>
          <p:cNvSpPr>
            <a:spLocks noGrp="1" noChangeArrowheads="1"/>
          </p:cNvSpPr>
          <p:nvPr>
            <p:ph type="sldNum" sz="quarter" idx="12"/>
          </p:nvPr>
        </p:nvSpPr>
        <p:spPr>
          <a:ln/>
        </p:spPr>
        <p:txBody>
          <a:bodyPr/>
          <a:lstStyle>
            <a:lvl1pPr>
              <a:defRPr/>
            </a:lvl1pPr>
          </a:lstStyle>
          <a:p>
            <a:fld id="{D412615A-6AC3-423E-A3D1-95DECEC4C988}" type="slidenum">
              <a:rPr lang="en-US" altLang="en-US"/>
              <a:pPr/>
              <a:t>‹#›</a:t>
            </a:fld>
            <a:endParaRPr lang="en-US" altLang="en-US"/>
          </a:p>
        </p:txBody>
      </p:sp>
    </p:spTree>
    <p:extLst>
      <p:ext uri="{BB962C8B-B14F-4D97-AF65-F5344CB8AC3E}">
        <p14:creationId xmlns:p14="http://schemas.microsoft.com/office/powerpoint/2010/main" val="2118814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0767DDF2-0268-494C-BE69-9777FC28C1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BF94E9-9CD1-48CF-A624-DDD4C9D42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2640DF-25BD-4833-A952-A232D62BF5B6}"/>
              </a:ext>
            </a:extLst>
          </p:cNvPr>
          <p:cNvSpPr>
            <a:spLocks noGrp="1" noChangeArrowheads="1"/>
          </p:cNvSpPr>
          <p:nvPr>
            <p:ph type="sldNum" sz="quarter" idx="12"/>
          </p:nvPr>
        </p:nvSpPr>
        <p:spPr>
          <a:ln/>
        </p:spPr>
        <p:txBody>
          <a:bodyPr/>
          <a:lstStyle>
            <a:lvl1pPr>
              <a:defRPr/>
            </a:lvl1pPr>
          </a:lstStyle>
          <a:p>
            <a:fld id="{9635EFF5-0F50-4C7B-AB81-85BDE407ECC9}" type="slidenum">
              <a:rPr lang="en-US" altLang="en-US"/>
              <a:pPr/>
              <a:t>‹#›</a:t>
            </a:fld>
            <a:endParaRPr lang="en-US" altLang="en-US"/>
          </a:p>
        </p:txBody>
      </p:sp>
    </p:spTree>
    <p:extLst>
      <p:ext uri="{BB962C8B-B14F-4D97-AF65-F5344CB8AC3E}">
        <p14:creationId xmlns:p14="http://schemas.microsoft.com/office/powerpoint/2010/main" val="23840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8DAFA8DC-03A7-4313-9C65-C0EE5FD1BD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3D5E5A-DD72-438D-82B4-71FF102F5D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B7D66E-87F0-46C9-983E-D663F511A6E2}"/>
              </a:ext>
            </a:extLst>
          </p:cNvPr>
          <p:cNvSpPr>
            <a:spLocks noGrp="1" noChangeArrowheads="1"/>
          </p:cNvSpPr>
          <p:nvPr>
            <p:ph type="sldNum" sz="quarter" idx="12"/>
          </p:nvPr>
        </p:nvSpPr>
        <p:spPr>
          <a:ln/>
        </p:spPr>
        <p:txBody>
          <a:bodyPr/>
          <a:lstStyle>
            <a:lvl1pPr>
              <a:defRPr/>
            </a:lvl1pPr>
          </a:lstStyle>
          <a:p>
            <a:fld id="{02DC3C96-3289-40D1-9AD0-F6B3D6697C84}" type="slidenum">
              <a:rPr lang="en-US" altLang="en-US"/>
              <a:pPr/>
              <a:t>‹#›</a:t>
            </a:fld>
            <a:endParaRPr lang="en-US" altLang="en-US"/>
          </a:p>
        </p:txBody>
      </p:sp>
    </p:spTree>
    <p:extLst>
      <p:ext uri="{BB962C8B-B14F-4D97-AF65-F5344CB8AC3E}">
        <p14:creationId xmlns:p14="http://schemas.microsoft.com/office/powerpoint/2010/main" val="142044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6FD964C-58C9-44C6-AB43-1097774D1A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839EB3-2BD5-431C-B2B8-A6121AD1B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B814F0-20A5-4B08-924C-EA27BCF425FE}"/>
              </a:ext>
            </a:extLst>
          </p:cNvPr>
          <p:cNvSpPr>
            <a:spLocks noGrp="1" noChangeArrowheads="1"/>
          </p:cNvSpPr>
          <p:nvPr>
            <p:ph type="sldNum" sz="quarter" idx="12"/>
          </p:nvPr>
        </p:nvSpPr>
        <p:spPr>
          <a:ln/>
        </p:spPr>
        <p:txBody>
          <a:bodyPr/>
          <a:lstStyle>
            <a:lvl1pPr>
              <a:defRPr/>
            </a:lvl1pPr>
          </a:lstStyle>
          <a:p>
            <a:fld id="{66E618BF-E172-454F-ADB8-BC715637745C}" type="slidenum">
              <a:rPr lang="en-US" altLang="en-US"/>
              <a:pPr/>
              <a:t>‹#›</a:t>
            </a:fld>
            <a:endParaRPr lang="en-US" altLang="en-US"/>
          </a:p>
        </p:txBody>
      </p:sp>
    </p:spTree>
    <p:extLst>
      <p:ext uri="{BB962C8B-B14F-4D97-AF65-F5344CB8AC3E}">
        <p14:creationId xmlns:p14="http://schemas.microsoft.com/office/powerpoint/2010/main" val="3887426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12EF7920-7987-4F01-893A-4686BF6E9A9C}"/>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2C8E9E6F-5ABA-4F33-9AE5-E108CDEC5E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D4C03C7-04D0-4533-B9D6-BA159D97C411}"/>
              </a:ext>
            </a:extLst>
          </p:cNvPr>
          <p:cNvSpPr>
            <a:spLocks noGrp="1"/>
          </p:cNvSpPr>
          <p:nvPr>
            <p:ph type="sldNum" sz="quarter" idx="12"/>
          </p:nvPr>
        </p:nvSpPr>
        <p:spPr/>
        <p:txBody>
          <a:bodyPr/>
          <a:lstStyle>
            <a:lvl1pPr>
              <a:defRPr/>
            </a:lvl1pPr>
          </a:lstStyle>
          <a:p>
            <a:fld id="{9A1B822D-E164-4242-9D1F-3BC43438DA11}" type="slidenum">
              <a:rPr lang="en-US" altLang="en-US"/>
              <a:pPr/>
              <a:t>‹#›</a:t>
            </a:fld>
            <a:endParaRPr lang="en-US" altLang="en-US"/>
          </a:p>
        </p:txBody>
      </p:sp>
    </p:spTree>
    <p:extLst>
      <p:ext uri="{BB962C8B-B14F-4D97-AF65-F5344CB8AC3E}">
        <p14:creationId xmlns:p14="http://schemas.microsoft.com/office/powerpoint/2010/main" val="2049617847"/>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9028EB7B-0C7F-48C6-AF23-46A0958708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45DDF4-31C6-4F88-9F1C-4F1544B5E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4A86F9-9ECB-40D4-9327-90BEB533853F}"/>
              </a:ext>
            </a:extLst>
          </p:cNvPr>
          <p:cNvSpPr>
            <a:spLocks noGrp="1" noChangeArrowheads="1"/>
          </p:cNvSpPr>
          <p:nvPr>
            <p:ph type="sldNum" sz="quarter" idx="12"/>
          </p:nvPr>
        </p:nvSpPr>
        <p:spPr>
          <a:ln/>
        </p:spPr>
        <p:txBody>
          <a:bodyPr/>
          <a:lstStyle>
            <a:lvl1pPr>
              <a:defRPr/>
            </a:lvl1pPr>
          </a:lstStyle>
          <a:p>
            <a:fld id="{D0AAEC85-991B-473D-9A2E-15426F2208FC}" type="slidenum">
              <a:rPr lang="en-US" altLang="en-US"/>
              <a:pPr/>
              <a:t>‹#›</a:t>
            </a:fld>
            <a:endParaRPr lang="en-US" altLang="en-US"/>
          </a:p>
        </p:txBody>
      </p:sp>
    </p:spTree>
    <p:extLst>
      <p:ext uri="{BB962C8B-B14F-4D97-AF65-F5344CB8AC3E}">
        <p14:creationId xmlns:p14="http://schemas.microsoft.com/office/powerpoint/2010/main" val="2243425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F07EF635-1C6F-4673-8AE3-5C5712F928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28E9D7-D680-490B-8AD6-FCA7D23AF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F05153-7F94-4DA0-8C6F-182F0C0CF66A}"/>
              </a:ext>
            </a:extLst>
          </p:cNvPr>
          <p:cNvSpPr>
            <a:spLocks noGrp="1" noChangeArrowheads="1"/>
          </p:cNvSpPr>
          <p:nvPr>
            <p:ph type="sldNum" sz="quarter" idx="12"/>
          </p:nvPr>
        </p:nvSpPr>
        <p:spPr>
          <a:ln/>
        </p:spPr>
        <p:txBody>
          <a:bodyPr/>
          <a:lstStyle>
            <a:lvl1pPr>
              <a:defRPr/>
            </a:lvl1pPr>
          </a:lstStyle>
          <a:p>
            <a:fld id="{D436395F-F908-473F-9DA8-CD231A8FA290}" type="slidenum">
              <a:rPr lang="en-US" altLang="en-US"/>
              <a:pPr/>
              <a:t>‹#›</a:t>
            </a:fld>
            <a:endParaRPr lang="en-US" altLang="en-US"/>
          </a:p>
        </p:txBody>
      </p:sp>
    </p:spTree>
    <p:extLst>
      <p:ext uri="{BB962C8B-B14F-4D97-AF65-F5344CB8AC3E}">
        <p14:creationId xmlns:p14="http://schemas.microsoft.com/office/powerpoint/2010/main" val="630543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20BD84C8-B057-4568-A78B-845BCF4E44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39D0E1-0428-47B2-8943-AEC0D3441A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DC7840-1523-451E-9159-A05BE75AB6F7}"/>
              </a:ext>
            </a:extLst>
          </p:cNvPr>
          <p:cNvSpPr>
            <a:spLocks noGrp="1" noChangeArrowheads="1"/>
          </p:cNvSpPr>
          <p:nvPr>
            <p:ph type="sldNum" sz="quarter" idx="12"/>
          </p:nvPr>
        </p:nvSpPr>
        <p:spPr>
          <a:ln/>
        </p:spPr>
        <p:txBody>
          <a:bodyPr/>
          <a:lstStyle>
            <a:lvl1pPr>
              <a:defRPr/>
            </a:lvl1pPr>
          </a:lstStyle>
          <a:p>
            <a:fld id="{BCF93EED-E113-4FE2-A687-A0DE39F08174}" type="slidenum">
              <a:rPr lang="en-US" altLang="en-US"/>
              <a:pPr/>
              <a:t>‹#›</a:t>
            </a:fld>
            <a:endParaRPr lang="en-US" altLang="en-US"/>
          </a:p>
        </p:txBody>
      </p:sp>
    </p:spTree>
    <p:extLst>
      <p:ext uri="{BB962C8B-B14F-4D97-AF65-F5344CB8AC3E}">
        <p14:creationId xmlns:p14="http://schemas.microsoft.com/office/powerpoint/2010/main" val="335913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pPr/>
              <a:t>‹#›</a:t>
            </a:fld>
            <a:endParaRPr lang="en-US" altLang="en-US"/>
          </a:p>
        </p:txBody>
      </p:sp>
    </p:spTree>
    <p:extLst>
      <p:ext uri="{BB962C8B-B14F-4D97-AF65-F5344CB8AC3E}">
        <p14:creationId xmlns:p14="http://schemas.microsoft.com/office/powerpoint/2010/main" val="4405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D5C819B4-C840-4963-A49D-2393F5D32F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1207E0-25F2-4AC3-A558-0F4EC42DC1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0FAE28-2415-4205-8000-3011704E43D9}"/>
              </a:ext>
            </a:extLst>
          </p:cNvPr>
          <p:cNvSpPr>
            <a:spLocks noGrp="1" noChangeArrowheads="1"/>
          </p:cNvSpPr>
          <p:nvPr>
            <p:ph type="sldNum" sz="quarter" idx="12"/>
          </p:nvPr>
        </p:nvSpPr>
        <p:spPr>
          <a:ln/>
        </p:spPr>
        <p:txBody>
          <a:bodyPr/>
          <a:lstStyle>
            <a:lvl1pPr>
              <a:defRPr/>
            </a:lvl1pPr>
          </a:lstStyle>
          <a:p>
            <a:fld id="{3AE74DF7-3339-4614-89A1-ED3D48B0B7C6}" type="slidenum">
              <a:rPr lang="en-US" altLang="en-US"/>
              <a:pPr/>
              <a:t>‹#›</a:t>
            </a:fld>
            <a:endParaRPr lang="en-US" altLang="en-US"/>
          </a:p>
        </p:txBody>
      </p:sp>
    </p:spTree>
    <p:extLst>
      <p:ext uri="{BB962C8B-B14F-4D97-AF65-F5344CB8AC3E}">
        <p14:creationId xmlns:p14="http://schemas.microsoft.com/office/powerpoint/2010/main" val="3989927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024154E-F1FC-4CF5-80A5-22A75A2B59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81E84B9-2A2D-41C4-8F5B-4C383174AB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C23D4CC-6512-4049-BF6D-CE72865F2F12}"/>
              </a:ext>
            </a:extLst>
          </p:cNvPr>
          <p:cNvSpPr>
            <a:spLocks noGrp="1" noChangeArrowheads="1"/>
          </p:cNvSpPr>
          <p:nvPr>
            <p:ph type="sldNum" sz="quarter" idx="12"/>
          </p:nvPr>
        </p:nvSpPr>
        <p:spPr>
          <a:ln/>
        </p:spPr>
        <p:txBody>
          <a:bodyPr/>
          <a:lstStyle>
            <a:lvl1pPr>
              <a:defRPr/>
            </a:lvl1pPr>
          </a:lstStyle>
          <a:p>
            <a:fld id="{9855834F-1E15-4D80-A7B1-E38A2AD675CE}" type="slidenum">
              <a:rPr lang="en-US" altLang="en-US"/>
              <a:pPr/>
              <a:t>‹#›</a:t>
            </a:fld>
            <a:endParaRPr lang="en-US" altLang="en-US"/>
          </a:p>
        </p:txBody>
      </p:sp>
    </p:spTree>
    <p:extLst>
      <p:ext uri="{BB962C8B-B14F-4D97-AF65-F5344CB8AC3E}">
        <p14:creationId xmlns:p14="http://schemas.microsoft.com/office/powerpoint/2010/main" val="2500427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094D531-59EE-4FD5-A1F1-22E6EEAC994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3FDC604-F1F2-4B53-9937-3A62F18F03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916D3AB-6538-49F0-BCDE-7B499A26C958}"/>
              </a:ext>
            </a:extLst>
          </p:cNvPr>
          <p:cNvSpPr>
            <a:spLocks noGrp="1" noChangeArrowheads="1"/>
          </p:cNvSpPr>
          <p:nvPr>
            <p:ph type="sldNum" sz="quarter" idx="12"/>
          </p:nvPr>
        </p:nvSpPr>
        <p:spPr>
          <a:ln/>
        </p:spPr>
        <p:txBody>
          <a:bodyPr/>
          <a:lstStyle>
            <a:lvl1pPr>
              <a:defRPr/>
            </a:lvl1pPr>
          </a:lstStyle>
          <a:p>
            <a:fld id="{468B70EA-1D1A-4AA8-96D5-EF43FF1DF1DC}" type="slidenum">
              <a:rPr lang="en-US" altLang="en-US"/>
              <a:pPr/>
              <a:t>‹#›</a:t>
            </a:fld>
            <a:endParaRPr lang="en-US" altLang="en-US"/>
          </a:p>
        </p:txBody>
      </p:sp>
    </p:spTree>
    <p:extLst>
      <p:ext uri="{BB962C8B-B14F-4D97-AF65-F5344CB8AC3E}">
        <p14:creationId xmlns:p14="http://schemas.microsoft.com/office/powerpoint/2010/main" val="1747418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0EA919-EBCE-4010-9C56-8C7A585D5C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06E751-15F1-458A-ADEA-3E5A8A3E5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F53F5B5-5957-4F35-B47B-F17B118AD6F5}"/>
              </a:ext>
            </a:extLst>
          </p:cNvPr>
          <p:cNvSpPr>
            <a:spLocks noGrp="1" noChangeArrowheads="1"/>
          </p:cNvSpPr>
          <p:nvPr>
            <p:ph type="sldNum" sz="quarter" idx="12"/>
          </p:nvPr>
        </p:nvSpPr>
        <p:spPr>
          <a:ln/>
        </p:spPr>
        <p:txBody>
          <a:bodyPr/>
          <a:lstStyle>
            <a:lvl1pPr>
              <a:defRPr/>
            </a:lvl1pPr>
          </a:lstStyle>
          <a:p>
            <a:fld id="{85727B17-0AB6-4D64-9787-7BD8084E6986}" type="slidenum">
              <a:rPr lang="en-US" altLang="en-US"/>
              <a:pPr/>
              <a:t>‹#›</a:t>
            </a:fld>
            <a:endParaRPr lang="en-US" altLang="en-US"/>
          </a:p>
        </p:txBody>
      </p:sp>
    </p:spTree>
    <p:extLst>
      <p:ext uri="{BB962C8B-B14F-4D97-AF65-F5344CB8AC3E}">
        <p14:creationId xmlns:p14="http://schemas.microsoft.com/office/powerpoint/2010/main" val="3818229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1B077B5C-1520-4399-9308-DE9AE9BD1F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BC2D65-891F-494D-82A1-D586C6634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85D786-253B-4399-83FD-2D1A83DAE32C}"/>
              </a:ext>
            </a:extLst>
          </p:cNvPr>
          <p:cNvSpPr>
            <a:spLocks noGrp="1" noChangeArrowheads="1"/>
          </p:cNvSpPr>
          <p:nvPr>
            <p:ph type="sldNum" sz="quarter" idx="12"/>
          </p:nvPr>
        </p:nvSpPr>
        <p:spPr>
          <a:ln/>
        </p:spPr>
        <p:txBody>
          <a:bodyPr/>
          <a:lstStyle>
            <a:lvl1pPr>
              <a:defRPr/>
            </a:lvl1pPr>
          </a:lstStyle>
          <a:p>
            <a:fld id="{8B81F827-CD2B-4A39-BAD0-F3709CD2BE54}" type="slidenum">
              <a:rPr lang="en-US" altLang="en-US"/>
              <a:pPr/>
              <a:t>‹#›</a:t>
            </a:fld>
            <a:endParaRPr lang="en-US" altLang="en-US"/>
          </a:p>
        </p:txBody>
      </p:sp>
    </p:spTree>
    <p:extLst>
      <p:ext uri="{BB962C8B-B14F-4D97-AF65-F5344CB8AC3E}">
        <p14:creationId xmlns:p14="http://schemas.microsoft.com/office/powerpoint/2010/main" val="51829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AC88A066-DD36-4986-9429-3F4440B98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2CC527-D9C2-4B62-A67C-6DA58B7CEE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4FBC41-FDE9-437E-B92F-B4B4E464467F}"/>
              </a:ext>
            </a:extLst>
          </p:cNvPr>
          <p:cNvSpPr>
            <a:spLocks noGrp="1" noChangeArrowheads="1"/>
          </p:cNvSpPr>
          <p:nvPr>
            <p:ph type="sldNum" sz="quarter" idx="12"/>
          </p:nvPr>
        </p:nvSpPr>
        <p:spPr>
          <a:ln/>
        </p:spPr>
        <p:txBody>
          <a:bodyPr/>
          <a:lstStyle>
            <a:lvl1pPr>
              <a:defRPr/>
            </a:lvl1pPr>
          </a:lstStyle>
          <a:p>
            <a:fld id="{4266644B-C643-43C0-B3DF-C2E52052E472}" type="slidenum">
              <a:rPr lang="en-US" altLang="en-US"/>
              <a:pPr/>
              <a:t>‹#›</a:t>
            </a:fld>
            <a:endParaRPr lang="en-US" altLang="en-US"/>
          </a:p>
        </p:txBody>
      </p:sp>
    </p:spTree>
    <p:extLst>
      <p:ext uri="{BB962C8B-B14F-4D97-AF65-F5344CB8AC3E}">
        <p14:creationId xmlns:p14="http://schemas.microsoft.com/office/powerpoint/2010/main" val="102992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95BD0C0-852C-4C1F-9053-59168E09A1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319069-5043-4A05-BBBB-CAECD743E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C5FAFE-4572-45E6-B517-5DEAD9DAA15F}"/>
              </a:ext>
            </a:extLst>
          </p:cNvPr>
          <p:cNvSpPr>
            <a:spLocks noGrp="1" noChangeArrowheads="1"/>
          </p:cNvSpPr>
          <p:nvPr>
            <p:ph type="sldNum" sz="quarter" idx="12"/>
          </p:nvPr>
        </p:nvSpPr>
        <p:spPr>
          <a:ln/>
        </p:spPr>
        <p:txBody>
          <a:bodyPr/>
          <a:lstStyle>
            <a:lvl1pPr>
              <a:defRPr/>
            </a:lvl1pPr>
          </a:lstStyle>
          <a:p>
            <a:fld id="{D1DDC0DF-B510-4112-BCC8-3616583601ED}" type="slidenum">
              <a:rPr lang="en-US" altLang="en-US"/>
              <a:pPr/>
              <a:t>‹#›</a:t>
            </a:fld>
            <a:endParaRPr lang="en-US" altLang="en-US"/>
          </a:p>
        </p:txBody>
      </p:sp>
    </p:spTree>
    <p:extLst>
      <p:ext uri="{BB962C8B-B14F-4D97-AF65-F5344CB8AC3E}">
        <p14:creationId xmlns:p14="http://schemas.microsoft.com/office/powerpoint/2010/main" val="165816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53677084-046E-45BD-8695-4137A20B04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C1D9DE-CF67-4EAD-A898-DFFF5AEDE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FF7B0B-ED24-41E9-BE49-6479443D4A0D}"/>
              </a:ext>
            </a:extLst>
          </p:cNvPr>
          <p:cNvSpPr>
            <a:spLocks noGrp="1" noChangeArrowheads="1"/>
          </p:cNvSpPr>
          <p:nvPr>
            <p:ph type="sldNum" sz="quarter" idx="12"/>
          </p:nvPr>
        </p:nvSpPr>
        <p:spPr>
          <a:ln/>
        </p:spPr>
        <p:txBody>
          <a:bodyPr/>
          <a:lstStyle>
            <a:lvl1pPr>
              <a:defRPr/>
            </a:lvl1pPr>
          </a:lstStyle>
          <a:p>
            <a:fld id="{6D05678B-F2F2-49FC-AEC7-E64B4FEF6F5D}" type="slidenum">
              <a:rPr lang="en-US" altLang="en-US"/>
              <a:pPr/>
              <a:t>‹#›</a:t>
            </a:fld>
            <a:endParaRPr lang="en-US" altLang="en-US"/>
          </a:p>
        </p:txBody>
      </p:sp>
    </p:spTree>
    <p:extLst>
      <p:ext uri="{BB962C8B-B14F-4D97-AF65-F5344CB8AC3E}">
        <p14:creationId xmlns:p14="http://schemas.microsoft.com/office/powerpoint/2010/main" val="587480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298648A4-E054-4AFC-BF63-7521072D1A32}"/>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BA655D57-74BB-45C6-8BC5-62A15806FA6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FA6678A-94E0-4C78-982F-822E391BD975}"/>
              </a:ext>
            </a:extLst>
          </p:cNvPr>
          <p:cNvSpPr>
            <a:spLocks noGrp="1"/>
          </p:cNvSpPr>
          <p:nvPr>
            <p:ph type="sldNum" sz="quarter" idx="12"/>
          </p:nvPr>
        </p:nvSpPr>
        <p:spPr/>
        <p:txBody>
          <a:bodyPr/>
          <a:lstStyle>
            <a:lvl1pPr>
              <a:defRPr/>
            </a:lvl1pPr>
          </a:lstStyle>
          <a:p>
            <a:fld id="{134F641B-A7CF-4819-A3AF-66ABF5C5154E}" type="slidenum">
              <a:rPr lang="en-US" altLang="en-US"/>
              <a:pPr/>
              <a:t>‹#›</a:t>
            </a:fld>
            <a:endParaRPr lang="en-US" altLang="en-US"/>
          </a:p>
        </p:txBody>
      </p:sp>
    </p:spTree>
    <p:extLst>
      <p:ext uri="{BB962C8B-B14F-4D97-AF65-F5344CB8AC3E}">
        <p14:creationId xmlns:p14="http://schemas.microsoft.com/office/powerpoint/2010/main" val="2808085829"/>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98AEFCA5-22E1-48E8-AEEB-4243599DA7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D8FCB7-BB04-4C8A-88AD-98D59E3E47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AE4790-FE0D-4EEE-94E6-841F24221B63}"/>
              </a:ext>
            </a:extLst>
          </p:cNvPr>
          <p:cNvSpPr>
            <a:spLocks noGrp="1" noChangeArrowheads="1"/>
          </p:cNvSpPr>
          <p:nvPr>
            <p:ph type="sldNum" sz="quarter" idx="12"/>
          </p:nvPr>
        </p:nvSpPr>
        <p:spPr>
          <a:ln/>
        </p:spPr>
        <p:txBody>
          <a:bodyPr/>
          <a:lstStyle>
            <a:lvl1pPr>
              <a:defRPr/>
            </a:lvl1pPr>
          </a:lstStyle>
          <a:p>
            <a:fld id="{BC75D24F-F6D6-45BB-88AB-A9A87BA52435}" type="slidenum">
              <a:rPr lang="en-US" altLang="en-US"/>
              <a:pPr/>
              <a:t>‹#›</a:t>
            </a:fld>
            <a:endParaRPr lang="en-US" altLang="en-US"/>
          </a:p>
        </p:txBody>
      </p:sp>
    </p:spTree>
    <p:extLst>
      <p:ext uri="{BB962C8B-B14F-4D97-AF65-F5344CB8AC3E}">
        <p14:creationId xmlns:p14="http://schemas.microsoft.com/office/powerpoint/2010/main" val="340799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pPr/>
              <a:t>‹#›</a:t>
            </a:fld>
            <a:endParaRPr lang="en-US" altLang="en-US"/>
          </a:p>
        </p:txBody>
      </p:sp>
    </p:spTree>
    <p:extLst>
      <p:ext uri="{BB962C8B-B14F-4D97-AF65-F5344CB8AC3E}">
        <p14:creationId xmlns:p14="http://schemas.microsoft.com/office/powerpoint/2010/main" val="3353573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2AE5F57-29F9-4AA0-BAA6-2F11605BC1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F05EA4-F334-442E-A7C5-7BCE209EC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E9BA33-EBF1-4289-A78F-D11C22359B41}"/>
              </a:ext>
            </a:extLst>
          </p:cNvPr>
          <p:cNvSpPr>
            <a:spLocks noGrp="1" noChangeArrowheads="1"/>
          </p:cNvSpPr>
          <p:nvPr>
            <p:ph type="sldNum" sz="quarter" idx="12"/>
          </p:nvPr>
        </p:nvSpPr>
        <p:spPr>
          <a:ln/>
        </p:spPr>
        <p:txBody>
          <a:bodyPr/>
          <a:lstStyle>
            <a:lvl1pPr>
              <a:defRPr/>
            </a:lvl1pPr>
          </a:lstStyle>
          <a:p>
            <a:fld id="{C66CEB19-8EAD-4690-9E29-3E88D607F16E}" type="slidenum">
              <a:rPr lang="en-US" altLang="en-US"/>
              <a:pPr/>
              <a:t>‹#›</a:t>
            </a:fld>
            <a:endParaRPr lang="en-US" altLang="en-US"/>
          </a:p>
        </p:txBody>
      </p:sp>
    </p:spTree>
    <p:extLst>
      <p:ext uri="{BB962C8B-B14F-4D97-AF65-F5344CB8AC3E}">
        <p14:creationId xmlns:p14="http://schemas.microsoft.com/office/powerpoint/2010/main" val="3578144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FE9217FD-6AF9-4042-8712-8AA59E031B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8B6196-4814-466A-B19E-A2EB55024F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7574F9-6789-4FF3-8EF8-FE0F0F92B81E}"/>
              </a:ext>
            </a:extLst>
          </p:cNvPr>
          <p:cNvSpPr>
            <a:spLocks noGrp="1" noChangeArrowheads="1"/>
          </p:cNvSpPr>
          <p:nvPr>
            <p:ph type="sldNum" sz="quarter" idx="12"/>
          </p:nvPr>
        </p:nvSpPr>
        <p:spPr>
          <a:ln/>
        </p:spPr>
        <p:txBody>
          <a:bodyPr/>
          <a:lstStyle>
            <a:lvl1pPr>
              <a:defRPr/>
            </a:lvl1pPr>
          </a:lstStyle>
          <a:p>
            <a:fld id="{EFABF13E-5827-4F80-BDC2-48F6D97017F5}" type="slidenum">
              <a:rPr lang="en-US" altLang="en-US"/>
              <a:pPr/>
              <a:t>‹#›</a:t>
            </a:fld>
            <a:endParaRPr lang="en-US" altLang="en-US"/>
          </a:p>
        </p:txBody>
      </p:sp>
    </p:spTree>
    <p:extLst>
      <p:ext uri="{BB962C8B-B14F-4D97-AF65-F5344CB8AC3E}">
        <p14:creationId xmlns:p14="http://schemas.microsoft.com/office/powerpoint/2010/main" val="3221333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FBA07E3D-6A4C-4CF6-A539-3E660CAC34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80E08C-92C0-4985-A384-54CE092CB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89190E-561A-440D-B81E-238E0BF6FBA7}"/>
              </a:ext>
            </a:extLst>
          </p:cNvPr>
          <p:cNvSpPr>
            <a:spLocks noGrp="1" noChangeArrowheads="1"/>
          </p:cNvSpPr>
          <p:nvPr>
            <p:ph type="sldNum" sz="quarter" idx="12"/>
          </p:nvPr>
        </p:nvSpPr>
        <p:spPr>
          <a:ln/>
        </p:spPr>
        <p:txBody>
          <a:bodyPr/>
          <a:lstStyle>
            <a:lvl1pPr>
              <a:defRPr/>
            </a:lvl1pPr>
          </a:lstStyle>
          <a:p>
            <a:fld id="{63B235D2-1E9E-4DDD-8377-1FBD58A3749F}" type="slidenum">
              <a:rPr lang="en-US" altLang="en-US"/>
              <a:pPr/>
              <a:t>‹#›</a:t>
            </a:fld>
            <a:endParaRPr lang="en-US" altLang="en-US"/>
          </a:p>
        </p:txBody>
      </p:sp>
    </p:spTree>
    <p:extLst>
      <p:ext uri="{BB962C8B-B14F-4D97-AF65-F5344CB8AC3E}">
        <p14:creationId xmlns:p14="http://schemas.microsoft.com/office/powerpoint/2010/main" val="910388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4910C800-BFAB-46C8-89D7-59DFD141EC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0AE69C-D285-4269-B3A8-D23C47D33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247CC3E-7C01-43E3-B301-5C2C9A7CE920}"/>
              </a:ext>
            </a:extLst>
          </p:cNvPr>
          <p:cNvSpPr>
            <a:spLocks noGrp="1" noChangeArrowheads="1"/>
          </p:cNvSpPr>
          <p:nvPr>
            <p:ph type="sldNum" sz="quarter" idx="12"/>
          </p:nvPr>
        </p:nvSpPr>
        <p:spPr>
          <a:ln/>
        </p:spPr>
        <p:txBody>
          <a:bodyPr/>
          <a:lstStyle>
            <a:lvl1pPr>
              <a:defRPr/>
            </a:lvl1pPr>
          </a:lstStyle>
          <a:p>
            <a:fld id="{9A0873F9-EFDB-4AB7-AC57-561802E0E8DD}" type="slidenum">
              <a:rPr lang="en-US" altLang="en-US"/>
              <a:pPr/>
              <a:t>‹#›</a:t>
            </a:fld>
            <a:endParaRPr lang="en-US" altLang="en-US"/>
          </a:p>
        </p:txBody>
      </p:sp>
    </p:spTree>
    <p:extLst>
      <p:ext uri="{BB962C8B-B14F-4D97-AF65-F5344CB8AC3E}">
        <p14:creationId xmlns:p14="http://schemas.microsoft.com/office/powerpoint/2010/main" val="512085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89C8C918-9F80-4059-B8C2-45FABCB1A5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08A461A-98D3-4175-B9DA-1648113F6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1530071-FA26-4299-8C26-935741D5238E}"/>
              </a:ext>
            </a:extLst>
          </p:cNvPr>
          <p:cNvSpPr>
            <a:spLocks noGrp="1" noChangeArrowheads="1"/>
          </p:cNvSpPr>
          <p:nvPr>
            <p:ph type="sldNum" sz="quarter" idx="12"/>
          </p:nvPr>
        </p:nvSpPr>
        <p:spPr>
          <a:ln/>
        </p:spPr>
        <p:txBody>
          <a:bodyPr/>
          <a:lstStyle>
            <a:lvl1pPr>
              <a:defRPr/>
            </a:lvl1pPr>
          </a:lstStyle>
          <a:p>
            <a:fld id="{29C2D90A-01D0-4AB6-8EB4-58D85FE5ADBD}" type="slidenum">
              <a:rPr lang="en-US" altLang="en-US"/>
              <a:pPr/>
              <a:t>‹#›</a:t>
            </a:fld>
            <a:endParaRPr lang="en-US" altLang="en-US"/>
          </a:p>
        </p:txBody>
      </p:sp>
    </p:spTree>
    <p:extLst>
      <p:ext uri="{BB962C8B-B14F-4D97-AF65-F5344CB8AC3E}">
        <p14:creationId xmlns:p14="http://schemas.microsoft.com/office/powerpoint/2010/main" val="2243506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A59AC8-430D-4E1B-B6FE-D262AD079F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CC2227-E3E1-42C0-BF0E-B7785E1CDA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9DEF082-08E9-4C12-BB13-97A23C738087}"/>
              </a:ext>
            </a:extLst>
          </p:cNvPr>
          <p:cNvSpPr>
            <a:spLocks noGrp="1" noChangeArrowheads="1"/>
          </p:cNvSpPr>
          <p:nvPr>
            <p:ph type="sldNum" sz="quarter" idx="12"/>
          </p:nvPr>
        </p:nvSpPr>
        <p:spPr>
          <a:ln/>
        </p:spPr>
        <p:txBody>
          <a:bodyPr/>
          <a:lstStyle>
            <a:lvl1pPr>
              <a:defRPr/>
            </a:lvl1pPr>
          </a:lstStyle>
          <a:p>
            <a:fld id="{9E0D8D23-7F7B-4286-B157-2F96AEA78380}" type="slidenum">
              <a:rPr lang="en-US" altLang="en-US"/>
              <a:pPr/>
              <a:t>‹#›</a:t>
            </a:fld>
            <a:endParaRPr lang="en-US" altLang="en-US"/>
          </a:p>
        </p:txBody>
      </p:sp>
    </p:spTree>
    <p:extLst>
      <p:ext uri="{BB962C8B-B14F-4D97-AF65-F5344CB8AC3E}">
        <p14:creationId xmlns:p14="http://schemas.microsoft.com/office/powerpoint/2010/main" val="2882258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C29E39F2-38B9-45B4-A8A3-FA24C0980A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B228B6-0F41-40B5-89B5-D725203146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B432FA-EB9D-4E79-B8B2-5E20C73DF514}"/>
              </a:ext>
            </a:extLst>
          </p:cNvPr>
          <p:cNvSpPr>
            <a:spLocks noGrp="1" noChangeArrowheads="1"/>
          </p:cNvSpPr>
          <p:nvPr>
            <p:ph type="sldNum" sz="quarter" idx="12"/>
          </p:nvPr>
        </p:nvSpPr>
        <p:spPr>
          <a:ln/>
        </p:spPr>
        <p:txBody>
          <a:bodyPr/>
          <a:lstStyle>
            <a:lvl1pPr>
              <a:defRPr/>
            </a:lvl1pPr>
          </a:lstStyle>
          <a:p>
            <a:fld id="{D6603813-F733-4393-8350-C7B82844A1C2}" type="slidenum">
              <a:rPr lang="en-US" altLang="en-US"/>
              <a:pPr/>
              <a:t>‹#›</a:t>
            </a:fld>
            <a:endParaRPr lang="en-US" altLang="en-US"/>
          </a:p>
        </p:txBody>
      </p:sp>
    </p:spTree>
    <p:extLst>
      <p:ext uri="{BB962C8B-B14F-4D97-AF65-F5344CB8AC3E}">
        <p14:creationId xmlns:p14="http://schemas.microsoft.com/office/powerpoint/2010/main" val="1057306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819CD192-C9A8-40F4-8040-3893CE172D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1B7204-38AE-4B01-B3B5-BF9375570D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D22BE7-A216-4C60-B2B1-DA48C09B516D}"/>
              </a:ext>
            </a:extLst>
          </p:cNvPr>
          <p:cNvSpPr>
            <a:spLocks noGrp="1" noChangeArrowheads="1"/>
          </p:cNvSpPr>
          <p:nvPr>
            <p:ph type="sldNum" sz="quarter" idx="12"/>
          </p:nvPr>
        </p:nvSpPr>
        <p:spPr>
          <a:ln/>
        </p:spPr>
        <p:txBody>
          <a:bodyPr/>
          <a:lstStyle>
            <a:lvl1pPr>
              <a:defRPr/>
            </a:lvl1pPr>
          </a:lstStyle>
          <a:p>
            <a:fld id="{9014AE5D-184B-404F-8A98-1397D4815732}" type="slidenum">
              <a:rPr lang="en-US" altLang="en-US"/>
              <a:pPr/>
              <a:t>‹#›</a:t>
            </a:fld>
            <a:endParaRPr lang="en-US" altLang="en-US"/>
          </a:p>
        </p:txBody>
      </p:sp>
    </p:spTree>
    <p:extLst>
      <p:ext uri="{BB962C8B-B14F-4D97-AF65-F5344CB8AC3E}">
        <p14:creationId xmlns:p14="http://schemas.microsoft.com/office/powerpoint/2010/main" val="389891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1D536941-17EC-47C5-B54F-E28A790953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30A3CB-86FE-426A-88B9-E7247C6CDD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D5C876-F8C8-45E3-9708-50A3D2AE7450}"/>
              </a:ext>
            </a:extLst>
          </p:cNvPr>
          <p:cNvSpPr>
            <a:spLocks noGrp="1" noChangeArrowheads="1"/>
          </p:cNvSpPr>
          <p:nvPr>
            <p:ph type="sldNum" sz="quarter" idx="12"/>
          </p:nvPr>
        </p:nvSpPr>
        <p:spPr>
          <a:ln/>
        </p:spPr>
        <p:txBody>
          <a:bodyPr/>
          <a:lstStyle>
            <a:lvl1pPr>
              <a:defRPr/>
            </a:lvl1pPr>
          </a:lstStyle>
          <a:p>
            <a:fld id="{5B0B2B6C-C80A-47F6-B006-207A6007AAC7}" type="slidenum">
              <a:rPr lang="en-US" altLang="en-US"/>
              <a:pPr/>
              <a:t>‹#›</a:t>
            </a:fld>
            <a:endParaRPr lang="en-US" altLang="en-US"/>
          </a:p>
        </p:txBody>
      </p:sp>
    </p:spTree>
    <p:extLst>
      <p:ext uri="{BB962C8B-B14F-4D97-AF65-F5344CB8AC3E}">
        <p14:creationId xmlns:p14="http://schemas.microsoft.com/office/powerpoint/2010/main" val="2340654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19763BB2-D04F-4B10-8009-7CACCD5EB2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EB3792-6407-417F-843F-B26D03CF8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91D0DB-C920-4341-AB5F-33B69CAF72C2}"/>
              </a:ext>
            </a:extLst>
          </p:cNvPr>
          <p:cNvSpPr>
            <a:spLocks noGrp="1" noChangeArrowheads="1"/>
          </p:cNvSpPr>
          <p:nvPr>
            <p:ph type="sldNum" sz="quarter" idx="12"/>
          </p:nvPr>
        </p:nvSpPr>
        <p:spPr>
          <a:ln/>
        </p:spPr>
        <p:txBody>
          <a:bodyPr/>
          <a:lstStyle>
            <a:lvl1pPr>
              <a:defRPr/>
            </a:lvl1pPr>
          </a:lstStyle>
          <a:p>
            <a:fld id="{51111C65-F2C3-4E72-9A90-66EA1ABBEEC5}" type="slidenum">
              <a:rPr lang="en-US" altLang="en-US"/>
              <a:pPr/>
              <a:t>‹#›</a:t>
            </a:fld>
            <a:endParaRPr lang="en-US" altLang="en-US"/>
          </a:p>
        </p:txBody>
      </p:sp>
    </p:spTree>
    <p:extLst>
      <p:ext uri="{BB962C8B-B14F-4D97-AF65-F5344CB8AC3E}">
        <p14:creationId xmlns:p14="http://schemas.microsoft.com/office/powerpoint/2010/main" val="15622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pPr/>
              <a:t>‹#›</a:t>
            </a:fld>
            <a:endParaRPr lang="en-US" altLang="en-US"/>
          </a:p>
        </p:txBody>
      </p:sp>
    </p:spTree>
    <p:extLst>
      <p:ext uri="{BB962C8B-B14F-4D97-AF65-F5344CB8AC3E}">
        <p14:creationId xmlns:p14="http://schemas.microsoft.com/office/powerpoint/2010/main" val="22802033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A1B07A2B-56AF-4301-8770-27AC917F3C0E}"/>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87366D90-E0B5-4E82-8FBD-F389B608146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F1ECEC7-B572-4A58-8C0D-6303A7FC402E}"/>
              </a:ext>
            </a:extLst>
          </p:cNvPr>
          <p:cNvSpPr>
            <a:spLocks noGrp="1"/>
          </p:cNvSpPr>
          <p:nvPr>
            <p:ph type="sldNum" sz="quarter" idx="12"/>
          </p:nvPr>
        </p:nvSpPr>
        <p:spPr/>
        <p:txBody>
          <a:bodyPr/>
          <a:lstStyle>
            <a:lvl1pPr>
              <a:defRPr/>
            </a:lvl1pPr>
          </a:lstStyle>
          <a:p>
            <a:fld id="{9609F938-DBF1-4BEC-89D4-62879CCF81FB}" type="slidenum">
              <a:rPr lang="en-US" altLang="en-US"/>
              <a:pPr/>
              <a:t>‹#›</a:t>
            </a:fld>
            <a:endParaRPr lang="en-US" altLang="en-US"/>
          </a:p>
        </p:txBody>
      </p:sp>
    </p:spTree>
    <p:extLst>
      <p:ext uri="{BB962C8B-B14F-4D97-AF65-F5344CB8AC3E}">
        <p14:creationId xmlns:p14="http://schemas.microsoft.com/office/powerpoint/2010/main" val="2873353957"/>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547CBC36-C559-41D2-A88D-E2A02AB1AC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4A7D22-EBA1-486A-A91A-4A0FB167EA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2737F6-B15D-4C7F-927E-A4FABFBF0AD6}"/>
              </a:ext>
            </a:extLst>
          </p:cNvPr>
          <p:cNvSpPr>
            <a:spLocks noGrp="1" noChangeArrowheads="1"/>
          </p:cNvSpPr>
          <p:nvPr>
            <p:ph type="sldNum" sz="quarter" idx="12"/>
          </p:nvPr>
        </p:nvSpPr>
        <p:spPr>
          <a:ln/>
        </p:spPr>
        <p:txBody>
          <a:bodyPr/>
          <a:lstStyle>
            <a:lvl1pPr>
              <a:defRPr/>
            </a:lvl1pPr>
          </a:lstStyle>
          <a:p>
            <a:fld id="{36708E4A-7775-491B-BBBE-2D2EC62E520F}" type="slidenum">
              <a:rPr lang="en-US" altLang="en-US"/>
              <a:pPr/>
              <a:t>‹#›</a:t>
            </a:fld>
            <a:endParaRPr lang="en-US" altLang="en-US"/>
          </a:p>
        </p:txBody>
      </p:sp>
    </p:spTree>
    <p:extLst>
      <p:ext uri="{BB962C8B-B14F-4D97-AF65-F5344CB8AC3E}">
        <p14:creationId xmlns:p14="http://schemas.microsoft.com/office/powerpoint/2010/main" val="25280310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F332EB6-C292-4F7C-ACCE-BA59D3A32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B26567-0B2B-4D1C-A150-0811D687BE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229BF9-92DF-404C-8D6F-EBBA44E8850E}"/>
              </a:ext>
            </a:extLst>
          </p:cNvPr>
          <p:cNvSpPr>
            <a:spLocks noGrp="1" noChangeArrowheads="1"/>
          </p:cNvSpPr>
          <p:nvPr>
            <p:ph type="sldNum" sz="quarter" idx="12"/>
          </p:nvPr>
        </p:nvSpPr>
        <p:spPr>
          <a:ln/>
        </p:spPr>
        <p:txBody>
          <a:bodyPr/>
          <a:lstStyle>
            <a:lvl1pPr>
              <a:defRPr/>
            </a:lvl1pPr>
          </a:lstStyle>
          <a:p>
            <a:fld id="{F20E7C89-DF29-4184-9344-69458EDD886F}" type="slidenum">
              <a:rPr lang="en-US" altLang="en-US"/>
              <a:pPr/>
              <a:t>‹#›</a:t>
            </a:fld>
            <a:endParaRPr lang="en-US" altLang="en-US"/>
          </a:p>
        </p:txBody>
      </p:sp>
    </p:spTree>
    <p:extLst>
      <p:ext uri="{BB962C8B-B14F-4D97-AF65-F5344CB8AC3E}">
        <p14:creationId xmlns:p14="http://schemas.microsoft.com/office/powerpoint/2010/main" val="2305918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AE9C1D8B-752F-4138-BDC4-100773B209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0C6EB8-AC3D-4FDE-B952-950E6B7AA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B90016-A81E-4C0A-B6AA-B720630D1A0B}"/>
              </a:ext>
            </a:extLst>
          </p:cNvPr>
          <p:cNvSpPr>
            <a:spLocks noGrp="1" noChangeArrowheads="1"/>
          </p:cNvSpPr>
          <p:nvPr>
            <p:ph type="sldNum" sz="quarter" idx="12"/>
          </p:nvPr>
        </p:nvSpPr>
        <p:spPr>
          <a:ln/>
        </p:spPr>
        <p:txBody>
          <a:bodyPr/>
          <a:lstStyle>
            <a:lvl1pPr>
              <a:defRPr/>
            </a:lvl1pPr>
          </a:lstStyle>
          <a:p>
            <a:fld id="{485B709E-66FD-4A76-96A5-814CC5A8808D}" type="slidenum">
              <a:rPr lang="en-US" altLang="en-US"/>
              <a:pPr/>
              <a:t>‹#›</a:t>
            </a:fld>
            <a:endParaRPr lang="en-US" altLang="en-US"/>
          </a:p>
        </p:txBody>
      </p:sp>
    </p:spTree>
    <p:extLst>
      <p:ext uri="{BB962C8B-B14F-4D97-AF65-F5344CB8AC3E}">
        <p14:creationId xmlns:p14="http://schemas.microsoft.com/office/powerpoint/2010/main" val="2659842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84E7D156-151D-4C56-A9A5-F7F10F6D0D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0823C3-A308-4858-BCD1-76A7D2785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E97D87-8AB8-42A2-A271-320393CE772B}"/>
              </a:ext>
            </a:extLst>
          </p:cNvPr>
          <p:cNvSpPr>
            <a:spLocks noGrp="1" noChangeArrowheads="1"/>
          </p:cNvSpPr>
          <p:nvPr>
            <p:ph type="sldNum" sz="quarter" idx="12"/>
          </p:nvPr>
        </p:nvSpPr>
        <p:spPr>
          <a:ln/>
        </p:spPr>
        <p:txBody>
          <a:bodyPr/>
          <a:lstStyle>
            <a:lvl1pPr>
              <a:defRPr/>
            </a:lvl1pPr>
          </a:lstStyle>
          <a:p>
            <a:fld id="{9CE7FCE5-4446-4672-BF2D-875B57489E77}" type="slidenum">
              <a:rPr lang="en-US" altLang="en-US"/>
              <a:pPr/>
              <a:t>‹#›</a:t>
            </a:fld>
            <a:endParaRPr lang="en-US" altLang="en-US"/>
          </a:p>
        </p:txBody>
      </p:sp>
    </p:spTree>
    <p:extLst>
      <p:ext uri="{BB962C8B-B14F-4D97-AF65-F5344CB8AC3E}">
        <p14:creationId xmlns:p14="http://schemas.microsoft.com/office/powerpoint/2010/main" val="3845618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E863DDFD-EE39-43F7-8261-0ED227941A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0665990-DECD-41AF-A53E-1F37DB9BF5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C186C9-716A-4DF2-8B59-213BB10EDE92}"/>
              </a:ext>
            </a:extLst>
          </p:cNvPr>
          <p:cNvSpPr>
            <a:spLocks noGrp="1" noChangeArrowheads="1"/>
          </p:cNvSpPr>
          <p:nvPr>
            <p:ph type="sldNum" sz="quarter" idx="12"/>
          </p:nvPr>
        </p:nvSpPr>
        <p:spPr>
          <a:ln/>
        </p:spPr>
        <p:txBody>
          <a:bodyPr/>
          <a:lstStyle>
            <a:lvl1pPr>
              <a:defRPr/>
            </a:lvl1pPr>
          </a:lstStyle>
          <a:p>
            <a:fld id="{55B3D753-797C-48B9-9054-F78829721B3C}" type="slidenum">
              <a:rPr lang="en-US" altLang="en-US"/>
              <a:pPr/>
              <a:t>‹#›</a:t>
            </a:fld>
            <a:endParaRPr lang="en-US" altLang="en-US"/>
          </a:p>
        </p:txBody>
      </p:sp>
    </p:spTree>
    <p:extLst>
      <p:ext uri="{BB962C8B-B14F-4D97-AF65-F5344CB8AC3E}">
        <p14:creationId xmlns:p14="http://schemas.microsoft.com/office/powerpoint/2010/main" val="1231242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11206275-5404-454A-94D7-E1AD58F0DA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1614B5-4764-4B04-898D-990E2FBF50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FFEA30-5ED1-445B-AB57-959B7D8D94A3}"/>
              </a:ext>
            </a:extLst>
          </p:cNvPr>
          <p:cNvSpPr>
            <a:spLocks noGrp="1" noChangeArrowheads="1"/>
          </p:cNvSpPr>
          <p:nvPr>
            <p:ph type="sldNum" sz="quarter" idx="12"/>
          </p:nvPr>
        </p:nvSpPr>
        <p:spPr>
          <a:ln/>
        </p:spPr>
        <p:txBody>
          <a:bodyPr/>
          <a:lstStyle>
            <a:lvl1pPr>
              <a:defRPr/>
            </a:lvl1pPr>
          </a:lstStyle>
          <a:p>
            <a:fld id="{C6DDE3A2-14F6-4B01-A376-C0E3A80CFE43}" type="slidenum">
              <a:rPr lang="en-US" altLang="en-US"/>
              <a:pPr/>
              <a:t>‹#›</a:t>
            </a:fld>
            <a:endParaRPr lang="en-US" altLang="en-US"/>
          </a:p>
        </p:txBody>
      </p:sp>
    </p:spTree>
    <p:extLst>
      <p:ext uri="{BB962C8B-B14F-4D97-AF65-F5344CB8AC3E}">
        <p14:creationId xmlns:p14="http://schemas.microsoft.com/office/powerpoint/2010/main" val="1714095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F48FDF-ED64-4EC9-88F0-BA458E6D18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05A3228-D742-4F9A-A70D-AE4B56EF0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99BEFE-8630-4312-B821-5529758C6F1F}"/>
              </a:ext>
            </a:extLst>
          </p:cNvPr>
          <p:cNvSpPr>
            <a:spLocks noGrp="1" noChangeArrowheads="1"/>
          </p:cNvSpPr>
          <p:nvPr>
            <p:ph type="sldNum" sz="quarter" idx="12"/>
          </p:nvPr>
        </p:nvSpPr>
        <p:spPr>
          <a:ln/>
        </p:spPr>
        <p:txBody>
          <a:bodyPr/>
          <a:lstStyle>
            <a:lvl1pPr>
              <a:defRPr/>
            </a:lvl1pPr>
          </a:lstStyle>
          <a:p>
            <a:fld id="{65E0006D-84F4-48C5-8D1B-04447ACFE794}" type="slidenum">
              <a:rPr lang="en-US" altLang="en-US"/>
              <a:pPr/>
              <a:t>‹#›</a:t>
            </a:fld>
            <a:endParaRPr lang="en-US" altLang="en-US"/>
          </a:p>
        </p:txBody>
      </p:sp>
    </p:spTree>
    <p:extLst>
      <p:ext uri="{BB962C8B-B14F-4D97-AF65-F5344CB8AC3E}">
        <p14:creationId xmlns:p14="http://schemas.microsoft.com/office/powerpoint/2010/main" val="110647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D9A2F559-07EB-4A87-AE5A-8883EDC8E5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0E4557-FC4A-4417-B415-C50C60F93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B8897A-6F4B-42FE-AAE8-984D8DC81758}"/>
              </a:ext>
            </a:extLst>
          </p:cNvPr>
          <p:cNvSpPr>
            <a:spLocks noGrp="1" noChangeArrowheads="1"/>
          </p:cNvSpPr>
          <p:nvPr>
            <p:ph type="sldNum" sz="quarter" idx="12"/>
          </p:nvPr>
        </p:nvSpPr>
        <p:spPr>
          <a:ln/>
        </p:spPr>
        <p:txBody>
          <a:bodyPr/>
          <a:lstStyle>
            <a:lvl1pPr>
              <a:defRPr/>
            </a:lvl1pPr>
          </a:lstStyle>
          <a:p>
            <a:fld id="{1E261921-1578-4D19-AAD0-99F0D5DE2D37}" type="slidenum">
              <a:rPr lang="en-US" altLang="en-US"/>
              <a:pPr/>
              <a:t>‹#›</a:t>
            </a:fld>
            <a:endParaRPr lang="en-US" altLang="en-US"/>
          </a:p>
        </p:txBody>
      </p:sp>
    </p:spTree>
    <p:extLst>
      <p:ext uri="{BB962C8B-B14F-4D97-AF65-F5344CB8AC3E}">
        <p14:creationId xmlns:p14="http://schemas.microsoft.com/office/powerpoint/2010/main" val="3884886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B199686B-46D5-437A-8CBD-6AEC89B8AD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AE7DCD-B61A-44F9-83B0-ACEB6A2A8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B2535E-3EE0-4F86-904D-A0B40F900184}"/>
              </a:ext>
            </a:extLst>
          </p:cNvPr>
          <p:cNvSpPr>
            <a:spLocks noGrp="1" noChangeArrowheads="1"/>
          </p:cNvSpPr>
          <p:nvPr>
            <p:ph type="sldNum" sz="quarter" idx="12"/>
          </p:nvPr>
        </p:nvSpPr>
        <p:spPr>
          <a:ln/>
        </p:spPr>
        <p:txBody>
          <a:bodyPr/>
          <a:lstStyle>
            <a:lvl1pPr>
              <a:defRPr/>
            </a:lvl1pPr>
          </a:lstStyle>
          <a:p>
            <a:fld id="{824270BA-5D60-4FCD-AB37-E1DA30E3DBFD}" type="slidenum">
              <a:rPr lang="en-US" altLang="en-US"/>
              <a:pPr/>
              <a:t>‹#›</a:t>
            </a:fld>
            <a:endParaRPr lang="en-US" altLang="en-US"/>
          </a:p>
        </p:txBody>
      </p:sp>
    </p:spTree>
    <p:extLst>
      <p:ext uri="{BB962C8B-B14F-4D97-AF65-F5344CB8AC3E}">
        <p14:creationId xmlns:p14="http://schemas.microsoft.com/office/powerpoint/2010/main" val="370172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pPr/>
              <a:t>‹#›</a:t>
            </a:fld>
            <a:endParaRPr lang="en-US" altLang="en-US"/>
          </a:p>
        </p:txBody>
      </p:sp>
    </p:spTree>
    <p:extLst>
      <p:ext uri="{BB962C8B-B14F-4D97-AF65-F5344CB8AC3E}">
        <p14:creationId xmlns:p14="http://schemas.microsoft.com/office/powerpoint/2010/main" val="1331297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DF07586-FCDE-4704-BDBE-E241235613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F966A1-8A6D-456D-B794-47860FAC9B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B29EA0-40A8-475B-AC7E-3DEEAB2B77C1}"/>
              </a:ext>
            </a:extLst>
          </p:cNvPr>
          <p:cNvSpPr>
            <a:spLocks noGrp="1" noChangeArrowheads="1"/>
          </p:cNvSpPr>
          <p:nvPr>
            <p:ph type="sldNum" sz="quarter" idx="12"/>
          </p:nvPr>
        </p:nvSpPr>
        <p:spPr>
          <a:ln/>
        </p:spPr>
        <p:txBody>
          <a:bodyPr/>
          <a:lstStyle>
            <a:lvl1pPr>
              <a:defRPr/>
            </a:lvl1pPr>
          </a:lstStyle>
          <a:p>
            <a:fld id="{FCBED042-D756-40DD-8F74-C38454DB10EF}" type="slidenum">
              <a:rPr lang="en-US" altLang="en-US"/>
              <a:pPr/>
              <a:t>‹#›</a:t>
            </a:fld>
            <a:endParaRPr lang="en-US" altLang="en-US"/>
          </a:p>
        </p:txBody>
      </p:sp>
    </p:spTree>
    <p:extLst>
      <p:ext uri="{BB962C8B-B14F-4D97-AF65-F5344CB8AC3E}">
        <p14:creationId xmlns:p14="http://schemas.microsoft.com/office/powerpoint/2010/main" val="3654334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37A401E-F8CB-4780-90E8-1C378C2630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6934C1-9259-4517-808E-B26DC6531A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9C31A9-AD7E-485E-A766-080E28F97C32}"/>
              </a:ext>
            </a:extLst>
          </p:cNvPr>
          <p:cNvSpPr>
            <a:spLocks noGrp="1" noChangeArrowheads="1"/>
          </p:cNvSpPr>
          <p:nvPr>
            <p:ph type="sldNum" sz="quarter" idx="12"/>
          </p:nvPr>
        </p:nvSpPr>
        <p:spPr>
          <a:ln/>
        </p:spPr>
        <p:txBody>
          <a:bodyPr/>
          <a:lstStyle>
            <a:lvl1pPr>
              <a:defRPr/>
            </a:lvl1pPr>
          </a:lstStyle>
          <a:p>
            <a:fld id="{6824BFE0-E3A0-421F-B2F5-698703699F4A}" type="slidenum">
              <a:rPr lang="en-US" altLang="en-US"/>
              <a:pPr/>
              <a:t>‹#›</a:t>
            </a:fld>
            <a:endParaRPr lang="en-US" altLang="en-US"/>
          </a:p>
        </p:txBody>
      </p:sp>
    </p:spTree>
    <p:extLst>
      <p:ext uri="{BB962C8B-B14F-4D97-AF65-F5344CB8AC3E}">
        <p14:creationId xmlns:p14="http://schemas.microsoft.com/office/powerpoint/2010/main" val="287016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935163"/>
            <a:ext cx="53848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6197600" y="1935163"/>
            <a:ext cx="53848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6197600" y="4205288"/>
            <a:ext cx="53848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A3892642-43C8-49B5-9C4B-BB5F4E72EDEC}"/>
              </a:ext>
            </a:extLst>
          </p:cNvPr>
          <p:cNvSpPr>
            <a:spLocks noGrp="1"/>
          </p:cNvSpPr>
          <p:nvPr>
            <p:ph type="dt" sz="half" idx="10"/>
          </p:nvPr>
        </p:nvSpPr>
        <p:spPr/>
        <p:txBody>
          <a:bodyPr/>
          <a:lstStyle>
            <a:lvl1pPr>
              <a:defRPr/>
            </a:lvl1pPr>
          </a:lstStyle>
          <a:p>
            <a:pPr>
              <a:defRPr/>
            </a:pPr>
            <a:fld id="{0B9DE6E9-5DA2-40EE-A670-8F32CB6F9B1A}" type="datetimeFigureOut">
              <a:rPr lang="en-US"/>
              <a:pPr>
                <a:defRPr/>
              </a:pPr>
              <a:t>2/8/2022</a:t>
            </a:fld>
            <a:endParaRPr lang="en-US"/>
          </a:p>
        </p:txBody>
      </p:sp>
      <p:sp>
        <p:nvSpPr>
          <p:cNvPr id="7" name="Footer Placeholder 4">
            <a:extLst>
              <a:ext uri="{FF2B5EF4-FFF2-40B4-BE49-F238E27FC236}">
                <a16:creationId xmlns:a16="http://schemas.microsoft.com/office/drawing/2014/main" id="{BE9FF29C-8DCA-444F-ADF5-88965CDAFF6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E2D9379-C4F4-443D-9AE8-79A5A8923283}"/>
              </a:ext>
            </a:extLst>
          </p:cNvPr>
          <p:cNvSpPr>
            <a:spLocks noGrp="1"/>
          </p:cNvSpPr>
          <p:nvPr>
            <p:ph type="sldNum" sz="quarter" idx="12"/>
          </p:nvPr>
        </p:nvSpPr>
        <p:spPr/>
        <p:txBody>
          <a:bodyPr/>
          <a:lstStyle>
            <a:lvl1pPr>
              <a:defRPr/>
            </a:lvl1pPr>
          </a:lstStyle>
          <a:p>
            <a:fld id="{75E65421-D5C6-4707-90B8-65B5A556924A}" type="slidenum">
              <a:rPr lang="en-US" altLang="en-US"/>
              <a:pPr/>
              <a:t>‹#›</a:t>
            </a:fld>
            <a:endParaRPr lang="en-US" altLang="en-US"/>
          </a:p>
        </p:txBody>
      </p:sp>
    </p:spTree>
    <p:extLst>
      <p:ext uri="{BB962C8B-B14F-4D97-AF65-F5344CB8AC3E}">
        <p14:creationId xmlns:p14="http://schemas.microsoft.com/office/powerpoint/2010/main" val="1195080011"/>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pPr/>
              <a:t>‹#›</a:t>
            </a:fld>
            <a:endParaRPr lang="en-US" altLang="en-US"/>
          </a:p>
        </p:txBody>
      </p:sp>
    </p:spTree>
    <p:extLst>
      <p:ext uri="{BB962C8B-B14F-4D97-AF65-F5344CB8AC3E}">
        <p14:creationId xmlns:p14="http://schemas.microsoft.com/office/powerpoint/2010/main" val="262293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pPr/>
              <a:t>‹#›</a:t>
            </a:fld>
            <a:endParaRPr lang="en-US" altLang="en-US"/>
          </a:p>
        </p:txBody>
      </p:sp>
    </p:spTree>
    <p:extLst>
      <p:ext uri="{BB962C8B-B14F-4D97-AF65-F5344CB8AC3E}">
        <p14:creationId xmlns:p14="http://schemas.microsoft.com/office/powerpoint/2010/main" val="206333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6F9EC5D6-8F42-462F-BC87-7359E9F203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 id="21474837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331E28-801B-4C2F-9030-8E75F1319BD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9232500-86FD-4539-8557-E87E08A49E93}"/>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9A71A5-F7C5-4821-87B4-59836CD3426C}"/>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9C1C60C6-AC11-454D-9D74-D722D71EBD0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35694D33-97C6-4EF2-AA46-7EDEDCB862D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3BA643CE-7800-41A5-B1FD-1E4DC331FC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 id="214748379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7E6C708-798B-4B07-9499-137D91C1E9B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83833A08-7873-4BBC-86B8-5649E98EEE6A}"/>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01624B2-DF39-4F0A-B0F6-3B555CCE13E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8E8DF080-50FF-4DBF-B71D-0D11E8279D4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70D3BDBB-E44F-44CD-8DAD-E628A71790E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45CFEA2D-056E-490B-A5B4-7F6C230425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 id="21474837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02E61E-8BEA-46C4-A881-C93F802C2033}"/>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E29032B-9165-41B6-B300-0E5CE056F1DB}"/>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747735-B2E0-43E2-B65A-10AD9E3D4E1F}"/>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1F4357D2-10CA-4C06-8B80-F74874D9FF1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AE759F14-7D8C-442A-B575-D4F467A5DA0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5E986013-8BA9-436F-97EA-6258BBEB3C1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9" r:id="rId1"/>
    <p:sldLayoutId id="2147483768" r:id="rId2"/>
    <p:sldLayoutId id="2147483767" r:id="rId3"/>
    <p:sldLayoutId id="2147483766" r:id="rId4"/>
    <p:sldLayoutId id="2147483765" r:id="rId5"/>
    <p:sldLayoutId id="2147483764" r:id="rId6"/>
    <p:sldLayoutId id="2147483763" r:id="rId7"/>
    <p:sldLayoutId id="2147483762" r:id="rId8"/>
    <p:sldLayoutId id="2147483761" r:id="rId9"/>
    <p:sldLayoutId id="2147483760" r:id="rId10"/>
    <p:sldLayoutId id="2147483759" r:id="rId11"/>
    <p:sldLayoutId id="21474837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9F8402-1539-40B1-8A2C-FD8CF599135F}"/>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EB7DC1D1-E80D-42DE-87B1-84A0DF97D06C}"/>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D46D0F-7C4A-4382-B831-EBAB361DF46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04AA722F-66B0-4D13-BE75-3ED3163A059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DC16478E-D9FA-4567-B217-E3331AE5519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60040706-677B-47A8-8D8C-E5899DA685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79" r:id="rId2"/>
    <p:sldLayoutId id="2147483778" r:id="rId3"/>
    <p:sldLayoutId id="2147483777" r:id="rId4"/>
    <p:sldLayoutId id="2147483776" r:id="rId5"/>
    <p:sldLayoutId id="2147483775" r:id="rId6"/>
    <p:sldLayoutId id="2147483774" r:id="rId7"/>
    <p:sldLayoutId id="2147483773" r:id="rId8"/>
    <p:sldLayoutId id="2147483772" r:id="rId9"/>
    <p:sldLayoutId id="2147483771" r:id="rId10"/>
    <p:sldLayoutId id="2147483770" r:id="rId11"/>
    <p:sldLayoutId id="21474837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7CDE3C-0058-4319-8871-E028BD37EF46}"/>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506D0D3C-BB6E-4FA9-809A-5677FAA6B00F}"/>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32BCD0-6094-4929-B6C8-94B07AB27D0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A7666B33-6C4D-46E4-9CD1-97C50F6F3C6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091EB7FF-FB00-4525-BCB4-A2D8B547FE2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A176B63A-6248-44CD-A997-86E288A571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1" r:id="rId1"/>
    <p:sldLayoutId id="2147483790" r:id="rId2"/>
    <p:sldLayoutId id="2147483789" r:id="rId3"/>
    <p:sldLayoutId id="2147483788" r:id="rId4"/>
    <p:sldLayoutId id="2147483787" r:id="rId5"/>
    <p:sldLayoutId id="2147483786" r:id="rId6"/>
    <p:sldLayoutId id="2147483785" r:id="rId7"/>
    <p:sldLayoutId id="2147483784" r:id="rId8"/>
    <p:sldLayoutId id="2147483783" r:id="rId9"/>
    <p:sldLayoutId id="2147483782" r:id="rId10"/>
    <p:sldLayoutId id="2147483781" r:id="rId11"/>
    <p:sldLayoutId id="21474837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99">
            <a:extLst>
              <a:ext uri="{FF2B5EF4-FFF2-40B4-BE49-F238E27FC236}">
                <a16:creationId xmlns:a16="http://schemas.microsoft.com/office/drawing/2014/main" id="{5BC1E89B-43B7-4932-9334-C9E6F7CEDE7A}"/>
              </a:ext>
            </a:extLst>
          </p:cNvPr>
          <p:cNvPicPr>
            <a:picLocks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419975" y="3124200"/>
            <a:ext cx="40005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
            <a:extLst>
              <a:ext uri="{FF2B5EF4-FFF2-40B4-BE49-F238E27FC236}">
                <a16:creationId xmlns:a16="http://schemas.microsoft.com/office/drawing/2014/main" id="{0EC9F0AC-5F18-4962-9D00-8F32D4B634A9}"/>
              </a:ext>
            </a:extLst>
          </p:cNvPr>
          <p:cNvSpPr txBox="1">
            <a:spLocks noChangeArrowheads="1"/>
          </p:cNvSpPr>
          <p:nvPr/>
        </p:nvSpPr>
        <p:spPr bwMode="auto">
          <a:xfrm>
            <a:off x="2286000" y="1066800"/>
            <a:ext cx="364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4800" b="1">
                <a:solidFill>
                  <a:srgbClr val="FF0000"/>
                </a:solidFill>
                <a:latin typeface="Times New Roman" panose="02020603050405020304" pitchFamily="18" charset="0"/>
              </a:rPr>
              <a:t>KHOA HỌC</a:t>
            </a:r>
          </a:p>
        </p:txBody>
      </p:sp>
      <p:sp>
        <p:nvSpPr>
          <p:cNvPr id="13316" name="Text Box 2">
            <a:extLst>
              <a:ext uri="{FF2B5EF4-FFF2-40B4-BE49-F238E27FC236}">
                <a16:creationId xmlns:a16="http://schemas.microsoft.com/office/drawing/2014/main" id="{A082FAB7-BAB7-4CDC-B056-B8BC143A4D06}"/>
              </a:ext>
            </a:extLst>
          </p:cNvPr>
          <p:cNvSpPr txBox="1">
            <a:spLocks noChangeArrowheads="1"/>
          </p:cNvSpPr>
          <p:nvPr/>
        </p:nvSpPr>
        <p:spPr bwMode="auto">
          <a:xfrm rot="240000">
            <a:off x="2909888" y="2085975"/>
            <a:ext cx="120491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7200" b="1">
                <a:solidFill>
                  <a:srgbClr val="FF0000"/>
                </a:solidFill>
                <a:latin typeface="Times New Roman" panose="02020603050405020304" pitchFamily="18" charset="0"/>
              </a:rPr>
              <a:t>4</a:t>
            </a:r>
          </a:p>
        </p:txBody>
      </p:sp>
      <p:pic>
        <p:nvPicPr>
          <p:cNvPr id="13317" name="Picture 100">
            <a:extLst>
              <a:ext uri="{FF2B5EF4-FFF2-40B4-BE49-F238E27FC236}">
                <a16:creationId xmlns:a16="http://schemas.microsoft.com/office/drawing/2014/main" id="{7A1D0AA3-08A0-419D-99DA-7C5B690723DB}"/>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90600" y="3028950"/>
            <a:ext cx="44481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a:extLst>
              <a:ext uri="{FF2B5EF4-FFF2-40B4-BE49-F238E27FC236}">
                <a16:creationId xmlns:a16="http://schemas.microsoft.com/office/drawing/2014/main" id="{29723D4C-A2E7-4BE7-B229-87E938F36707}"/>
              </a:ext>
            </a:extLst>
          </p:cNvPr>
          <p:cNvSpPr/>
          <p:nvPr/>
        </p:nvSpPr>
        <p:spPr>
          <a:xfrm>
            <a:off x="6232525" y="1676400"/>
            <a:ext cx="3825875" cy="1219200"/>
          </a:xfrm>
          <a:prstGeom prst="wedgeEllipseCallout">
            <a:avLst>
              <a:gd name="adj1" fmla="val 53635"/>
              <a:gd name="adj2" fmla="val 1070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altLang="en-US" sz="4000" noProof="1">
                <a:solidFill>
                  <a:schemeClr val="tx1"/>
                </a:solidFill>
                <a:latin typeface="Times New Roman" panose="02020603050405020304" pitchFamily="18" charset="0"/>
                <a:cs typeface="Times New Roman" panose="02020603050405020304" pitchFamily="18" charset="0"/>
              </a:rPr>
              <a:t>Âm thanh</a:t>
            </a: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9">
            <a:extLst>
              <a:ext uri="{FF2B5EF4-FFF2-40B4-BE49-F238E27FC236}">
                <a16:creationId xmlns:a16="http://schemas.microsoft.com/office/drawing/2014/main" id="{8D3F16CF-B864-4D88-B471-C6D9C8744B43}"/>
              </a:ext>
            </a:extLst>
          </p:cNvPr>
          <p:cNvSpPr>
            <a:spLocks noChangeArrowheads="1"/>
          </p:cNvSpPr>
          <p:nvPr/>
        </p:nvSpPr>
        <p:spPr bwMode="auto">
          <a:xfrm>
            <a:off x="2133600" y="27432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altLang="en-US" b="1"/>
          </a:p>
        </p:txBody>
      </p:sp>
      <p:pic>
        <p:nvPicPr>
          <p:cNvPr id="22531" name="Content Placeholder 1" descr="7d4fefe2ae611637d832cef75af2147d">
            <a:extLst>
              <a:ext uri="{FF2B5EF4-FFF2-40B4-BE49-F238E27FC236}">
                <a16:creationId xmlns:a16="http://schemas.microsoft.com/office/drawing/2014/main" id="{724C9BD9-E404-4027-A7F9-B46947EC843F}"/>
              </a:ext>
            </a:extLst>
          </p:cNvPr>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086600" y="4029075"/>
            <a:ext cx="2397125" cy="2511425"/>
          </a:xfrm>
        </p:spPr>
      </p:pic>
      <p:pic>
        <p:nvPicPr>
          <p:cNvPr id="22532" name="Content Placeholder 3">
            <a:extLst>
              <a:ext uri="{FF2B5EF4-FFF2-40B4-BE49-F238E27FC236}">
                <a16:creationId xmlns:a16="http://schemas.microsoft.com/office/drawing/2014/main" id="{3474C935-2DD3-41B2-9467-1CB2BFBEB05F}"/>
              </a:ext>
            </a:extLst>
          </p:cNvPr>
          <p:cNvPicPr>
            <a:picLocks noGrp="1" noChangeAspect="1" noChangeArrowheads="1"/>
          </p:cNvPicPr>
          <p:nvPr>
            <p:ph sz="quarter"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00200" y="2895600"/>
            <a:ext cx="2122488" cy="3813175"/>
          </a:xfrm>
        </p:spPr>
      </p:pic>
      <p:pic>
        <p:nvPicPr>
          <p:cNvPr id="22533" name="Content Placeholder 104">
            <a:extLst>
              <a:ext uri="{FF2B5EF4-FFF2-40B4-BE49-F238E27FC236}">
                <a16:creationId xmlns:a16="http://schemas.microsoft.com/office/drawing/2014/main" id="{8B951A91-CB5E-4E62-AFF9-FD3773DC6345}"/>
              </a:ext>
            </a:extLst>
          </p:cNvPr>
          <p:cNvPicPr>
            <a:picLocks noGrp="1" noChangeAspect="1" noChangeArrowheads="1"/>
          </p:cNvPicPr>
          <p:nvPr>
            <p:ph sz="quarter" idx="3"/>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739188" y="3876675"/>
            <a:ext cx="2273300" cy="2586038"/>
          </a:xfrm>
        </p:spPr>
      </p:pic>
      <p:pic>
        <p:nvPicPr>
          <p:cNvPr id="22534" name="Picture 6" descr="2">
            <a:extLst>
              <a:ext uri="{FF2B5EF4-FFF2-40B4-BE49-F238E27FC236}">
                <a16:creationId xmlns:a16="http://schemas.microsoft.com/office/drawing/2014/main" id="{C6357F81-FA2F-4C53-A84B-A9F1D732C6D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811213"/>
            <a:ext cx="649128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a:extLst>
              <a:ext uri="{FF2B5EF4-FFF2-40B4-BE49-F238E27FC236}">
                <a16:creationId xmlns:a16="http://schemas.microsoft.com/office/drawing/2014/main" id="{521ADDAD-CF1D-4FAE-B799-71CD4148A42E}"/>
              </a:ext>
            </a:extLst>
          </p:cNvPr>
          <p:cNvSpPr txBox="1">
            <a:spLocks noChangeArrowheads="1"/>
          </p:cNvSpPr>
          <p:nvPr/>
        </p:nvSpPr>
        <p:spPr bwMode="auto">
          <a:xfrm>
            <a:off x="2667000" y="1524000"/>
            <a:ext cx="4759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vi-VN" altLang="fr-LU" sz="2800" b="1">
                <a:latin typeface="Times New Roman" panose="02020603050405020304" pitchFamily="18" charset="0"/>
              </a:rPr>
              <a:t>  </a:t>
            </a:r>
            <a:r>
              <a:rPr lang="fr-LU" altLang="vi-VN" sz="2800" b="1">
                <a:latin typeface="Times New Roman" panose="02020603050405020304" pitchFamily="18" charset="0"/>
              </a:rPr>
              <a:t>Theo em, hầu hết các loại tiếng ồn do tự nhiên hay do con người gây ra?</a:t>
            </a:r>
            <a:endParaRPr lang="fr-LU" altLang="vi-VN" sz="2800" b="1">
              <a:solidFill>
                <a:srgbClr val="000099"/>
              </a:solidFill>
              <a:latin typeface="Times New Roman" panose="02020603050405020304" pitchFamily="18" charset="0"/>
              <a:ea typeface="SimSun" panose="02010600030101010101" pitchFamily="2" charset="-122"/>
            </a:endParaRPr>
          </a:p>
        </p:txBody>
      </p:sp>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99542E21-4109-4FF4-8ADB-C7BDC33BBA57}"/>
              </a:ext>
            </a:extLst>
          </p:cNvPr>
          <p:cNvSpPr>
            <a:spLocks noChangeArrowheads="1"/>
          </p:cNvSpPr>
          <p:nvPr/>
        </p:nvSpPr>
        <p:spPr bwMode="auto">
          <a:xfrm>
            <a:off x="2133600" y="27432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altLang="en-US" b="1"/>
          </a:p>
        </p:txBody>
      </p:sp>
      <p:pic>
        <p:nvPicPr>
          <p:cNvPr id="23555" name="Content Placeholder 3">
            <a:extLst>
              <a:ext uri="{FF2B5EF4-FFF2-40B4-BE49-F238E27FC236}">
                <a16:creationId xmlns:a16="http://schemas.microsoft.com/office/drawing/2014/main" id="{1B3E17A4-D2BC-42A9-A594-F2A5F0FAA709}"/>
              </a:ext>
            </a:extLst>
          </p:cNvPr>
          <p:cNvPicPr>
            <a:picLocks noGrp="1" noChangeAspect="1" noChangeArrowheads="1"/>
          </p:cNvPicPr>
          <p:nvPr>
            <p:ph sz="quarter"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47800" y="2971800"/>
            <a:ext cx="2122488" cy="3813175"/>
          </a:xfrm>
        </p:spPr>
      </p:pic>
      <p:pic>
        <p:nvPicPr>
          <p:cNvPr id="23556" name="Picture 6" descr="2">
            <a:extLst>
              <a:ext uri="{FF2B5EF4-FFF2-40B4-BE49-F238E27FC236}">
                <a16:creationId xmlns:a16="http://schemas.microsoft.com/office/drawing/2014/main" id="{BBCA157F-B9BF-4E6C-A751-8BE685A92C3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838200"/>
            <a:ext cx="64912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a:extLst>
              <a:ext uri="{FF2B5EF4-FFF2-40B4-BE49-F238E27FC236}">
                <a16:creationId xmlns:a16="http://schemas.microsoft.com/office/drawing/2014/main" id="{0D5D895B-8ABB-47A1-8FFE-4F7D5399515B}"/>
              </a:ext>
            </a:extLst>
          </p:cNvPr>
          <p:cNvSpPr txBox="1">
            <a:spLocks noChangeArrowheads="1"/>
          </p:cNvSpPr>
          <p:nvPr/>
        </p:nvSpPr>
        <p:spPr bwMode="auto">
          <a:xfrm>
            <a:off x="5257800" y="1790700"/>
            <a:ext cx="46402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LU" altLang="vi-VN" sz="2800">
                <a:latin typeface="Times New Roman" panose="02020603050405020304" pitchFamily="18" charset="0"/>
              </a:rPr>
              <a:t>    </a:t>
            </a:r>
            <a:r>
              <a:rPr lang="fr-LU" altLang="vi-VN" sz="2800">
                <a:solidFill>
                  <a:srgbClr val="FF0000"/>
                </a:solidFill>
                <a:latin typeface="Times New Roman" panose="02020603050405020304" pitchFamily="18" charset="0"/>
              </a:rPr>
              <a:t>Hầu hết tiếng ồn do con người gây ra.</a:t>
            </a:r>
            <a:endParaRPr lang="en-US" altLang="zh-CN" sz="2800">
              <a:solidFill>
                <a:srgbClr val="000099"/>
              </a:solidFill>
              <a:latin typeface="Times New Roman" panose="02020603050405020304" pitchFamily="18" charset="0"/>
              <a:ea typeface="SimSun" panose="02010600030101010101" pitchFamily="2" charset="-122"/>
            </a:endParaRPr>
          </a:p>
        </p:txBody>
      </p:sp>
      <p:pic>
        <p:nvPicPr>
          <p:cNvPr id="23558" name="Picture 103">
            <a:extLst>
              <a:ext uri="{FF2B5EF4-FFF2-40B4-BE49-F238E27FC236}">
                <a16:creationId xmlns:a16="http://schemas.microsoft.com/office/drawing/2014/main" id="{A6E8ABF7-7466-43FF-8F12-5C01BB976827}"/>
              </a:ext>
            </a:extLst>
          </p:cNvPr>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3729038"/>
            <a:ext cx="277653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e0532ffce4bb36594ba8ef58672cd22b">
            <a:extLst>
              <a:ext uri="{FF2B5EF4-FFF2-40B4-BE49-F238E27FC236}">
                <a16:creationId xmlns:a16="http://schemas.microsoft.com/office/drawing/2014/main" id="{CD69E3DC-8C5D-48C8-86ED-3C7E440194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8100" y="3962400"/>
            <a:ext cx="28892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A97C67C-7EF9-4DA0-A011-4E93B9F0242A}"/>
              </a:ext>
            </a:extLst>
          </p:cNvPr>
          <p:cNvSpPr/>
          <p:nvPr/>
        </p:nvSpPr>
        <p:spPr>
          <a:xfrm>
            <a:off x="3886200" y="1219200"/>
            <a:ext cx="4603750"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1"/>
          </a:p>
        </p:txBody>
      </p:sp>
      <p:sp>
        <p:nvSpPr>
          <p:cNvPr id="24579" name="Text Box 1">
            <a:extLst>
              <a:ext uri="{FF2B5EF4-FFF2-40B4-BE49-F238E27FC236}">
                <a16:creationId xmlns:a16="http://schemas.microsoft.com/office/drawing/2014/main" id="{F682341B-3621-4710-96C4-EA93DB5663D5}"/>
              </a:ext>
            </a:extLst>
          </p:cNvPr>
          <p:cNvSpPr txBox="1">
            <a:spLocks noChangeArrowheads="1"/>
          </p:cNvSpPr>
          <p:nvPr/>
        </p:nvSpPr>
        <p:spPr bwMode="auto">
          <a:xfrm>
            <a:off x="4267200" y="1066800"/>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b="1">
                <a:solidFill>
                  <a:srgbClr val="FF0000"/>
                </a:solidFill>
                <a:latin typeface="Times New Roman" panose="02020603050405020304" pitchFamily="18" charset="0"/>
              </a:rPr>
              <a:t>YÊU CẦU CẦN ĐẠT</a:t>
            </a:r>
          </a:p>
        </p:txBody>
      </p:sp>
      <p:sp>
        <p:nvSpPr>
          <p:cNvPr id="24580" name="Text Box 1">
            <a:extLst>
              <a:ext uri="{FF2B5EF4-FFF2-40B4-BE49-F238E27FC236}">
                <a16:creationId xmlns:a16="http://schemas.microsoft.com/office/drawing/2014/main" id="{5B834FA5-1AF6-4371-9BB7-5B5944373D8C}"/>
              </a:ext>
            </a:extLst>
          </p:cNvPr>
          <p:cNvSpPr txBox="1">
            <a:spLocks noChangeArrowheads="1"/>
          </p:cNvSpPr>
          <p:nvPr/>
        </p:nvSpPr>
        <p:spPr bwMode="auto">
          <a:xfrm>
            <a:off x="1884363" y="2151063"/>
            <a:ext cx="87344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a:latin typeface="Times New Roman" panose="02020603050405020304" pitchFamily="18" charset="0"/>
              </a:rPr>
              <a:t>- HS biết được 1 số loại tiếng ồn.</a:t>
            </a:r>
          </a:p>
          <a:p>
            <a:endParaRPr lang="vi-VN" altLang="en-US">
              <a:latin typeface="Times New Roman" panose="02020603050405020304" pitchFamily="18" charset="0"/>
            </a:endParaRPr>
          </a:p>
          <a:p>
            <a:r>
              <a:rPr lang="vi-VN" altLang="en-US">
                <a:latin typeface="Times New Roman" panose="02020603050405020304" pitchFamily="18" charset="0"/>
              </a:rPr>
              <a:t>- Hiểu được tác hại của tiếng ồn và 1 số biện pháp phòng chống.</a:t>
            </a:r>
          </a:p>
        </p:txBody>
      </p:sp>
      <p:pic>
        <p:nvPicPr>
          <p:cNvPr id="2" name="Picture 1" descr="Capture">
            <a:extLst>
              <a:ext uri="{FF2B5EF4-FFF2-40B4-BE49-F238E27FC236}">
                <a16:creationId xmlns:a16="http://schemas.microsoft.com/office/drawing/2014/main" id="{47D459B0-BCF6-48EE-84BF-FEF4A83F099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1676400"/>
            <a:ext cx="11271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D6F64A4-A28F-4B0F-88AB-5AE3258D77FA}"/>
              </a:ext>
            </a:extLst>
          </p:cNvPr>
          <p:cNvSpPr txBox="1">
            <a:spLocks noChangeArrowheads="1"/>
          </p:cNvSpPr>
          <p:nvPr/>
        </p:nvSpPr>
        <p:spPr bwMode="auto">
          <a:xfrm>
            <a:off x="1754188" y="1073150"/>
            <a:ext cx="8761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u="sng">
                <a:solidFill>
                  <a:srgbClr val="FF0000"/>
                </a:solidFill>
                <a:latin typeface="Times New Roman" panose="02020603050405020304" pitchFamily="18" charset="0"/>
                <a:ea typeface="SimSun" panose="02010600030101010101" pitchFamily="2" charset="-122"/>
              </a:rPr>
              <a:t>Hoạt động 2</a:t>
            </a:r>
            <a:r>
              <a:rPr lang="en-US" altLang="zh-CN" sz="2800" b="1">
                <a:solidFill>
                  <a:srgbClr val="FF0000"/>
                </a:solidFill>
                <a:latin typeface="Times New Roman" panose="02020603050405020304" pitchFamily="18" charset="0"/>
                <a:ea typeface="SimSun" panose="02010600030101010101" pitchFamily="2" charset="-122"/>
              </a:rPr>
              <a:t>: </a:t>
            </a:r>
            <a:r>
              <a:rPr lang="vi-VN" altLang="en-US" sz="2800" b="1">
                <a:solidFill>
                  <a:srgbClr val="FF0000"/>
                </a:solidFill>
                <a:latin typeface="Times New Roman" panose="02020603050405020304" pitchFamily="18" charset="0"/>
                <a:ea typeface="SimSun" panose="02010600030101010101" pitchFamily="2" charset="-122"/>
              </a:rPr>
              <a:t>Tác hại của tiếng ồn</a:t>
            </a:r>
          </a:p>
        </p:txBody>
      </p:sp>
      <p:grpSp>
        <p:nvGrpSpPr>
          <p:cNvPr id="25603" name="Group 7">
            <a:extLst>
              <a:ext uri="{FF2B5EF4-FFF2-40B4-BE49-F238E27FC236}">
                <a16:creationId xmlns:a16="http://schemas.microsoft.com/office/drawing/2014/main" id="{283099B0-67E1-4FB1-A45B-98C92600628E}"/>
              </a:ext>
            </a:extLst>
          </p:cNvPr>
          <p:cNvGrpSpPr>
            <a:grpSpLocks/>
          </p:cNvGrpSpPr>
          <p:nvPr/>
        </p:nvGrpSpPr>
        <p:grpSpPr bwMode="auto">
          <a:xfrm>
            <a:off x="1668463" y="1778000"/>
            <a:ext cx="9304337" cy="4470400"/>
            <a:chOff x="558" y="864"/>
            <a:chExt cx="4644" cy="3264"/>
          </a:xfrm>
        </p:grpSpPr>
        <p:pic>
          <p:nvPicPr>
            <p:cNvPr id="25604" name="Picture 8" descr="tranh 1,2,3 Am_thanh_trong_cuoc_song">
              <a:extLst>
                <a:ext uri="{FF2B5EF4-FFF2-40B4-BE49-F238E27FC236}">
                  <a16:creationId xmlns:a16="http://schemas.microsoft.com/office/drawing/2014/main" id="{5FCD7328-F6DE-4A96-ADC7-65F20C5B0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 y="864"/>
              <a:ext cx="46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val 9">
              <a:extLst>
                <a:ext uri="{FF2B5EF4-FFF2-40B4-BE49-F238E27FC236}">
                  <a16:creationId xmlns:a16="http://schemas.microsoft.com/office/drawing/2014/main" id="{22608296-EA89-4856-81D2-AD1B45763BFB}"/>
                </a:ext>
              </a:extLst>
            </p:cNvPr>
            <p:cNvSpPr>
              <a:spLocks noChangeArrowheads="1"/>
            </p:cNvSpPr>
            <p:nvPr/>
          </p:nvSpPr>
          <p:spPr bwMode="auto">
            <a:xfrm>
              <a:off x="672" y="2448"/>
              <a:ext cx="336" cy="336"/>
            </a:xfrm>
            <a:prstGeom prst="ellipse">
              <a:avLst/>
            </a:prstGeom>
            <a:solidFill>
              <a:schemeClr val="accent1"/>
            </a:solidFill>
            <a:ln w="9525">
              <a:solidFill>
                <a:schemeClr val="tx1"/>
              </a:solidFill>
              <a:round/>
              <a:headEnd/>
              <a:tailEnd/>
            </a:ln>
          </p:spPr>
          <p:txBody>
            <a:bodyPr wrap="none" anchor="ctr"/>
            <a:lstStyle/>
            <a:p>
              <a:pPr algn="ctr" eaLnBrk="0" hangingPunct="0"/>
              <a:r>
                <a:rPr lang="en-US" altLang="en-US" sz="2400"/>
                <a:t>1</a:t>
              </a:r>
            </a:p>
          </p:txBody>
        </p:sp>
        <p:sp>
          <p:nvSpPr>
            <p:cNvPr id="25606" name="Oval 10">
              <a:extLst>
                <a:ext uri="{FF2B5EF4-FFF2-40B4-BE49-F238E27FC236}">
                  <a16:creationId xmlns:a16="http://schemas.microsoft.com/office/drawing/2014/main" id="{06D98131-3EDF-402B-8A56-4EB98B494386}"/>
                </a:ext>
              </a:extLst>
            </p:cNvPr>
            <p:cNvSpPr>
              <a:spLocks noChangeArrowheads="1"/>
            </p:cNvSpPr>
            <p:nvPr/>
          </p:nvSpPr>
          <p:spPr bwMode="auto">
            <a:xfrm>
              <a:off x="2016" y="3744"/>
              <a:ext cx="336" cy="336"/>
            </a:xfrm>
            <a:prstGeom prst="ellipse">
              <a:avLst/>
            </a:prstGeom>
            <a:solidFill>
              <a:schemeClr val="accent1"/>
            </a:solidFill>
            <a:ln w="9525">
              <a:solidFill>
                <a:schemeClr val="tx1"/>
              </a:solidFill>
              <a:round/>
              <a:headEnd/>
              <a:tailEnd/>
            </a:ln>
          </p:spPr>
          <p:txBody>
            <a:bodyPr wrap="none" anchor="ctr"/>
            <a:lstStyle/>
            <a:p>
              <a:pPr algn="ctr" eaLnBrk="0" hangingPunct="0"/>
              <a:r>
                <a:rPr lang="en-US" altLang="en-US" sz="2400"/>
                <a:t>2</a:t>
              </a:r>
            </a:p>
          </p:txBody>
        </p:sp>
        <p:sp>
          <p:nvSpPr>
            <p:cNvPr id="25607" name="Oval 11">
              <a:extLst>
                <a:ext uri="{FF2B5EF4-FFF2-40B4-BE49-F238E27FC236}">
                  <a16:creationId xmlns:a16="http://schemas.microsoft.com/office/drawing/2014/main" id="{3B267778-2620-49C3-A261-025FE9367B76}"/>
                </a:ext>
              </a:extLst>
            </p:cNvPr>
            <p:cNvSpPr>
              <a:spLocks noChangeArrowheads="1"/>
            </p:cNvSpPr>
            <p:nvPr/>
          </p:nvSpPr>
          <p:spPr bwMode="auto">
            <a:xfrm>
              <a:off x="4848" y="3216"/>
              <a:ext cx="336" cy="336"/>
            </a:xfrm>
            <a:prstGeom prst="ellipse">
              <a:avLst/>
            </a:prstGeom>
            <a:solidFill>
              <a:schemeClr val="accent1"/>
            </a:solidFill>
            <a:ln w="9525">
              <a:solidFill>
                <a:schemeClr val="tx1"/>
              </a:solidFill>
              <a:round/>
              <a:headEnd/>
              <a:tailEnd/>
            </a:ln>
          </p:spPr>
          <p:txBody>
            <a:bodyPr wrap="none" anchor="ctr"/>
            <a:lstStyle/>
            <a:p>
              <a:pPr algn="ctr" eaLnBrk="0" hangingPunct="0"/>
              <a:r>
                <a:rPr lang="en-US" altLang="en-US" sz="2400"/>
                <a:t>3</a:t>
              </a:r>
            </a:p>
          </p:txBody>
        </p:sp>
      </p:grpSp>
      <p:sp>
        <p:nvSpPr>
          <p:cNvPr id="14348" name="Text Box 12">
            <a:extLst>
              <a:ext uri="{FF2B5EF4-FFF2-40B4-BE49-F238E27FC236}">
                <a16:creationId xmlns:a16="http://schemas.microsoft.com/office/drawing/2014/main" id="{59AD6CCF-88E8-4EEE-B008-7E3218DAC97B}"/>
              </a:ext>
            </a:extLst>
          </p:cNvPr>
          <p:cNvSpPr txBox="1">
            <a:spLocks noChangeArrowheads="1"/>
          </p:cNvSpPr>
          <p:nvPr/>
        </p:nvSpPr>
        <p:spPr bwMode="auto">
          <a:xfrm>
            <a:off x="4197350" y="3968750"/>
            <a:ext cx="3803650" cy="460375"/>
          </a:xfrm>
          <a:prstGeom prst="rect">
            <a:avLst/>
          </a:prstGeom>
          <a:solidFill>
            <a:schemeClr val="hlink"/>
          </a:solidFill>
          <a:ln w="9525">
            <a:solidFill>
              <a:srgbClr val="FF0000"/>
            </a:solidFill>
            <a:miter lim="800000"/>
            <a:headEnd/>
            <a:tailEnd/>
          </a:ln>
        </p:spPr>
        <p:txBody>
          <a:bodyPr>
            <a:spAutoFit/>
          </a:bodyPr>
          <a:lstStyle/>
          <a:p>
            <a:pPr algn="ctr" eaLnBrk="0" hangingPunct="0">
              <a:spcBef>
                <a:spcPct val="50000"/>
              </a:spcBef>
            </a:pPr>
            <a:r>
              <a:rPr lang="en-US" altLang="en-US" sz="2400" b="1">
                <a:solidFill>
                  <a:srgbClr val="0000CC"/>
                </a:solidFill>
              </a:rPr>
              <a:t>Tiếng ồn có tác hại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500" fill="hold"/>
                                        <p:tgtEl>
                                          <p:spTgt spid="14348"/>
                                        </p:tgtEl>
                                        <p:attrNameLst>
                                          <p:attrName>ppt_x</p:attrName>
                                        </p:attrNameLst>
                                      </p:cBhvr>
                                      <p:tavLst>
                                        <p:tav tm="0">
                                          <p:val>
                                            <p:strVal val="#ppt_x"/>
                                          </p:val>
                                        </p:tav>
                                        <p:tav tm="100000">
                                          <p:val>
                                            <p:strVal val="#ppt_x"/>
                                          </p:val>
                                        </p:tav>
                                      </p:tavLst>
                                    </p:anim>
                                    <p:anim calcmode="lin" valueType="num">
                                      <p:cBhvr>
                                        <p:cTn id="8"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42" name="Text Box 10">
            <a:extLst>
              <a:ext uri="{FF2B5EF4-FFF2-40B4-BE49-F238E27FC236}">
                <a16:creationId xmlns:a16="http://schemas.microsoft.com/office/drawing/2014/main" id="{2433B31F-7696-4A68-852A-ECB80C6ABF5E}"/>
              </a:ext>
            </a:extLst>
          </p:cNvPr>
          <p:cNvSpPr txBox="1">
            <a:spLocks noChangeArrowheads="1"/>
          </p:cNvSpPr>
          <p:nvPr/>
        </p:nvSpPr>
        <p:spPr bwMode="auto">
          <a:xfrm>
            <a:off x="1676400" y="1981200"/>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a:t> Tác hại:</a:t>
            </a:r>
          </a:p>
        </p:txBody>
      </p:sp>
      <p:sp>
        <p:nvSpPr>
          <p:cNvPr id="18443" name="Line 11">
            <a:extLst>
              <a:ext uri="{FF2B5EF4-FFF2-40B4-BE49-F238E27FC236}">
                <a16:creationId xmlns:a16="http://schemas.microsoft.com/office/drawing/2014/main" id="{17DA19E7-B091-461C-940F-B3147C8A7FF3}"/>
              </a:ext>
            </a:extLst>
          </p:cNvPr>
          <p:cNvSpPr>
            <a:spLocks noChangeShapeType="1"/>
          </p:cNvSpPr>
          <p:nvPr/>
        </p:nvSpPr>
        <p:spPr bwMode="auto">
          <a:xfrm flipV="1">
            <a:off x="3124200" y="18288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444" name="Text Box 12">
            <a:extLst>
              <a:ext uri="{FF2B5EF4-FFF2-40B4-BE49-F238E27FC236}">
                <a16:creationId xmlns:a16="http://schemas.microsoft.com/office/drawing/2014/main" id="{51245F63-F4E8-4C2B-BE3F-0408018B7D87}"/>
              </a:ext>
            </a:extLst>
          </p:cNvPr>
          <p:cNvSpPr txBox="1">
            <a:spLocks noChangeArrowheads="1"/>
          </p:cNvSpPr>
          <p:nvPr/>
        </p:nvSpPr>
        <p:spPr bwMode="auto">
          <a:xfrm>
            <a:off x="3962400" y="1600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a:t>Gây chói tai, ảnh hưởng đến tai giữa</a:t>
            </a:r>
          </a:p>
        </p:txBody>
      </p:sp>
      <p:sp>
        <p:nvSpPr>
          <p:cNvPr id="18445" name="Line 13">
            <a:extLst>
              <a:ext uri="{FF2B5EF4-FFF2-40B4-BE49-F238E27FC236}">
                <a16:creationId xmlns:a16="http://schemas.microsoft.com/office/drawing/2014/main" id="{EDDE30A1-F152-40CF-95F4-E3BD887F2AB6}"/>
              </a:ext>
            </a:extLst>
          </p:cNvPr>
          <p:cNvSpPr>
            <a:spLocks noChangeShapeType="1"/>
          </p:cNvSpPr>
          <p:nvPr/>
        </p:nvSpPr>
        <p:spPr bwMode="auto">
          <a:xfrm>
            <a:off x="3200400" y="2209800"/>
            <a:ext cx="685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446" name="Text Box 14">
            <a:extLst>
              <a:ext uri="{FF2B5EF4-FFF2-40B4-BE49-F238E27FC236}">
                <a16:creationId xmlns:a16="http://schemas.microsoft.com/office/drawing/2014/main" id="{4CF93FCF-D6C6-4A3F-B574-796772FD113E}"/>
              </a:ext>
            </a:extLst>
          </p:cNvPr>
          <p:cNvSpPr txBox="1">
            <a:spLocks noChangeArrowheads="1"/>
          </p:cNvSpPr>
          <p:nvPr/>
        </p:nvSpPr>
        <p:spPr bwMode="auto">
          <a:xfrm>
            <a:off x="3962400" y="2057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a:t>Nhứt đầu</a:t>
            </a:r>
          </a:p>
        </p:txBody>
      </p:sp>
      <p:sp>
        <p:nvSpPr>
          <p:cNvPr id="18447" name="Line 15">
            <a:extLst>
              <a:ext uri="{FF2B5EF4-FFF2-40B4-BE49-F238E27FC236}">
                <a16:creationId xmlns:a16="http://schemas.microsoft.com/office/drawing/2014/main" id="{F4760A59-0601-422B-AE9E-3251CF9BCD80}"/>
              </a:ext>
            </a:extLst>
          </p:cNvPr>
          <p:cNvSpPr>
            <a:spLocks noChangeShapeType="1"/>
          </p:cNvSpPr>
          <p:nvPr/>
        </p:nvSpPr>
        <p:spPr bwMode="auto">
          <a:xfrm>
            <a:off x="3200400" y="22860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448" name="Text Box 16">
            <a:extLst>
              <a:ext uri="{FF2B5EF4-FFF2-40B4-BE49-F238E27FC236}">
                <a16:creationId xmlns:a16="http://schemas.microsoft.com/office/drawing/2014/main" id="{FD156BE8-4EA5-4A0E-A035-BE6BEB43E012}"/>
              </a:ext>
            </a:extLst>
          </p:cNvPr>
          <p:cNvSpPr txBox="1">
            <a:spLocks noChangeArrowheads="1"/>
          </p:cNvSpPr>
          <p:nvPr/>
        </p:nvSpPr>
        <p:spPr bwMode="auto">
          <a:xfrm>
            <a:off x="3962400" y="2590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a:t>Mất ngủ</a:t>
            </a:r>
          </a:p>
        </p:txBody>
      </p:sp>
      <p:sp>
        <p:nvSpPr>
          <p:cNvPr id="18449" name="Line 17">
            <a:extLst>
              <a:ext uri="{FF2B5EF4-FFF2-40B4-BE49-F238E27FC236}">
                <a16:creationId xmlns:a16="http://schemas.microsoft.com/office/drawing/2014/main" id="{D2C5C1B4-1EE0-40FB-8573-3E684A92B913}"/>
              </a:ext>
            </a:extLst>
          </p:cNvPr>
          <p:cNvSpPr>
            <a:spLocks noChangeShapeType="1"/>
          </p:cNvSpPr>
          <p:nvPr/>
        </p:nvSpPr>
        <p:spPr bwMode="auto">
          <a:xfrm>
            <a:off x="3124200" y="22098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450" name="Text Box 18">
            <a:extLst>
              <a:ext uri="{FF2B5EF4-FFF2-40B4-BE49-F238E27FC236}">
                <a16:creationId xmlns:a16="http://schemas.microsoft.com/office/drawing/2014/main" id="{66EE76C3-1169-42A3-816E-F32589C01F97}"/>
              </a:ext>
            </a:extLst>
          </p:cNvPr>
          <p:cNvSpPr txBox="1">
            <a:spLocks noChangeArrowheads="1"/>
          </p:cNvSpPr>
          <p:nvPr/>
        </p:nvSpPr>
        <p:spPr bwMode="auto">
          <a:xfrm>
            <a:off x="3962400" y="3048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a:t>Suy nhược thần kinh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diamond(in)">
                                      <p:cBhvr>
                                        <p:cTn id="7" dur="20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checkerboard(across)">
                                      <p:cBhvr>
                                        <p:cTn id="12" dur="500"/>
                                        <p:tgtEl>
                                          <p:spTgt spid="1844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8444"/>
                                        </p:tgtEl>
                                        <p:attrNameLst>
                                          <p:attrName>style.visibility</p:attrName>
                                        </p:attrNameLst>
                                      </p:cBhvr>
                                      <p:to>
                                        <p:strVal val="visible"/>
                                      </p:to>
                                    </p:set>
                                    <p:animEffect transition="in" filter="checkerboard(across)">
                                      <p:cBhvr>
                                        <p:cTn id="15" dur="500"/>
                                        <p:tgtEl>
                                          <p:spTgt spid="18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8445"/>
                                        </p:tgtEl>
                                        <p:attrNameLst>
                                          <p:attrName>style.visibility</p:attrName>
                                        </p:attrNameLst>
                                      </p:cBhvr>
                                      <p:to>
                                        <p:strVal val="visible"/>
                                      </p:to>
                                    </p:set>
                                    <p:animEffect transition="in" filter="checkerboard(across)">
                                      <p:cBhvr>
                                        <p:cTn id="20" dur="500"/>
                                        <p:tgtEl>
                                          <p:spTgt spid="1844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8446"/>
                                        </p:tgtEl>
                                        <p:attrNameLst>
                                          <p:attrName>style.visibility</p:attrName>
                                        </p:attrNameLst>
                                      </p:cBhvr>
                                      <p:to>
                                        <p:strVal val="visible"/>
                                      </p:to>
                                    </p:set>
                                    <p:animEffect transition="in" filter="checkerboard(across)">
                                      <p:cBhvr>
                                        <p:cTn id="23" dur="500"/>
                                        <p:tgtEl>
                                          <p:spTgt spid="184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8447"/>
                                        </p:tgtEl>
                                        <p:attrNameLst>
                                          <p:attrName>style.visibility</p:attrName>
                                        </p:attrNameLst>
                                      </p:cBhvr>
                                      <p:to>
                                        <p:strVal val="visible"/>
                                      </p:to>
                                    </p:set>
                                    <p:animEffect transition="in" filter="checkerboard(across)">
                                      <p:cBhvr>
                                        <p:cTn id="28" dur="500"/>
                                        <p:tgtEl>
                                          <p:spTgt spid="1844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448"/>
                                        </p:tgtEl>
                                        <p:attrNameLst>
                                          <p:attrName>style.visibility</p:attrName>
                                        </p:attrNameLst>
                                      </p:cBhvr>
                                      <p:to>
                                        <p:strVal val="visible"/>
                                      </p:to>
                                    </p:set>
                                    <p:animEffect transition="in" filter="checkerboard(across)">
                                      <p:cBhvr>
                                        <p:cTn id="31" dur="500"/>
                                        <p:tgtEl>
                                          <p:spTgt spid="1844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8449"/>
                                        </p:tgtEl>
                                        <p:attrNameLst>
                                          <p:attrName>style.visibility</p:attrName>
                                        </p:attrNameLst>
                                      </p:cBhvr>
                                      <p:to>
                                        <p:strVal val="visible"/>
                                      </p:to>
                                    </p:set>
                                    <p:animEffect transition="in" filter="checkerboard(across)">
                                      <p:cBhvr>
                                        <p:cTn id="36" dur="500"/>
                                        <p:tgtEl>
                                          <p:spTgt spid="1844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checkerboard(across)">
                                      <p:cBhvr>
                                        <p:cTn id="39"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4" grpId="0"/>
      <p:bldP spid="18446" grpId="0"/>
      <p:bldP spid="18448" grpId="0"/>
      <p:bldP spid="184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650" name="Group 19">
            <a:extLst>
              <a:ext uri="{FF2B5EF4-FFF2-40B4-BE49-F238E27FC236}">
                <a16:creationId xmlns:a16="http://schemas.microsoft.com/office/drawing/2014/main" id="{21292BAD-C3A4-4DD4-BFD1-AEF55F80D4EE}"/>
              </a:ext>
            </a:extLst>
          </p:cNvPr>
          <p:cNvGrpSpPr>
            <a:grpSpLocks/>
          </p:cNvGrpSpPr>
          <p:nvPr/>
        </p:nvGrpSpPr>
        <p:grpSpPr bwMode="auto">
          <a:xfrm>
            <a:off x="2514600" y="1066800"/>
            <a:ext cx="7620000" cy="4133850"/>
            <a:chOff x="816" y="912"/>
            <a:chExt cx="4800" cy="2604"/>
          </a:xfrm>
        </p:grpSpPr>
        <p:pic>
          <p:nvPicPr>
            <p:cNvPr id="27651" name="Picture 14" descr="tranh 4,5 Am_thanh_trong_cuoc_song">
              <a:extLst>
                <a:ext uri="{FF2B5EF4-FFF2-40B4-BE49-F238E27FC236}">
                  <a16:creationId xmlns:a16="http://schemas.microsoft.com/office/drawing/2014/main" id="{7C8270DB-0CFB-4908-AE76-AE84B65AD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912"/>
              <a:ext cx="480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Oval 15">
              <a:extLst>
                <a:ext uri="{FF2B5EF4-FFF2-40B4-BE49-F238E27FC236}">
                  <a16:creationId xmlns:a16="http://schemas.microsoft.com/office/drawing/2014/main" id="{A7681AFF-C630-407A-83E9-CDB5AA0B127B}"/>
                </a:ext>
              </a:extLst>
            </p:cNvPr>
            <p:cNvSpPr>
              <a:spLocks noChangeArrowheads="1"/>
            </p:cNvSpPr>
            <p:nvPr/>
          </p:nvSpPr>
          <p:spPr bwMode="auto">
            <a:xfrm>
              <a:off x="864" y="3072"/>
              <a:ext cx="288" cy="288"/>
            </a:xfrm>
            <a:prstGeom prst="ellipse">
              <a:avLst/>
            </a:prstGeom>
            <a:solidFill>
              <a:schemeClr val="accent1"/>
            </a:solidFill>
            <a:ln w="9525">
              <a:solidFill>
                <a:schemeClr val="tx1"/>
              </a:solidFill>
              <a:round/>
              <a:headEnd/>
              <a:tailEnd/>
            </a:ln>
          </p:spPr>
          <p:txBody>
            <a:bodyPr wrap="none" anchor="ctr"/>
            <a:lstStyle/>
            <a:p>
              <a:pPr algn="ctr" eaLnBrk="0" hangingPunct="0"/>
              <a:r>
                <a:rPr lang="en-US" altLang="en-US" sz="2400"/>
                <a:t>4</a:t>
              </a:r>
            </a:p>
          </p:txBody>
        </p:sp>
        <p:sp>
          <p:nvSpPr>
            <p:cNvPr id="27653" name="Oval 16">
              <a:extLst>
                <a:ext uri="{FF2B5EF4-FFF2-40B4-BE49-F238E27FC236}">
                  <a16:creationId xmlns:a16="http://schemas.microsoft.com/office/drawing/2014/main" id="{B7E7E437-3276-4FCF-8A5F-2D3010DFE8C8}"/>
                </a:ext>
              </a:extLst>
            </p:cNvPr>
            <p:cNvSpPr>
              <a:spLocks noChangeArrowheads="1"/>
            </p:cNvSpPr>
            <p:nvPr/>
          </p:nvSpPr>
          <p:spPr bwMode="auto">
            <a:xfrm>
              <a:off x="3216" y="3168"/>
              <a:ext cx="288" cy="288"/>
            </a:xfrm>
            <a:prstGeom prst="ellipse">
              <a:avLst/>
            </a:prstGeom>
            <a:solidFill>
              <a:schemeClr val="accent1"/>
            </a:solidFill>
            <a:ln w="9525">
              <a:solidFill>
                <a:schemeClr val="tx1"/>
              </a:solidFill>
              <a:round/>
              <a:headEnd/>
              <a:tailEnd/>
            </a:ln>
          </p:spPr>
          <p:txBody>
            <a:bodyPr wrap="none" anchor="ctr"/>
            <a:lstStyle/>
            <a:p>
              <a:pPr algn="ctr" eaLnBrk="0" hangingPunct="0"/>
              <a:r>
                <a:rPr lang="en-US" altLang="en-US" sz="2400"/>
                <a:t>5</a:t>
              </a:r>
            </a:p>
          </p:txBody>
        </p:sp>
      </p:grpSp>
      <p:sp>
        <p:nvSpPr>
          <p:cNvPr id="10257" name="Text Box 17">
            <a:extLst>
              <a:ext uri="{FF2B5EF4-FFF2-40B4-BE49-F238E27FC236}">
                <a16:creationId xmlns:a16="http://schemas.microsoft.com/office/drawing/2014/main" id="{64CC079D-5973-41C1-9D15-515118DD58D3}"/>
              </a:ext>
            </a:extLst>
          </p:cNvPr>
          <p:cNvSpPr txBox="1">
            <a:spLocks noChangeArrowheads="1"/>
          </p:cNvSpPr>
          <p:nvPr/>
        </p:nvSpPr>
        <p:spPr bwMode="auto">
          <a:xfrm>
            <a:off x="2286000" y="5562600"/>
            <a:ext cx="7848600" cy="466725"/>
          </a:xfrm>
          <a:prstGeom prst="rect">
            <a:avLst/>
          </a:prstGeom>
          <a:solidFill>
            <a:schemeClr val="hlink"/>
          </a:solidFill>
          <a:ln w="9525">
            <a:solidFill>
              <a:srgbClr val="FF0000"/>
            </a:solidFill>
            <a:miter lim="800000"/>
            <a:headEnd/>
            <a:tailEnd/>
          </a:ln>
        </p:spPr>
        <p:txBody>
          <a:bodyPr>
            <a:spAutoFit/>
          </a:bodyPr>
          <a:lstStyle/>
          <a:p>
            <a:pPr eaLnBrk="0" hangingPunct="0">
              <a:spcBef>
                <a:spcPct val="50000"/>
              </a:spcBef>
            </a:pPr>
            <a:r>
              <a:rPr lang="en-US" altLang="en-US" sz="2400"/>
              <a:t>Cần có những biện pháp nào để phòng chống tiếng ồn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blinds(horizontal)">
                                      <p:cBhvr>
                                        <p:cTn id="7"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195B3D36-5C22-4F7B-B847-85BB66E89D31}"/>
              </a:ext>
            </a:extLst>
          </p:cNvPr>
          <p:cNvGrpSpPr>
            <a:grpSpLocks/>
          </p:cNvGrpSpPr>
          <p:nvPr/>
        </p:nvGrpSpPr>
        <p:grpSpPr bwMode="auto">
          <a:xfrm>
            <a:off x="1828800" y="1295400"/>
            <a:ext cx="8534400" cy="5329238"/>
            <a:chOff x="192" y="1872"/>
            <a:chExt cx="5376" cy="2256"/>
          </a:xfrm>
        </p:grpSpPr>
        <p:sp>
          <p:nvSpPr>
            <p:cNvPr id="28675" name="Rectangle 8">
              <a:extLst>
                <a:ext uri="{FF2B5EF4-FFF2-40B4-BE49-F238E27FC236}">
                  <a16:creationId xmlns:a16="http://schemas.microsoft.com/office/drawing/2014/main" id="{A398849B-E568-4D58-8ABE-7C4B97EFC75A}"/>
                </a:ext>
              </a:extLst>
            </p:cNvPr>
            <p:cNvSpPr>
              <a:spLocks noChangeArrowheads="1"/>
            </p:cNvSpPr>
            <p:nvPr/>
          </p:nvSpPr>
          <p:spPr bwMode="auto">
            <a:xfrm>
              <a:off x="192" y="2022"/>
              <a:ext cx="5376" cy="1955"/>
            </a:xfrm>
            <a:prstGeom prst="rect">
              <a:avLst/>
            </a:prstGeom>
            <a:solidFill>
              <a:srgbClr val="FFFFCC"/>
            </a:solidFill>
            <a:ln w="9525">
              <a:solidFill>
                <a:srgbClr val="FF0000"/>
              </a:solidFill>
              <a:miter lim="800000"/>
              <a:headEnd/>
              <a:tailEnd/>
            </a:ln>
          </p:spPr>
          <p:txBody>
            <a:bodyPr wrap="none" anchor="ctr"/>
            <a:lstStyle/>
            <a:p>
              <a:pPr eaLnBrk="0" hangingPunct="0"/>
              <a:endParaRPr lang="en-US" altLang="en-US" sz="2400"/>
            </a:p>
          </p:txBody>
        </p:sp>
        <p:sp>
          <p:nvSpPr>
            <p:cNvPr id="28676" name="Line 9">
              <a:extLst>
                <a:ext uri="{FF2B5EF4-FFF2-40B4-BE49-F238E27FC236}">
                  <a16:creationId xmlns:a16="http://schemas.microsoft.com/office/drawing/2014/main" id="{9AEB8771-74F7-4DC3-9F20-C6FEED3E8863}"/>
                </a:ext>
              </a:extLst>
            </p:cNvPr>
            <p:cNvSpPr>
              <a:spLocks noChangeShapeType="1"/>
            </p:cNvSpPr>
            <p:nvPr/>
          </p:nvSpPr>
          <p:spPr bwMode="auto">
            <a:xfrm>
              <a:off x="2880" y="1872"/>
              <a:ext cx="0" cy="225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8677" name="Line 10">
              <a:extLst>
                <a:ext uri="{FF2B5EF4-FFF2-40B4-BE49-F238E27FC236}">
                  <a16:creationId xmlns:a16="http://schemas.microsoft.com/office/drawing/2014/main" id="{A003A947-AECC-40E0-A262-248CF9F23A71}"/>
                </a:ext>
              </a:extLst>
            </p:cNvPr>
            <p:cNvSpPr>
              <a:spLocks noChangeShapeType="1"/>
            </p:cNvSpPr>
            <p:nvPr/>
          </p:nvSpPr>
          <p:spPr bwMode="auto">
            <a:xfrm>
              <a:off x="192" y="2208"/>
              <a:ext cx="53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8678" name="Text Box 11">
              <a:extLst>
                <a:ext uri="{FF2B5EF4-FFF2-40B4-BE49-F238E27FC236}">
                  <a16:creationId xmlns:a16="http://schemas.microsoft.com/office/drawing/2014/main" id="{07D9ADE6-C159-4F0F-B243-31FFF4C78114}"/>
                </a:ext>
              </a:extLst>
            </p:cNvPr>
            <p:cNvSpPr txBox="1">
              <a:spLocks noChangeArrowheads="1"/>
            </p:cNvSpPr>
            <p:nvPr/>
          </p:nvSpPr>
          <p:spPr bwMode="auto">
            <a:xfrm>
              <a:off x="1200" y="2033"/>
              <a:ext cx="96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00CC"/>
                  </a:solidFill>
                </a:rPr>
                <a:t>Nên</a:t>
              </a:r>
            </a:p>
          </p:txBody>
        </p:sp>
        <p:sp>
          <p:nvSpPr>
            <p:cNvPr id="28679" name="Text Box 12">
              <a:extLst>
                <a:ext uri="{FF2B5EF4-FFF2-40B4-BE49-F238E27FC236}">
                  <a16:creationId xmlns:a16="http://schemas.microsoft.com/office/drawing/2014/main" id="{02C2005A-F706-472F-BC30-98FA4F3581F8}"/>
                </a:ext>
              </a:extLst>
            </p:cNvPr>
            <p:cNvSpPr txBox="1">
              <a:spLocks noChangeArrowheads="1"/>
            </p:cNvSpPr>
            <p:nvPr/>
          </p:nvSpPr>
          <p:spPr bwMode="auto">
            <a:xfrm>
              <a:off x="3600" y="2001"/>
              <a:ext cx="12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00CC"/>
                  </a:solidFill>
                </a:rPr>
                <a:t>Không nên</a:t>
              </a:r>
            </a:p>
          </p:txBody>
        </p:sp>
      </p:grpSp>
      <p:sp>
        <p:nvSpPr>
          <p:cNvPr id="21518" name="Text Box 14">
            <a:extLst>
              <a:ext uri="{FF2B5EF4-FFF2-40B4-BE49-F238E27FC236}">
                <a16:creationId xmlns:a16="http://schemas.microsoft.com/office/drawing/2014/main" id="{7039270D-B627-4B7D-8862-5FF7DE5F8C96}"/>
              </a:ext>
            </a:extLst>
          </p:cNvPr>
          <p:cNvSpPr txBox="1">
            <a:spLocks noChangeArrowheads="1"/>
          </p:cNvSpPr>
          <p:nvPr/>
        </p:nvSpPr>
        <p:spPr bwMode="auto">
          <a:xfrm>
            <a:off x="1905000" y="2189163"/>
            <a:ext cx="4267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800">
                <a:solidFill>
                  <a:srgbClr val="006600"/>
                </a:solidFill>
                <a:latin typeface="Times New Roman" panose="02020603050405020304" pitchFamily="18" charset="0"/>
              </a:rPr>
              <a:t>Trồng nhiều cây xanh; nhắc nhở mọi người cùng có ý thức giảm ô nhiễm tiếng ồn; công trường xây dựng, khu công nghiệp, nh</a:t>
            </a:r>
            <a:r>
              <a:rPr lang="en-US" altLang="en-US" sz="2800">
                <a:solidFill>
                  <a:srgbClr val="006600"/>
                </a:solidFill>
                <a:latin typeface="Times New Roman" panose="02020603050405020304" pitchFamily="18" charset="0"/>
                <a:cs typeface="Times New Roman" panose="02020603050405020304" pitchFamily="18" charset="0"/>
              </a:rPr>
              <a:t>à</a:t>
            </a:r>
            <a:r>
              <a:rPr lang="en-US" altLang="en-US" sz="2800">
                <a:solidFill>
                  <a:srgbClr val="006600"/>
                </a:solidFill>
                <a:latin typeface="Times New Roman" panose="02020603050405020304" pitchFamily="18" charset="0"/>
              </a:rPr>
              <a:t> máy, xí nghiệp,</a:t>
            </a:r>
            <a:r>
              <a:rPr lang="en-US" altLang="en-US" sz="2800">
                <a:solidFill>
                  <a:srgbClr val="006600"/>
                </a:solidFill>
                <a:latin typeface="Times New Roman" panose="02020603050405020304" pitchFamily="18" charset="0"/>
                <a:cs typeface="Times New Roman" panose="02020603050405020304" pitchFamily="18" charset="0"/>
              </a:rPr>
              <a:t>…</a:t>
            </a:r>
            <a:r>
              <a:rPr lang="en-US" altLang="en-US" sz="2800">
                <a:solidFill>
                  <a:srgbClr val="006600"/>
                </a:solidFill>
                <a:latin typeface="Times New Roman" panose="02020603050405020304" pitchFamily="18" charset="0"/>
              </a:rPr>
              <a:t>nên xây dựng xa nơi đông dân cư hoặc lắp các bộ phận giảm thanh.</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21519" name="Text Box 15">
            <a:extLst>
              <a:ext uri="{FF2B5EF4-FFF2-40B4-BE49-F238E27FC236}">
                <a16:creationId xmlns:a16="http://schemas.microsoft.com/office/drawing/2014/main" id="{B3E58865-8167-45BB-A049-9DD75D80190F}"/>
              </a:ext>
            </a:extLst>
          </p:cNvPr>
          <p:cNvSpPr txBox="1">
            <a:spLocks noChangeArrowheads="1"/>
          </p:cNvSpPr>
          <p:nvPr/>
        </p:nvSpPr>
        <p:spPr bwMode="auto">
          <a:xfrm>
            <a:off x="6096000" y="2209800"/>
            <a:ext cx="4191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800">
                <a:solidFill>
                  <a:srgbClr val="006600"/>
                </a:solidFill>
                <a:latin typeface="Times New Roman" panose="02020603050405020304" pitchFamily="18" charset="0"/>
              </a:rPr>
              <a:t>Nói to, cười đùa ở nơi cần yên tĩnh; mở nhạc to; mở ti vi to; trêu đùa súc vật để chúng kêu, sủa;</a:t>
            </a:r>
            <a:r>
              <a:rPr lang="en-US" altLang="en-US" sz="2800">
                <a:solidFill>
                  <a:srgbClr val="006600"/>
                </a:solidFill>
                <a:latin typeface="Times New Roman" panose="02020603050405020304" pitchFamily="18" charset="0"/>
                <a:cs typeface="Times New Roman" panose="02020603050405020304" pitchFamily="18" charset="0"/>
              </a:rPr>
              <a:t>…</a:t>
            </a:r>
            <a:r>
              <a:rPr lang="en-US" altLang="en-US" sz="2800">
                <a:solidFill>
                  <a:srgbClr val="006600"/>
                </a:solidFill>
                <a:latin typeface="Times New Roman" panose="02020603050405020304" pitchFamily="18" charset="0"/>
              </a:rPr>
              <a:t>nổ xe máy, ô tô trong nh</a:t>
            </a:r>
            <a:r>
              <a:rPr lang="en-US" altLang="en-US" sz="2800">
                <a:solidFill>
                  <a:srgbClr val="006600"/>
                </a:solidFill>
                <a:latin typeface="Times New Roman" panose="02020603050405020304" pitchFamily="18" charset="0"/>
                <a:cs typeface="Times New Roman" panose="02020603050405020304" pitchFamily="18" charset="0"/>
              </a:rPr>
              <a:t>à</a:t>
            </a:r>
            <a:r>
              <a:rPr lang="en-US" altLang="en-US" sz="2800">
                <a:solidFill>
                  <a:srgbClr val="006600"/>
                </a:solidFill>
                <a:latin typeface="Times New Roman" panose="02020603050405020304" pitchFamily="18" charset="0"/>
              </a:rPr>
              <a:t>; xây dựng công trường gần trường học, bệnh viện.</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28682" name="Text Box 2">
            <a:extLst>
              <a:ext uri="{FF2B5EF4-FFF2-40B4-BE49-F238E27FC236}">
                <a16:creationId xmlns:a16="http://schemas.microsoft.com/office/drawing/2014/main" id="{BDD60C5D-F098-4A2D-9353-25D48C4C1214}"/>
              </a:ext>
            </a:extLst>
          </p:cNvPr>
          <p:cNvSpPr txBox="1">
            <a:spLocks noChangeArrowheads="1"/>
          </p:cNvSpPr>
          <p:nvPr/>
        </p:nvSpPr>
        <p:spPr bwMode="auto">
          <a:xfrm>
            <a:off x="1981200" y="790575"/>
            <a:ext cx="8177213"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i="1">
                <a:solidFill>
                  <a:srgbClr val="FF0000"/>
                </a:solidFill>
                <a:latin typeface="Times New Roman" panose="02020603050405020304" pitchFamily="18" charset="0"/>
              </a:rPr>
              <a:t>Nên và không nên làm gì để góp phần phòng chống tiếng ồn cho bản thân và những người xung quanh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checkerboard(across)">
                                      <p:cBhvr>
                                        <p:cTn id="12" dur="500"/>
                                        <p:tgtEl>
                                          <p:spTgt spid="21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checkerboard(across)">
                                      <p:cBhvr>
                                        <p:cTn id="17"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97" name="Text Box 17">
            <a:extLst>
              <a:ext uri="{FF2B5EF4-FFF2-40B4-BE49-F238E27FC236}">
                <a16:creationId xmlns:a16="http://schemas.microsoft.com/office/drawing/2014/main" id="{8E7FE841-E030-4EBB-877F-64A90F59A0C2}"/>
              </a:ext>
            </a:extLst>
          </p:cNvPr>
          <p:cNvSpPr txBox="1">
            <a:spLocks noChangeArrowheads="1"/>
          </p:cNvSpPr>
          <p:nvPr/>
        </p:nvSpPr>
        <p:spPr bwMode="auto">
          <a:xfrm>
            <a:off x="2057400" y="1828800"/>
            <a:ext cx="182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00CC"/>
                </a:solidFill>
                <a:latin typeface="Times New Roman" panose="02020603050405020304" pitchFamily="18" charset="0"/>
              </a:rPr>
              <a:t> Biện pháp:</a:t>
            </a:r>
            <a:endParaRPr lang="en-US" altLang="en-US" sz="2400" b="1">
              <a:solidFill>
                <a:srgbClr val="0000CC"/>
              </a:solidFill>
              <a:latin typeface="Times New Roman" panose="02020603050405020304" pitchFamily="18" charset="0"/>
              <a:cs typeface="Times New Roman" panose="02020603050405020304" pitchFamily="18" charset="0"/>
            </a:endParaRPr>
          </a:p>
        </p:txBody>
      </p:sp>
      <p:sp>
        <p:nvSpPr>
          <p:cNvPr id="20498" name="Line 18">
            <a:extLst>
              <a:ext uri="{FF2B5EF4-FFF2-40B4-BE49-F238E27FC236}">
                <a16:creationId xmlns:a16="http://schemas.microsoft.com/office/drawing/2014/main" id="{93800F4A-0162-418B-B2C7-D95DF7F30F5D}"/>
              </a:ext>
            </a:extLst>
          </p:cNvPr>
          <p:cNvSpPr>
            <a:spLocks noChangeShapeType="1"/>
          </p:cNvSpPr>
          <p:nvPr/>
        </p:nvSpPr>
        <p:spPr bwMode="auto">
          <a:xfrm flipV="1">
            <a:off x="3810000" y="1905000"/>
            <a:ext cx="4572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9" name="Text Box 19">
            <a:extLst>
              <a:ext uri="{FF2B5EF4-FFF2-40B4-BE49-F238E27FC236}">
                <a16:creationId xmlns:a16="http://schemas.microsoft.com/office/drawing/2014/main" id="{4A55661C-2D52-4656-BEB5-5FC41C00628D}"/>
              </a:ext>
            </a:extLst>
          </p:cNvPr>
          <p:cNvSpPr txBox="1">
            <a:spLocks noChangeArrowheads="1"/>
          </p:cNvSpPr>
          <p:nvPr/>
        </p:nvSpPr>
        <p:spPr bwMode="auto">
          <a:xfrm>
            <a:off x="4343400" y="1676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6600"/>
                </a:solidFill>
                <a:latin typeface="Times New Roman" panose="02020603050405020304" pitchFamily="18" charset="0"/>
              </a:rPr>
              <a:t>Đưa ra các qui định chung ở nơi công cộng</a:t>
            </a:r>
            <a:endParaRPr lang="en-US" altLang="en-US" sz="2400" b="1">
              <a:solidFill>
                <a:srgbClr val="006600"/>
              </a:solidFill>
              <a:latin typeface="Times New Roman" panose="02020603050405020304" pitchFamily="18" charset="0"/>
              <a:cs typeface="Times New Roman" panose="02020603050405020304" pitchFamily="18" charset="0"/>
            </a:endParaRPr>
          </a:p>
        </p:txBody>
      </p:sp>
      <p:sp>
        <p:nvSpPr>
          <p:cNvPr id="20500" name="Line 20">
            <a:extLst>
              <a:ext uri="{FF2B5EF4-FFF2-40B4-BE49-F238E27FC236}">
                <a16:creationId xmlns:a16="http://schemas.microsoft.com/office/drawing/2014/main" id="{20CC2BD3-E3D7-4154-BA44-0E7B9EC4D850}"/>
              </a:ext>
            </a:extLst>
          </p:cNvPr>
          <p:cNvSpPr>
            <a:spLocks noChangeShapeType="1"/>
          </p:cNvSpPr>
          <p:nvPr/>
        </p:nvSpPr>
        <p:spPr bwMode="auto">
          <a:xfrm>
            <a:off x="3810000" y="2133600"/>
            <a:ext cx="5334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1" name="Text Box 21">
            <a:extLst>
              <a:ext uri="{FF2B5EF4-FFF2-40B4-BE49-F238E27FC236}">
                <a16:creationId xmlns:a16="http://schemas.microsoft.com/office/drawing/2014/main" id="{E2EA5D5A-8846-4D6B-B5F2-AAA813432447}"/>
              </a:ext>
            </a:extLst>
          </p:cNvPr>
          <p:cNvSpPr txBox="1">
            <a:spLocks noChangeArrowheads="1"/>
          </p:cNvSpPr>
          <p:nvPr/>
        </p:nvSpPr>
        <p:spPr bwMode="auto">
          <a:xfrm>
            <a:off x="4343400" y="2209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6600"/>
                </a:solidFill>
                <a:latin typeface="Times New Roman" panose="02020603050405020304" pitchFamily="18" charset="0"/>
              </a:rPr>
              <a:t>Sử dụng các vật ngăn cách</a:t>
            </a:r>
            <a:endParaRPr lang="en-US" altLang="en-US" sz="2400" b="1">
              <a:solidFill>
                <a:srgbClr val="006600"/>
              </a:solidFill>
              <a:latin typeface="Times New Roman" panose="02020603050405020304" pitchFamily="18" charset="0"/>
              <a:cs typeface="Times New Roman" panose="02020603050405020304" pitchFamily="18" charset="0"/>
            </a:endParaRPr>
          </a:p>
        </p:txBody>
      </p:sp>
      <p:sp>
        <p:nvSpPr>
          <p:cNvPr id="20502" name="Line 22">
            <a:extLst>
              <a:ext uri="{FF2B5EF4-FFF2-40B4-BE49-F238E27FC236}">
                <a16:creationId xmlns:a16="http://schemas.microsoft.com/office/drawing/2014/main" id="{C8D74039-36AB-4075-94BE-34E94EA95F5F}"/>
              </a:ext>
            </a:extLst>
          </p:cNvPr>
          <p:cNvSpPr>
            <a:spLocks noChangeShapeType="1"/>
          </p:cNvSpPr>
          <p:nvPr/>
        </p:nvSpPr>
        <p:spPr bwMode="auto">
          <a:xfrm>
            <a:off x="3810000" y="2133600"/>
            <a:ext cx="4572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3" name="Text Box 23">
            <a:extLst>
              <a:ext uri="{FF2B5EF4-FFF2-40B4-BE49-F238E27FC236}">
                <a16:creationId xmlns:a16="http://schemas.microsoft.com/office/drawing/2014/main" id="{210AD97D-0B94-4243-AEAE-6B4B259770FF}"/>
              </a:ext>
            </a:extLst>
          </p:cNvPr>
          <p:cNvSpPr txBox="1">
            <a:spLocks noChangeArrowheads="1"/>
          </p:cNvSpPr>
          <p:nvPr/>
        </p:nvSpPr>
        <p:spPr bwMode="auto">
          <a:xfrm>
            <a:off x="4343400" y="2743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400" b="1">
                <a:solidFill>
                  <a:srgbClr val="006600"/>
                </a:solidFill>
                <a:latin typeface="Times New Roman" panose="02020603050405020304" pitchFamily="18" charset="0"/>
              </a:rPr>
              <a:t>Trồng nhiều cây xanh</a:t>
            </a:r>
            <a:endParaRPr lang="en-US" altLang="en-US" sz="24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7"/>
                                        </p:tgtEl>
                                        <p:attrNameLst>
                                          <p:attrName>style.visibility</p:attrName>
                                        </p:attrNameLst>
                                      </p:cBhvr>
                                      <p:to>
                                        <p:strVal val="visible"/>
                                      </p:to>
                                    </p:set>
                                    <p:anim calcmode="lin" valueType="num">
                                      <p:cBhvr>
                                        <p:cTn id="7" dur="500" fill="hold"/>
                                        <p:tgtEl>
                                          <p:spTgt spid="20497"/>
                                        </p:tgtEl>
                                        <p:attrNameLst>
                                          <p:attrName>ppt_x</p:attrName>
                                        </p:attrNameLst>
                                      </p:cBhvr>
                                      <p:tavLst>
                                        <p:tav tm="0">
                                          <p:val>
                                            <p:strVal val="#ppt_x"/>
                                          </p:val>
                                        </p:tav>
                                        <p:tav tm="100000">
                                          <p:val>
                                            <p:strVal val="#ppt_x"/>
                                          </p:val>
                                        </p:tav>
                                      </p:tavLst>
                                    </p:anim>
                                    <p:anim calcmode="lin" valueType="num">
                                      <p:cBhvr>
                                        <p:cTn id="8" dur="500" fill="hold"/>
                                        <p:tgtEl>
                                          <p:spTgt spid="204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0498"/>
                                        </p:tgtEl>
                                        <p:attrNameLst>
                                          <p:attrName>style.visibility</p:attrName>
                                        </p:attrNameLst>
                                      </p:cBhvr>
                                      <p:to>
                                        <p:strVal val="visible"/>
                                      </p:to>
                                    </p:set>
                                    <p:animEffect transition="in" filter="diamond(in)">
                                      <p:cBhvr>
                                        <p:cTn id="13" dur="2000"/>
                                        <p:tgtEl>
                                          <p:spTgt spid="2049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499"/>
                                        </p:tgtEl>
                                        <p:attrNameLst>
                                          <p:attrName>style.visibility</p:attrName>
                                        </p:attrNameLst>
                                      </p:cBhvr>
                                      <p:to>
                                        <p:strVal val="visible"/>
                                      </p:to>
                                    </p:set>
                                    <p:animEffect transition="in" filter="diamond(in)">
                                      <p:cBhvr>
                                        <p:cTn id="16" dur="2000"/>
                                        <p:tgtEl>
                                          <p:spTgt spid="204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0500"/>
                                        </p:tgtEl>
                                        <p:attrNameLst>
                                          <p:attrName>style.visibility</p:attrName>
                                        </p:attrNameLst>
                                      </p:cBhvr>
                                      <p:to>
                                        <p:strVal val="visible"/>
                                      </p:to>
                                    </p:set>
                                    <p:animEffect transition="in" filter="diamond(in)">
                                      <p:cBhvr>
                                        <p:cTn id="21" dur="2000"/>
                                        <p:tgtEl>
                                          <p:spTgt spid="20500"/>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0501"/>
                                        </p:tgtEl>
                                        <p:attrNameLst>
                                          <p:attrName>style.visibility</p:attrName>
                                        </p:attrNameLst>
                                      </p:cBhvr>
                                      <p:to>
                                        <p:strVal val="visible"/>
                                      </p:to>
                                    </p:set>
                                    <p:animEffect transition="in" filter="diamond(in)">
                                      <p:cBhvr>
                                        <p:cTn id="24" dur="2000"/>
                                        <p:tgtEl>
                                          <p:spTgt spid="205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0502"/>
                                        </p:tgtEl>
                                        <p:attrNameLst>
                                          <p:attrName>style.visibility</p:attrName>
                                        </p:attrNameLst>
                                      </p:cBhvr>
                                      <p:to>
                                        <p:strVal val="visible"/>
                                      </p:to>
                                    </p:set>
                                    <p:animEffect transition="in" filter="blinds(horizontal)">
                                      <p:cBhvr>
                                        <p:cTn id="29" dur="500"/>
                                        <p:tgtEl>
                                          <p:spTgt spid="2050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503"/>
                                        </p:tgtEl>
                                        <p:attrNameLst>
                                          <p:attrName>style.visibility</p:attrName>
                                        </p:attrNameLst>
                                      </p:cBhvr>
                                      <p:to>
                                        <p:strVal val="visible"/>
                                      </p:to>
                                    </p:set>
                                    <p:animEffect transition="in" filter="blinds(horizontal)">
                                      <p:cBhvr>
                                        <p:cTn id="32"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9" grpId="0"/>
      <p:bldP spid="20501" grpId="0"/>
      <p:bldP spid="2050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 Box 5">
            <a:extLst>
              <a:ext uri="{FF2B5EF4-FFF2-40B4-BE49-F238E27FC236}">
                <a16:creationId xmlns:a16="http://schemas.microsoft.com/office/drawing/2014/main" id="{A1CB2F0E-897F-4DB8-ACDC-4731DE0CA964}"/>
              </a:ext>
            </a:extLst>
          </p:cNvPr>
          <p:cNvSpPr txBox="1">
            <a:spLocks noChangeArrowheads="1"/>
          </p:cNvSpPr>
          <p:nvPr/>
        </p:nvSpPr>
        <p:spPr bwMode="auto">
          <a:xfrm>
            <a:off x="1905000" y="1066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ltLang="vi-VN" sz="2400"/>
          </a:p>
        </p:txBody>
      </p:sp>
      <p:sp>
        <p:nvSpPr>
          <p:cNvPr id="30723" name="Text Box 6">
            <a:extLst>
              <a:ext uri="{FF2B5EF4-FFF2-40B4-BE49-F238E27FC236}">
                <a16:creationId xmlns:a16="http://schemas.microsoft.com/office/drawing/2014/main" id="{6112FD5B-D850-4536-B161-8C13E0CA99BE}"/>
              </a:ext>
            </a:extLst>
          </p:cNvPr>
          <p:cNvSpPr txBox="1">
            <a:spLocks noChangeArrowheads="1"/>
          </p:cNvSpPr>
          <p:nvPr/>
        </p:nvSpPr>
        <p:spPr bwMode="auto">
          <a:xfrm>
            <a:off x="1676400" y="990600"/>
            <a:ext cx="89598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sz="2800" b="1" u="sng">
                <a:latin typeface="Times New Roman" panose="02020603050405020304" pitchFamily="18" charset="0"/>
              </a:rPr>
              <a:t>Ghi Nhớ:</a:t>
            </a:r>
          </a:p>
          <a:p>
            <a:pPr>
              <a:spcBef>
                <a:spcPct val="50000"/>
              </a:spcBef>
            </a:pPr>
            <a:r>
              <a:rPr lang="en-US" altLang="vi-VN" sz="2800">
                <a:latin typeface="Times New Roman" panose="02020603050405020304" pitchFamily="18" charset="0"/>
              </a:rPr>
              <a:t>Tiếng ồn ảnh hưởng đến sức khỏe con người, có thể gây mất ngủ, đau đầu, suy nhược thần kinh, có hại cho tai,… Vì vậy, cần có những biện pháp chống tiếng ồn, chẳng hạn:</a:t>
            </a:r>
          </a:p>
          <a:p>
            <a:pPr>
              <a:spcBef>
                <a:spcPct val="50000"/>
              </a:spcBef>
              <a:buFontTx/>
              <a:buChar char="-"/>
            </a:pPr>
            <a:r>
              <a:rPr lang="en-US" altLang="vi-VN" sz="2800">
                <a:latin typeface="Times New Roman" panose="02020603050405020304" pitchFamily="18" charset="0"/>
              </a:rPr>
              <a:t> Có những quy định chung về không gây tiếng ồn ở nơi công cộng.</a:t>
            </a:r>
          </a:p>
          <a:p>
            <a:pPr>
              <a:spcBef>
                <a:spcPct val="50000"/>
              </a:spcBef>
              <a:buFontTx/>
              <a:buChar char="-"/>
            </a:pPr>
            <a:r>
              <a:rPr lang="en-US" altLang="vi-VN" sz="2800">
                <a:latin typeface="Times New Roman" panose="02020603050405020304" pitchFamily="18" charset="0"/>
              </a:rPr>
              <a:t> Sử dụng các vật ngăn cách làm giảm tiếng ồn truyền đến tai.</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3CDDB52-CD4F-4DC8-BA95-54DC057907BF}"/>
              </a:ext>
            </a:extLst>
          </p:cNvPr>
          <p:cNvSpPr/>
          <p:nvPr/>
        </p:nvSpPr>
        <p:spPr>
          <a:xfrm>
            <a:off x="3886200" y="1219200"/>
            <a:ext cx="4603750"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1"/>
          </a:p>
        </p:txBody>
      </p:sp>
      <p:sp>
        <p:nvSpPr>
          <p:cNvPr id="31747" name="Text Box 1">
            <a:extLst>
              <a:ext uri="{FF2B5EF4-FFF2-40B4-BE49-F238E27FC236}">
                <a16:creationId xmlns:a16="http://schemas.microsoft.com/office/drawing/2014/main" id="{E199A484-B6D3-4E19-8054-531B7256288D}"/>
              </a:ext>
            </a:extLst>
          </p:cNvPr>
          <p:cNvSpPr txBox="1">
            <a:spLocks noChangeArrowheads="1"/>
          </p:cNvSpPr>
          <p:nvPr/>
        </p:nvSpPr>
        <p:spPr bwMode="auto">
          <a:xfrm>
            <a:off x="4267200" y="1066800"/>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b="1">
                <a:solidFill>
                  <a:srgbClr val="FF0000"/>
                </a:solidFill>
                <a:latin typeface="Times New Roman" panose="02020603050405020304" pitchFamily="18" charset="0"/>
              </a:rPr>
              <a:t>YÊU CẦU CẦN ĐẠT</a:t>
            </a:r>
          </a:p>
        </p:txBody>
      </p:sp>
      <p:sp>
        <p:nvSpPr>
          <p:cNvPr id="31748" name="Text Box 1">
            <a:extLst>
              <a:ext uri="{FF2B5EF4-FFF2-40B4-BE49-F238E27FC236}">
                <a16:creationId xmlns:a16="http://schemas.microsoft.com/office/drawing/2014/main" id="{331624CA-883E-4361-B18F-0157E5251680}"/>
              </a:ext>
            </a:extLst>
          </p:cNvPr>
          <p:cNvSpPr txBox="1">
            <a:spLocks noChangeArrowheads="1"/>
          </p:cNvSpPr>
          <p:nvPr/>
        </p:nvSpPr>
        <p:spPr bwMode="auto">
          <a:xfrm>
            <a:off x="1884363" y="2151063"/>
            <a:ext cx="87344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a:latin typeface="Times New Roman" panose="02020603050405020304" pitchFamily="18" charset="0"/>
              </a:rPr>
              <a:t>- HS biết được 1 số loại tiếng ồn.</a:t>
            </a:r>
          </a:p>
          <a:p>
            <a:endParaRPr lang="vi-VN" altLang="en-US">
              <a:latin typeface="Times New Roman" panose="02020603050405020304" pitchFamily="18" charset="0"/>
            </a:endParaRPr>
          </a:p>
          <a:p>
            <a:r>
              <a:rPr lang="vi-VN" altLang="en-US">
                <a:latin typeface="Times New Roman" panose="02020603050405020304" pitchFamily="18" charset="0"/>
              </a:rPr>
              <a:t>- Hiểu được tác hại của tiếng ồn và 1 số biện pháp phòng chống.</a:t>
            </a:r>
          </a:p>
        </p:txBody>
      </p:sp>
      <p:pic>
        <p:nvPicPr>
          <p:cNvPr id="31749" name="Picture 1" descr="Capture">
            <a:extLst>
              <a:ext uri="{FF2B5EF4-FFF2-40B4-BE49-F238E27FC236}">
                <a16:creationId xmlns:a16="http://schemas.microsoft.com/office/drawing/2014/main" id="{29F89830-DADB-4A4F-A458-75BCE110DC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1676400"/>
            <a:ext cx="11271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apture">
            <a:extLst>
              <a:ext uri="{FF2B5EF4-FFF2-40B4-BE49-F238E27FC236}">
                <a16:creationId xmlns:a16="http://schemas.microsoft.com/office/drawing/2014/main" id="{02EDF77F-147E-4DAB-B1DA-85127C3B14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00" y="3048000"/>
            <a:ext cx="11271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42C2290-9692-435D-981E-6AE10B7B6B92}"/>
              </a:ext>
            </a:extLst>
          </p:cNvPr>
          <p:cNvSpPr/>
          <p:nvPr/>
        </p:nvSpPr>
        <p:spPr>
          <a:xfrm>
            <a:off x="1582738" y="2438400"/>
            <a:ext cx="9525000"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1"/>
          </a:p>
        </p:txBody>
      </p:sp>
      <p:sp>
        <p:nvSpPr>
          <p:cNvPr id="31746" name="Text Box 2">
            <a:extLst>
              <a:ext uri="{FF2B5EF4-FFF2-40B4-BE49-F238E27FC236}">
                <a16:creationId xmlns:a16="http://schemas.microsoft.com/office/drawing/2014/main" id="{ABAA0E3E-DA49-4994-8794-E251D8C1757C}"/>
              </a:ext>
            </a:extLst>
          </p:cNvPr>
          <p:cNvSpPr txBox="1">
            <a:spLocks noChangeArrowheads="1"/>
          </p:cNvSpPr>
          <p:nvPr/>
        </p:nvSpPr>
        <p:spPr bwMode="auto">
          <a:xfrm>
            <a:off x="1454150" y="2133600"/>
            <a:ext cx="9283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b="1">
                <a:latin typeface="Times New Roman" panose="02020603050405020304" pitchFamily="18" charset="0"/>
              </a:rPr>
              <a:t>1</a:t>
            </a:r>
            <a:r>
              <a:rPr lang="vi-VN" altLang="en-US" b="1">
                <a:latin typeface="Times New Roman" panose="02020603050405020304" pitchFamily="18" charset="0"/>
              </a:rPr>
              <a:t>. </a:t>
            </a:r>
            <a:r>
              <a:rPr lang="en-US" altLang="vi-VN" b="1">
                <a:latin typeface="Times New Roman" panose="02020603050405020304" pitchFamily="18" charset="0"/>
              </a:rPr>
              <a:t>Âm thanh cần thiết cho cuộc sống con người như thế nào ?</a:t>
            </a:r>
            <a:endParaRPr lang="en-US" altLang="en-US" noProof="1">
              <a:solidFill>
                <a:srgbClr val="222268"/>
              </a:solidFill>
              <a:latin typeface="Times New Roman" panose="02020603050405020304" pitchFamily="18" charset="0"/>
              <a:cs typeface="Times New Roman" panose="02020603050405020304" pitchFamily="18" charset="0"/>
              <a:sym typeface="+mn-ea"/>
            </a:endParaRPr>
          </a:p>
        </p:txBody>
      </p:sp>
      <p:sp>
        <p:nvSpPr>
          <p:cNvPr id="10244" name="WordArt 5">
            <a:extLst>
              <a:ext uri="{FF2B5EF4-FFF2-40B4-BE49-F238E27FC236}">
                <a16:creationId xmlns:a16="http://schemas.microsoft.com/office/drawing/2014/main" id="{44047C6E-E9D8-48E6-B0D4-338AEA7E0398}"/>
              </a:ext>
            </a:extLst>
          </p:cNvPr>
          <p:cNvSpPr>
            <a:spLocks noChangeArrowheads="1" noChangeShapeType="1" noTextEdit="1"/>
          </p:cNvSpPr>
          <p:nvPr/>
        </p:nvSpPr>
        <p:spPr bwMode="auto">
          <a:xfrm>
            <a:off x="4343400" y="1066800"/>
            <a:ext cx="4003675"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KHỞI ĐỘNG</a:t>
            </a:r>
          </a:p>
        </p:txBody>
      </p:sp>
      <p:sp>
        <p:nvSpPr>
          <p:cNvPr id="3" name="Text Box 2">
            <a:extLst>
              <a:ext uri="{FF2B5EF4-FFF2-40B4-BE49-F238E27FC236}">
                <a16:creationId xmlns:a16="http://schemas.microsoft.com/office/drawing/2014/main" id="{40BACF03-7589-43C2-B6C8-F281AECDDE1B}"/>
              </a:ext>
            </a:extLst>
          </p:cNvPr>
          <p:cNvSpPr txBox="1">
            <a:spLocks noChangeArrowheads="1"/>
          </p:cNvSpPr>
          <p:nvPr/>
        </p:nvSpPr>
        <p:spPr bwMode="auto">
          <a:xfrm>
            <a:off x="1679575" y="3276600"/>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80000"/>
              </a:lnSpc>
            </a:pPr>
            <a:r>
              <a:rPr lang="vi-VN" altLang="en-US" b="1">
                <a:solidFill>
                  <a:srgbClr val="FF0000"/>
                </a:solidFill>
                <a:latin typeface="Times New Roman" panose="02020603050405020304" pitchFamily="18" charset="0"/>
              </a:rPr>
              <a:t> </a:t>
            </a:r>
            <a:r>
              <a:rPr lang="en-US" altLang="vi-VN" b="1">
                <a:solidFill>
                  <a:srgbClr val="FF0000"/>
                </a:solidFill>
                <a:latin typeface="Times New Roman" panose="02020603050405020304" pitchFamily="18" charset="0"/>
              </a:rPr>
              <a:t> </a:t>
            </a:r>
            <a:r>
              <a:rPr lang="en-US" altLang="vi-VN">
                <a:solidFill>
                  <a:srgbClr val="FF0000"/>
                </a:solidFill>
                <a:latin typeface="Times New Roman" panose="02020603050405020304" pitchFamily="18" charset="0"/>
              </a:rPr>
              <a:t>Âm thanh rất cần cho con người . Nhờ có âm thanh chúng ta có thể học tập , nói chuyện với nhau , thưởng thức âm nhạc ,……</a:t>
            </a:r>
          </a:p>
          <a:p>
            <a:pPr eaLnBrk="0" hangingPunct="0">
              <a:lnSpc>
                <a:spcPct val="80000"/>
              </a:lnSpc>
            </a:pPr>
            <a:endParaRPr lang="vi-VN" altLang="en-US">
              <a:solidFill>
                <a:srgbClr val="222267"/>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1746"/>
                                        </p:tgtEl>
                                        <p:attrNameLst>
                                          <p:attrName>style.visibility</p:attrName>
                                        </p:attrNameLst>
                                      </p:cBhvr>
                                      <p:to>
                                        <p:strVal val="visible"/>
                                      </p:to>
                                    </p:set>
                                    <p:anim calcmode="discrete" valueType="clr">
                                      <p:cBhvr override="childStyle">
                                        <p:cTn id="13" dur="80"/>
                                        <p:tgtEl>
                                          <p:spTgt spid="3174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1746"/>
                                        </p:tgtEl>
                                        <p:attrNameLst>
                                          <p:attrName>fillcolor</p:attrName>
                                        </p:attrNameLst>
                                      </p:cBhvr>
                                      <p:tavLst>
                                        <p:tav tm="0">
                                          <p:val>
                                            <p:clrVal>
                                              <a:schemeClr val="accent2"/>
                                            </p:clrVal>
                                          </p:val>
                                        </p:tav>
                                        <p:tav tm="50000">
                                          <p:val>
                                            <p:clrVal>
                                              <a:schemeClr val="hlink"/>
                                            </p:clrVal>
                                          </p:val>
                                        </p:tav>
                                      </p:tavLst>
                                    </p:anim>
                                    <p:set>
                                      <p:cBhvr>
                                        <p:cTn id="15" dur="80"/>
                                        <p:tgtEl>
                                          <p:spTgt spid="3174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strips(downLeft)">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35080C9D-77B3-48C8-A729-AA5EA1C41B17}"/>
              </a:ext>
            </a:extLst>
          </p:cNvPr>
          <p:cNvSpPr txBox="1">
            <a:spLocks noChangeArrowheads="1"/>
          </p:cNvSpPr>
          <p:nvPr/>
        </p:nvSpPr>
        <p:spPr bwMode="auto">
          <a:xfrm>
            <a:off x="1752600" y="1905000"/>
            <a:ext cx="87344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a:latin typeface="Times New Roman" panose="02020603050405020304" pitchFamily="18" charset="0"/>
              </a:rPr>
              <a:t>- Học thuộc phần ghi nhớ</a:t>
            </a:r>
          </a:p>
          <a:p>
            <a:pPr eaLnBrk="0" hangingPunct="0">
              <a:spcBef>
                <a:spcPct val="50000"/>
              </a:spcBef>
              <a:buFont typeface="Wingdings" panose="05000000000000000000" pitchFamily="2" charset="2"/>
              <a:buNone/>
            </a:pPr>
            <a:r>
              <a:rPr lang="vi-VN" altLang="en-US">
                <a:latin typeface="Times New Roman" panose="02020603050405020304" pitchFamily="18" charset="0"/>
              </a:rPr>
              <a:t>- </a:t>
            </a:r>
            <a:r>
              <a:rPr lang="en-US" altLang="vi-VN">
                <a:latin typeface="Times New Roman" panose="02020603050405020304" pitchFamily="18" charset="0"/>
              </a:rPr>
              <a:t> </a:t>
            </a:r>
            <a:r>
              <a:rPr lang="vi-VN" altLang="en-US">
                <a:latin typeface="Times New Roman" panose="02020603050405020304" pitchFamily="18" charset="0"/>
              </a:rPr>
              <a:t>Ở</a:t>
            </a:r>
            <a:r>
              <a:rPr lang="en-US" altLang="vi-VN">
                <a:latin typeface="Times New Roman" panose="02020603050405020304" pitchFamily="18" charset="0"/>
              </a:rPr>
              <a:t> nhà thực hiện tốt những việc nên làm để phòng chống tiếng ồn và nhắc nhở những người thân cùng thực hiện </a:t>
            </a:r>
            <a:endParaRPr lang="vi-VN" altLang="en-US">
              <a:latin typeface="Times New Roman" panose="02020603050405020304" pitchFamily="18" charset="0"/>
            </a:endParaRPr>
          </a:p>
        </p:txBody>
      </p:sp>
      <p:sp>
        <p:nvSpPr>
          <p:cNvPr id="25603"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4343400" y="1066800"/>
            <a:ext cx="4003675"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pic>
        <p:nvPicPr>
          <p:cNvPr id="33796" name="Picture 101">
            <a:extLst>
              <a:ext uri="{FF2B5EF4-FFF2-40B4-BE49-F238E27FC236}">
                <a16:creationId xmlns:a16="http://schemas.microsoft.com/office/drawing/2014/main" id="{FF1228D8-CFB4-469F-B214-3F381215C006}"/>
              </a:ext>
            </a:extLst>
          </p:cNvPr>
          <p:cNvPicPr>
            <a:picLocks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990600" y="3962400"/>
            <a:ext cx="37084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5">
            <a:extLst>
              <a:ext uri="{FF2B5EF4-FFF2-40B4-BE49-F238E27FC236}">
                <a16:creationId xmlns:a16="http://schemas.microsoft.com/office/drawing/2014/main" id="{CF225F58-9505-4BF2-AC80-0D9C39B7186B}"/>
              </a:ext>
            </a:extLst>
          </p:cNvPr>
          <p:cNvSpPr>
            <a:spLocks noChangeArrowheads="1" noChangeShapeType="1" noTextEdit="1"/>
          </p:cNvSpPr>
          <p:nvPr/>
        </p:nvSpPr>
        <p:spPr bwMode="auto">
          <a:xfrm>
            <a:off x="5334000" y="1219200"/>
            <a:ext cx="1892300"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14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GHI VỞ</a:t>
            </a:r>
          </a:p>
        </p:txBody>
      </p:sp>
      <p:sp>
        <p:nvSpPr>
          <p:cNvPr id="34819" name="Text Box 2">
            <a:extLst>
              <a:ext uri="{FF2B5EF4-FFF2-40B4-BE49-F238E27FC236}">
                <a16:creationId xmlns:a16="http://schemas.microsoft.com/office/drawing/2014/main" id="{3D4C934B-05B8-4D9C-849C-35A4A84FF220}"/>
              </a:ext>
            </a:extLst>
          </p:cNvPr>
          <p:cNvSpPr txBox="1">
            <a:spLocks noChangeArrowheads="1"/>
          </p:cNvSpPr>
          <p:nvPr/>
        </p:nvSpPr>
        <p:spPr bwMode="auto">
          <a:xfrm>
            <a:off x="1600200" y="1828800"/>
            <a:ext cx="935513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en-US" sz="2800">
                <a:latin typeface="Times New Roman" panose="02020603050405020304" pitchFamily="18" charset="0"/>
              </a:rPr>
              <a:t>Thứ năm ngày 17 tháng 2 năm 2022</a:t>
            </a:r>
          </a:p>
          <a:p>
            <a:pPr algn="ctr" eaLnBrk="0" hangingPunct="0"/>
            <a:r>
              <a:rPr lang="vi-VN" altLang="en-US" sz="2800">
                <a:latin typeface="Times New Roman" panose="02020603050405020304" pitchFamily="18" charset="0"/>
              </a:rPr>
              <a:t>Khoa học</a:t>
            </a:r>
          </a:p>
          <a:p>
            <a:pPr algn="ctr" eaLnBrk="0" hangingPunct="0">
              <a:lnSpc>
                <a:spcPct val="130000"/>
              </a:lnSpc>
            </a:pPr>
            <a:r>
              <a:rPr lang="vi-VN" altLang="en-US" sz="2800">
                <a:solidFill>
                  <a:srgbClr val="FF0000"/>
                </a:solidFill>
                <a:latin typeface="Times New Roman" panose="02020603050405020304" pitchFamily="18" charset="0"/>
              </a:rPr>
              <a:t>Bài: Âm thanh trong cuộc sống (tt)</a:t>
            </a:r>
          </a:p>
          <a:p>
            <a:pPr eaLnBrk="0" hangingPunct="0">
              <a:lnSpc>
                <a:spcPct val="110000"/>
              </a:lnSpc>
            </a:pPr>
            <a:r>
              <a:rPr lang="en-US" altLang="zh-CN" sz="2800">
                <a:latin typeface="Times New Roman" panose="02020603050405020304" pitchFamily="18" charset="0"/>
                <a:ea typeface="SimSun" panose="02010600030101010101" pitchFamily="2" charset="-122"/>
              </a:rPr>
              <a:t> </a:t>
            </a:r>
            <a:r>
              <a:rPr lang="en-US" altLang="vi-VN" sz="2800">
                <a:latin typeface="Times New Roman" panose="02020603050405020304" pitchFamily="18" charset="0"/>
                <a:ea typeface="SimSun" panose="02010600030101010101" pitchFamily="2" charset="-122"/>
              </a:rPr>
              <a:t>1. Tác hại</a:t>
            </a:r>
          </a:p>
          <a:p>
            <a:pPr eaLnBrk="0" hangingPunct="0">
              <a:lnSpc>
                <a:spcPct val="110000"/>
              </a:lnSpc>
            </a:pPr>
            <a:r>
              <a:rPr lang="en-US" altLang="vi-VN" sz="2800">
                <a:latin typeface="Times New Roman" panose="02020603050405020304" pitchFamily="18" charset="0"/>
                <a:ea typeface="SimSun" panose="02010600030101010101" pitchFamily="2" charset="-122"/>
              </a:rPr>
              <a:t>+Ảnh hưởng đến sức khoẻ</a:t>
            </a:r>
          </a:p>
          <a:p>
            <a:pPr eaLnBrk="0" hangingPunct="0">
              <a:lnSpc>
                <a:spcPct val="110000"/>
              </a:lnSpc>
            </a:pPr>
            <a:r>
              <a:rPr lang="en-US" altLang="vi-VN" sz="2800">
                <a:latin typeface="Times New Roman" panose="02020603050405020304" pitchFamily="18" charset="0"/>
                <a:ea typeface="SimSun" panose="02010600030101010101" pitchFamily="2" charset="-122"/>
              </a:rPr>
              <a:t>+ Mất tập trung trong công việc</a:t>
            </a:r>
          </a:p>
          <a:p>
            <a:pPr eaLnBrk="0" hangingPunct="0">
              <a:lnSpc>
                <a:spcPct val="110000"/>
              </a:lnSpc>
            </a:pPr>
            <a:r>
              <a:rPr lang="en-US" altLang="vi-VN" sz="2800">
                <a:latin typeface="Times New Roman" panose="02020603050405020304" pitchFamily="18" charset="0"/>
                <a:ea typeface="SimSun" panose="02010600030101010101" pitchFamily="2" charset="-122"/>
              </a:rPr>
              <a:t>2. Biện pháp:</a:t>
            </a:r>
          </a:p>
          <a:p>
            <a:pPr eaLnBrk="0" hangingPunct="0">
              <a:lnSpc>
                <a:spcPct val="110000"/>
              </a:lnSpc>
            </a:pPr>
            <a:r>
              <a:rPr lang="en-US" altLang="vi-VN" sz="2800">
                <a:latin typeface="Times New Roman" panose="02020603050405020304" pitchFamily="18" charset="0"/>
                <a:ea typeface="SimSun" panose="02010600030101010101" pitchFamily="2" charset="-122"/>
              </a:rPr>
              <a:t>+ Thực hiện quy định không gây tiếng ồn nơi công cộng</a:t>
            </a:r>
          </a:p>
          <a:p>
            <a:pPr eaLnBrk="0" hangingPunct="0">
              <a:lnSpc>
                <a:spcPct val="110000"/>
              </a:lnSpc>
            </a:pPr>
            <a:r>
              <a:rPr lang="en-US" altLang="vi-VN" sz="2800">
                <a:latin typeface="Times New Roman" panose="02020603050405020304" pitchFamily="18" charset="0"/>
                <a:ea typeface="SimSun" panose="02010600030101010101" pitchFamily="2" charset="-122"/>
              </a:rPr>
              <a:t>+ Bịt tai, đóng cửa … khi có tiếng ồn lớn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100000">
                                          <p:val>
                                            <p:strVal val="#ppt_x"/>
                                          </p:val>
                                        </p:tav>
                                      </p:tavLst>
                                    </p:anim>
                                    <p:anim calcmode="lin" valueType="num">
                                      <p:cBhvr>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F4A122A-D655-4290-8536-197967C8B61A}"/>
              </a:ext>
            </a:extLst>
          </p:cNvPr>
          <p:cNvSpPr/>
          <p:nvPr/>
        </p:nvSpPr>
        <p:spPr>
          <a:xfrm>
            <a:off x="1582738" y="2438400"/>
            <a:ext cx="9525000"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1"/>
          </a:p>
        </p:txBody>
      </p:sp>
      <p:sp>
        <p:nvSpPr>
          <p:cNvPr id="31746" name="Text Box 2">
            <a:extLst>
              <a:ext uri="{FF2B5EF4-FFF2-40B4-BE49-F238E27FC236}">
                <a16:creationId xmlns:a16="http://schemas.microsoft.com/office/drawing/2014/main" id="{3D26CB44-ECF5-4C58-BC8F-5808A39B5D31}"/>
              </a:ext>
            </a:extLst>
          </p:cNvPr>
          <p:cNvSpPr txBox="1">
            <a:spLocks noChangeArrowheads="1"/>
          </p:cNvSpPr>
          <p:nvPr/>
        </p:nvSpPr>
        <p:spPr bwMode="auto">
          <a:xfrm>
            <a:off x="1454150" y="2133600"/>
            <a:ext cx="928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b="1">
                <a:latin typeface="Times New Roman" panose="02020603050405020304" pitchFamily="18" charset="0"/>
              </a:rPr>
              <a:t>2/ Việc ghi lại âm thanh đem lại những ích lợi gì ?</a:t>
            </a:r>
            <a:endParaRPr lang="en-US" altLang="en-US" noProof="1">
              <a:solidFill>
                <a:srgbClr val="222268"/>
              </a:solidFill>
              <a:latin typeface="Times New Roman" panose="02020603050405020304" pitchFamily="18" charset="0"/>
              <a:cs typeface="Times New Roman" panose="02020603050405020304" pitchFamily="18" charset="0"/>
              <a:sym typeface="+mn-ea"/>
            </a:endParaRPr>
          </a:p>
        </p:txBody>
      </p:sp>
      <p:sp>
        <p:nvSpPr>
          <p:cNvPr id="15364" name="WordArt 5">
            <a:extLst>
              <a:ext uri="{FF2B5EF4-FFF2-40B4-BE49-F238E27FC236}">
                <a16:creationId xmlns:a16="http://schemas.microsoft.com/office/drawing/2014/main" id="{9A42F50A-468D-433E-8904-ACD5C014BD7C}"/>
              </a:ext>
            </a:extLst>
          </p:cNvPr>
          <p:cNvSpPr>
            <a:spLocks noChangeArrowheads="1" noChangeShapeType="1" noTextEdit="1"/>
          </p:cNvSpPr>
          <p:nvPr/>
        </p:nvSpPr>
        <p:spPr bwMode="auto">
          <a:xfrm>
            <a:off x="4343400" y="1066800"/>
            <a:ext cx="4003675"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KHỞI ĐỘNG</a:t>
            </a:r>
          </a:p>
        </p:txBody>
      </p:sp>
      <p:sp>
        <p:nvSpPr>
          <p:cNvPr id="3" name="Text Box 2">
            <a:extLst>
              <a:ext uri="{FF2B5EF4-FFF2-40B4-BE49-F238E27FC236}">
                <a16:creationId xmlns:a16="http://schemas.microsoft.com/office/drawing/2014/main" id="{EBB4C934-9C78-4B77-BC63-134029E10B13}"/>
              </a:ext>
            </a:extLst>
          </p:cNvPr>
          <p:cNvSpPr txBox="1">
            <a:spLocks noChangeArrowheads="1"/>
          </p:cNvSpPr>
          <p:nvPr/>
        </p:nvSpPr>
        <p:spPr bwMode="auto">
          <a:xfrm>
            <a:off x="1828800" y="3200400"/>
            <a:ext cx="86137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vi-VN" altLang="en-US">
                <a:solidFill>
                  <a:srgbClr val="FF0000"/>
                </a:solidFill>
                <a:latin typeface="Times New Roman" panose="02020603050405020304" pitchFamily="18" charset="0"/>
              </a:rPr>
              <a:t>  </a:t>
            </a:r>
            <a:r>
              <a:rPr lang="en-US" altLang="vi-VN">
                <a:solidFill>
                  <a:srgbClr val="FF0000"/>
                </a:solidFill>
                <a:latin typeface="Times New Roman" panose="02020603050405020304" pitchFamily="18" charset="0"/>
              </a:rPr>
              <a:t> Giúp cho chúng ta có thể nghe lại được những bài hát , đoạn nhạc hay của nhiều năm trước . Việc ghi lại những âm thanh còn giúp chúng ta không phải nói đi nói lại nhiều lần một điều gì đó.</a:t>
            </a:r>
            <a:endParaRPr lang="vi-VN" altLang="en-US">
              <a:solidFill>
                <a:srgbClr val="222267"/>
              </a:solidFill>
              <a:latin typeface="Times New Roman" panose="02020603050405020304" pitchFamily="18" charset="0"/>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746"/>
                                        </p:tgtEl>
                                        <p:attrNameLst>
                                          <p:attrName>style.visibility</p:attrName>
                                        </p:attrNameLst>
                                      </p:cBhvr>
                                      <p:to>
                                        <p:strVal val="visible"/>
                                      </p:to>
                                    </p:set>
                                    <p:anim calcmode="discrete" valueType="clr">
                                      <p:cBhvr override="childStyle">
                                        <p:cTn id="7" dur="80"/>
                                        <p:tgtEl>
                                          <p:spTgt spid="31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gtEl>
                                        <p:attrNameLst>
                                          <p:attrName>fillcolor</p:attrName>
                                        </p:attrNameLst>
                                      </p:cBhvr>
                                      <p:tavLst>
                                        <p:tav tm="0">
                                          <p:val>
                                            <p:clrVal>
                                              <a:schemeClr val="accent2"/>
                                            </p:clrVal>
                                          </p:val>
                                        </p:tav>
                                        <p:tav tm="50000">
                                          <p:val>
                                            <p:clrVal>
                                              <a:schemeClr val="hlink"/>
                                            </p:clrVal>
                                          </p:val>
                                        </p:tav>
                                      </p:tavLst>
                                    </p:anim>
                                    <p:set>
                                      <p:cBhvr>
                                        <p:cTn id="9" dur="80"/>
                                        <p:tgtEl>
                                          <p:spTgt spid="31746"/>
                                        </p:tgtEl>
                                        <p:attrNameLst>
                                          <p:attrName>fill.type</p:attrName>
                                        </p:attrNameLst>
                                      </p:cBhvr>
                                      <p:to>
                                        <p:strVal val="solid"/>
                                      </p:to>
                                    </p:set>
                                  </p:childTnLst>
                                </p:cTn>
                              </p:par>
                            </p:childTnLst>
                          </p:cTn>
                        </p:par>
                        <p:par>
                          <p:cTn id="10" fill="hold" nodeType="afterGroup">
                            <p:stCondLst>
                              <p:cond delay="2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strips(downLeft)">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8E3FC4D-DA92-402B-852B-94E43F25172D}"/>
              </a:ext>
            </a:extLst>
          </p:cNvPr>
          <p:cNvSpPr txBox="1">
            <a:spLocks noChangeArrowheads="1"/>
          </p:cNvSpPr>
          <p:nvPr/>
        </p:nvSpPr>
        <p:spPr bwMode="auto">
          <a:xfrm>
            <a:off x="1392238" y="1143000"/>
            <a:ext cx="94059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en-US" sz="3600">
                <a:latin typeface="Times New Roman" panose="02020603050405020304" pitchFamily="18" charset="0"/>
              </a:rPr>
              <a:t>Thứ năm ngày 17 tháng 2 năm 2022</a:t>
            </a:r>
          </a:p>
          <a:p>
            <a:pPr algn="ctr" eaLnBrk="0" hangingPunct="0"/>
            <a:r>
              <a:rPr lang="vi-VN" altLang="en-US" sz="3600">
                <a:latin typeface="Times New Roman" panose="02020603050405020304" pitchFamily="18" charset="0"/>
              </a:rPr>
              <a:t>Khoa học</a:t>
            </a:r>
          </a:p>
          <a:p>
            <a:pPr algn="ctr" eaLnBrk="0" hangingPunct="0"/>
            <a:r>
              <a:rPr lang="vi-VN" altLang="en-US" sz="3600">
                <a:solidFill>
                  <a:srgbClr val="FF0000"/>
                </a:solidFill>
                <a:latin typeface="Times New Roman" panose="02020603050405020304" pitchFamily="18" charset="0"/>
              </a:rPr>
              <a:t>Bài: Âm thanh trong cuộc sống (tt)</a:t>
            </a:r>
          </a:p>
        </p:txBody>
      </p:sp>
      <p:pic>
        <p:nvPicPr>
          <p:cNvPr id="16387" name="Picture 101">
            <a:extLst>
              <a:ext uri="{FF2B5EF4-FFF2-40B4-BE49-F238E27FC236}">
                <a16:creationId xmlns:a16="http://schemas.microsoft.com/office/drawing/2014/main"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2590800"/>
            <a:ext cx="402748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90600" y="3713163"/>
            <a:ext cx="357346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3886200" y="1219200"/>
            <a:ext cx="4603750"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noProof="1"/>
          </a:p>
        </p:txBody>
      </p:sp>
      <p:sp>
        <p:nvSpPr>
          <p:cNvPr id="17411" name="Text Box 1">
            <a:extLst>
              <a:ext uri="{FF2B5EF4-FFF2-40B4-BE49-F238E27FC236}">
                <a16:creationId xmlns:a16="http://schemas.microsoft.com/office/drawing/2014/main" id="{B354AA72-6367-4041-9058-1D4C72FF43DC}"/>
              </a:ext>
            </a:extLst>
          </p:cNvPr>
          <p:cNvSpPr txBox="1">
            <a:spLocks noChangeArrowheads="1"/>
          </p:cNvSpPr>
          <p:nvPr/>
        </p:nvSpPr>
        <p:spPr bwMode="auto">
          <a:xfrm>
            <a:off x="4267200" y="1066800"/>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884363" y="2151063"/>
            <a:ext cx="87344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a:latin typeface="Times New Roman" panose="02020603050405020304" pitchFamily="18" charset="0"/>
              </a:rPr>
              <a:t>- HS biết được 1 số loại tiếng ồn.</a:t>
            </a:r>
          </a:p>
          <a:p>
            <a:endParaRPr lang="vi-VN" altLang="en-US">
              <a:latin typeface="Times New Roman" panose="02020603050405020304" pitchFamily="18" charset="0"/>
            </a:endParaRPr>
          </a:p>
          <a:p>
            <a:r>
              <a:rPr lang="vi-VN" altLang="en-US">
                <a:latin typeface="Times New Roman" panose="02020603050405020304" pitchFamily="18" charset="0"/>
              </a:rPr>
              <a:t>- Hiểu được tác hại của tiếng ồn và 1 số biện pháp phòng chống.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7-Point Star 1">
            <a:extLst>
              <a:ext uri="{FF2B5EF4-FFF2-40B4-BE49-F238E27FC236}">
                <a16:creationId xmlns:a16="http://schemas.microsoft.com/office/drawing/2014/main" id="{0A83F176-9D8C-4654-87BB-499C19EE87CC}"/>
              </a:ext>
            </a:extLst>
          </p:cNvPr>
          <p:cNvSpPr/>
          <p:nvPr/>
        </p:nvSpPr>
        <p:spPr>
          <a:xfrm>
            <a:off x="7315200" y="1752600"/>
            <a:ext cx="3581400" cy="2895600"/>
          </a:xfrm>
          <a:prstGeom prst="star7">
            <a:avLst/>
          </a:prstGeom>
          <a:solidFill>
            <a:srgbClr val="2739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3600" b="1" noProof="1">
                <a:solidFill>
                  <a:srgbClr val="FFFF00"/>
                </a:solidFill>
                <a:latin typeface="Times New Roman" panose="02020603050405020304" pitchFamily="18" charset="0"/>
                <a:cs typeface="Times New Roman" panose="02020603050405020304" pitchFamily="18" charset="0"/>
              </a:rPr>
              <a:t>KHÁM PHÁ</a:t>
            </a:r>
          </a:p>
        </p:txBody>
      </p:sp>
      <p:pic>
        <p:nvPicPr>
          <p:cNvPr id="18435" name="Picture 99">
            <a:extLst>
              <a:ext uri="{FF2B5EF4-FFF2-40B4-BE49-F238E27FC236}">
                <a16:creationId xmlns:a16="http://schemas.microsoft.com/office/drawing/2014/main" id="{4A72E463-5D54-40C2-A7C8-6BC4B3B2A89F}"/>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2905125"/>
            <a:ext cx="50895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0">
            <a:extLst>
              <a:ext uri="{FF2B5EF4-FFF2-40B4-BE49-F238E27FC236}">
                <a16:creationId xmlns:a16="http://schemas.microsoft.com/office/drawing/2014/main" id="{F2B82A95-8854-48C1-8846-44CB086B238B}"/>
              </a:ext>
            </a:extLst>
          </p:cNvPr>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066800"/>
            <a:ext cx="189388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6" name="Rectangle 6">
            <a:extLst>
              <a:ext uri="{FF2B5EF4-FFF2-40B4-BE49-F238E27FC236}">
                <a16:creationId xmlns:a16="http://schemas.microsoft.com/office/drawing/2014/main" id="{AF482F8F-1F19-4E09-9F4E-105F1DEA7E83}"/>
              </a:ext>
            </a:extLst>
          </p:cNvPr>
          <p:cNvSpPr>
            <a:spLocks noChangeArrowheads="1"/>
          </p:cNvSpPr>
          <p:nvPr/>
        </p:nvSpPr>
        <p:spPr bwMode="auto">
          <a:xfrm>
            <a:off x="1828800" y="1752600"/>
            <a:ext cx="838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sz="2800" b="1"/>
              <a:t> </a:t>
            </a:r>
            <a:r>
              <a:rPr lang="en-US" altLang="vi-VN" sz="2400" b="1"/>
              <a:t>+Em cảm thấy thế nào khi nhà bên cạnh mở nhạc quá to khi cả nhà đang ngủ trưa ?  </a:t>
            </a:r>
          </a:p>
        </p:txBody>
      </p:sp>
      <p:sp>
        <p:nvSpPr>
          <p:cNvPr id="61450" name="Rectangle 10">
            <a:extLst>
              <a:ext uri="{FF2B5EF4-FFF2-40B4-BE49-F238E27FC236}">
                <a16:creationId xmlns:a16="http://schemas.microsoft.com/office/drawing/2014/main" id="{AD80E096-36B1-4A03-8206-49703035EDCA}"/>
              </a:ext>
            </a:extLst>
          </p:cNvPr>
          <p:cNvSpPr>
            <a:spLocks noChangeArrowheads="1"/>
          </p:cNvSpPr>
          <p:nvPr/>
        </p:nvSpPr>
        <p:spPr bwMode="auto">
          <a:xfrm>
            <a:off x="1828800" y="2987675"/>
            <a:ext cx="838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sz="2800" b="1"/>
              <a:t> </a:t>
            </a:r>
            <a:r>
              <a:rPr lang="en-US" altLang="vi-VN" sz="2400" b="1"/>
              <a:t>+ Khi mọi người cần nghỉ ngơi mà nghe âm thanh tiếng nhạc to như vậy em có thích không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Effect transition="in" filter="strips(downLeft)">
                                      <p:cBhvr>
                                        <p:cTn id="7" dur="500"/>
                                        <p:tgtEl>
                                          <p:spTgt spid="614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1450">
                                            <p:txEl>
                                              <p:pRg st="0" end="0"/>
                                            </p:txEl>
                                          </p:spTgt>
                                        </p:tgtEl>
                                        <p:attrNameLst>
                                          <p:attrName>style.visibility</p:attrName>
                                        </p:attrNameLst>
                                      </p:cBhvr>
                                      <p:to>
                                        <p:strVal val="visible"/>
                                      </p:to>
                                    </p:set>
                                    <p:animEffect transition="in" filter="strips(downLeft)">
                                      <p:cBhvr>
                                        <p:cTn id="12" dur="500"/>
                                        <p:tgtEl>
                                          <p:spTgt spid="614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A07DE11F-73F3-4B78-80AE-EE76AA308F6F}"/>
              </a:ext>
            </a:extLst>
          </p:cNvPr>
          <p:cNvSpPr txBox="1">
            <a:spLocks noChangeArrowheads="1"/>
          </p:cNvSpPr>
          <p:nvPr/>
        </p:nvSpPr>
        <p:spPr bwMode="auto">
          <a:xfrm>
            <a:off x="1524000" y="685800"/>
            <a:ext cx="908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2400" b="1" u="sng">
                <a:solidFill>
                  <a:srgbClr val="FF0000"/>
                </a:solidFill>
                <a:latin typeface="Times New Roman" panose="02020603050405020304" pitchFamily="18" charset="0"/>
              </a:rPr>
              <a:t>Hoạt động 1:</a:t>
            </a:r>
            <a:r>
              <a:rPr lang="vi-VN" altLang="en-US" sz="2400" b="1">
                <a:solidFill>
                  <a:srgbClr val="FF0000"/>
                </a:solidFill>
                <a:latin typeface="Times New Roman" panose="02020603050405020304" pitchFamily="18" charset="0"/>
              </a:rPr>
              <a:t> </a:t>
            </a:r>
            <a:r>
              <a:rPr lang="vi-VN" altLang="vi-VN" sz="2400" b="1">
                <a:solidFill>
                  <a:srgbClr val="FF0000"/>
                </a:solidFill>
                <a:latin typeface="Times New Roman" panose="02020603050405020304" pitchFamily="18" charset="0"/>
              </a:rPr>
              <a:t>Các loại tiếng ồn và nguồn gây tiếng ồn:</a:t>
            </a:r>
            <a:endParaRPr lang="en-US" altLang="vi-VN" sz="2400" b="1">
              <a:solidFill>
                <a:srgbClr val="FF0000"/>
              </a:solidFill>
              <a:latin typeface="Times New Roman" panose="02020603050405020304" pitchFamily="18" charset="0"/>
            </a:endParaRPr>
          </a:p>
          <a:p>
            <a:endParaRPr lang="vi-VN" altLang="en-US" sz="2400" b="1">
              <a:solidFill>
                <a:srgbClr val="FF0000"/>
              </a:solidFill>
              <a:latin typeface="Times New Roman" panose="02020603050405020304" pitchFamily="18" charset="0"/>
            </a:endParaRPr>
          </a:p>
        </p:txBody>
      </p:sp>
      <p:pic>
        <p:nvPicPr>
          <p:cNvPr id="20483" name="Picture 2">
            <a:extLst>
              <a:ext uri="{FF2B5EF4-FFF2-40B4-BE49-F238E27FC236}">
                <a16:creationId xmlns:a16="http://schemas.microsoft.com/office/drawing/2014/main" id="{86986071-BF71-4030-AEDB-8EAB67DBD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12925"/>
            <a:ext cx="8972550" cy="4394200"/>
          </a:xfrm>
          <a:prstGeom prst="rect">
            <a:avLst/>
          </a:prstGeom>
          <a:noFill/>
          <a:ln w="57150" cmpd="thinThick">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0E8D1FC0-7E04-45A6-8BCD-D5B27213459D}"/>
              </a:ext>
            </a:extLst>
          </p:cNvPr>
          <p:cNvSpPr>
            <a:spLocks noChangeArrowheads="1"/>
          </p:cNvSpPr>
          <p:nvPr/>
        </p:nvSpPr>
        <p:spPr bwMode="auto">
          <a:xfrm>
            <a:off x="1457325" y="1219200"/>
            <a:ext cx="5832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altLang="vi-VN" sz="2400" b="1">
                <a:latin typeface="Times New Roman" panose="02020603050405020304" pitchFamily="18" charset="0"/>
              </a:rPr>
              <a:t>Tiếng ồn có thể phát ra từ đâu?</a:t>
            </a:r>
          </a:p>
        </p:txBody>
      </p:sp>
      <p:sp>
        <p:nvSpPr>
          <p:cNvPr id="11268" name="Oval 4">
            <a:extLst>
              <a:ext uri="{FF2B5EF4-FFF2-40B4-BE49-F238E27FC236}">
                <a16:creationId xmlns:a16="http://schemas.microsoft.com/office/drawing/2014/main" id="{76E78C28-3E3A-49A7-B1C0-A79F56FF188F}"/>
              </a:ext>
            </a:extLst>
          </p:cNvPr>
          <p:cNvSpPr>
            <a:spLocks noChangeArrowheads="1"/>
          </p:cNvSpPr>
          <p:nvPr/>
        </p:nvSpPr>
        <p:spPr bwMode="auto">
          <a:xfrm rot="-2254115">
            <a:off x="5516563" y="1911350"/>
            <a:ext cx="1620837" cy="960438"/>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vi-VN"/>
          </a:p>
        </p:txBody>
      </p:sp>
      <p:sp>
        <p:nvSpPr>
          <p:cNvPr id="11269" name="Oval 5">
            <a:extLst>
              <a:ext uri="{FF2B5EF4-FFF2-40B4-BE49-F238E27FC236}">
                <a16:creationId xmlns:a16="http://schemas.microsoft.com/office/drawing/2014/main" id="{DA93689E-94BD-4738-A267-B549A1C4D598}"/>
              </a:ext>
            </a:extLst>
          </p:cNvPr>
          <p:cNvSpPr>
            <a:spLocks noChangeArrowheads="1"/>
          </p:cNvSpPr>
          <p:nvPr/>
        </p:nvSpPr>
        <p:spPr bwMode="auto">
          <a:xfrm>
            <a:off x="2233613" y="4413250"/>
            <a:ext cx="2019300" cy="14478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vi-VN"/>
          </a:p>
        </p:txBody>
      </p:sp>
      <p:sp>
        <p:nvSpPr>
          <p:cNvPr id="11270" name="Oval 6">
            <a:extLst>
              <a:ext uri="{FF2B5EF4-FFF2-40B4-BE49-F238E27FC236}">
                <a16:creationId xmlns:a16="http://schemas.microsoft.com/office/drawing/2014/main" id="{583B8EA3-EED7-4607-93F6-E99C0B26AC46}"/>
              </a:ext>
            </a:extLst>
          </p:cNvPr>
          <p:cNvSpPr>
            <a:spLocks noChangeArrowheads="1"/>
          </p:cNvSpPr>
          <p:nvPr/>
        </p:nvSpPr>
        <p:spPr bwMode="auto">
          <a:xfrm>
            <a:off x="1457325" y="2578100"/>
            <a:ext cx="1870075" cy="1387475"/>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vi-VN"/>
          </a:p>
        </p:txBody>
      </p:sp>
      <p:sp>
        <p:nvSpPr>
          <p:cNvPr id="11271" name="Oval 7">
            <a:extLst>
              <a:ext uri="{FF2B5EF4-FFF2-40B4-BE49-F238E27FC236}">
                <a16:creationId xmlns:a16="http://schemas.microsoft.com/office/drawing/2014/main" id="{F0B656CD-73FB-416A-A7D7-12CAAD42F780}"/>
              </a:ext>
            </a:extLst>
          </p:cNvPr>
          <p:cNvSpPr>
            <a:spLocks noChangeArrowheads="1"/>
          </p:cNvSpPr>
          <p:nvPr/>
        </p:nvSpPr>
        <p:spPr bwMode="auto">
          <a:xfrm>
            <a:off x="8072438" y="4741863"/>
            <a:ext cx="1719262" cy="1690687"/>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vi-VN"/>
          </a:p>
        </p:txBody>
      </p:sp>
      <p:sp>
        <p:nvSpPr>
          <p:cNvPr id="20489" name="AutoShape 8" descr="9k=">
            <a:extLst>
              <a:ext uri="{FF2B5EF4-FFF2-40B4-BE49-F238E27FC236}">
                <a16:creationId xmlns:a16="http://schemas.microsoft.com/office/drawing/2014/main" id="{FE1658B8-2F26-4E24-B261-EA3D4F217472}"/>
              </a:ext>
            </a:extLst>
          </p:cNvPr>
          <p:cNvSpPr>
            <a:spLocks noChangeAspect="1" noChangeArrowheads="1"/>
          </p:cNvSpPr>
          <p:nvPr/>
        </p:nvSpPr>
        <p:spPr bwMode="auto">
          <a:xfrm>
            <a:off x="4391025" y="2506663"/>
            <a:ext cx="242093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vi-VN"/>
          </a:p>
        </p:txBody>
      </p:sp>
      <p:sp>
        <p:nvSpPr>
          <p:cNvPr id="11273" name="Text Box 9">
            <a:extLst>
              <a:ext uri="{FF2B5EF4-FFF2-40B4-BE49-F238E27FC236}">
                <a16:creationId xmlns:a16="http://schemas.microsoft.com/office/drawing/2014/main" id="{37493CB5-4322-4F29-9418-B9460EA2CAC5}"/>
              </a:ext>
            </a:extLst>
          </p:cNvPr>
          <p:cNvSpPr txBox="1">
            <a:spLocks noChangeArrowheads="1"/>
          </p:cNvSpPr>
          <p:nvPr/>
        </p:nvSpPr>
        <p:spPr bwMode="auto">
          <a:xfrm>
            <a:off x="6811963" y="1905000"/>
            <a:ext cx="3514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vi-VN" altLang="en-US" sz="2400" b="1">
                <a:latin typeface="Times New Roman" panose="02020603050405020304" pitchFamily="18" charset="0"/>
              </a:rPr>
              <a:t>Loa phát nhạc</a:t>
            </a:r>
          </a:p>
        </p:txBody>
      </p:sp>
      <p:sp>
        <p:nvSpPr>
          <p:cNvPr id="11274" name="Text Box 10">
            <a:extLst>
              <a:ext uri="{FF2B5EF4-FFF2-40B4-BE49-F238E27FC236}">
                <a16:creationId xmlns:a16="http://schemas.microsoft.com/office/drawing/2014/main" id="{76F7913E-98CE-4883-AA7C-CFF8D4FA5BD2}"/>
              </a:ext>
            </a:extLst>
          </p:cNvPr>
          <p:cNvSpPr txBox="1">
            <a:spLocks noChangeArrowheads="1"/>
          </p:cNvSpPr>
          <p:nvPr/>
        </p:nvSpPr>
        <p:spPr bwMode="auto">
          <a:xfrm>
            <a:off x="1128713" y="1676400"/>
            <a:ext cx="269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altLang="vi-VN" sz="2400" b="1">
                <a:latin typeface="Times New Roman" panose="02020603050405020304" pitchFamily="18" charset="0"/>
              </a:rPr>
              <a:t>Tiếng công trường xây dựng</a:t>
            </a:r>
          </a:p>
        </p:txBody>
      </p:sp>
      <p:sp>
        <p:nvSpPr>
          <p:cNvPr id="11275" name="Text Box 11">
            <a:extLst>
              <a:ext uri="{FF2B5EF4-FFF2-40B4-BE49-F238E27FC236}">
                <a16:creationId xmlns:a16="http://schemas.microsoft.com/office/drawing/2014/main" id="{51514609-3917-46AC-A431-972F0D71AF6A}"/>
              </a:ext>
            </a:extLst>
          </p:cNvPr>
          <p:cNvSpPr txBox="1">
            <a:spLocks noChangeArrowheads="1"/>
          </p:cNvSpPr>
          <p:nvPr/>
        </p:nvSpPr>
        <p:spPr bwMode="auto">
          <a:xfrm>
            <a:off x="1100138" y="541020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vi-VN" altLang="en-US" sz="2000" b="1">
                <a:latin typeface="Times New Roman" panose="02020603050405020304" pitchFamily="18" charset="0"/>
              </a:rPr>
              <a:t>Tiếng xe chạy, còi xe</a:t>
            </a:r>
          </a:p>
        </p:txBody>
      </p:sp>
      <p:pic>
        <p:nvPicPr>
          <p:cNvPr id="11277" name="Picture 13" descr="ARROPINK">
            <a:extLst>
              <a:ext uri="{FF2B5EF4-FFF2-40B4-BE49-F238E27FC236}">
                <a16:creationId xmlns:a16="http://schemas.microsoft.com/office/drawing/2014/main" id="{CEF39DD2-D4E4-46ED-A0DB-DA11B0386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170074" flipH="1">
            <a:off x="919163" y="2435225"/>
            <a:ext cx="1428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descr="ARROPINK">
            <a:extLst>
              <a:ext uri="{FF2B5EF4-FFF2-40B4-BE49-F238E27FC236}">
                <a16:creationId xmlns:a16="http://schemas.microsoft.com/office/drawing/2014/main" id="{8F50A5DC-B4CB-4649-91E9-FE20D2C65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83865" flipH="1">
            <a:off x="7569200" y="5178425"/>
            <a:ext cx="13462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ARROPINK">
            <a:extLst>
              <a:ext uri="{FF2B5EF4-FFF2-40B4-BE49-F238E27FC236}">
                <a16:creationId xmlns:a16="http://schemas.microsoft.com/office/drawing/2014/main" id="{5A6FEDD9-1DDA-42FC-BDF5-0E4C80DE1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69037" flipH="1">
            <a:off x="2601913" y="4108450"/>
            <a:ext cx="1377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ARROPINK">
            <a:extLst>
              <a:ext uri="{FF2B5EF4-FFF2-40B4-BE49-F238E27FC236}">
                <a16:creationId xmlns:a16="http://schemas.microsoft.com/office/drawing/2014/main" id="{3AEBED09-B0C7-4742-B64F-D996F19AB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455" flipH="1">
            <a:off x="5573713" y="178117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a:extLst>
              <a:ext uri="{FF2B5EF4-FFF2-40B4-BE49-F238E27FC236}">
                <a16:creationId xmlns:a16="http://schemas.microsoft.com/office/drawing/2014/main" id="{0B6EA816-5500-4017-936A-440AC2900176}"/>
              </a:ext>
            </a:extLst>
          </p:cNvPr>
          <p:cNvSpPr txBox="1">
            <a:spLocks noChangeArrowheads="1"/>
          </p:cNvSpPr>
          <p:nvPr/>
        </p:nvSpPr>
        <p:spPr bwMode="auto">
          <a:xfrm>
            <a:off x="7202488" y="3886200"/>
            <a:ext cx="2303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vi-VN" sz="1800" b="1">
                <a:latin typeface="Times New Roman" panose="02020603050405020304" pitchFamily="18" charset="0"/>
              </a:rPr>
              <a:t>Tiếng trao đổi buôn bán ở chợ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80"/>
                                        </p:tgtEl>
                                        <p:attrNameLst>
                                          <p:attrName>style.visibility</p:attrName>
                                        </p:attrNameLst>
                                      </p:cBhvr>
                                      <p:to>
                                        <p:strVal val="visible"/>
                                      </p:to>
                                    </p:set>
                                    <p:animEffect transition="in" filter="box(in)">
                                      <p:cBhvr>
                                        <p:cTn id="12" dur="500"/>
                                        <p:tgtEl>
                                          <p:spTgt spid="11280"/>
                                        </p:tgtEl>
                                      </p:cBhvr>
                                    </p:animEffect>
                                  </p:childTnLst>
                                </p:cTn>
                              </p:par>
                              <p:par>
                                <p:cTn id="13" presetID="4" presetClass="entr" presetSubtype="16" fill="hold" nodeType="withEffect">
                                  <p:stCondLst>
                                    <p:cond delay="0"/>
                                  </p:stCondLst>
                                  <p:childTnLst>
                                    <p:set>
                                      <p:cBhvr>
                                        <p:cTn id="14" dur="1" fill="hold">
                                          <p:stCondLst>
                                            <p:cond delay="0"/>
                                          </p:stCondLst>
                                        </p:cTn>
                                        <p:tgtEl>
                                          <p:spTgt spid="11277"/>
                                        </p:tgtEl>
                                        <p:attrNameLst>
                                          <p:attrName>style.visibility</p:attrName>
                                        </p:attrNameLst>
                                      </p:cBhvr>
                                      <p:to>
                                        <p:strVal val="visible"/>
                                      </p:to>
                                    </p:set>
                                    <p:animEffect transition="in" filter="box(in)">
                                      <p:cBhvr>
                                        <p:cTn id="15" dur="500"/>
                                        <p:tgtEl>
                                          <p:spTgt spid="11277"/>
                                        </p:tgtEl>
                                      </p:cBhvr>
                                    </p:animEffect>
                                  </p:childTnLst>
                                </p:cTn>
                              </p:par>
                              <p:par>
                                <p:cTn id="16" presetID="4" presetClass="entr" presetSubtype="16" fill="hold" nodeType="withEffect">
                                  <p:stCondLst>
                                    <p:cond delay="0"/>
                                  </p:stCondLst>
                                  <p:childTnLst>
                                    <p:set>
                                      <p:cBhvr>
                                        <p:cTn id="17" dur="1" fill="hold">
                                          <p:stCondLst>
                                            <p:cond delay="0"/>
                                          </p:stCondLst>
                                        </p:cTn>
                                        <p:tgtEl>
                                          <p:spTgt spid="11279"/>
                                        </p:tgtEl>
                                        <p:attrNameLst>
                                          <p:attrName>style.visibility</p:attrName>
                                        </p:attrNameLst>
                                      </p:cBhvr>
                                      <p:to>
                                        <p:strVal val="visible"/>
                                      </p:to>
                                    </p:set>
                                    <p:animEffect transition="in" filter="box(in)">
                                      <p:cBhvr>
                                        <p:cTn id="18" dur="500"/>
                                        <p:tgtEl>
                                          <p:spTgt spid="11279"/>
                                        </p:tgtEl>
                                      </p:cBhvr>
                                    </p:animEffect>
                                  </p:childTnLst>
                                </p:cTn>
                              </p:par>
                              <p:par>
                                <p:cTn id="19" presetID="4" presetClass="entr" presetSubtype="16" fill="hold" nodeType="withEffect">
                                  <p:stCondLst>
                                    <p:cond delay="0"/>
                                  </p:stCondLst>
                                  <p:childTnLst>
                                    <p:set>
                                      <p:cBhvr>
                                        <p:cTn id="20" dur="1" fill="hold">
                                          <p:stCondLst>
                                            <p:cond delay="0"/>
                                          </p:stCondLst>
                                        </p:cTn>
                                        <p:tgtEl>
                                          <p:spTgt spid="11278"/>
                                        </p:tgtEl>
                                        <p:attrNameLst>
                                          <p:attrName>style.visibility</p:attrName>
                                        </p:attrNameLst>
                                      </p:cBhvr>
                                      <p:to>
                                        <p:strVal val="visible"/>
                                      </p:to>
                                    </p:set>
                                    <p:animEffect transition="in" filter="box(in)">
                                      <p:cBhvr>
                                        <p:cTn id="21" dur="500"/>
                                        <p:tgtEl>
                                          <p:spTgt spid="112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1268"/>
                                        </p:tgtEl>
                                        <p:attrNameLst>
                                          <p:attrName>style.visibility</p:attrName>
                                        </p:attrNameLst>
                                      </p:cBhvr>
                                      <p:to>
                                        <p:strVal val="visible"/>
                                      </p:to>
                                    </p:set>
                                    <p:anim calcmode="lin" valueType="num">
                                      <p:cBhvr>
                                        <p:cTn id="26" dur="500" fill="hold"/>
                                        <p:tgtEl>
                                          <p:spTgt spid="11268"/>
                                        </p:tgtEl>
                                        <p:attrNameLst>
                                          <p:attrName>ppt_w</p:attrName>
                                        </p:attrNameLst>
                                      </p:cBhvr>
                                      <p:tavLst>
                                        <p:tav tm="0">
                                          <p:val>
                                            <p:fltVal val="0"/>
                                          </p:val>
                                        </p:tav>
                                        <p:tav tm="100000">
                                          <p:val>
                                            <p:strVal val="#ppt_w"/>
                                          </p:val>
                                        </p:tav>
                                      </p:tavLst>
                                    </p:anim>
                                    <p:anim calcmode="lin" valueType="num">
                                      <p:cBhvr>
                                        <p:cTn id="27"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1273"/>
                                        </p:tgtEl>
                                        <p:attrNameLst>
                                          <p:attrName>style.visibility</p:attrName>
                                        </p:attrNameLst>
                                      </p:cBhvr>
                                      <p:to>
                                        <p:strVal val="visible"/>
                                      </p:to>
                                    </p:set>
                                    <p:anim calcmode="discrete" valueType="clr">
                                      <p:cBhvr override="childStyle">
                                        <p:cTn id="32" dur="80"/>
                                        <p:tgtEl>
                                          <p:spTgt spid="1127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1273"/>
                                        </p:tgtEl>
                                        <p:attrNameLst>
                                          <p:attrName>fillcolor</p:attrName>
                                        </p:attrNameLst>
                                      </p:cBhvr>
                                      <p:tavLst>
                                        <p:tav tm="0">
                                          <p:val>
                                            <p:clrVal>
                                              <a:schemeClr val="accent2"/>
                                            </p:clrVal>
                                          </p:val>
                                        </p:tav>
                                        <p:tav tm="50000">
                                          <p:val>
                                            <p:clrVal>
                                              <a:schemeClr val="hlink"/>
                                            </p:clrVal>
                                          </p:val>
                                        </p:tav>
                                      </p:tavLst>
                                    </p:anim>
                                    <p:set>
                                      <p:cBhvr>
                                        <p:cTn id="34" dur="80"/>
                                        <p:tgtEl>
                                          <p:spTgt spid="11273"/>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1270"/>
                                        </p:tgtEl>
                                        <p:attrNameLst>
                                          <p:attrName>style.visibility</p:attrName>
                                        </p:attrNameLst>
                                      </p:cBhvr>
                                      <p:to>
                                        <p:strVal val="visible"/>
                                      </p:to>
                                    </p:set>
                                    <p:anim calcmode="lin" valueType="num">
                                      <p:cBhvr>
                                        <p:cTn id="39" dur="500" fill="hold"/>
                                        <p:tgtEl>
                                          <p:spTgt spid="11270"/>
                                        </p:tgtEl>
                                        <p:attrNameLst>
                                          <p:attrName>ppt_w</p:attrName>
                                        </p:attrNameLst>
                                      </p:cBhvr>
                                      <p:tavLst>
                                        <p:tav tm="0">
                                          <p:val>
                                            <p:fltVal val="0"/>
                                          </p:val>
                                        </p:tav>
                                        <p:tav tm="100000">
                                          <p:val>
                                            <p:strVal val="#ppt_w"/>
                                          </p:val>
                                        </p:tav>
                                      </p:tavLst>
                                    </p:anim>
                                    <p:anim calcmode="lin" valueType="num">
                                      <p:cBhvr>
                                        <p:cTn id="40" dur="500" fill="hold"/>
                                        <p:tgtEl>
                                          <p:spTgt spid="11270"/>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1274"/>
                                        </p:tgtEl>
                                        <p:attrNameLst>
                                          <p:attrName>style.visibility</p:attrName>
                                        </p:attrNameLst>
                                      </p:cBhvr>
                                      <p:to>
                                        <p:strVal val="visible"/>
                                      </p:to>
                                    </p:set>
                                    <p:anim calcmode="discrete" valueType="clr">
                                      <p:cBhvr override="childStyle">
                                        <p:cTn id="45"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1274"/>
                                        </p:tgtEl>
                                        <p:attrNameLst>
                                          <p:attrName>fillcolor</p:attrName>
                                        </p:attrNameLst>
                                      </p:cBhvr>
                                      <p:tavLst>
                                        <p:tav tm="0">
                                          <p:val>
                                            <p:clrVal>
                                              <a:schemeClr val="accent2"/>
                                            </p:clrVal>
                                          </p:val>
                                        </p:tav>
                                        <p:tav tm="50000">
                                          <p:val>
                                            <p:clrVal>
                                              <a:schemeClr val="hlink"/>
                                            </p:clrVal>
                                          </p:val>
                                        </p:tav>
                                      </p:tavLst>
                                    </p:anim>
                                    <p:set>
                                      <p:cBhvr>
                                        <p:cTn id="47" dur="80"/>
                                        <p:tgtEl>
                                          <p:spTgt spid="11274"/>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1269"/>
                                        </p:tgtEl>
                                        <p:attrNameLst>
                                          <p:attrName>style.visibility</p:attrName>
                                        </p:attrNameLst>
                                      </p:cBhvr>
                                      <p:to>
                                        <p:strVal val="visible"/>
                                      </p:to>
                                    </p:set>
                                    <p:anim calcmode="lin" valueType="num">
                                      <p:cBhvr>
                                        <p:cTn id="52" dur="500" fill="hold"/>
                                        <p:tgtEl>
                                          <p:spTgt spid="11269"/>
                                        </p:tgtEl>
                                        <p:attrNameLst>
                                          <p:attrName>ppt_w</p:attrName>
                                        </p:attrNameLst>
                                      </p:cBhvr>
                                      <p:tavLst>
                                        <p:tav tm="0">
                                          <p:val>
                                            <p:fltVal val="0"/>
                                          </p:val>
                                        </p:tav>
                                        <p:tav tm="100000">
                                          <p:val>
                                            <p:strVal val="#ppt_w"/>
                                          </p:val>
                                        </p:tav>
                                      </p:tavLst>
                                    </p:anim>
                                    <p:anim calcmode="lin" valueType="num">
                                      <p:cBhvr>
                                        <p:cTn id="53" dur="500" fill="hold"/>
                                        <p:tgtEl>
                                          <p:spTgt spid="11269"/>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1275"/>
                                        </p:tgtEl>
                                        <p:attrNameLst>
                                          <p:attrName>style.visibility</p:attrName>
                                        </p:attrNameLst>
                                      </p:cBhvr>
                                      <p:to>
                                        <p:strVal val="visible"/>
                                      </p:to>
                                    </p:set>
                                    <p:anim calcmode="discrete" valueType="clr">
                                      <p:cBhvr override="childStyle">
                                        <p:cTn id="58" dur="80"/>
                                        <p:tgtEl>
                                          <p:spTgt spid="1127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1275"/>
                                        </p:tgtEl>
                                        <p:attrNameLst>
                                          <p:attrName>fillcolor</p:attrName>
                                        </p:attrNameLst>
                                      </p:cBhvr>
                                      <p:tavLst>
                                        <p:tav tm="0">
                                          <p:val>
                                            <p:clrVal>
                                              <a:schemeClr val="accent2"/>
                                            </p:clrVal>
                                          </p:val>
                                        </p:tav>
                                        <p:tav tm="50000">
                                          <p:val>
                                            <p:clrVal>
                                              <a:schemeClr val="hlink"/>
                                            </p:clrVal>
                                          </p:val>
                                        </p:tav>
                                      </p:tavLst>
                                    </p:anim>
                                    <p:set>
                                      <p:cBhvr>
                                        <p:cTn id="60" dur="80"/>
                                        <p:tgtEl>
                                          <p:spTgt spid="11275"/>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1271"/>
                                        </p:tgtEl>
                                        <p:attrNameLst>
                                          <p:attrName>style.visibility</p:attrName>
                                        </p:attrNameLst>
                                      </p:cBhvr>
                                      <p:to>
                                        <p:strVal val="visible"/>
                                      </p:to>
                                    </p:set>
                                    <p:anim calcmode="lin" valueType="num">
                                      <p:cBhvr>
                                        <p:cTn id="65" dur="500" fill="hold"/>
                                        <p:tgtEl>
                                          <p:spTgt spid="11271"/>
                                        </p:tgtEl>
                                        <p:attrNameLst>
                                          <p:attrName>ppt_w</p:attrName>
                                        </p:attrNameLst>
                                      </p:cBhvr>
                                      <p:tavLst>
                                        <p:tav tm="0">
                                          <p:val>
                                            <p:fltVal val="0"/>
                                          </p:val>
                                        </p:tav>
                                        <p:tav tm="100000">
                                          <p:val>
                                            <p:strVal val="#ppt_w"/>
                                          </p:val>
                                        </p:tav>
                                      </p:tavLst>
                                    </p:anim>
                                    <p:anim calcmode="lin" valueType="num">
                                      <p:cBhvr>
                                        <p:cTn id="66" dur="500" fill="hold"/>
                                        <p:tgtEl>
                                          <p:spTgt spid="11271"/>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282"/>
                                        </p:tgtEl>
                                        <p:attrNameLst>
                                          <p:attrName>style.visibility</p:attrName>
                                        </p:attrNameLst>
                                      </p:cBhvr>
                                      <p:to>
                                        <p:strVal val="visible"/>
                                      </p:to>
                                    </p:set>
                                    <p:anim calcmode="lin" valueType="num">
                                      <p:cBhvr>
                                        <p:cTn id="71" dur="500" fill="hold"/>
                                        <p:tgtEl>
                                          <p:spTgt spid="11282"/>
                                        </p:tgtEl>
                                        <p:attrNameLst>
                                          <p:attrName>ppt_x</p:attrName>
                                        </p:attrNameLst>
                                      </p:cBhvr>
                                      <p:tavLst>
                                        <p:tav tm="0">
                                          <p:val>
                                            <p:strVal val="#ppt_x"/>
                                          </p:val>
                                        </p:tav>
                                        <p:tav tm="100000">
                                          <p:val>
                                            <p:strVal val="#ppt_x"/>
                                          </p:val>
                                        </p:tav>
                                      </p:tavLst>
                                    </p:anim>
                                    <p:anim calcmode="lin" valueType="num">
                                      <p:cBhvr>
                                        <p:cTn id="72"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P spid="11269" grpId="0" bldLvl="0" animBg="1"/>
      <p:bldP spid="11270" grpId="0" bldLvl="0" animBg="1"/>
      <p:bldP spid="11271" grpId="0" bldLvl="0" animBg="1"/>
      <p:bldP spid="11273" grpId="0"/>
      <p:bldP spid="11274" grpId="0"/>
      <p:bldP spid="11275" grpId="0"/>
      <p:bldP spid="11282"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180699E0-AF4B-4584-BFD8-1934FD66CB01}"/>
              </a:ext>
            </a:extLst>
          </p:cNvPr>
          <p:cNvSpPr>
            <a:spLocks noChangeArrowheads="1"/>
          </p:cNvSpPr>
          <p:nvPr/>
        </p:nvSpPr>
        <p:spPr bwMode="auto">
          <a:xfrm>
            <a:off x="2133600" y="27432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altLang="en-US" b="1"/>
          </a:p>
        </p:txBody>
      </p:sp>
      <p:pic>
        <p:nvPicPr>
          <p:cNvPr id="21507" name="Content Placeholder 1" descr="7d4fefe2ae611637d832cef75af2147d">
            <a:extLst>
              <a:ext uri="{FF2B5EF4-FFF2-40B4-BE49-F238E27FC236}">
                <a16:creationId xmlns:a16="http://schemas.microsoft.com/office/drawing/2014/main" id="{EBF696EF-B609-49B7-B6D3-9418C7612CD4}"/>
              </a:ext>
            </a:extLst>
          </p:cNvPr>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086600" y="4029075"/>
            <a:ext cx="2397125" cy="2511425"/>
          </a:xfrm>
        </p:spPr>
      </p:pic>
      <p:pic>
        <p:nvPicPr>
          <p:cNvPr id="21508" name="Content Placeholder 3">
            <a:extLst>
              <a:ext uri="{FF2B5EF4-FFF2-40B4-BE49-F238E27FC236}">
                <a16:creationId xmlns:a16="http://schemas.microsoft.com/office/drawing/2014/main" id="{A41EA30D-AEAA-4425-8E00-7AABB0DD25E3}"/>
              </a:ext>
            </a:extLst>
          </p:cNvPr>
          <p:cNvPicPr>
            <a:picLocks noGrp="1" noChangeAspect="1" noChangeArrowheads="1"/>
          </p:cNvPicPr>
          <p:nvPr>
            <p:ph sz="quarter"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00200" y="2895600"/>
            <a:ext cx="2122488" cy="3813175"/>
          </a:xfrm>
        </p:spPr>
      </p:pic>
      <p:pic>
        <p:nvPicPr>
          <p:cNvPr id="21509" name="Content Placeholder 104">
            <a:extLst>
              <a:ext uri="{FF2B5EF4-FFF2-40B4-BE49-F238E27FC236}">
                <a16:creationId xmlns:a16="http://schemas.microsoft.com/office/drawing/2014/main" id="{67E3C0A0-5544-4A04-93B1-257D996B60F9}"/>
              </a:ext>
            </a:extLst>
          </p:cNvPr>
          <p:cNvPicPr>
            <a:picLocks noGrp="1" noChangeAspect="1" noChangeArrowheads="1"/>
          </p:cNvPicPr>
          <p:nvPr>
            <p:ph sz="quarter" idx="3"/>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739188" y="3876675"/>
            <a:ext cx="2273300" cy="2586038"/>
          </a:xfrm>
        </p:spPr>
      </p:pic>
      <p:pic>
        <p:nvPicPr>
          <p:cNvPr id="21510" name="Picture 6" descr="2">
            <a:extLst>
              <a:ext uri="{FF2B5EF4-FFF2-40B4-BE49-F238E27FC236}">
                <a16:creationId xmlns:a16="http://schemas.microsoft.com/office/drawing/2014/main" id="{6F40E817-E1FD-4175-807C-07811E43BA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811213"/>
            <a:ext cx="649128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a:extLst>
              <a:ext uri="{FF2B5EF4-FFF2-40B4-BE49-F238E27FC236}">
                <a16:creationId xmlns:a16="http://schemas.microsoft.com/office/drawing/2014/main" id="{A87F8D4D-CAF8-4719-8784-927577BBCE8C}"/>
              </a:ext>
            </a:extLst>
          </p:cNvPr>
          <p:cNvSpPr txBox="1">
            <a:spLocks noChangeArrowheads="1"/>
          </p:cNvSpPr>
          <p:nvPr/>
        </p:nvSpPr>
        <p:spPr bwMode="auto">
          <a:xfrm>
            <a:off x="2667000" y="1524000"/>
            <a:ext cx="47593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vi-VN" altLang="fr-LU" sz="2800" b="1">
                <a:latin typeface="Times New Roman" panose="02020603050405020304" pitchFamily="18" charset="0"/>
              </a:rPr>
              <a:t>  Nơi em ở có những loại tiếng ồn nào?</a:t>
            </a:r>
            <a:endParaRPr lang="vi-VN" altLang="fr-LU" sz="2800" b="1">
              <a:solidFill>
                <a:srgbClr val="000099"/>
              </a:solidFill>
              <a:latin typeface="Times New Roman" panose="02020603050405020304" pitchFamily="18" charset="0"/>
              <a:ea typeface="SimSun" panose="02010600030101010101" pitchFamily="2" charset="-122"/>
            </a:endParaRPr>
          </a:p>
        </p:txBody>
      </p:sp>
    </p:spTree>
  </p:cSld>
  <p:clrMapOvr>
    <a:masterClrMapping/>
  </p:clrMapOvr>
  <p:transition spd="med">
    <p:wedg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21</vt:i4>
      </vt:variant>
    </vt:vector>
  </HeadingPairs>
  <TitlesOfParts>
    <vt:vector size="39" baseType="lpstr">
      <vt:lpstr>Arial</vt:lpstr>
      <vt:lpstr>SimSun</vt:lpstr>
      <vt:lpstr>Wingdings</vt:lpstr>
      <vt:lpstr>Calibri</vt:lpstr>
      <vt:lpstr>Times New Roman</vt:lpstr>
      <vt:lpstr>+mn-ea</vt:lpstr>
      <vt:lpstr>Segoe Print</vt:lpstr>
      <vt:lpstr>Microsoft YaHei</vt:lpstr>
      <vt:lpstr>Arial Unicode MS</vt:lpstr>
      <vt:lpstr>Arial Unicode MS</vt:lpstr>
      <vt:lpstr>VNI-Times</vt:lpstr>
      <vt:lpstr>VNI Times</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GCafe</dc:creator>
  <cp:lastModifiedBy>asus</cp:lastModifiedBy>
  <cp:revision>190</cp:revision>
  <dcterms:created xsi:type="dcterms:W3CDTF">2015-01-23T14:52:23Z</dcterms:created>
  <dcterms:modified xsi:type="dcterms:W3CDTF">2022-02-08T13:58:55Z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C091DDF90F0542CA9501853BF5F0D69D</vt:lpwstr>
  </property>
  <property fmtid="{D5CDD505-2E9C-101B-9397-08002B2CF9AE}" pid="3" name="KSOProductBuildVer">
    <vt:lpwstr>1033-11.2.0.10463</vt:lpwstr>
  </property>
</Properties>
</file>