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5" r:id="rId1"/>
  </p:sldMasterIdLst>
  <p:notesMasterIdLst>
    <p:notesMasterId r:id="rId40"/>
  </p:notesMasterIdLst>
  <p:sldIdLst>
    <p:sldId id="315" r:id="rId2"/>
    <p:sldId id="313" r:id="rId3"/>
    <p:sldId id="289" r:id="rId4"/>
    <p:sldId id="257" r:id="rId5"/>
    <p:sldId id="259" r:id="rId6"/>
    <p:sldId id="260" r:id="rId7"/>
    <p:sldId id="258" r:id="rId8"/>
    <p:sldId id="268" r:id="rId9"/>
    <p:sldId id="256" r:id="rId10"/>
    <p:sldId id="314" r:id="rId11"/>
    <p:sldId id="316" r:id="rId12"/>
    <p:sldId id="317" r:id="rId13"/>
    <p:sldId id="291" r:id="rId14"/>
    <p:sldId id="302" r:id="rId15"/>
    <p:sldId id="294" r:id="rId16"/>
    <p:sldId id="295" r:id="rId17"/>
    <p:sldId id="296" r:id="rId18"/>
    <p:sldId id="297" r:id="rId19"/>
    <p:sldId id="300" r:id="rId20"/>
    <p:sldId id="272" r:id="rId21"/>
    <p:sldId id="286" r:id="rId22"/>
    <p:sldId id="301" r:id="rId23"/>
    <p:sldId id="318" r:id="rId24"/>
    <p:sldId id="270" r:id="rId25"/>
    <p:sldId id="275" r:id="rId26"/>
    <p:sldId id="276" r:id="rId27"/>
    <p:sldId id="277" r:id="rId28"/>
    <p:sldId id="283" r:id="rId29"/>
    <p:sldId id="285" r:id="rId30"/>
    <p:sldId id="278" r:id="rId31"/>
    <p:sldId id="279" r:id="rId32"/>
    <p:sldId id="303" r:id="rId33"/>
    <p:sldId id="306" r:id="rId34"/>
    <p:sldId id="274" r:id="rId35"/>
    <p:sldId id="282" r:id="rId36"/>
    <p:sldId id="319" r:id="rId37"/>
    <p:sldId id="312" r:id="rId38"/>
    <p:sldId id="320" r:id="rId39"/>
  </p:sldIdLst>
  <p:sldSz cx="9144000" cy="5143500" type="screen16x9"/>
  <p:notesSz cx="6858000" cy="9144000"/>
  <p:custDataLst>
    <p:tags r:id="rId41"/>
  </p:custDataLst>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6565"/>
    <a:srgbClr val="FFFFB7"/>
    <a:srgbClr val="FBC4AB"/>
    <a:srgbClr val="FCD8C8"/>
    <a:srgbClr val="D9D8EC"/>
    <a:srgbClr val="0099FF"/>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728" autoAdjust="0"/>
    <p:restoredTop sz="86437" autoAdjust="0"/>
  </p:normalViewPr>
  <p:slideViewPr>
    <p:cSldViewPr>
      <p:cViewPr varScale="1">
        <p:scale>
          <a:sx n="141" d="100"/>
          <a:sy n="141" d="100"/>
        </p:scale>
        <p:origin x="396" y="114"/>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0.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C976D329-6F42-42BD-9F63-92A3B0965B4B}"/>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3075" name="Rectangle 3">
            <a:extLst>
              <a:ext uri="{FF2B5EF4-FFF2-40B4-BE49-F238E27FC236}">
                <a16:creationId xmlns:a16="http://schemas.microsoft.com/office/drawing/2014/main" id="{98315922-F302-470A-A827-F5608983BDAC}"/>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2052"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a:extLst>
              <a:ext uri="{FF2B5EF4-FFF2-40B4-BE49-F238E27FC236}">
                <a16:creationId xmlns:a16="http://schemas.microsoft.com/office/drawing/2014/main" id="{6E3C9092-37D2-48BC-81E0-2DAEFBE80D63}"/>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a:extLst>
              <a:ext uri="{FF2B5EF4-FFF2-40B4-BE49-F238E27FC236}">
                <a16:creationId xmlns:a16="http://schemas.microsoft.com/office/drawing/2014/main" id="{233D4177-C093-478F-82FF-0EA89CFB8FD3}"/>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3079" name="Rectangle 7">
            <a:extLst>
              <a:ext uri="{FF2B5EF4-FFF2-40B4-BE49-F238E27FC236}">
                <a16:creationId xmlns:a16="http://schemas.microsoft.com/office/drawing/2014/main" id="{AB8610C8-546A-4C9C-AB67-66EE6BA6D759}"/>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2BFF3E02-7CAC-4792-97D1-8EB4EEEC778A}" type="slidenum">
              <a:rPr lang="en-US" altLang="vi-VN"/>
              <a:pPr>
                <a:defRPr/>
              </a:pPr>
              <a:t>‹#›</a:t>
            </a:fld>
            <a:endParaRPr lang="en-US" altLang="vi-VN"/>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2FDC452-16F5-482D-956D-0EE5147D7886}" type="slidenum">
              <a:rPr lang="en-US" altLang="vi-VN"/>
              <a:pPr>
                <a:spcBef>
                  <a:spcPct val="0"/>
                </a:spcBef>
              </a:pPr>
              <a:t>3</a:t>
            </a:fld>
            <a:endParaRPr lang="en-US" altLang="vi-VN"/>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p:spPr>
        <p:txBody>
          <a:bodyPr/>
          <a:lstStyle/>
          <a:p>
            <a:pPr eaLnBrk="1" hangingPunct="1"/>
            <a:endParaRPr lang="vi-VN" altLang="vi-VN" smtClean="0">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1D59697-90D2-412B-A119-4D30127D8B40}" type="slidenum">
              <a:rPr lang="en-US" altLang="vi-VN"/>
              <a:pPr>
                <a:spcBef>
                  <a:spcPct val="0"/>
                </a:spcBef>
              </a:pPr>
              <a:t>14</a:t>
            </a:fld>
            <a:endParaRPr lang="en-US" altLang="vi-VN"/>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p:spPr>
        <p:txBody>
          <a:bodyPr/>
          <a:lstStyle/>
          <a:p>
            <a:pPr eaLnBrk="1" hangingPunct="1"/>
            <a:endParaRPr lang="vi-VN" altLang="vi-VN" smtClean="0">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69F7A4F-EFA1-46C3-8FD0-15AD47FA8667}" type="slidenum">
              <a:rPr lang="en-US" altLang="vi-VN"/>
              <a:pPr>
                <a:spcBef>
                  <a:spcPct val="0"/>
                </a:spcBef>
              </a:pPr>
              <a:t>15</a:t>
            </a:fld>
            <a:endParaRPr lang="en-US" altLang="vi-VN"/>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pPr eaLnBrk="1" hangingPunct="1"/>
            <a:endParaRPr lang="vi-VN" altLang="vi-VN" smtClean="0">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1151B13-AB8E-4678-955B-FDC893748B40}" type="slidenum">
              <a:rPr lang="en-US" altLang="vi-VN"/>
              <a:pPr>
                <a:spcBef>
                  <a:spcPct val="0"/>
                </a:spcBef>
              </a:pPr>
              <a:t>16</a:t>
            </a:fld>
            <a:endParaRPr lang="en-US" altLang="vi-VN"/>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p:spPr>
        <p:txBody>
          <a:bodyPr/>
          <a:lstStyle/>
          <a:p>
            <a:pPr eaLnBrk="1" hangingPunct="1"/>
            <a:endParaRPr lang="vi-VN" altLang="vi-VN" smtClean="0">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653B1C1-0D24-4885-A062-60C90AD2EF09}" type="slidenum">
              <a:rPr lang="en-US" altLang="vi-VN"/>
              <a:pPr>
                <a:spcBef>
                  <a:spcPct val="0"/>
                </a:spcBef>
              </a:pPr>
              <a:t>17</a:t>
            </a:fld>
            <a:endParaRPr lang="en-US" altLang="vi-VN"/>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p:spPr>
        <p:txBody>
          <a:bodyPr/>
          <a:lstStyle/>
          <a:p>
            <a:pPr eaLnBrk="1" hangingPunct="1"/>
            <a:endParaRPr lang="vi-VN" altLang="vi-VN" smtClean="0">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2D6DB59-CB85-4E86-A303-18A50FEAD40D}" type="slidenum">
              <a:rPr lang="en-US" altLang="vi-VN"/>
              <a:pPr>
                <a:spcBef>
                  <a:spcPct val="0"/>
                </a:spcBef>
              </a:pPr>
              <a:t>18</a:t>
            </a:fld>
            <a:endParaRPr lang="en-US" altLang="vi-VN"/>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p:spPr>
        <p:txBody>
          <a:bodyPr/>
          <a:lstStyle/>
          <a:p>
            <a:pPr eaLnBrk="1" hangingPunct="1"/>
            <a:endParaRPr lang="vi-VN" altLang="vi-VN" smtClean="0">
              <a:latin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0A568DF-EAF2-40B5-86BB-901B609A645C}" type="slidenum">
              <a:rPr lang="en-US" altLang="vi-VN"/>
              <a:pPr>
                <a:spcBef>
                  <a:spcPct val="0"/>
                </a:spcBef>
              </a:pPr>
              <a:t>19</a:t>
            </a:fld>
            <a:endParaRPr lang="en-US" altLang="vi-VN"/>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p:spPr>
        <p:txBody>
          <a:bodyPr/>
          <a:lstStyle/>
          <a:p>
            <a:pPr eaLnBrk="1" hangingPunct="1"/>
            <a:endParaRPr lang="vi-VN" altLang="vi-VN" smtClean="0">
              <a:latin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623B6BE-2728-4CC6-9A78-A91727671D0A}" type="slidenum">
              <a:rPr lang="en-US" altLang="vi-VN"/>
              <a:pPr>
                <a:spcBef>
                  <a:spcPct val="0"/>
                </a:spcBef>
              </a:pPr>
              <a:t>20</a:t>
            </a:fld>
            <a:endParaRPr lang="en-US" altLang="vi-VN"/>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p:spPr>
        <p:txBody>
          <a:bodyPr/>
          <a:lstStyle/>
          <a:p>
            <a:pPr eaLnBrk="1" hangingPunct="1"/>
            <a:endParaRPr lang="vi-VN" altLang="vi-VN" smtClean="0">
              <a:latin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8E8D58A-8548-4E3D-9949-FB69EAB63CE3}" type="slidenum">
              <a:rPr lang="en-US" altLang="vi-VN"/>
              <a:pPr>
                <a:spcBef>
                  <a:spcPct val="0"/>
                </a:spcBef>
              </a:pPr>
              <a:t>21</a:t>
            </a:fld>
            <a:endParaRPr lang="en-US" altLang="vi-VN"/>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p:spPr>
        <p:txBody>
          <a:bodyPr/>
          <a:lstStyle/>
          <a:p>
            <a:pPr eaLnBrk="1" hangingPunct="1"/>
            <a:endParaRPr lang="vi-VN" altLang="vi-VN" smtClean="0">
              <a:latin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7079590-75CE-45BF-9CC5-435F0E4C5516}" type="slidenum">
              <a:rPr lang="en-US" altLang="vi-VN"/>
              <a:pPr>
                <a:spcBef>
                  <a:spcPct val="0"/>
                </a:spcBef>
              </a:pPr>
              <a:t>22</a:t>
            </a:fld>
            <a:endParaRPr lang="en-US" altLang="vi-VN"/>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p:spPr>
        <p:txBody>
          <a:bodyPr/>
          <a:lstStyle/>
          <a:p>
            <a:pPr eaLnBrk="1" hangingPunct="1"/>
            <a:endParaRPr lang="vi-VN" altLang="vi-VN" smtClean="0">
              <a:latin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0D9F1D7-C12E-492A-AE50-9C9EB263E50F}" type="slidenum">
              <a:rPr lang="en-US" altLang="vi-VN"/>
              <a:pPr>
                <a:spcBef>
                  <a:spcPct val="0"/>
                </a:spcBef>
              </a:pPr>
              <a:t>24</a:t>
            </a:fld>
            <a:endParaRPr lang="en-US" altLang="vi-VN"/>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p:spPr>
        <p:txBody>
          <a:bodyPr/>
          <a:lstStyle/>
          <a:p>
            <a:pPr eaLnBrk="1" hangingPunct="1"/>
            <a:endParaRPr lang="vi-VN" altLang="vi-VN" smtClean="0">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99F72D6-E227-4198-BB8D-3FEA06185771}" type="slidenum">
              <a:rPr lang="en-US" altLang="vi-VN"/>
              <a:pPr>
                <a:spcBef>
                  <a:spcPct val="0"/>
                </a:spcBef>
              </a:pPr>
              <a:t>4</a:t>
            </a:fld>
            <a:endParaRPr lang="en-US" altLang="vi-VN"/>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p:spPr>
        <p:txBody>
          <a:bodyPr/>
          <a:lstStyle/>
          <a:p>
            <a:pPr eaLnBrk="1" hangingPunct="1"/>
            <a:endParaRPr lang="vi-VN" altLang="vi-VN" smtClean="0">
              <a:latin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1C58A99-8B8E-4AA5-A02F-EDD2ED6FDD97}" type="slidenum">
              <a:rPr lang="en-US" altLang="vi-VN"/>
              <a:pPr>
                <a:spcBef>
                  <a:spcPct val="0"/>
                </a:spcBef>
              </a:pPr>
              <a:t>25</a:t>
            </a:fld>
            <a:endParaRPr lang="en-US" altLang="vi-VN"/>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p:spPr>
        <p:txBody>
          <a:bodyPr/>
          <a:lstStyle/>
          <a:p>
            <a:pPr eaLnBrk="1" hangingPunct="1"/>
            <a:r>
              <a:rPr lang="en-US" altLang="vi-VN" smtClean="0">
                <a:latin typeface="Arial" panose="020B0604020202020204" pitchFamily="34" charset="0"/>
              </a:rPr>
              <a:t>+ GV gợi ý cho học sinh quan sát: </a:t>
            </a:r>
          </a:p>
          <a:p>
            <a:pPr eaLnBrk="1" hangingPunct="1"/>
            <a:r>
              <a:rPr lang="en-US" altLang="vi-VN" smtClean="0">
                <a:latin typeface="Arial" panose="020B0604020202020204" pitchFamily="34" charset="0"/>
              </a:rPr>
              <a:t>   - Quang cảnh mua bán diễn ra thế nào?</a:t>
            </a:r>
          </a:p>
          <a:p>
            <a:pPr eaLnBrk="1" hangingPunct="1"/>
            <a:r>
              <a:rPr lang="en-US" altLang="vi-VN" smtClean="0">
                <a:latin typeface="Arial" panose="020B0604020202020204" pitchFamily="34" charset="0"/>
              </a:rPr>
              <a:t>   - Các loại hàng hóa được mua bán là gì?</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7546F6E-BE60-4172-9C91-01743CEDE4B6}" type="slidenum">
              <a:rPr lang="en-US" altLang="vi-VN"/>
              <a:pPr>
                <a:spcBef>
                  <a:spcPct val="0"/>
                </a:spcBef>
              </a:pPr>
              <a:t>26</a:t>
            </a:fld>
            <a:endParaRPr lang="en-US" altLang="vi-VN"/>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p:spPr>
        <p:txBody>
          <a:bodyPr/>
          <a:lstStyle/>
          <a:p>
            <a:pPr eaLnBrk="1" hangingPunct="1"/>
            <a:endParaRPr lang="vi-VN" altLang="vi-VN" smtClean="0">
              <a:latin typeface="Arial" panose="020B060402020202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926DE8A-F244-4728-A83D-152AE55240BA}" type="slidenum">
              <a:rPr lang="en-US" altLang="vi-VN"/>
              <a:pPr>
                <a:spcBef>
                  <a:spcPct val="0"/>
                </a:spcBef>
              </a:pPr>
              <a:t>27</a:t>
            </a:fld>
            <a:endParaRPr lang="en-US" altLang="vi-VN"/>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p:spPr>
        <p:txBody>
          <a:bodyPr/>
          <a:lstStyle/>
          <a:p>
            <a:pPr eaLnBrk="1" hangingPunct="1"/>
            <a:endParaRPr lang="vi-VN" altLang="vi-VN" smtClean="0">
              <a:latin typeface="Arial" panose="020B060402020202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F157F5D-402F-49A3-8D94-46C27AC37884}" type="slidenum">
              <a:rPr lang="en-US" altLang="vi-VN"/>
              <a:pPr>
                <a:spcBef>
                  <a:spcPct val="0"/>
                </a:spcBef>
              </a:pPr>
              <a:t>28</a:t>
            </a:fld>
            <a:endParaRPr lang="en-US" altLang="vi-VN"/>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p:spPr>
        <p:txBody>
          <a:bodyPr/>
          <a:lstStyle/>
          <a:p>
            <a:pPr eaLnBrk="1" hangingPunct="1"/>
            <a:r>
              <a:rPr lang="en-US" altLang="vi-VN" b="1" smtClean="0">
                <a:latin typeface="Arial" panose="020B0604020202020204" pitchFamily="34" charset="0"/>
              </a:rPr>
              <a:t>+ GV giảng thêm</a:t>
            </a:r>
            <a:r>
              <a:rPr lang="en-US" altLang="vi-VN" smtClean="0">
                <a:latin typeface="Arial" panose="020B0604020202020204" pitchFamily="34" charset="0"/>
              </a:rPr>
              <a:t>: Một số xuồng ghe còn treo các loại mặt hàng cần bán trên các cây cột cho khách hàng biết.</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812B2CB-45D1-40C9-8C8C-548AD5C882F8}" type="slidenum">
              <a:rPr lang="en-US" altLang="vi-VN"/>
              <a:pPr>
                <a:spcBef>
                  <a:spcPct val="0"/>
                </a:spcBef>
              </a:pPr>
              <a:t>29</a:t>
            </a:fld>
            <a:endParaRPr lang="en-US" altLang="vi-VN"/>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p:spPr>
        <p:txBody>
          <a:bodyPr/>
          <a:lstStyle/>
          <a:p>
            <a:pPr eaLnBrk="1" hangingPunct="1"/>
            <a:endParaRPr lang="vi-VN" altLang="vi-VN" smtClean="0">
              <a:latin typeface="Arial" panose="020B060402020202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59F5BC6-1BDC-420A-A391-3233E8DAD2D9}" type="slidenum">
              <a:rPr lang="en-US" altLang="vi-VN"/>
              <a:pPr>
                <a:spcBef>
                  <a:spcPct val="0"/>
                </a:spcBef>
              </a:pPr>
              <a:t>30</a:t>
            </a:fld>
            <a:endParaRPr lang="en-US" altLang="vi-VN"/>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p:spPr>
        <p:txBody>
          <a:bodyPr/>
          <a:lstStyle/>
          <a:p>
            <a:pPr eaLnBrk="1" hangingPunct="1"/>
            <a:endParaRPr lang="vi-VN" altLang="vi-VN" smtClean="0">
              <a:latin typeface="Arial" panose="020B060402020202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4C0A6CE-92FD-4037-BCE0-3A860D492107}" type="slidenum">
              <a:rPr lang="en-US" altLang="vi-VN"/>
              <a:pPr>
                <a:spcBef>
                  <a:spcPct val="0"/>
                </a:spcBef>
              </a:pPr>
              <a:t>31</a:t>
            </a:fld>
            <a:endParaRPr lang="en-US" altLang="vi-VN"/>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p:spPr>
        <p:txBody>
          <a:bodyPr/>
          <a:lstStyle/>
          <a:p>
            <a:pPr eaLnBrk="1" hangingPunct="1"/>
            <a:endParaRPr lang="vi-VN" altLang="vi-VN" smtClean="0">
              <a:latin typeface="Arial" panose="020B060402020202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6B8DD2C-34AB-43C8-B929-D21FE9A1A795}" type="slidenum">
              <a:rPr lang="en-US" altLang="vi-VN"/>
              <a:pPr>
                <a:spcBef>
                  <a:spcPct val="0"/>
                </a:spcBef>
              </a:pPr>
              <a:t>32</a:t>
            </a:fld>
            <a:endParaRPr lang="en-US" altLang="vi-VN"/>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p:spPr>
        <p:txBody>
          <a:bodyPr/>
          <a:lstStyle/>
          <a:p>
            <a:pPr eaLnBrk="1" hangingPunct="1"/>
            <a:endParaRPr lang="vi-VN" altLang="vi-VN" smtClean="0">
              <a:latin typeface="Arial" panose="020B060402020202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9DB4034-6B44-412B-844F-D2E37E778D2F}" type="slidenum">
              <a:rPr lang="en-US" altLang="vi-VN"/>
              <a:pPr>
                <a:spcBef>
                  <a:spcPct val="0"/>
                </a:spcBef>
              </a:pPr>
              <a:t>33</a:t>
            </a:fld>
            <a:endParaRPr lang="en-US" altLang="vi-VN"/>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p:spPr>
        <p:txBody>
          <a:bodyPr/>
          <a:lstStyle/>
          <a:p>
            <a:pPr eaLnBrk="1" hangingPunct="1"/>
            <a:endParaRPr lang="vi-VN" altLang="vi-VN" smtClean="0">
              <a:latin typeface="Arial" panose="020B060402020202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4EF559D-6BA2-47A0-89BF-F12A64C6E8DA}" type="slidenum">
              <a:rPr lang="en-US" altLang="vi-VN"/>
              <a:pPr>
                <a:spcBef>
                  <a:spcPct val="0"/>
                </a:spcBef>
              </a:pPr>
              <a:t>34</a:t>
            </a:fld>
            <a:endParaRPr lang="en-US" altLang="vi-VN"/>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p:spPr>
        <p:txBody>
          <a:bodyPr/>
          <a:lstStyle/>
          <a:p>
            <a:pPr eaLnBrk="1" hangingPunct="1"/>
            <a:r>
              <a:rPr lang="en-US" altLang="vi-VN" b="1" smtClean="0">
                <a:latin typeface="Arial" panose="020B0604020202020204" pitchFamily="34" charset="0"/>
              </a:rPr>
              <a:t>c. GV kết luận:</a:t>
            </a:r>
            <a:r>
              <a:rPr lang="en-US" altLang="vi-VN" smtClean="0">
                <a:latin typeface="Arial" panose="020B0604020202020204" pitchFamily="34" charset="0"/>
              </a:rPr>
              <a:t> Chợ nổi thường họp ở những đoạn sông thuận tiện cho việc gặp gỡ của xuồng ghe từ nhiều nơi đổ về. Người dân đến chợ bằng xuồng, ghe,... Tại đây có đủ các loại hàng như rau quả, thịt cá, quần áo...nhưng nhiều nhất là hoa quả (Thơm, khóm, mãng cầu, sầu riêng, chôm chôm, dưa hấu...). Một số chợ nổi tiếng ở đây là: Chợ Cái Răng, Phong Điền (Cần Thơ), Phụng Hiệp (Hậu Giang).</a:t>
            </a:r>
          </a:p>
          <a:p>
            <a:pPr eaLnBrk="1" hangingPunct="1"/>
            <a:endParaRPr lang="en-US" altLang="vi-VN" smtClean="0">
              <a:latin typeface="Arial" panose="020B0604020202020204" pitchFamily="34" charset="0"/>
            </a:endParaRPr>
          </a:p>
          <a:p>
            <a:pPr eaLnBrk="1" hangingPunct="1"/>
            <a:endParaRPr lang="en-US" altLang="vi-VN" smtClean="0">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F4A6498-01FD-4536-B57C-326EDE580135}" type="slidenum">
              <a:rPr lang="en-US" altLang="vi-VN"/>
              <a:pPr>
                <a:spcBef>
                  <a:spcPct val="0"/>
                </a:spcBef>
              </a:pPr>
              <a:t>5</a:t>
            </a:fld>
            <a:endParaRPr lang="en-US" altLang="vi-VN"/>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vi-VN" altLang="vi-VN" smtClean="0">
              <a:latin typeface="Arial" panose="020B060402020202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31CB052-ADCE-496B-A195-907C3F1CF736}" type="slidenum">
              <a:rPr lang="en-US" altLang="vi-VN"/>
              <a:pPr>
                <a:spcBef>
                  <a:spcPct val="0"/>
                </a:spcBef>
              </a:pPr>
              <a:t>35</a:t>
            </a:fld>
            <a:endParaRPr lang="en-US" altLang="vi-VN"/>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p:spPr>
        <p:txBody>
          <a:bodyPr/>
          <a:lstStyle/>
          <a:p>
            <a:pPr eaLnBrk="1" hangingPunct="1"/>
            <a:r>
              <a:rPr lang="en-US" altLang="vi-VN" b="1" smtClean="0">
                <a:latin typeface="Arial" panose="020B0604020202020204" pitchFamily="34" charset="0"/>
              </a:rPr>
              <a:t>C. HoẠT ĐỘNG NỐI TiẾP</a:t>
            </a:r>
          </a:p>
          <a:p>
            <a:pPr eaLnBrk="1" hangingPunct="1"/>
            <a:r>
              <a:rPr lang="en-US" altLang="vi-VN" b="1" smtClean="0">
                <a:latin typeface="Arial" panose="020B0604020202020204" pitchFamily="34" charset="0"/>
              </a:rPr>
              <a:t>   </a:t>
            </a:r>
            <a:r>
              <a:rPr lang="en-US" altLang="vi-VN" smtClean="0">
                <a:latin typeface="Arial" panose="020B0604020202020204" pitchFamily="34" charset="0"/>
              </a:rPr>
              <a:t>- Học sinh theo dõi SGK, đọc lại nội dung ghi nhớ.</a:t>
            </a:r>
          </a:p>
          <a:p>
            <a:pPr eaLnBrk="1" hangingPunct="1"/>
            <a:r>
              <a:rPr lang="en-US" altLang="vi-VN" smtClean="0">
                <a:latin typeface="Arial" panose="020B0604020202020204" pitchFamily="34" charset="0"/>
              </a:rPr>
              <a:t>   - Yêu cầu học sinh tiếp tục sưu tầm và bổ sung thêm thêm tranh ảnh, tư liệu về hoạt động sản xuất của người dân ở đồng bằng Nam Bộ.</a:t>
            </a:r>
          </a:p>
          <a:p>
            <a:pPr eaLnBrk="1" hangingPunct="1"/>
            <a:r>
              <a:rPr lang="en-US" altLang="vi-VN" smtClean="0">
                <a:latin typeface="Arial" panose="020B0604020202020204" pitchFamily="34" charset="0"/>
              </a:rPr>
              <a:t>   - Xem trước vị trí của thành phố Hồ Chí Minh trên bản đồ và tìm hiểu về đặc điểm tiêu biểu của thành phố Hồ Chí Minh (cho tiết học sau).</a:t>
            </a:r>
          </a:p>
          <a:p>
            <a:pPr eaLnBrk="1" hangingPunct="1"/>
            <a:r>
              <a:rPr lang="en-US" altLang="vi-VN" smtClean="0">
                <a:latin typeface="Arial" panose="020B0604020202020204" pitchFamily="34" charset="0"/>
              </a:rPr>
              <a:t>   </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5C840EA-4216-4A72-9CEA-968E96AA4F0D}" type="slidenum">
              <a:rPr lang="en-US" altLang="vi-VN"/>
              <a:pPr>
                <a:spcBef>
                  <a:spcPct val="0"/>
                </a:spcBef>
              </a:pPr>
              <a:t>37</a:t>
            </a:fld>
            <a:endParaRPr lang="en-US" altLang="vi-VN"/>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p:spPr>
        <p:txBody>
          <a:bodyPr/>
          <a:lstStyle/>
          <a:p>
            <a:pPr eaLnBrk="1" hangingPunct="1"/>
            <a:endParaRPr lang="vi-VN" altLang="vi-VN" smtClean="0">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21AD7E0-2AA7-4AF2-8F10-AF062631946F}" type="slidenum">
              <a:rPr lang="en-US" altLang="vi-VN"/>
              <a:pPr>
                <a:spcBef>
                  <a:spcPct val="0"/>
                </a:spcBef>
              </a:pPr>
              <a:t>6</a:t>
            </a:fld>
            <a:endParaRPr lang="en-US" altLang="vi-VN"/>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vi-VN" altLang="vi-VN" smtClean="0">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2C17881-070E-46FA-919C-AE27770FB8FA}" type="slidenum">
              <a:rPr lang="en-US" altLang="vi-VN"/>
              <a:pPr>
                <a:spcBef>
                  <a:spcPct val="0"/>
                </a:spcBef>
              </a:pPr>
              <a:t>7</a:t>
            </a:fld>
            <a:endParaRPr lang="en-US" altLang="vi-VN"/>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p:spPr>
        <p:txBody>
          <a:bodyPr/>
          <a:lstStyle/>
          <a:p>
            <a:pPr eaLnBrk="1" hangingPunct="1"/>
            <a:endParaRPr lang="vi-VN" altLang="vi-VN" smtClean="0">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9D01DEB-7475-44D7-9D15-84CB7CF3CF17}" type="slidenum">
              <a:rPr lang="en-US" altLang="vi-VN"/>
              <a:pPr>
                <a:spcBef>
                  <a:spcPct val="0"/>
                </a:spcBef>
              </a:pPr>
              <a:t>8</a:t>
            </a:fld>
            <a:endParaRPr lang="en-US" altLang="vi-VN"/>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p:spPr>
        <p:txBody>
          <a:bodyPr/>
          <a:lstStyle/>
          <a:p>
            <a:pPr eaLnBrk="1" hangingPunct="1"/>
            <a:endParaRPr lang="vi-VN" altLang="vi-VN" smtClean="0">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F631DBC-84D0-4069-B248-12EDC6C8758B}" type="slidenum">
              <a:rPr lang="en-US" altLang="vi-VN"/>
              <a:pPr>
                <a:spcBef>
                  <a:spcPct val="0"/>
                </a:spcBef>
              </a:pPr>
              <a:t>9</a:t>
            </a:fld>
            <a:endParaRPr lang="en-US" altLang="vi-VN"/>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p:spPr>
        <p:txBody>
          <a:bodyPr/>
          <a:lstStyle/>
          <a:p>
            <a:pPr marL="304800" indent="-304800" eaLnBrk="1" hangingPunct="1">
              <a:buFontTx/>
              <a:buAutoNum type="romanUcPeriod"/>
            </a:pPr>
            <a:r>
              <a:rPr lang="en-US" altLang="vi-VN" b="1" smtClean="0">
                <a:latin typeface="Arial" panose="020B0604020202020204" pitchFamily="34" charset="0"/>
              </a:rPr>
              <a:t>HOẠT ĐỘNG SƯ PHẠM:</a:t>
            </a:r>
          </a:p>
          <a:p>
            <a:pPr marL="304800" indent="-304800" eaLnBrk="1" hangingPunct="1"/>
            <a:r>
              <a:rPr lang="en-US" altLang="vi-VN" b="1" smtClean="0">
                <a:latin typeface="Arial" panose="020B0604020202020204" pitchFamily="34" charset="0"/>
              </a:rPr>
              <a:t>1. Bài cũ: </a:t>
            </a:r>
            <a:r>
              <a:rPr lang="en-US" altLang="vi-VN" smtClean="0">
                <a:latin typeface="Arial" panose="020B0604020202020204" pitchFamily="34" charset="0"/>
              </a:rPr>
              <a:t>Giáo viên yêu cầu học sinh quan sát kĩ các hình ảnh trên màn hình để hệ thống lại kiến thức bài cũ (đồng bằng Nam Bộ)</a:t>
            </a:r>
            <a:endParaRPr lang="en-US" altLang="vi-VN" b="1" smtClean="0">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77AEAEA-2F47-4A1B-B945-D7464E668A6A}" type="slidenum">
              <a:rPr lang="en-US" altLang="vi-VN"/>
              <a:pPr>
                <a:spcBef>
                  <a:spcPct val="0"/>
                </a:spcBef>
              </a:pPr>
              <a:t>10</a:t>
            </a:fld>
            <a:endParaRPr lang="en-US" altLang="vi-VN"/>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p:spPr>
        <p:txBody>
          <a:bodyPr/>
          <a:lstStyle/>
          <a:p>
            <a:pPr marL="304800" indent="-304800" eaLnBrk="1" hangingPunct="1">
              <a:buFontTx/>
              <a:buAutoNum type="romanUcPeriod"/>
            </a:pPr>
            <a:r>
              <a:rPr lang="en-US" altLang="vi-VN" b="1" smtClean="0">
                <a:latin typeface="Arial" panose="020B0604020202020204" pitchFamily="34" charset="0"/>
              </a:rPr>
              <a:t>HOẠT ĐỘNG SƯ PHẠM:</a:t>
            </a:r>
          </a:p>
          <a:p>
            <a:pPr marL="304800" indent="-304800" eaLnBrk="1" hangingPunct="1"/>
            <a:r>
              <a:rPr lang="en-US" altLang="vi-VN" b="1" smtClean="0">
                <a:latin typeface="Arial" panose="020B0604020202020204" pitchFamily="34" charset="0"/>
              </a:rPr>
              <a:t>1. Bài cũ: </a:t>
            </a:r>
            <a:r>
              <a:rPr lang="en-US" altLang="vi-VN" smtClean="0">
                <a:latin typeface="Arial" panose="020B0604020202020204" pitchFamily="34" charset="0"/>
              </a:rPr>
              <a:t>Giáo viên yêu cầu học sinh quan sát kĩ các hình ảnh trên màn hình để hệ thống lại kiến thức bài cũ (đồng bằng Nam Bộ)</a:t>
            </a:r>
            <a:endParaRPr lang="en-US" altLang="vi-VN" b="1" smtClean="0">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DE4C1F4-722E-404F-95CF-51806BF1CCF3}" type="slidenum">
              <a:rPr lang="en-US" altLang="vi-VN"/>
              <a:pPr>
                <a:spcBef>
                  <a:spcPct val="0"/>
                </a:spcBef>
              </a:pPr>
              <a:t>13</a:t>
            </a:fld>
            <a:endParaRPr lang="en-US" altLang="vi-VN"/>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p:spPr>
        <p:txBody>
          <a:bodyPr/>
          <a:lstStyle/>
          <a:p>
            <a:pPr eaLnBrk="1" hangingPunct="1"/>
            <a:endParaRPr lang="vi-VN" altLang="vi-VN" smtClean="0">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95DE770B-6195-4B7D-B3F4-F060F0CCF86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7388A86-4735-40D0-ADA8-48696B3E82EB}"/>
              </a:ext>
            </a:extLst>
          </p:cNvPr>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5029879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95DE770B-6195-4B7D-B3F4-F060F0CCF86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7388A86-4735-40D0-ADA8-48696B3E82EB}"/>
              </a:ext>
            </a:extLst>
          </p:cNvPr>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1990337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95DE770B-6195-4B7D-B3F4-F060F0CCF86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7388A86-4735-40D0-ADA8-48696B3E82EB}"/>
              </a:ext>
            </a:extLst>
          </p:cNvPr>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26665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200150"/>
            <a:ext cx="4038600" cy="163949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2953942"/>
            <a:ext cx="4038600" cy="16406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a:extLst>
              <a:ext uri="{FF2B5EF4-FFF2-40B4-BE49-F238E27FC236}">
                <a16:creationId xmlns:a16="http://schemas.microsoft.com/office/drawing/2014/main" id="{95DE770B-6195-4B7D-B3F4-F060F0CCF863}"/>
              </a:ext>
            </a:extLst>
          </p:cNvPr>
          <p:cNvSpPr>
            <a:spLocks noGrp="1" noChangeArrowheads="1"/>
          </p:cNvSpPr>
          <p:nvPr>
            <p:ph type="dt" sz="half" idx="10"/>
          </p:nvPr>
        </p:nvSpPr>
        <p:spPr>
          <a:ln/>
        </p:spPr>
        <p:txBody>
          <a:bodyPr/>
          <a:lstStyle>
            <a:lvl1pPr>
              <a:defRPr/>
            </a:lvl1pPr>
          </a:lstStyle>
          <a:p>
            <a:pPr>
              <a:defRPr/>
            </a:pPr>
            <a:endParaRPr lang="en-US"/>
          </a:p>
        </p:txBody>
      </p:sp>
      <p:sp>
        <p:nvSpPr>
          <p:cNvPr id="7" name="Rectangle 5">
            <a:extLst>
              <a:ext uri="{FF2B5EF4-FFF2-40B4-BE49-F238E27FC236}">
                <a16:creationId xmlns:a16="http://schemas.microsoft.com/office/drawing/2014/main" id="{97388A86-4735-40D0-ADA8-48696B3E82EB}"/>
              </a:ext>
            </a:extLst>
          </p:cNvPr>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5893932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95DE770B-6195-4B7D-B3F4-F060F0CCF86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7388A86-4735-40D0-ADA8-48696B3E82EB}"/>
              </a:ext>
            </a:extLst>
          </p:cNvPr>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9429385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95DE770B-6195-4B7D-B3F4-F060F0CCF86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7388A86-4735-40D0-ADA8-48696B3E82EB}"/>
              </a:ext>
            </a:extLst>
          </p:cNvPr>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3532291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95DE770B-6195-4B7D-B3F4-F060F0CCF863}"/>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97388A86-4735-40D0-ADA8-48696B3E82EB}"/>
              </a:ext>
            </a:extLst>
          </p:cNvPr>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0128694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95DE770B-6195-4B7D-B3F4-F060F0CCF863}"/>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97388A86-4735-40D0-ADA8-48696B3E82EB}"/>
              </a:ext>
            </a:extLst>
          </p:cNvPr>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5119148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95DE770B-6195-4B7D-B3F4-F060F0CCF863}"/>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97388A86-4735-40D0-ADA8-48696B3E82EB}"/>
              </a:ext>
            </a:extLst>
          </p:cNvPr>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1244828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95DE770B-6195-4B7D-B3F4-F060F0CCF863}"/>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97388A86-4735-40D0-ADA8-48696B3E82EB}"/>
              </a:ext>
            </a:extLst>
          </p:cNvPr>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0085205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95DE770B-6195-4B7D-B3F4-F060F0CCF863}"/>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97388A86-4735-40D0-ADA8-48696B3E82EB}"/>
              </a:ext>
            </a:extLst>
          </p:cNvPr>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0952896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95DE770B-6195-4B7D-B3F4-F060F0CCF863}"/>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97388A86-4735-40D0-ADA8-48696B3E82EB}"/>
              </a:ext>
            </a:extLst>
          </p:cNvPr>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6562981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vi-VN" smtClean="0"/>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vi-VN" smtClean="0"/>
              <a:t>Click to edit Master text styles</a:t>
            </a:r>
          </a:p>
          <a:p>
            <a:pPr lvl="1"/>
            <a:r>
              <a:rPr lang="en-US" altLang="vi-VN" smtClean="0"/>
              <a:t>Second level</a:t>
            </a:r>
          </a:p>
          <a:p>
            <a:pPr lvl="2"/>
            <a:r>
              <a:rPr lang="en-US" altLang="vi-VN" smtClean="0"/>
              <a:t>Third level</a:t>
            </a:r>
          </a:p>
          <a:p>
            <a:pPr lvl="3"/>
            <a:r>
              <a:rPr lang="en-US" altLang="vi-VN" smtClean="0"/>
              <a:t>Fourth level</a:t>
            </a:r>
          </a:p>
          <a:p>
            <a:pPr lvl="4"/>
            <a:r>
              <a:rPr lang="en-US" altLang="vi-VN" smtClean="0"/>
              <a:t>Fifth level</a:t>
            </a:r>
          </a:p>
        </p:txBody>
      </p:sp>
      <p:sp>
        <p:nvSpPr>
          <p:cNvPr id="130052" name="Rectangle 4">
            <a:extLst>
              <a:ext uri="{FF2B5EF4-FFF2-40B4-BE49-F238E27FC236}">
                <a16:creationId xmlns:a16="http://schemas.microsoft.com/office/drawing/2014/main" id="{95DE770B-6195-4B7D-B3F4-F060F0CCF863}"/>
              </a:ext>
            </a:extLst>
          </p:cNvPr>
          <p:cNvSpPr>
            <a:spLocks noGrp="1" noChangeArrowheads="1"/>
          </p:cNvSpPr>
          <p:nvPr>
            <p:ph type="dt" sz="half" idx="2"/>
          </p:nvPr>
        </p:nvSpPr>
        <p:spPr bwMode="auto">
          <a:xfrm>
            <a:off x="457200" y="4684713"/>
            <a:ext cx="2133600" cy="357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US"/>
          </a:p>
        </p:txBody>
      </p:sp>
      <p:sp>
        <p:nvSpPr>
          <p:cNvPr id="130053" name="Rectangle 5">
            <a:extLst>
              <a:ext uri="{FF2B5EF4-FFF2-40B4-BE49-F238E27FC236}">
                <a16:creationId xmlns:a16="http://schemas.microsoft.com/office/drawing/2014/main" id="{97388A86-4735-40D0-ADA8-48696B3E82EB}"/>
              </a:ext>
            </a:extLst>
          </p:cNvPr>
          <p:cNvSpPr>
            <a:spLocks noGrp="1" noChangeArrowheads="1"/>
          </p:cNvSpPr>
          <p:nvPr>
            <p:ph type="ftr" sz="quarter" idx="3"/>
          </p:nvPr>
        </p:nvSpPr>
        <p:spPr bwMode="auto">
          <a:xfrm>
            <a:off x="3124200" y="4684713"/>
            <a:ext cx="2895600" cy="357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 id="2147483667"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tags" Target="../tags/tag14.xml"/><Relationship Id="rId18" Type="http://schemas.openxmlformats.org/officeDocument/2006/relationships/tags" Target="../tags/tag19.xml"/><Relationship Id="rId26" Type="http://schemas.openxmlformats.org/officeDocument/2006/relationships/slideLayout" Target="../slideLayouts/slideLayout1.xml"/><Relationship Id="rId3" Type="http://schemas.openxmlformats.org/officeDocument/2006/relationships/tags" Target="../tags/tag4.xml"/><Relationship Id="rId21" Type="http://schemas.openxmlformats.org/officeDocument/2006/relationships/tags" Target="../tags/tag22.xml"/><Relationship Id="rId7" Type="http://schemas.openxmlformats.org/officeDocument/2006/relationships/tags" Target="../tags/tag8.xml"/><Relationship Id="rId12" Type="http://schemas.openxmlformats.org/officeDocument/2006/relationships/tags" Target="../tags/tag13.xml"/><Relationship Id="rId17" Type="http://schemas.openxmlformats.org/officeDocument/2006/relationships/tags" Target="../tags/tag18.xml"/><Relationship Id="rId25" Type="http://schemas.openxmlformats.org/officeDocument/2006/relationships/tags" Target="../tags/tag26.xml"/><Relationship Id="rId2" Type="http://schemas.openxmlformats.org/officeDocument/2006/relationships/tags" Target="../tags/tag3.xml"/><Relationship Id="rId16" Type="http://schemas.openxmlformats.org/officeDocument/2006/relationships/tags" Target="../tags/tag17.xml"/><Relationship Id="rId20" Type="http://schemas.openxmlformats.org/officeDocument/2006/relationships/tags" Target="../tags/tag21.xml"/><Relationship Id="rId29" Type="http://schemas.openxmlformats.org/officeDocument/2006/relationships/image" Target="../media/image15.png"/><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tags" Target="../tags/tag12.xml"/><Relationship Id="rId24" Type="http://schemas.openxmlformats.org/officeDocument/2006/relationships/tags" Target="../tags/tag25.xml"/><Relationship Id="rId5" Type="http://schemas.openxmlformats.org/officeDocument/2006/relationships/tags" Target="../tags/tag6.xml"/><Relationship Id="rId15" Type="http://schemas.openxmlformats.org/officeDocument/2006/relationships/tags" Target="../tags/tag16.xml"/><Relationship Id="rId23" Type="http://schemas.openxmlformats.org/officeDocument/2006/relationships/tags" Target="../tags/tag24.xml"/><Relationship Id="rId28" Type="http://schemas.openxmlformats.org/officeDocument/2006/relationships/image" Target="../media/image14.png"/><Relationship Id="rId10" Type="http://schemas.openxmlformats.org/officeDocument/2006/relationships/tags" Target="../tags/tag11.xml"/><Relationship Id="rId19" Type="http://schemas.openxmlformats.org/officeDocument/2006/relationships/tags" Target="../tags/tag20.xml"/><Relationship Id="rId31" Type="http://schemas.openxmlformats.org/officeDocument/2006/relationships/image" Target="../media/image17.png"/><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tags" Target="../tags/tag15.xml"/><Relationship Id="rId22" Type="http://schemas.openxmlformats.org/officeDocument/2006/relationships/tags" Target="../tags/tag23.xml"/><Relationship Id="rId27" Type="http://schemas.openxmlformats.org/officeDocument/2006/relationships/notesSlide" Target="../notesSlides/notesSlide8.xml"/><Relationship Id="rId30" Type="http://schemas.openxmlformats.org/officeDocument/2006/relationships/image" Target="../media/image16.png"/></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notesSlide" Target="../notesSlides/notesSlide10.xml"/><Relationship Id="rId7" Type="http://schemas.openxmlformats.org/officeDocument/2006/relationships/image" Target="../media/image26.jpeg"/><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image" Target="../media/image25.jpeg"/><Relationship Id="rId5" Type="http://schemas.openxmlformats.org/officeDocument/2006/relationships/image" Target="../media/image24.emf"/><Relationship Id="rId4" Type="http://schemas.openxmlformats.org/officeDocument/2006/relationships/oleObject" Target="../embeddings/oleObject1.bin"/><Relationship Id="rId9" Type="http://schemas.openxmlformats.org/officeDocument/2006/relationships/image" Target="../media/image28.jpeg"/></Relationships>
</file>

<file path=ppt/slides/_rels/slide1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31.jpeg"/><Relationship Id="rId5" Type="http://schemas.openxmlformats.org/officeDocument/2006/relationships/image" Target="../media/image30.png"/><Relationship Id="rId4" Type="http://schemas.openxmlformats.org/officeDocument/2006/relationships/oleObject" Target="../embeddings/oleObject2.bin"/></Relationships>
</file>

<file path=ppt/slides/_rels/slide1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1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slide" Target="slide3.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WordArt 4"/>
          <p:cNvSpPr>
            <a:spLocks noChangeArrowheads="1" noChangeShapeType="1" noTextEdit="1"/>
          </p:cNvSpPr>
          <p:nvPr/>
        </p:nvSpPr>
        <p:spPr bwMode="auto">
          <a:xfrm>
            <a:off x="2343150" y="1371600"/>
            <a:ext cx="5143500" cy="1943100"/>
          </a:xfrm>
          <a:prstGeom prst="rect">
            <a:avLst/>
          </a:prstGeom>
        </p:spPr>
        <p:txBody>
          <a:bodyPr wrap="none" fromWordArt="1">
            <a:prstTxWarp prst="textPlain">
              <a:avLst>
                <a:gd name="adj" fmla="val 50000"/>
              </a:avLst>
            </a:prstTxWarp>
          </a:bodyPr>
          <a:lstStyle/>
          <a:p>
            <a:pPr algn="ctr"/>
            <a:r>
              <a:rPr lang="en-US" sz="3000" b="1" kern="10" dirty="0" err="1">
                <a:ln w="9525">
                  <a:solidFill>
                    <a:srgbClr val="0000CC"/>
                  </a:solidFill>
                  <a:round/>
                  <a:headEnd/>
                  <a:tailEnd/>
                </a:ln>
                <a:solidFill>
                  <a:srgbClr val="FF0000"/>
                </a:solidFill>
                <a:effectLst>
                  <a:outerShdw dist="35921" dir="2700000" algn="ctr" rotWithShape="0">
                    <a:srgbClr val="C0C0C0">
                      <a:alpha val="79999"/>
                    </a:srgbClr>
                  </a:outerShdw>
                </a:effectLst>
                <a:latin typeface="Times New Roman" panose="02020603050405020304" pitchFamily="18" charset="0"/>
                <a:cs typeface="Times New Roman" panose="02020603050405020304" pitchFamily="18" charset="0"/>
              </a:rPr>
              <a:t>Môn</a:t>
            </a:r>
            <a:r>
              <a:rPr lang="en-US" sz="3000" b="1" kern="10" dirty="0">
                <a:ln w="9525">
                  <a:solidFill>
                    <a:srgbClr val="0000CC"/>
                  </a:solidFill>
                  <a:round/>
                  <a:headEnd/>
                  <a:tailEnd/>
                </a:ln>
                <a:solidFill>
                  <a:srgbClr val="FF0000"/>
                </a:solidFill>
                <a:effectLst>
                  <a:outerShdw dist="35921" dir="2700000" algn="ctr" rotWithShape="0">
                    <a:srgbClr val="C0C0C0">
                      <a:alpha val="79999"/>
                    </a:srgbClr>
                  </a:outerShdw>
                </a:effectLst>
                <a:latin typeface="Times New Roman" panose="02020603050405020304" pitchFamily="18" charset="0"/>
                <a:cs typeface="Times New Roman" panose="02020603050405020304" pitchFamily="18" charset="0"/>
              </a:rPr>
              <a:t>: </a:t>
            </a:r>
            <a:r>
              <a:rPr lang="en-US" sz="3000" b="1" kern="10" dirty="0" err="1" smtClean="0">
                <a:ln w="9525">
                  <a:solidFill>
                    <a:srgbClr val="0000CC"/>
                  </a:solidFill>
                  <a:round/>
                  <a:headEnd/>
                  <a:tailEnd/>
                </a:ln>
                <a:solidFill>
                  <a:srgbClr val="FF0000"/>
                </a:solidFill>
                <a:effectLst>
                  <a:outerShdw dist="35921" dir="2700000" algn="ctr" rotWithShape="0">
                    <a:srgbClr val="C0C0C0">
                      <a:alpha val="79999"/>
                    </a:srgbClr>
                  </a:outerShdw>
                </a:effectLst>
                <a:latin typeface="Times New Roman" panose="02020603050405020304" pitchFamily="18" charset="0"/>
                <a:cs typeface="Times New Roman" panose="02020603050405020304" pitchFamily="18" charset="0"/>
              </a:rPr>
              <a:t>Địa</a:t>
            </a:r>
            <a:r>
              <a:rPr lang="en-US" sz="3000" b="1" kern="10" dirty="0" smtClean="0">
                <a:ln w="9525">
                  <a:solidFill>
                    <a:srgbClr val="0000CC"/>
                  </a:solidFill>
                  <a:round/>
                  <a:headEnd/>
                  <a:tailEnd/>
                </a:ln>
                <a:solidFill>
                  <a:srgbClr val="FF0000"/>
                </a:solidFill>
                <a:effectLst>
                  <a:outerShdw dist="35921" dir="2700000" algn="ctr" rotWithShape="0">
                    <a:srgbClr val="C0C0C0">
                      <a:alpha val="79999"/>
                    </a:srgbClr>
                  </a:outerShdw>
                </a:effectLst>
                <a:latin typeface="Times New Roman" panose="02020603050405020304" pitchFamily="18" charset="0"/>
                <a:cs typeface="Times New Roman" panose="02020603050405020304" pitchFamily="18" charset="0"/>
              </a:rPr>
              <a:t> </a:t>
            </a:r>
            <a:r>
              <a:rPr lang="en-US" sz="3000" b="1" kern="10" dirty="0" err="1" smtClean="0">
                <a:ln w="9525">
                  <a:solidFill>
                    <a:srgbClr val="0000CC"/>
                  </a:solidFill>
                  <a:round/>
                  <a:headEnd/>
                  <a:tailEnd/>
                </a:ln>
                <a:solidFill>
                  <a:srgbClr val="FF0000"/>
                </a:solidFill>
                <a:effectLst>
                  <a:outerShdw dist="35921" dir="2700000" algn="ctr" rotWithShape="0">
                    <a:srgbClr val="C0C0C0">
                      <a:alpha val="79999"/>
                    </a:srgbClr>
                  </a:outerShdw>
                </a:effectLst>
                <a:latin typeface="Times New Roman" panose="02020603050405020304" pitchFamily="18" charset="0"/>
                <a:cs typeface="Times New Roman" panose="02020603050405020304" pitchFamily="18" charset="0"/>
              </a:rPr>
              <a:t>lý</a:t>
            </a:r>
            <a:endParaRPr lang="en-US" sz="3000" b="1" kern="10" dirty="0">
              <a:ln w="9525">
                <a:solidFill>
                  <a:srgbClr val="0000CC"/>
                </a:solidFill>
                <a:round/>
                <a:headEnd/>
                <a:tailEnd/>
              </a:ln>
              <a:solidFill>
                <a:srgbClr val="FF0000"/>
              </a:solidFill>
              <a:effectLst>
                <a:outerShdw dist="35921" dir="2700000" algn="ctr" rotWithShape="0">
                  <a:srgbClr val="C0C0C0">
                    <a:alpha val="79999"/>
                  </a:srgbClr>
                </a:outerShdw>
              </a:effectLst>
              <a:latin typeface="Times New Roman" panose="02020603050405020304" pitchFamily="18" charset="0"/>
              <a:cs typeface="Times New Roman" panose="02020603050405020304" pitchFamily="18" charset="0"/>
            </a:endParaRPr>
          </a:p>
          <a:p>
            <a:pPr algn="ctr"/>
            <a:r>
              <a:rPr lang="en-US" sz="3000" b="1" kern="10" dirty="0" err="1">
                <a:ln w="9525">
                  <a:solidFill>
                    <a:srgbClr val="0000CC"/>
                  </a:solidFill>
                  <a:round/>
                  <a:headEnd/>
                  <a:tailEnd/>
                </a:ln>
                <a:solidFill>
                  <a:srgbClr val="FF0000"/>
                </a:solidFill>
                <a:effectLst>
                  <a:outerShdw dist="35921" dir="2700000" algn="ctr" rotWithShape="0">
                    <a:srgbClr val="C0C0C0">
                      <a:alpha val="79999"/>
                    </a:srgbClr>
                  </a:outerShdw>
                </a:effectLst>
                <a:latin typeface="Times New Roman" panose="02020603050405020304" pitchFamily="18" charset="0"/>
                <a:cs typeface="Times New Roman" panose="02020603050405020304" pitchFamily="18" charset="0"/>
              </a:rPr>
              <a:t>lớp</a:t>
            </a:r>
            <a:r>
              <a:rPr lang="en-US" sz="3000" b="1" kern="10" dirty="0">
                <a:ln w="9525">
                  <a:solidFill>
                    <a:srgbClr val="0000CC"/>
                  </a:solidFill>
                  <a:round/>
                  <a:headEnd/>
                  <a:tailEnd/>
                </a:ln>
                <a:solidFill>
                  <a:srgbClr val="FF0000"/>
                </a:solidFill>
                <a:effectLst>
                  <a:outerShdw dist="35921" dir="2700000" algn="ctr" rotWithShape="0">
                    <a:srgbClr val="C0C0C0">
                      <a:alpha val="79999"/>
                    </a:srgbClr>
                  </a:outerShdw>
                </a:effectLst>
                <a:latin typeface="Times New Roman" panose="02020603050405020304" pitchFamily="18" charset="0"/>
                <a:cs typeface="Times New Roman" panose="02020603050405020304" pitchFamily="18" charset="0"/>
              </a:rPr>
              <a:t> 4</a:t>
            </a:r>
          </a:p>
        </p:txBody>
      </p:sp>
    </p:spTree>
    <p:extLst>
      <p:ext uri="{BB962C8B-B14F-4D97-AF65-F5344CB8AC3E}">
        <p14:creationId xmlns:p14="http://schemas.microsoft.com/office/powerpoint/2010/main" val="13811258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mph" presetSubtype="0" fill="hold" grpId="0" nodeType="withEffect">
                                  <p:stCondLst>
                                    <p:cond delay="0"/>
                                  </p:stCondLst>
                                  <p:childTnLst>
                                    <p:animClr clrSpc="hsl" dir="cw">
                                      <p:cBhvr override="childStyle">
                                        <p:cTn id="6" dur="500" fill="hold"/>
                                        <p:tgtEl>
                                          <p:spTgt spid="2052"/>
                                        </p:tgtEl>
                                        <p:attrNameLst>
                                          <p:attrName>style.color</p:attrName>
                                        </p:attrNameLst>
                                      </p:cBhvr>
                                      <p:by>
                                        <p:hsl h="7200000" s="0" l="0"/>
                                      </p:by>
                                    </p:animClr>
                                    <p:animClr clrSpc="hsl" dir="cw">
                                      <p:cBhvr>
                                        <p:cTn id="7" dur="500" fill="hold"/>
                                        <p:tgtEl>
                                          <p:spTgt spid="2052"/>
                                        </p:tgtEl>
                                        <p:attrNameLst>
                                          <p:attrName>fillcolor</p:attrName>
                                        </p:attrNameLst>
                                      </p:cBhvr>
                                      <p:by>
                                        <p:hsl h="7200000" s="0" l="0"/>
                                      </p:by>
                                    </p:animClr>
                                    <p:animClr clrSpc="hsl" dir="cw">
                                      <p:cBhvr>
                                        <p:cTn id="8" dur="500" fill="hold"/>
                                        <p:tgtEl>
                                          <p:spTgt spid="2052"/>
                                        </p:tgtEl>
                                        <p:attrNameLst>
                                          <p:attrName>stroke.color</p:attrName>
                                        </p:attrNameLst>
                                      </p:cBhvr>
                                      <p:by>
                                        <p:hsl h="7200000" s="0" l="0"/>
                                      </p:by>
                                    </p:animClr>
                                    <p:set>
                                      <p:cBhvr>
                                        <p:cTn id="9" dur="500" fill="hold"/>
                                        <p:tgtEl>
                                          <p:spTgt spid="205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00">
            <a:alpha val="30980"/>
          </a:srgbClr>
        </a:solidFill>
        <a:effectLst/>
      </p:bgPr>
    </p:bg>
    <p:spTree>
      <p:nvGrpSpPr>
        <p:cNvPr id="1" name=""/>
        <p:cNvGrpSpPr/>
        <p:nvPr/>
      </p:nvGrpSpPr>
      <p:grpSpPr>
        <a:xfrm>
          <a:off x="0" y="0"/>
          <a:ext cx="0" cy="0"/>
          <a:chOff x="0" y="0"/>
          <a:chExt cx="0" cy="0"/>
        </a:xfrm>
      </p:grpSpPr>
      <p:pic>
        <p:nvPicPr>
          <p:cNvPr id="5" name="PA_图片 40"/>
          <p:cNvPicPr>
            <a:picLocks noChangeAspect="1"/>
          </p:cNvPicPr>
          <p:nvPr>
            <p:custDataLst>
              <p:tags r:id="rId1"/>
            </p:custDataLst>
          </p:nvPr>
        </p:nvPicPr>
        <p:blipFill>
          <a:blip r:embed="rId28">
            <a:extLst>
              <a:ext uri="{28A0092B-C50C-407E-A947-70E740481C1C}">
                <a14:useLocalDpi xmlns:a14="http://schemas.microsoft.com/office/drawing/2010/main" val="0"/>
              </a:ext>
            </a:extLst>
          </a:blip>
          <a:srcRect/>
          <a:stretch>
            <a:fillRect/>
          </a:stretch>
        </p:blipFill>
        <p:spPr bwMode="auto">
          <a:xfrm rot="1370491">
            <a:off x="-4763" y="269875"/>
            <a:ext cx="754063"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PA_直接连接符 43">
            <a:extLst>
              <a:ext uri="{FF2B5EF4-FFF2-40B4-BE49-F238E27FC236}">
                <a16:creationId xmlns:a16="http://schemas.microsoft.com/office/drawing/2014/main" id="{E6C340AD-9E6D-4E0B-AF70-1703AB9D94E0}"/>
              </a:ext>
            </a:extLst>
          </p:cNvPr>
          <p:cNvCxnSpPr>
            <a:cxnSpLocks/>
          </p:cNvCxnSpPr>
          <p:nvPr>
            <p:custDataLst>
              <p:tags r:id="rId2"/>
            </p:custDataLst>
          </p:nvPr>
        </p:nvCxnSpPr>
        <p:spPr>
          <a:xfrm>
            <a:off x="685800" y="819150"/>
            <a:ext cx="4895850" cy="0"/>
          </a:xfrm>
          <a:prstGeom prst="line">
            <a:avLst/>
          </a:prstGeom>
          <a:ln w="12700">
            <a:solidFill>
              <a:srgbClr val="754C24"/>
            </a:solidFill>
            <a:prstDash val="dash"/>
          </a:ln>
        </p:spPr>
        <p:style>
          <a:lnRef idx="1">
            <a:schemeClr val="accent1"/>
          </a:lnRef>
          <a:fillRef idx="0">
            <a:schemeClr val="accent1"/>
          </a:fillRef>
          <a:effectRef idx="0">
            <a:schemeClr val="accent1"/>
          </a:effectRef>
          <a:fontRef idx="minor">
            <a:schemeClr val="tx1"/>
          </a:fontRef>
        </p:style>
      </p:cxnSp>
      <p:grpSp>
        <p:nvGrpSpPr>
          <p:cNvPr id="14340" name="Group 2"/>
          <p:cNvGrpSpPr>
            <a:grpSpLocks/>
          </p:cNvGrpSpPr>
          <p:nvPr/>
        </p:nvGrpSpPr>
        <p:grpSpPr bwMode="auto">
          <a:xfrm>
            <a:off x="349250" y="1200150"/>
            <a:ext cx="8499475" cy="3297238"/>
            <a:chOff x="349025" y="971380"/>
            <a:chExt cx="8499141" cy="3296508"/>
          </a:xfrm>
        </p:grpSpPr>
        <p:sp>
          <p:nvSpPr>
            <p:cNvPr id="13" name="MH_Other_1">
              <a:extLst>
                <a:ext uri="{FF2B5EF4-FFF2-40B4-BE49-F238E27FC236}">
                  <a16:creationId xmlns:a16="http://schemas.microsoft.com/office/drawing/2014/main" id="{28E3C8A2-6B4C-4F44-A533-8603B122B74E}"/>
                </a:ext>
              </a:extLst>
            </p:cNvPr>
            <p:cNvSpPr/>
            <p:nvPr>
              <p:custDataLst>
                <p:tags r:id="rId4"/>
              </p:custDataLst>
            </p:nvPr>
          </p:nvSpPr>
          <p:spPr>
            <a:xfrm flipH="1">
              <a:off x="358550" y="1323727"/>
              <a:ext cx="8489616" cy="866583"/>
            </a:xfrm>
            <a:prstGeom prst="rect">
              <a:avLst/>
            </a:prstGeom>
            <a:blipFill dpi="0" rotWithShape="1">
              <a:blip r:embed="rId29"/>
              <a:srcRect/>
              <a:tile tx="0" ty="0" sx="100000" sy="100000" flip="none" algn="tl"/>
            </a:blipFill>
            <a:ln w="25400" cap="flat" cmpd="sng" algn="ctr">
              <a:noFill/>
              <a:prstDash val="solid"/>
            </a:ln>
            <a:effectLst/>
          </p:spPr>
          <p:txBody>
            <a:bodyPr anchor="ctr"/>
            <a:lstStyle/>
            <a:p>
              <a:pPr algn="just" defTabSz="609585" eaLnBrk="1" hangingPunct="1">
                <a:lnSpc>
                  <a:spcPct val="130000"/>
                </a:lnSpc>
                <a:defRPr/>
              </a:pPr>
              <a:r>
                <a:rPr lang="en-US" altLang="zh-CN" sz="1351" kern="0">
                  <a:solidFill>
                    <a:sysClr val="window" lastClr="FFFFFF"/>
                  </a:solidFill>
                  <a:latin typeface="Calibri"/>
                  <a:ea typeface="宋体"/>
                </a:rPr>
                <a:t> </a:t>
              </a:r>
              <a:endParaRPr lang="zh-CN" altLang="en-US" sz="1351" kern="0">
                <a:solidFill>
                  <a:sysClr val="window" lastClr="FFFFFF"/>
                </a:solidFill>
                <a:latin typeface="Calibri"/>
                <a:ea typeface="宋体"/>
              </a:endParaRPr>
            </a:p>
          </p:txBody>
        </p:sp>
        <p:sp>
          <p:nvSpPr>
            <p:cNvPr id="14" name="MH_Other_2">
              <a:extLst>
                <a:ext uri="{FF2B5EF4-FFF2-40B4-BE49-F238E27FC236}">
                  <a16:creationId xmlns:a16="http://schemas.microsoft.com/office/drawing/2014/main" id="{C0A9A91C-700C-497F-9C35-FF713AC93CAC}"/>
                </a:ext>
              </a:extLst>
            </p:cNvPr>
            <p:cNvSpPr/>
            <p:nvPr>
              <p:custDataLst>
                <p:tags r:id="rId5"/>
              </p:custDataLst>
            </p:nvPr>
          </p:nvSpPr>
          <p:spPr>
            <a:xfrm flipH="1">
              <a:off x="358550" y="2323631"/>
              <a:ext cx="8489616" cy="757070"/>
            </a:xfrm>
            <a:prstGeom prst="rect">
              <a:avLst/>
            </a:prstGeom>
            <a:blipFill dpi="0" rotWithShape="1">
              <a:blip r:embed="rId29"/>
              <a:srcRect/>
              <a:tile tx="0" ty="0" sx="100000" sy="100000" flip="none" algn="tl"/>
            </a:blipFill>
            <a:ln w="25400" cap="flat" cmpd="sng" algn="ctr">
              <a:noFill/>
              <a:prstDash val="solid"/>
            </a:ln>
            <a:effectLst/>
          </p:spPr>
          <p:txBody>
            <a:bodyPr anchor="ctr"/>
            <a:lstStyle/>
            <a:p>
              <a:pPr algn="ctr" defTabSz="609585" eaLnBrk="1" hangingPunct="1">
                <a:defRPr/>
              </a:pPr>
              <a:endParaRPr lang="zh-CN" altLang="en-US" sz="1351" kern="0">
                <a:solidFill>
                  <a:sysClr val="window" lastClr="FFFFFF"/>
                </a:solidFill>
                <a:latin typeface="Calibri"/>
                <a:ea typeface="宋体"/>
              </a:endParaRPr>
            </a:p>
          </p:txBody>
        </p:sp>
        <p:sp>
          <p:nvSpPr>
            <p:cNvPr id="15" name="MH_Other_3">
              <a:extLst>
                <a:ext uri="{FF2B5EF4-FFF2-40B4-BE49-F238E27FC236}">
                  <a16:creationId xmlns:a16="http://schemas.microsoft.com/office/drawing/2014/main" id="{2C1FDE4A-E90E-4A56-B63F-2EE12F69B644}"/>
                </a:ext>
              </a:extLst>
            </p:cNvPr>
            <p:cNvSpPr/>
            <p:nvPr>
              <p:custDataLst>
                <p:tags r:id="rId6"/>
              </p:custDataLst>
            </p:nvPr>
          </p:nvSpPr>
          <p:spPr>
            <a:xfrm flipH="1">
              <a:off x="349025" y="3280682"/>
              <a:ext cx="8489616" cy="987206"/>
            </a:xfrm>
            <a:prstGeom prst="rect">
              <a:avLst/>
            </a:prstGeom>
            <a:blipFill dpi="0" rotWithShape="1">
              <a:blip r:embed="rId29"/>
              <a:srcRect/>
              <a:tile tx="0" ty="0" sx="100000" sy="100000" flip="none" algn="tl"/>
            </a:blipFill>
            <a:ln w="25400" cap="flat" cmpd="sng" algn="ctr">
              <a:noFill/>
              <a:prstDash val="solid"/>
            </a:ln>
            <a:effectLst/>
          </p:spPr>
          <p:txBody>
            <a:bodyPr anchor="ctr"/>
            <a:lstStyle/>
            <a:p>
              <a:pPr algn="ctr" defTabSz="609585" eaLnBrk="1" hangingPunct="1">
                <a:defRPr/>
              </a:pPr>
              <a:endParaRPr lang="zh-CN" altLang="en-US" sz="1351" kern="0">
                <a:solidFill>
                  <a:sysClr val="window" lastClr="FFFFFF"/>
                </a:solidFill>
                <a:latin typeface="Calibri"/>
                <a:ea typeface="宋体"/>
              </a:endParaRPr>
            </a:p>
          </p:txBody>
        </p:sp>
        <p:sp>
          <p:nvSpPr>
            <p:cNvPr id="17" name="MH_SubTitle_1">
              <a:extLst>
                <a:ext uri="{FF2B5EF4-FFF2-40B4-BE49-F238E27FC236}">
                  <a16:creationId xmlns:a16="http://schemas.microsoft.com/office/drawing/2014/main" id="{7713882B-0591-4CAC-8828-C96082F98EB2}"/>
                </a:ext>
              </a:extLst>
            </p:cNvPr>
            <p:cNvSpPr/>
            <p:nvPr>
              <p:custDataLst>
                <p:tags r:id="rId7"/>
              </p:custDataLst>
            </p:nvPr>
          </p:nvSpPr>
          <p:spPr>
            <a:xfrm flipH="1">
              <a:off x="603015" y="1430066"/>
              <a:ext cx="7999099" cy="609465"/>
            </a:xfrm>
            <a:custGeom>
              <a:avLst/>
              <a:gdLst>
                <a:gd name="connsiteX0" fmla="*/ 216817 w 3104014"/>
                <a:gd name="connsiteY0" fmla="*/ 0 h 557548"/>
                <a:gd name="connsiteX1" fmla="*/ 2844907 w 3104014"/>
                <a:gd name="connsiteY1" fmla="*/ 0 h 557548"/>
                <a:gd name="connsiteX2" fmla="*/ 2844907 w 3104014"/>
                <a:gd name="connsiteY2" fmla="*/ 171766 h 557548"/>
                <a:gd name="connsiteX3" fmla="*/ 3104014 w 3104014"/>
                <a:gd name="connsiteY3" fmla="*/ 278774 h 557548"/>
                <a:gd name="connsiteX4" fmla="*/ 2844907 w 3104014"/>
                <a:gd name="connsiteY4" fmla="*/ 385782 h 557548"/>
                <a:gd name="connsiteX5" fmla="*/ 2844907 w 3104014"/>
                <a:gd name="connsiteY5" fmla="*/ 557548 h 557548"/>
                <a:gd name="connsiteX6" fmla="*/ 216817 w 3104014"/>
                <a:gd name="connsiteY6" fmla="*/ 557548 h 557548"/>
                <a:gd name="connsiteX7" fmla="*/ 216817 w 3104014"/>
                <a:gd name="connsiteY7" fmla="*/ 368317 h 557548"/>
                <a:gd name="connsiteX8" fmla="*/ 0 w 3104014"/>
                <a:gd name="connsiteY8" fmla="*/ 278774 h 557548"/>
                <a:gd name="connsiteX9" fmla="*/ 216817 w 3104014"/>
                <a:gd name="connsiteY9" fmla="*/ 189232 h 557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04014" h="557548">
                  <a:moveTo>
                    <a:pt x="216817" y="0"/>
                  </a:moveTo>
                  <a:lnTo>
                    <a:pt x="2844907" y="0"/>
                  </a:lnTo>
                  <a:lnTo>
                    <a:pt x="2844907" y="171766"/>
                  </a:lnTo>
                  <a:lnTo>
                    <a:pt x="3104014" y="278774"/>
                  </a:lnTo>
                  <a:lnTo>
                    <a:pt x="2844907" y="385782"/>
                  </a:lnTo>
                  <a:lnTo>
                    <a:pt x="2844907" y="557548"/>
                  </a:lnTo>
                  <a:lnTo>
                    <a:pt x="216817" y="557548"/>
                  </a:lnTo>
                  <a:lnTo>
                    <a:pt x="216817" y="368317"/>
                  </a:lnTo>
                  <a:lnTo>
                    <a:pt x="0" y="278774"/>
                  </a:lnTo>
                  <a:lnTo>
                    <a:pt x="216817" y="189232"/>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0" rIns="360000" anchor="ctr">
              <a:normAutofit/>
            </a:bodyPr>
            <a:lstStyle/>
            <a:p>
              <a:pPr defTabSz="609585" eaLnBrk="1" hangingPunct="1">
                <a:lnSpc>
                  <a:spcPct val="130000"/>
                </a:lnSpc>
                <a:defRPr/>
              </a:pPr>
              <a:r>
                <a:rPr lang="en-US" altLang="zh-CN" sz="1867">
                  <a:solidFill>
                    <a:srgbClr val="171717"/>
                  </a:solidFill>
                  <a:latin typeface="Times New Roman"/>
                  <a:ea typeface="宋体" panose="02010600030101010101" pitchFamily="2" charset="-122"/>
                </a:rPr>
                <a:t> </a:t>
              </a:r>
              <a:endParaRPr lang="zh-CN" altLang="en-US" sz="1867" dirty="0">
                <a:solidFill>
                  <a:srgbClr val="171717"/>
                </a:solidFill>
                <a:latin typeface="Times New Roman"/>
                <a:ea typeface="宋体" panose="02010600030101010101" pitchFamily="2" charset="-122"/>
              </a:endParaRPr>
            </a:p>
          </p:txBody>
        </p:sp>
        <p:sp>
          <p:nvSpPr>
            <p:cNvPr id="18" name="MH_SubTitle_2">
              <a:extLst>
                <a:ext uri="{FF2B5EF4-FFF2-40B4-BE49-F238E27FC236}">
                  <a16:creationId xmlns:a16="http://schemas.microsoft.com/office/drawing/2014/main" id="{D4333689-7D30-48A2-A6AE-1BB7617AF073}"/>
                </a:ext>
              </a:extLst>
            </p:cNvPr>
            <p:cNvSpPr/>
            <p:nvPr>
              <p:custDataLst>
                <p:tags r:id="rId8"/>
              </p:custDataLst>
            </p:nvPr>
          </p:nvSpPr>
          <p:spPr>
            <a:xfrm flipH="1">
              <a:off x="603015" y="2428382"/>
              <a:ext cx="7999099" cy="547567"/>
            </a:xfrm>
            <a:custGeom>
              <a:avLst/>
              <a:gdLst>
                <a:gd name="connsiteX0" fmla="*/ 216817 w 3104014"/>
                <a:gd name="connsiteY0" fmla="*/ 0 h 557547"/>
                <a:gd name="connsiteX1" fmla="*/ 2844907 w 3104014"/>
                <a:gd name="connsiteY1" fmla="*/ 0 h 557547"/>
                <a:gd name="connsiteX2" fmla="*/ 2844907 w 3104014"/>
                <a:gd name="connsiteY2" fmla="*/ 171765 h 557547"/>
                <a:gd name="connsiteX3" fmla="*/ 3104014 w 3104014"/>
                <a:gd name="connsiteY3" fmla="*/ 278773 h 557547"/>
                <a:gd name="connsiteX4" fmla="*/ 2844907 w 3104014"/>
                <a:gd name="connsiteY4" fmla="*/ 385781 h 557547"/>
                <a:gd name="connsiteX5" fmla="*/ 2844907 w 3104014"/>
                <a:gd name="connsiteY5" fmla="*/ 557547 h 557547"/>
                <a:gd name="connsiteX6" fmla="*/ 216817 w 3104014"/>
                <a:gd name="connsiteY6" fmla="*/ 557547 h 557547"/>
                <a:gd name="connsiteX7" fmla="*/ 216817 w 3104014"/>
                <a:gd name="connsiteY7" fmla="*/ 368316 h 557547"/>
                <a:gd name="connsiteX8" fmla="*/ 0 w 3104014"/>
                <a:gd name="connsiteY8" fmla="*/ 278773 h 557547"/>
                <a:gd name="connsiteX9" fmla="*/ 216817 w 3104014"/>
                <a:gd name="connsiteY9" fmla="*/ 189231 h 557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04014" h="557547">
                  <a:moveTo>
                    <a:pt x="216817" y="0"/>
                  </a:moveTo>
                  <a:lnTo>
                    <a:pt x="2844907" y="0"/>
                  </a:lnTo>
                  <a:lnTo>
                    <a:pt x="2844907" y="171765"/>
                  </a:lnTo>
                  <a:lnTo>
                    <a:pt x="3104014" y="278773"/>
                  </a:lnTo>
                  <a:lnTo>
                    <a:pt x="2844907" y="385781"/>
                  </a:lnTo>
                  <a:lnTo>
                    <a:pt x="2844907" y="557547"/>
                  </a:lnTo>
                  <a:lnTo>
                    <a:pt x="216817" y="557547"/>
                  </a:lnTo>
                  <a:lnTo>
                    <a:pt x="216817" y="368316"/>
                  </a:lnTo>
                  <a:lnTo>
                    <a:pt x="0" y="278773"/>
                  </a:lnTo>
                  <a:lnTo>
                    <a:pt x="216817" y="189231"/>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0" rIns="360000" anchor="ctr">
              <a:normAutofit/>
            </a:bodyPr>
            <a:lstStyle/>
            <a:p>
              <a:pPr defTabSz="609585" eaLnBrk="1" hangingPunct="1">
                <a:lnSpc>
                  <a:spcPct val="130000"/>
                </a:lnSpc>
                <a:defRPr/>
              </a:pPr>
              <a:r>
                <a:rPr lang="en-US" altLang="zh-CN" sz="1867">
                  <a:solidFill>
                    <a:srgbClr val="171717"/>
                  </a:solidFill>
                  <a:latin typeface="Times New Roman"/>
                  <a:ea typeface="宋体" panose="02010600030101010101" pitchFamily="2" charset="-122"/>
                </a:rPr>
                <a:t> </a:t>
              </a:r>
              <a:endParaRPr lang="zh-CN" altLang="en-US" sz="1867" dirty="0">
                <a:solidFill>
                  <a:srgbClr val="171717"/>
                </a:solidFill>
                <a:latin typeface="Times New Roman"/>
                <a:ea typeface="宋体" panose="02010600030101010101" pitchFamily="2" charset="-122"/>
              </a:endParaRPr>
            </a:p>
          </p:txBody>
        </p:sp>
        <p:sp>
          <p:nvSpPr>
            <p:cNvPr id="19" name="MH_SubTitle_3">
              <a:extLst>
                <a:ext uri="{FF2B5EF4-FFF2-40B4-BE49-F238E27FC236}">
                  <a16:creationId xmlns:a16="http://schemas.microsoft.com/office/drawing/2014/main" id="{9811BD28-AE58-4ED1-8F99-491DED85D56D}"/>
                </a:ext>
              </a:extLst>
            </p:cNvPr>
            <p:cNvSpPr/>
            <p:nvPr>
              <p:custDataLst>
                <p:tags r:id="rId9"/>
              </p:custDataLst>
            </p:nvPr>
          </p:nvSpPr>
          <p:spPr>
            <a:xfrm flipH="1">
              <a:off x="603015" y="3428286"/>
              <a:ext cx="7999099" cy="668190"/>
            </a:xfrm>
            <a:custGeom>
              <a:avLst/>
              <a:gdLst>
                <a:gd name="connsiteX0" fmla="*/ 216817 w 3104014"/>
                <a:gd name="connsiteY0" fmla="*/ 0 h 557547"/>
                <a:gd name="connsiteX1" fmla="*/ 2844907 w 3104014"/>
                <a:gd name="connsiteY1" fmla="*/ 0 h 557547"/>
                <a:gd name="connsiteX2" fmla="*/ 2844907 w 3104014"/>
                <a:gd name="connsiteY2" fmla="*/ 171765 h 557547"/>
                <a:gd name="connsiteX3" fmla="*/ 3104014 w 3104014"/>
                <a:gd name="connsiteY3" fmla="*/ 278774 h 557547"/>
                <a:gd name="connsiteX4" fmla="*/ 2844907 w 3104014"/>
                <a:gd name="connsiteY4" fmla="*/ 385782 h 557547"/>
                <a:gd name="connsiteX5" fmla="*/ 2844907 w 3104014"/>
                <a:gd name="connsiteY5" fmla="*/ 557547 h 557547"/>
                <a:gd name="connsiteX6" fmla="*/ 216817 w 3104014"/>
                <a:gd name="connsiteY6" fmla="*/ 557547 h 557547"/>
                <a:gd name="connsiteX7" fmla="*/ 216817 w 3104014"/>
                <a:gd name="connsiteY7" fmla="*/ 368316 h 557547"/>
                <a:gd name="connsiteX8" fmla="*/ 0 w 3104014"/>
                <a:gd name="connsiteY8" fmla="*/ 278774 h 557547"/>
                <a:gd name="connsiteX9" fmla="*/ 216817 w 3104014"/>
                <a:gd name="connsiteY9" fmla="*/ 189231 h 557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04014" h="557547">
                  <a:moveTo>
                    <a:pt x="216817" y="0"/>
                  </a:moveTo>
                  <a:lnTo>
                    <a:pt x="2844907" y="0"/>
                  </a:lnTo>
                  <a:lnTo>
                    <a:pt x="2844907" y="171765"/>
                  </a:lnTo>
                  <a:lnTo>
                    <a:pt x="3104014" y="278774"/>
                  </a:lnTo>
                  <a:lnTo>
                    <a:pt x="2844907" y="385782"/>
                  </a:lnTo>
                  <a:lnTo>
                    <a:pt x="2844907" y="557547"/>
                  </a:lnTo>
                  <a:lnTo>
                    <a:pt x="216817" y="557547"/>
                  </a:lnTo>
                  <a:lnTo>
                    <a:pt x="216817" y="368316"/>
                  </a:lnTo>
                  <a:lnTo>
                    <a:pt x="0" y="278774"/>
                  </a:lnTo>
                  <a:lnTo>
                    <a:pt x="216817" y="189231"/>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0" rIns="360000" anchor="ctr">
              <a:normAutofit/>
            </a:bodyPr>
            <a:lstStyle/>
            <a:p>
              <a:pPr defTabSz="609585" eaLnBrk="1" hangingPunct="1">
                <a:lnSpc>
                  <a:spcPct val="130000"/>
                </a:lnSpc>
                <a:defRPr/>
              </a:pPr>
              <a:r>
                <a:rPr lang="en-US" altLang="zh-CN" sz="1867">
                  <a:solidFill>
                    <a:srgbClr val="171717"/>
                  </a:solidFill>
                  <a:latin typeface="Times New Roman"/>
                  <a:ea typeface="宋体" panose="02010600030101010101" pitchFamily="2" charset="-122"/>
                </a:rPr>
                <a:t> </a:t>
              </a:r>
              <a:endParaRPr lang="zh-CN" altLang="en-US" sz="1867" dirty="0">
                <a:solidFill>
                  <a:srgbClr val="171717"/>
                </a:solidFill>
                <a:latin typeface="Times New Roman"/>
                <a:ea typeface="宋体" panose="02010600030101010101" pitchFamily="2" charset="-122"/>
              </a:endParaRPr>
            </a:p>
          </p:txBody>
        </p:sp>
        <p:sp>
          <p:nvSpPr>
            <p:cNvPr id="21" name="MH_Other_5">
              <a:extLst>
                <a:ext uri="{FF2B5EF4-FFF2-40B4-BE49-F238E27FC236}">
                  <a16:creationId xmlns:a16="http://schemas.microsoft.com/office/drawing/2014/main" id="{680F1CC2-5CC0-42D8-B81D-9CF36620B8FB}"/>
                </a:ext>
              </a:extLst>
            </p:cNvPr>
            <p:cNvSpPr/>
            <p:nvPr>
              <p:custDataLst>
                <p:tags r:id="rId10"/>
              </p:custDataLst>
            </p:nvPr>
          </p:nvSpPr>
          <p:spPr>
            <a:xfrm flipH="1">
              <a:off x="8229947" y="1362374"/>
              <a:ext cx="352598" cy="98454"/>
            </a:xfrm>
            <a:prstGeom prst="ellipse">
              <a:avLst/>
            </a:prstGeom>
            <a:solidFill>
              <a:sysClr val="window" lastClr="FFFFFF"/>
            </a:solidFill>
            <a:ln w="25400" cap="flat" cmpd="sng" algn="ctr">
              <a:noFill/>
              <a:prstDash val="solid"/>
            </a:ln>
            <a:effectLst>
              <a:innerShdw blurRad="63500" dist="50800" dir="13500000">
                <a:prstClr val="black">
                  <a:alpha val="50000"/>
                </a:prstClr>
              </a:innerShdw>
            </a:effectLst>
          </p:spPr>
          <p:txBody>
            <a:bodyPr anchor="ctr"/>
            <a:lstStyle/>
            <a:p>
              <a:pPr algn="ctr" defTabSz="609585" eaLnBrk="1" hangingPunct="1">
                <a:defRPr/>
              </a:pPr>
              <a:endParaRPr lang="en-US" sz="1351" kern="0">
                <a:solidFill>
                  <a:sysClr val="window" lastClr="FFFFFF"/>
                </a:solidFill>
                <a:latin typeface="Calibri"/>
              </a:endParaRPr>
            </a:p>
          </p:txBody>
        </p:sp>
        <p:sp>
          <p:nvSpPr>
            <p:cNvPr id="22" name="MH_Other_6">
              <a:extLst>
                <a:ext uri="{FF2B5EF4-FFF2-40B4-BE49-F238E27FC236}">
                  <a16:creationId xmlns:a16="http://schemas.microsoft.com/office/drawing/2014/main" id="{6DECF1A9-130D-47CF-8B28-81E4C8B1FE4D}"/>
                </a:ext>
              </a:extLst>
            </p:cNvPr>
            <p:cNvSpPr/>
            <p:nvPr>
              <p:custDataLst>
                <p:tags r:id="rId11"/>
              </p:custDataLst>
            </p:nvPr>
          </p:nvSpPr>
          <p:spPr>
            <a:xfrm flipH="1">
              <a:off x="8229947" y="2016096"/>
              <a:ext cx="352598" cy="98454"/>
            </a:xfrm>
            <a:prstGeom prst="ellipse">
              <a:avLst/>
            </a:prstGeom>
            <a:solidFill>
              <a:sysClr val="window" lastClr="FFFFFF"/>
            </a:solidFill>
            <a:ln w="25400" cap="flat" cmpd="sng" algn="ctr">
              <a:noFill/>
              <a:prstDash val="solid"/>
            </a:ln>
            <a:effectLst>
              <a:innerShdw blurRad="63500" dist="50800" dir="13500000">
                <a:prstClr val="black">
                  <a:alpha val="50000"/>
                </a:prstClr>
              </a:innerShdw>
            </a:effectLst>
          </p:spPr>
          <p:txBody>
            <a:bodyPr anchor="ctr"/>
            <a:lstStyle/>
            <a:p>
              <a:pPr algn="ctr" defTabSz="609585" eaLnBrk="1" hangingPunct="1">
                <a:defRPr/>
              </a:pPr>
              <a:endParaRPr lang="en-US" sz="1351" kern="0">
                <a:solidFill>
                  <a:sysClr val="window" lastClr="FFFFFF"/>
                </a:solidFill>
                <a:latin typeface="Calibri"/>
              </a:endParaRPr>
            </a:p>
          </p:txBody>
        </p:sp>
        <p:sp>
          <p:nvSpPr>
            <p:cNvPr id="23" name="MH_Other_7">
              <a:extLst>
                <a:ext uri="{FF2B5EF4-FFF2-40B4-BE49-F238E27FC236}">
                  <a16:creationId xmlns:a16="http://schemas.microsoft.com/office/drawing/2014/main" id="{E0A2BE65-DD0D-49E4-B4DF-770267276A7A}"/>
                </a:ext>
              </a:extLst>
            </p:cNvPr>
            <p:cNvSpPr/>
            <p:nvPr>
              <p:custDataLst>
                <p:tags r:id="rId12"/>
              </p:custDataLst>
            </p:nvPr>
          </p:nvSpPr>
          <p:spPr>
            <a:xfrm flipH="1">
              <a:off x="560390" y="1362374"/>
              <a:ext cx="352598" cy="98454"/>
            </a:xfrm>
            <a:prstGeom prst="ellipse">
              <a:avLst/>
            </a:prstGeom>
            <a:solidFill>
              <a:sysClr val="window" lastClr="FFFFFF"/>
            </a:solidFill>
            <a:ln w="25400" cap="flat" cmpd="sng" algn="ctr">
              <a:noFill/>
              <a:prstDash val="solid"/>
            </a:ln>
            <a:effectLst>
              <a:innerShdw blurRad="63500" dist="50800" dir="13500000">
                <a:prstClr val="black">
                  <a:alpha val="50000"/>
                </a:prstClr>
              </a:innerShdw>
            </a:effectLst>
          </p:spPr>
          <p:txBody>
            <a:bodyPr anchor="ctr"/>
            <a:lstStyle/>
            <a:p>
              <a:pPr algn="ctr" defTabSz="609585" eaLnBrk="1" hangingPunct="1">
                <a:defRPr/>
              </a:pPr>
              <a:endParaRPr lang="en-US" sz="1351" kern="0">
                <a:solidFill>
                  <a:sysClr val="window" lastClr="FFFFFF"/>
                </a:solidFill>
                <a:latin typeface="Calibri"/>
              </a:endParaRPr>
            </a:p>
          </p:txBody>
        </p:sp>
        <p:sp>
          <p:nvSpPr>
            <p:cNvPr id="24" name="MH_Other_8">
              <a:extLst>
                <a:ext uri="{FF2B5EF4-FFF2-40B4-BE49-F238E27FC236}">
                  <a16:creationId xmlns:a16="http://schemas.microsoft.com/office/drawing/2014/main" id="{555DA41A-55EE-482F-95E0-36BD42A87050}"/>
                </a:ext>
              </a:extLst>
            </p:cNvPr>
            <p:cNvSpPr/>
            <p:nvPr>
              <p:custDataLst>
                <p:tags r:id="rId13"/>
              </p:custDataLst>
            </p:nvPr>
          </p:nvSpPr>
          <p:spPr>
            <a:xfrm flipH="1">
              <a:off x="560390" y="2016096"/>
              <a:ext cx="352598" cy="98454"/>
            </a:xfrm>
            <a:prstGeom prst="ellipse">
              <a:avLst/>
            </a:prstGeom>
            <a:solidFill>
              <a:sysClr val="window" lastClr="FFFFFF"/>
            </a:solidFill>
            <a:ln w="25400" cap="flat" cmpd="sng" algn="ctr">
              <a:noFill/>
              <a:prstDash val="solid"/>
            </a:ln>
            <a:effectLst>
              <a:innerShdw blurRad="63500" dist="50800" dir="13500000">
                <a:prstClr val="black">
                  <a:alpha val="50000"/>
                </a:prstClr>
              </a:innerShdw>
            </a:effectLst>
          </p:spPr>
          <p:txBody>
            <a:bodyPr anchor="ctr"/>
            <a:lstStyle/>
            <a:p>
              <a:pPr algn="ctr" defTabSz="609585" eaLnBrk="1" hangingPunct="1">
                <a:defRPr/>
              </a:pPr>
              <a:endParaRPr lang="en-US" sz="1351" kern="0">
                <a:solidFill>
                  <a:sysClr val="window" lastClr="FFFFFF"/>
                </a:solidFill>
                <a:latin typeface="Calibri"/>
              </a:endParaRPr>
            </a:p>
          </p:txBody>
        </p:sp>
        <p:sp>
          <p:nvSpPr>
            <p:cNvPr id="25" name="MH_Other_9">
              <a:extLst>
                <a:ext uri="{FF2B5EF4-FFF2-40B4-BE49-F238E27FC236}">
                  <a16:creationId xmlns:a16="http://schemas.microsoft.com/office/drawing/2014/main" id="{46914171-97CA-4C06-897C-9546C018A8E3}"/>
                </a:ext>
              </a:extLst>
            </p:cNvPr>
            <p:cNvSpPr/>
            <p:nvPr>
              <p:custDataLst>
                <p:tags r:id="rId14"/>
              </p:custDataLst>
            </p:nvPr>
          </p:nvSpPr>
          <p:spPr>
            <a:xfrm flipH="1">
              <a:off x="8229947" y="2346184"/>
              <a:ext cx="352598" cy="98454"/>
            </a:xfrm>
            <a:prstGeom prst="ellipse">
              <a:avLst/>
            </a:prstGeom>
            <a:solidFill>
              <a:sysClr val="window" lastClr="FFFFFF"/>
            </a:solidFill>
            <a:ln w="25400" cap="flat" cmpd="sng" algn="ctr">
              <a:noFill/>
              <a:prstDash val="solid"/>
            </a:ln>
            <a:effectLst>
              <a:innerShdw blurRad="63500" dist="50800" dir="13500000">
                <a:prstClr val="black">
                  <a:alpha val="50000"/>
                </a:prstClr>
              </a:innerShdw>
            </a:effectLst>
          </p:spPr>
          <p:txBody>
            <a:bodyPr anchor="ctr"/>
            <a:lstStyle/>
            <a:p>
              <a:pPr algn="ctr" defTabSz="609585" eaLnBrk="1" hangingPunct="1">
                <a:defRPr/>
              </a:pPr>
              <a:endParaRPr lang="en-US" sz="1351" kern="0">
                <a:solidFill>
                  <a:sysClr val="window" lastClr="FFFFFF"/>
                </a:solidFill>
                <a:latin typeface="Calibri"/>
              </a:endParaRPr>
            </a:p>
          </p:txBody>
        </p:sp>
        <p:sp>
          <p:nvSpPr>
            <p:cNvPr id="26" name="MH_Other_10">
              <a:extLst>
                <a:ext uri="{FF2B5EF4-FFF2-40B4-BE49-F238E27FC236}">
                  <a16:creationId xmlns:a16="http://schemas.microsoft.com/office/drawing/2014/main" id="{8375EFCE-D7B1-42D5-A6B2-DFCBD0543BF3}"/>
                </a:ext>
              </a:extLst>
            </p:cNvPr>
            <p:cNvSpPr/>
            <p:nvPr>
              <p:custDataLst>
                <p:tags r:id="rId15"/>
              </p:custDataLst>
            </p:nvPr>
          </p:nvSpPr>
          <p:spPr>
            <a:xfrm flipH="1">
              <a:off x="8229947" y="2941381"/>
              <a:ext cx="352598" cy="98454"/>
            </a:xfrm>
            <a:prstGeom prst="ellipse">
              <a:avLst/>
            </a:prstGeom>
            <a:solidFill>
              <a:sysClr val="window" lastClr="FFFFFF"/>
            </a:solidFill>
            <a:ln w="25400" cap="flat" cmpd="sng" algn="ctr">
              <a:noFill/>
              <a:prstDash val="solid"/>
            </a:ln>
            <a:effectLst>
              <a:innerShdw blurRad="63500" dist="50800" dir="13500000">
                <a:prstClr val="black">
                  <a:alpha val="50000"/>
                </a:prstClr>
              </a:innerShdw>
            </a:effectLst>
          </p:spPr>
          <p:txBody>
            <a:bodyPr anchor="ctr"/>
            <a:lstStyle/>
            <a:p>
              <a:pPr algn="ctr" defTabSz="609585" eaLnBrk="1" hangingPunct="1">
                <a:defRPr/>
              </a:pPr>
              <a:endParaRPr lang="en-US" sz="1351" kern="0">
                <a:solidFill>
                  <a:sysClr val="window" lastClr="FFFFFF"/>
                </a:solidFill>
                <a:latin typeface="Calibri"/>
              </a:endParaRPr>
            </a:p>
          </p:txBody>
        </p:sp>
        <p:sp>
          <p:nvSpPr>
            <p:cNvPr id="27" name="MH_Other_11">
              <a:extLst>
                <a:ext uri="{FF2B5EF4-FFF2-40B4-BE49-F238E27FC236}">
                  <a16:creationId xmlns:a16="http://schemas.microsoft.com/office/drawing/2014/main" id="{40DE2AE8-90D3-4DAF-B502-471E77D961CB}"/>
                </a:ext>
              </a:extLst>
            </p:cNvPr>
            <p:cNvSpPr/>
            <p:nvPr>
              <p:custDataLst>
                <p:tags r:id="rId16"/>
              </p:custDataLst>
            </p:nvPr>
          </p:nvSpPr>
          <p:spPr>
            <a:xfrm flipH="1">
              <a:off x="560390" y="2362355"/>
              <a:ext cx="352598" cy="98454"/>
            </a:xfrm>
            <a:prstGeom prst="ellipse">
              <a:avLst/>
            </a:prstGeom>
            <a:solidFill>
              <a:sysClr val="window" lastClr="FFFFFF"/>
            </a:solidFill>
            <a:ln w="25400" cap="flat" cmpd="sng" algn="ctr">
              <a:noFill/>
              <a:prstDash val="solid"/>
            </a:ln>
            <a:effectLst>
              <a:innerShdw blurRad="63500" dist="50800" dir="13500000">
                <a:prstClr val="black">
                  <a:alpha val="50000"/>
                </a:prstClr>
              </a:innerShdw>
            </a:effectLst>
          </p:spPr>
          <p:txBody>
            <a:bodyPr anchor="ctr"/>
            <a:lstStyle/>
            <a:p>
              <a:pPr algn="ctr" defTabSz="609585" eaLnBrk="1" hangingPunct="1">
                <a:defRPr/>
              </a:pPr>
              <a:endParaRPr lang="en-US" sz="1351" kern="0">
                <a:solidFill>
                  <a:sysClr val="window" lastClr="FFFFFF"/>
                </a:solidFill>
                <a:latin typeface="Calibri"/>
              </a:endParaRPr>
            </a:p>
          </p:txBody>
        </p:sp>
        <p:sp>
          <p:nvSpPr>
            <p:cNvPr id="28" name="MH_Other_12">
              <a:extLst>
                <a:ext uri="{FF2B5EF4-FFF2-40B4-BE49-F238E27FC236}">
                  <a16:creationId xmlns:a16="http://schemas.microsoft.com/office/drawing/2014/main" id="{07C6D8A0-3BCF-4C9B-95ED-4222E6D9B095}"/>
                </a:ext>
              </a:extLst>
            </p:cNvPr>
            <p:cNvSpPr/>
            <p:nvPr>
              <p:custDataLst>
                <p:tags r:id="rId17"/>
              </p:custDataLst>
            </p:nvPr>
          </p:nvSpPr>
          <p:spPr>
            <a:xfrm flipH="1">
              <a:off x="560390" y="2941381"/>
              <a:ext cx="352598" cy="98454"/>
            </a:xfrm>
            <a:prstGeom prst="ellipse">
              <a:avLst/>
            </a:prstGeom>
            <a:solidFill>
              <a:sysClr val="window" lastClr="FFFFFF"/>
            </a:solidFill>
            <a:ln w="25400" cap="flat" cmpd="sng" algn="ctr">
              <a:noFill/>
              <a:prstDash val="solid"/>
            </a:ln>
            <a:effectLst>
              <a:innerShdw blurRad="63500" dist="50800" dir="13500000">
                <a:prstClr val="black">
                  <a:alpha val="50000"/>
                </a:prstClr>
              </a:innerShdw>
            </a:effectLst>
          </p:spPr>
          <p:txBody>
            <a:bodyPr anchor="ctr"/>
            <a:lstStyle/>
            <a:p>
              <a:pPr algn="ctr" defTabSz="609585" eaLnBrk="1" hangingPunct="1">
                <a:defRPr/>
              </a:pPr>
              <a:endParaRPr lang="en-US" sz="1351" kern="0">
                <a:solidFill>
                  <a:sysClr val="window" lastClr="FFFFFF"/>
                </a:solidFill>
                <a:latin typeface="Calibri"/>
              </a:endParaRPr>
            </a:p>
          </p:txBody>
        </p:sp>
        <p:sp>
          <p:nvSpPr>
            <p:cNvPr id="29" name="MH_Other_13">
              <a:extLst>
                <a:ext uri="{FF2B5EF4-FFF2-40B4-BE49-F238E27FC236}">
                  <a16:creationId xmlns:a16="http://schemas.microsoft.com/office/drawing/2014/main" id="{9CA2972C-C44F-44CB-BD07-952BE940A586}"/>
                </a:ext>
              </a:extLst>
            </p:cNvPr>
            <p:cNvSpPr/>
            <p:nvPr>
              <p:custDataLst>
                <p:tags r:id="rId18"/>
              </p:custDataLst>
            </p:nvPr>
          </p:nvSpPr>
          <p:spPr>
            <a:xfrm flipH="1">
              <a:off x="8229947" y="3328111"/>
              <a:ext cx="352598" cy="98454"/>
            </a:xfrm>
            <a:prstGeom prst="ellipse">
              <a:avLst/>
            </a:prstGeom>
            <a:solidFill>
              <a:sysClr val="window" lastClr="FFFFFF"/>
            </a:solidFill>
            <a:ln w="25400" cap="flat" cmpd="sng" algn="ctr">
              <a:noFill/>
              <a:prstDash val="solid"/>
            </a:ln>
            <a:effectLst>
              <a:innerShdw blurRad="63500" dist="50800" dir="13500000">
                <a:prstClr val="black">
                  <a:alpha val="50000"/>
                </a:prstClr>
              </a:innerShdw>
            </a:effectLst>
          </p:spPr>
          <p:txBody>
            <a:bodyPr anchor="ctr"/>
            <a:lstStyle/>
            <a:p>
              <a:pPr algn="ctr" defTabSz="609585" eaLnBrk="1" hangingPunct="1">
                <a:defRPr/>
              </a:pPr>
              <a:endParaRPr lang="en-US" sz="1351" kern="0">
                <a:solidFill>
                  <a:sysClr val="window" lastClr="FFFFFF"/>
                </a:solidFill>
                <a:latin typeface="Calibri"/>
              </a:endParaRPr>
            </a:p>
          </p:txBody>
        </p:sp>
        <p:sp>
          <p:nvSpPr>
            <p:cNvPr id="30" name="MH_Other_14">
              <a:extLst>
                <a:ext uri="{FF2B5EF4-FFF2-40B4-BE49-F238E27FC236}">
                  <a16:creationId xmlns:a16="http://schemas.microsoft.com/office/drawing/2014/main" id="{4B6ED945-EBCF-4189-8487-4925E6051FDE}"/>
                </a:ext>
              </a:extLst>
            </p:cNvPr>
            <p:cNvSpPr/>
            <p:nvPr>
              <p:custDataLst>
                <p:tags r:id="rId19"/>
              </p:custDataLst>
            </p:nvPr>
          </p:nvSpPr>
          <p:spPr>
            <a:xfrm flipH="1">
              <a:off x="560390" y="3328111"/>
              <a:ext cx="352598" cy="98454"/>
            </a:xfrm>
            <a:prstGeom prst="ellipse">
              <a:avLst/>
            </a:prstGeom>
            <a:solidFill>
              <a:sysClr val="window" lastClr="FFFFFF"/>
            </a:solidFill>
            <a:ln w="25400" cap="flat" cmpd="sng" algn="ctr">
              <a:noFill/>
              <a:prstDash val="solid"/>
            </a:ln>
            <a:effectLst>
              <a:innerShdw blurRad="63500" dist="50800" dir="13500000">
                <a:prstClr val="black">
                  <a:alpha val="50000"/>
                </a:prstClr>
              </a:innerShdw>
            </a:effectLst>
          </p:spPr>
          <p:txBody>
            <a:bodyPr anchor="ctr"/>
            <a:lstStyle/>
            <a:p>
              <a:pPr algn="ctr" defTabSz="609585" eaLnBrk="1" hangingPunct="1">
                <a:defRPr/>
              </a:pPr>
              <a:endParaRPr lang="en-US" sz="1351" kern="0">
                <a:solidFill>
                  <a:sysClr val="window" lastClr="FFFFFF"/>
                </a:solidFill>
                <a:latin typeface="Calibri"/>
              </a:endParaRPr>
            </a:p>
          </p:txBody>
        </p:sp>
        <p:sp>
          <p:nvSpPr>
            <p:cNvPr id="31" name="MH_Other_15">
              <a:extLst>
                <a:ext uri="{FF2B5EF4-FFF2-40B4-BE49-F238E27FC236}">
                  <a16:creationId xmlns:a16="http://schemas.microsoft.com/office/drawing/2014/main" id="{C32D4085-7445-483C-82F4-21C8CB5C2AEF}"/>
                </a:ext>
              </a:extLst>
            </p:cNvPr>
            <p:cNvSpPr/>
            <p:nvPr>
              <p:custDataLst>
                <p:tags r:id="rId20"/>
              </p:custDataLst>
            </p:nvPr>
          </p:nvSpPr>
          <p:spPr>
            <a:xfrm>
              <a:off x="8359235" y="2039531"/>
              <a:ext cx="98421" cy="760244"/>
            </a:xfrm>
            <a:prstGeom prst="arc">
              <a:avLst/>
            </a:prstGeom>
            <a:noFill/>
            <a:ln w="38100" cap="flat" cmpd="sng" algn="ctr">
              <a:solidFill>
                <a:schemeClr val="bg1">
                  <a:lumMod val="65000"/>
                </a:schemeClr>
              </a:solidFill>
              <a:prstDash val="solid"/>
            </a:ln>
            <a:effectLst/>
          </p:spPr>
          <p:txBody>
            <a:bodyPr anchor="ctr"/>
            <a:lstStyle/>
            <a:p>
              <a:pPr algn="ctr" defTabSz="609585" eaLnBrk="1" hangingPunct="1">
                <a:defRPr/>
              </a:pPr>
              <a:endParaRPr lang="en-US" sz="1351" kern="0">
                <a:solidFill>
                  <a:sysClr val="windowText" lastClr="000000"/>
                </a:solidFill>
                <a:latin typeface="Calibri"/>
              </a:endParaRPr>
            </a:p>
          </p:txBody>
        </p:sp>
        <p:sp>
          <p:nvSpPr>
            <p:cNvPr id="32" name="MH_Other_16">
              <a:extLst>
                <a:ext uri="{FF2B5EF4-FFF2-40B4-BE49-F238E27FC236}">
                  <a16:creationId xmlns:a16="http://schemas.microsoft.com/office/drawing/2014/main" id="{3FB7F6F6-D420-41D9-9F25-5475ED23EB8C}"/>
                </a:ext>
              </a:extLst>
            </p:cNvPr>
            <p:cNvSpPr/>
            <p:nvPr>
              <p:custDataLst>
                <p:tags r:id="rId21"/>
              </p:custDataLst>
            </p:nvPr>
          </p:nvSpPr>
          <p:spPr>
            <a:xfrm>
              <a:off x="656988" y="2014137"/>
              <a:ext cx="90484" cy="861821"/>
            </a:xfrm>
            <a:prstGeom prst="arc">
              <a:avLst/>
            </a:prstGeom>
            <a:noFill/>
            <a:ln w="38100" cap="flat" cmpd="sng" algn="ctr">
              <a:solidFill>
                <a:schemeClr val="bg1">
                  <a:lumMod val="65000"/>
                </a:schemeClr>
              </a:solidFill>
              <a:prstDash val="solid"/>
            </a:ln>
            <a:effectLst/>
          </p:spPr>
          <p:txBody>
            <a:bodyPr anchor="ctr"/>
            <a:lstStyle/>
            <a:p>
              <a:pPr algn="ctr" defTabSz="609585" eaLnBrk="1" hangingPunct="1">
                <a:defRPr/>
              </a:pPr>
              <a:endParaRPr lang="en-US" sz="1351" kern="0">
                <a:solidFill>
                  <a:sysClr val="windowText" lastClr="000000"/>
                </a:solidFill>
                <a:latin typeface="Calibri"/>
              </a:endParaRPr>
            </a:p>
          </p:txBody>
        </p:sp>
        <p:sp>
          <p:nvSpPr>
            <p:cNvPr id="33" name="MH_Other_17">
              <a:extLst>
                <a:ext uri="{FF2B5EF4-FFF2-40B4-BE49-F238E27FC236}">
                  <a16:creationId xmlns:a16="http://schemas.microsoft.com/office/drawing/2014/main" id="{23391B8C-D9E7-4E17-92C9-D9249B45B9D6}"/>
                </a:ext>
              </a:extLst>
            </p:cNvPr>
            <p:cNvSpPr/>
            <p:nvPr>
              <p:custDataLst>
                <p:tags r:id="rId22"/>
              </p:custDataLst>
            </p:nvPr>
          </p:nvSpPr>
          <p:spPr>
            <a:xfrm>
              <a:off x="8329074" y="3014041"/>
              <a:ext cx="98421" cy="760244"/>
            </a:xfrm>
            <a:prstGeom prst="arc">
              <a:avLst/>
            </a:prstGeom>
            <a:noFill/>
            <a:ln w="38100" cap="flat" cmpd="sng" algn="ctr">
              <a:solidFill>
                <a:schemeClr val="bg1">
                  <a:lumMod val="65000"/>
                </a:schemeClr>
              </a:solidFill>
              <a:prstDash val="solid"/>
            </a:ln>
            <a:effectLst/>
          </p:spPr>
          <p:txBody>
            <a:bodyPr anchor="ctr"/>
            <a:lstStyle/>
            <a:p>
              <a:pPr algn="ctr" defTabSz="609585" eaLnBrk="1" hangingPunct="1">
                <a:defRPr/>
              </a:pPr>
              <a:endParaRPr lang="en-US" sz="1351" kern="0">
                <a:solidFill>
                  <a:sysClr val="windowText" lastClr="000000"/>
                </a:solidFill>
                <a:latin typeface="Calibri"/>
              </a:endParaRPr>
            </a:p>
          </p:txBody>
        </p:sp>
        <p:sp>
          <p:nvSpPr>
            <p:cNvPr id="34" name="MH_Other_18">
              <a:extLst>
                <a:ext uri="{FF2B5EF4-FFF2-40B4-BE49-F238E27FC236}">
                  <a16:creationId xmlns:a16="http://schemas.microsoft.com/office/drawing/2014/main" id="{1F65B2A0-BF0A-4772-989D-E87DAC921A71}"/>
                </a:ext>
              </a:extLst>
            </p:cNvPr>
            <p:cNvSpPr/>
            <p:nvPr>
              <p:custDataLst>
                <p:tags r:id="rId23"/>
              </p:custDataLst>
            </p:nvPr>
          </p:nvSpPr>
          <p:spPr>
            <a:xfrm>
              <a:off x="649051" y="3006104"/>
              <a:ext cx="98421" cy="760245"/>
            </a:xfrm>
            <a:prstGeom prst="arc">
              <a:avLst/>
            </a:prstGeom>
            <a:noFill/>
            <a:ln w="38100" cap="flat" cmpd="sng" algn="ctr">
              <a:solidFill>
                <a:schemeClr val="bg1">
                  <a:lumMod val="65000"/>
                </a:schemeClr>
              </a:solidFill>
              <a:prstDash val="solid"/>
            </a:ln>
            <a:effectLst/>
          </p:spPr>
          <p:txBody>
            <a:bodyPr anchor="ctr"/>
            <a:lstStyle/>
            <a:p>
              <a:pPr algn="ctr" defTabSz="609585" eaLnBrk="1" hangingPunct="1">
                <a:defRPr/>
              </a:pPr>
              <a:endParaRPr lang="en-US" sz="1351" kern="0">
                <a:solidFill>
                  <a:sysClr val="windowText" lastClr="000000"/>
                </a:solidFill>
                <a:latin typeface="Calibri"/>
              </a:endParaRPr>
            </a:p>
          </p:txBody>
        </p:sp>
        <p:sp>
          <p:nvSpPr>
            <p:cNvPr id="35" name="MH_Other_19">
              <a:extLst>
                <a:ext uri="{FF2B5EF4-FFF2-40B4-BE49-F238E27FC236}">
                  <a16:creationId xmlns:a16="http://schemas.microsoft.com/office/drawing/2014/main" id="{5444F701-8B8E-4A3E-B49B-6DADDE564E71}"/>
                </a:ext>
              </a:extLst>
            </p:cNvPr>
            <p:cNvSpPr/>
            <p:nvPr>
              <p:custDataLst>
                <p:tags r:id="rId24"/>
              </p:custDataLst>
            </p:nvPr>
          </p:nvSpPr>
          <p:spPr>
            <a:xfrm>
              <a:off x="8340186" y="982491"/>
              <a:ext cx="87310" cy="923720"/>
            </a:xfrm>
            <a:prstGeom prst="arc">
              <a:avLst/>
            </a:prstGeom>
            <a:noFill/>
            <a:ln w="38100" cap="flat" cmpd="sng" algn="ctr">
              <a:solidFill>
                <a:schemeClr val="bg1">
                  <a:lumMod val="65000"/>
                </a:schemeClr>
              </a:solidFill>
              <a:prstDash val="solid"/>
            </a:ln>
            <a:effectLst/>
          </p:spPr>
          <p:txBody>
            <a:bodyPr anchor="ctr"/>
            <a:lstStyle/>
            <a:p>
              <a:pPr algn="ctr" defTabSz="609585" eaLnBrk="1" hangingPunct="1">
                <a:defRPr/>
              </a:pPr>
              <a:endParaRPr lang="en-US" sz="1351" kern="0">
                <a:solidFill>
                  <a:sysClr val="windowText" lastClr="000000"/>
                </a:solidFill>
                <a:latin typeface="Calibri"/>
              </a:endParaRPr>
            </a:p>
          </p:txBody>
        </p:sp>
        <p:sp>
          <p:nvSpPr>
            <p:cNvPr id="36" name="MH_Other_20">
              <a:extLst>
                <a:ext uri="{FF2B5EF4-FFF2-40B4-BE49-F238E27FC236}">
                  <a16:creationId xmlns:a16="http://schemas.microsoft.com/office/drawing/2014/main" id="{8EB9501E-8546-44F9-AB77-8FE059CDD7E2}"/>
                </a:ext>
              </a:extLst>
            </p:cNvPr>
            <p:cNvSpPr/>
            <p:nvPr>
              <p:custDataLst>
                <p:tags r:id="rId25"/>
              </p:custDataLst>
            </p:nvPr>
          </p:nvSpPr>
          <p:spPr>
            <a:xfrm>
              <a:off x="656988" y="971380"/>
              <a:ext cx="90484" cy="964986"/>
            </a:xfrm>
            <a:prstGeom prst="arc">
              <a:avLst/>
            </a:prstGeom>
            <a:noFill/>
            <a:ln w="38100" cap="flat" cmpd="sng" algn="ctr">
              <a:solidFill>
                <a:schemeClr val="bg1">
                  <a:lumMod val="65000"/>
                </a:schemeClr>
              </a:solidFill>
              <a:prstDash val="solid"/>
            </a:ln>
            <a:effectLst/>
          </p:spPr>
          <p:txBody>
            <a:bodyPr anchor="ctr"/>
            <a:lstStyle/>
            <a:p>
              <a:pPr algn="ctr" defTabSz="609585" eaLnBrk="1" hangingPunct="1">
                <a:defRPr/>
              </a:pPr>
              <a:endParaRPr lang="en-US" sz="1351" kern="0">
                <a:solidFill>
                  <a:sysClr val="windowText" lastClr="000000"/>
                </a:solidFill>
                <a:latin typeface="Calibri"/>
              </a:endParaRPr>
            </a:p>
          </p:txBody>
        </p:sp>
      </p:grpSp>
      <p:sp>
        <p:nvSpPr>
          <p:cNvPr id="14341" name="TextBox 47"/>
          <p:cNvSpPr txBox="1">
            <a:spLocks noChangeArrowheads="1"/>
          </p:cNvSpPr>
          <p:nvPr/>
        </p:nvSpPr>
        <p:spPr bwMode="auto">
          <a:xfrm>
            <a:off x="1149350" y="265113"/>
            <a:ext cx="3159125"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608013">
              <a:spcBef>
                <a:spcPct val="20000"/>
              </a:spcBef>
              <a:buChar char="•"/>
              <a:defRPr sz="3200">
                <a:solidFill>
                  <a:schemeClr val="tx1"/>
                </a:solidFill>
                <a:latin typeface="Arial" panose="020B0604020202020204" pitchFamily="34" charset="0"/>
              </a:defRPr>
            </a:lvl1pPr>
            <a:lvl2pPr marL="742950" indent="-285750" defTabSz="608013">
              <a:spcBef>
                <a:spcPct val="20000"/>
              </a:spcBef>
              <a:buChar char="–"/>
              <a:defRPr sz="2800">
                <a:solidFill>
                  <a:schemeClr val="tx1"/>
                </a:solidFill>
                <a:latin typeface="Arial" panose="020B0604020202020204" pitchFamily="34" charset="0"/>
              </a:defRPr>
            </a:lvl2pPr>
            <a:lvl3pPr marL="1143000" indent="-228600" defTabSz="608013">
              <a:spcBef>
                <a:spcPct val="20000"/>
              </a:spcBef>
              <a:buChar char="•"/>
              <a:defRPr sz="2400">
                <a:solidFill>
                  <a:schemeClr val="tx1"/>
                </a:solidFill>
                <a:latin typeface="Arial" panose="020B0604020202020204" pitchFamily="34" charset="0"/>
              </a:defRPr>
            </a:lvl3pPr>
            <a:lvl4pPr marL="1600200" indent="-228600" defTabSz="608013">
              <a:spcBef>
                <a:spcPct val="20000"/>
              </a:spcBef>
              <a:buChar char="–"/>
              <a:defRPr sz="2000">
                <a:solidFill>
                  <a:schemeClr val="tx1"/>
                </a:solidFill>
                <a:latin typeface="Arial" panose="020B0604020202020204" pitchFamily="34" charset="0"/>
              </a:defRPr>
            </a:lvl4pPr>
            <a:lvl5pPr marL="2057400" indent="-228600" defTabSz="608013">
              <a:spcBef>
                <a:spcPct val="20000"/>
              </a:spcBef>
              <a:buChar char="»"/>
              <a:defRPr sz="2000">
                <a:solidFill>
                  <a:schemeClr val="tx1"/>
                </a:solidFill>
                <a:latin typeface="Arial" panose="020B0604020202020204" pitchFamily="34" charset="0"/>
              </a:defRPr>
            </a:lvl5pPr>
            <a:lvl6pPr marL="2514600" indent="-228600" defTabSz="608013"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608013"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608013"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608013"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vi-VN" sz="2500" b="1">
                <a:solidFill>
                  <a:srgbClr val="754C24"/>
                </a:solidFill>
                <a:latin typeface="Times New Roman" panose="02020603050405020304" pitchFamily="18" charset="0"/>
              </a:rPr>
              <a:t>YÊU CẦU CẦN ĐẠT</a:t>
            </a:r>
          </a:p>
        </p:txBody>
      </p:sp>
      <p:sp>
        <p:nvSpPr>
          <p:cNvPr id="14342" name="TextBox 1"/>
          <p:cNvSpPr txBox="1">
            <a:spLocks noChangeArrowheads="1"/>
          </p:cNvSpPr>
          <p:nvPr/>
        </p:nvSpPr>
        <p:spPr bwMode="auto">
          <a:xfrm>
            <a:off x="1325563" y="1581150"/>
            <a:ext cx="6629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vi-VN" sz="2000" b="1">
                <a:latin typeface="Times New Roman" panose="02020603050405020304" pitchFamily="18" charset="0"/>
                <a:cs typeface="Times New Roman" panose="02020603050405020304" pitchFamily="18" charset="0"/>
              </a:rPr>
              <a:t>Nêu được một số hoạt động sản xuất chủ yếu của người dân ở đồng bằng Nam Bộ</a:t>
            </a:r>
          </a:p>
        </p:txBody>
      </p:sp>
      <p:sp>
        <p:nvSpPr>
          <p:cNvPr id="14343" name="TextBox 99"/>
          <p:cNvSpPr txBox="1">
            <a:spLocks noChangeArrowheads="1"/>
          </p:cNvSpPr>
          <p:nvPr/>
        </p:nvSpPr>
        <p:spPr bwMode="auto">
          <a:xfrm>
            <a:off x="1295400" y="2689225"/>
            <a:ext cx="6629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vi-VN" sz="2000" b="1">
                <a:latin typeface="Times New Roman" panose="02020603050405020304" pitchFamily="18" charset="0"/>
                <a:cs typeface="Times New Roman" panose="02020603050405020304" pitchFamily="18" charset="0"/>
              </a:rPr>
              <a:t>Sản xuất công nghiệp phát triển mạnh nhất trong cả nước. </a:t>
            </a:r>
          </a:p>
        </p:txBody>
      </p:sp>
      <p:sp>
        <p:nvSpPr>
          <p:cNvPr id="14344" name="TextBox 100"/>
          <p:cNvSpPr txBox="1">
            <a:spLocks noChangeArrowheads="1"/>
          </p:cNvSpPr>
          <p:nvPr/>
        </p:nvSpPr>
        <p:spPr bwMode="auto">
          <a:xfrm>
            <a:off x="1295400" y="3616325"/>
            <a:ext cx="6629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vi-VN" sz="2000" b="1">
                <a:latin typeface="Times New Roman" panose="02020603050405020304" pitchFamily="18" charset="0"/>
                <a:cs typeface="Times New Roman" panose="02020603050405020304" pitchFamily="18" charset="0"/>
              </a:rPr>
              <a:t>Những ngành công nghiệp phổ biến: Khai thác dầu khí, chế biến lương thực, thực phẩm, dệt may</a:t>
            </a:r>
          </a:p>
        </p:txBody>
      </p:sp>
      <p:cxnSp>
        <p:nvCxnSpPr>
          <p:cNvPr id="103" name="MH_Other_31">
            <a:extLst>
              <a:ext uri="{FF2B5EF4-FFF2-40B4-BE49-F238E27FC236}">
                <a16:creationId xmlns:a16="http://schemas.microsoft.com/office/drawing/2014/main" id="{1A8E2302-9CE3-4757-BC25-356579EA2D15}"/>
              </a:ext>
            </a:extLst>
          </p:cNvPr>
          <p:cNvCxnSpPr/>
          <p:nvPr>
            <p:custDataLst>
              <p:tags r:id="rId3"/>
            </p:custDataLst>
          </p:nvPr>
        </p:nvCxnSpPr>
        <p:spPr>
          <a:xfrm flipH="1">
            <a:off x="257175" y="1200150"/>
            <a:ext cx="8582025" cy="0"/>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104" name="图片 11"/>
          <p:cNvPicPr>
            <a:picLocks noChangeAspect="1"/>
          </p:cNvPicPr>
          <p:nvPr/>
        </p:nvPicPr>
        <p:blipFill>
          <a:blip r:embed="rId30">
            <a:extLst>
              <a:ext uri="{28A0092B-C50C-407E-A947-70E740481C1C}">
                <a14:useLocalDpi xmlns:a14="http://schemas.microsoft.com/office/drawing/2010/main" val="0"/>
              </a:ext>
            </a:extLst>
          </a:blip>
          <a:srcRect l="69115" t="90521" b="291"/>
          <a:stretch>
            <a:fillRect/>
          </a:stretch>
        </p:blipFill>
        <p:spPr bwMode="auto">
          <a:xfrm>
            <a:off x="0" y="2247900"/>
            <a:ext cx="303213" cy="275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 name="图片 14"/>
          <p:cNvPicPr>
            <a:picLocks noChangeAspect="1"/>
          </p:cNvPicPr>
          <p:nvPr/>
        </p:nvPicPr>
        <p:blipFill>
          <a:blip r:embed="rId30">
            <a:extLst>
              <a:ext uri="{28A0092B-C50C-407E-A947-70E740481C1C}">
                <a14:useLocalDpi xmlns:a14="http://schemas.microsoft.com/office/drawing/2010/main" val="0"/>
              </a:ext>
            </a:extLst>
          </a:blip>
          <a:srcRect l="69115" t="90521" b="291"/>
          <a:stretch>
            <a:fillRect/>
          </a:stretch>
        </p:blipFill>
        <p:spPr bwMode="auto">
          <a:xfrm>
            <a:off x="8840788" y="236538"/>
            <a:ext cx="303212" cy="284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 name="图片 15"/>
          <p:cNvPicPr>
            <a:picLocks noChangeAspect="1"/>
          </p:cNvPicPr>
          <p:nvPr/>
        </p:nvPicPr>
        <p:blipFill>
          <a:blip r:embed="rId31">
            <a:extLst>
              <a:ext uri="{28A0092B-C50C-407E-A947-70E740481C1C}">
                <a14:useLocalDpi xmlns:a14="http://schemas.microsoft.com/office/drawing/2010/main" val="0"/>
              </a:ext>
            </a:extLst>
          </a:blip>
          <a:srcRect l="681" t="69281" r="90521"/>
          <a:stretch>
            <a:fillRect/>
          </a:stretch>
        </p:blipFill>
        <p:spPr bwMode="auto">
          <a:xfrm>
            <a:off x="5365750" y="61913"/>
            <a:ext cx="3649663"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 name="图片 11"/>
          <p:cNvPicPr>
            <a:picLocks noChangeAspect="1"/>
          </p:cNvPicPr>
          <p:nvPr/>
        </p:nvPicPr>
        <p:blipFill>
          <a:blip r:embed="rId31">
            <a:extLst>
              <a:ext uri="{28A0092B-C50C-407E-A947-70E740481C1C}">
                <a14:useLocalDpi xmlns:a14="http://schemas.microsoft.com/office/drawing/2010/main" val="0"/>
              </a:ext>
            </a:extLst>
          </a:blip>
          <a:srcRect l="291" t="69115" r="90521"/>
          <a:stretch>
            <a:fillRect/>
          </a:stretch>
        </p:blipFill>
        <p:spPr bwMode="auto">
          <a:xfrm>
            <a:off x="152400" y="4840288"/>
            <a:ext cx="2751138"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blind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
                            </p:stCondLst>
                            <p:childTnLst>
                              <p:par>
                                <p:cTn id="10" presetID="22" presetClass="entr" presetSubtype="8"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250"/>
                                        <p:tgtEl>
                                          <p:spTgt spid="6"/>
                                        </p:tgtEl>
                                      </p:cBhvr>
                                    </p:animEffect>
                                  </p:childTnLst>
                                </p:cTn>
                              </p:par>
                            </p:childTnLst>
                          </p:cTn>
                        </p:par>
                        <p:par>
                          <p:cTn id="13" fill="hold" nodeType="afterGroup">
                            <p:stCondLst>
                              <p:cond delay="750"/>
                            </p:stCondLst>
                            <p:childTnLst>
                              <p:par>
                                <p:cTn id="14" presetID="22" presetClass="entr" presetSubtype="8" fill="hold" nodeType="afterEffect">
                                  <p:stCondLst>
                                    <p:cond delay="0"/>
                                  </p:stCondLst>
                                  <p:childTnLst>
                                    <p:set>
                                      <p:cBhvr>
                                        <p:cTn id="15" dur="1" fill="hold">
                                          <p:stCondLst>
                                            <p:cond delay="0"/>
                                          </p:stCondLst>
                                        </p:cTn>
                                        <p:tgtEl>
                                          <p:spTgt spid="103"/>
                                        </p:tgtEl>
                                        <p:attrNameLst>
                                          <p:attrName>style.visibility</p:attrName>
                                        </p:attrNameLst>
                                      </p:cBhvr>
                                      <p:to>
                                        <p:strVal val="visible"/>
                                      </p:to>
                                    </p:set>
                                    <p:animEffect transition="in" filter="wipe(left)">
                                      <p:cBhvr>
                                        <p:cTn id="16" dur="500"/>
                                        <p:tgtEl>
                                          <p:spTgt spid="103"/>
                                        </p:tgtEl>
                                      </p:cBhvr>
                                    </p:animEffect>
                                  </p:childTnLst>
                                </p:cTn>
                              </p:par>
                              <p:par>
                                <p:cTn id="17" presetID="22" presetClass="entr" presetSubtype="2" fill="hold" nodeType="withEffect">
                                  <p:stCondLst>
                                    <p:cond delay="0"/>
                                  </p:stCondLst>
                                  <p:childTnLst>
                                    <p:set>
                                      <p:cBhvr>
                                        <p:cTn id="18" dur="1" fill="hold">
                                          <p:stCondLst>
                                            <p:cond delay="0"/>
                                          </p:stCondLst>
                                        </p:cTn>
                                        <p:tgtEl>
                                          <p:spTgt spid="107"/>
                                        </p:tgtEl>
                                        <p:attrNameLst>
                                          <p:attrName>style.visibility</p:attrName>
                                        </p:attrNameLst>
                                      </p:cBhvr>
                                      <p:to>
                                        <p:strVal val="visible"/>
                                      </p:to>
                                    </p:set>
                                    <p:animEffect transition="in" filter="wipe(right)">
                                      <p:cBhvr>
                                        <p:cTn id="19" dur="500"/>
                                        <p:tgtEl>
                                          <p:spTgt spid="107"/>
                                        </p:tgtEl>
                                      </p:cBhvr>
                                    </p:animEffect>
                                  </p:childTnLst>
                                </p:cTn>
                              </p:par>
                              <p:par>
                                <p:cTn id="20" presetID="22" presetClass="entr" presetSubtype="1" fill="hold" nodeType="withEffect">
                                  <p:stCondLst>
                                    <p:cond delay="0"/>
                                  </p:stCondLst>
                                  <p:childTnLst>
                                    <p:set>
                                      <p:cBhvr>
                                        <p:cTn id="21" dur="1" fill="hold">
                                          <p:stCondLst>
                                            <p:cond delay="0"/>
                                          </p:stCondLst>
                                        </p:cTn>
                                        <p:tgtEl>
                                          <p:spTgt spid="106"/>
                                        </p:tgtEl>
                                        <p:attrNameLst>
                                          <p:attrName>style.visibility</p:attrName>
                                        </p:attrNameLst>
                                      </p:cBhvr>
                                      <p:to>
                                        <p:strVal val="visible"/>
                                      </p:to>
                                    </p:set>
                                    <p:animEffect transition="in" filter="wipe(up)">
                                      <p:cBhvr>
                                        <p:cTn id="22" dur="500"/>
                                        <p:tgtEl>
                                          <p:spTgt spid="106"/>
                                        </p:tgtEl>
                                      </p:cBhvr>
                                    </p:animEffect>
                                  </p:childTnLst>
                                </p:cTn>
                              </p:par>
                              <p:par>
                                <p:cTn id="23" presetID="22" presetClass="entr" presetSubtype="4" fill="hold" nodeType="withEffect">
                                  <p:stCondLst>
                                    <p:cond delay="0"/>
                                  </p:stCondLst>
                                  <p:childTnLst>
                                    <p:set>
                                      <p:cBhvr>
                                        <p:cTn id="24" dur="1" fill="hold">
                                          <p:stCondLst>
                                            <p:cond delay="0"/>
                                          </p:stCondLst>
                                        </p:cTn>
                                        <p:tgtEl>
                                          <p:spTgt spid="104"/>
                                        </p:tgtEl>
                                        <p:attrNameLst>
                                          <p:attrName>style.visibility</p:attrName>
                                        </p:attrNameLst>
                                      </p:cBhvr>
                                      <p:to>
                                        <p:strVal val="visible"/>
                                      </p:to>
                                    </p:set>
                                    <p:animEffect transition="in" filter="wipe(down)">
                                      <p:cBhvr>
                                        <p:cTn id="25" dur="500"/>
                                        <p:tgtEl>
                                          <p:spTgt spid="104"/>
                                        </p:tgtEl>
                                      </p:cBhvr>
                                    </p:animEffect>
                                  </p:childTnLst>
                                </p:cTn>
                              </p:par>
                              <p:par>
                                <p:cTn id="26" presetID="22" presetClass="entr" presetSubtype="4" fill="hold" nodeType="withEffect">
                                  <p:stCondLst>
                                    <p:cond delay="0"/>
                                  </p:stCondLst>
                                  <p:childTnLst>
                                    <p:set>
                                      <p:cBhvr>
                                        <p:cTn id="27" dur="1" fill="hold">
                                          <p:stCondLst>
                                            <p:cond delay="0"/>
                                          </p:stCondLst>
                                        </p:cTn>
                                        <p:tgtEl>
                                          <p:spTgt spid="112"/>
                                        </p:tgtEl>
                                        <p:attrNameLst>
                                          <p:attrName>style.visibility</p:attrName>
                                        </p:attrNameLst>
                                      </p:cBhvr>
                                      <p:to>
                                        <p:strVal val="visible"/>
                                      </p:to>
                                    </p:set>
                                    <p:animEffect transition="in" filter="wipe(down)">
                                      <p:cBhvr>
                                        <p:cTn id="28"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endParaRPr lang="en-US" altLang="en-US" smtClean="0"/>
          </a:p>
        </p:txBody>
      </p:sp>
      <p:pic>
        <p:nvPicPr>
          <p:cNvPr id="10243"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144000" cy="5221288"/>
          </a:xfrm>
        </p:spPr>
      </p:pic>
      <p:sp>
        <p:nvSpPr>
          <p:cNvPr id="5" name="Rectangle 4"/>
          <p:cNvSpPr/>
          <p:nvPr/>
        </p:nvSpPr>
        <p:spPr>
          <a:xfrm>
            <a:off x="2667000" y="808335"/>
            <a:ext cx="3531736" cy="923330"/>
          </a:xfrm>
          <a:prstGeom prst="rect">
            <a:avLst/>
          </a:prstGeom>
          <a:noFill/>
        </p:spPr>
        <p:txBody>
          <a:bodyPr spcFirstLastPara="1" wrap="none">
            <a:prstTxWarp prst="textArchUp">
              <a:avLst/>
            </a:prstTxWarp>
            <a:spAutoFit/>
          </a:bodyPr>
          <a:lstStyle/>
          <a:p>
            <a:pPr algn="ctr">
              <a:defRPr/>
            </a:pPr>
            <a:r>
              <a:rPr lang="en-US" sz="5400" b="1" dirty="0" err="1">
                <a:ln w="6600">
                  <a:solidFill>
                    <a:schemeClr val="accent2"/>
                  </a:solidFill>
                  <a:prstDash val="solid"/>
                </a:ln>
                <a:solidFill>
                  <a:srgbClr val="FFFFFF"/>
                </a:solidFill>
                <a:effectLst>
                  <a:outerShdw dist="38100" dir="2700000" algn="tl" rotWithShape="0">
                    <a:schemeClr val="accent2"/>
                  </a:outerShdw>
                </a:effectLst>
              </a:rPr>
              <a:t>Khám</a:t>
            </a:r>
            <a:r>
              <a:rPr lang="en-US" sz="5400" b="1" dirty="0">
                <a:ln w="6600">
                  <a:solidFill>
                    <a:schemeClr val="accent2"/>
                  </a:solidFill>
                  <a:prstDash val="solid"/>
                </a:ln>
                <a:solidFill>
                  <a:srgbClr val="FFFFFF"/>
                </a:solidFill>
                <a:effectLst>
                  <a:outerShdw dist="38100" dir="2700000" algn="tl" rotWithShape="0">
                    <a:schemeClr val="accent2"/>
                  </a:outerShdw>
                </a:effectLst>
              </a:rPr>
              <a:t> </a:t>
            </a:r>
            <a:r>
              <a:rPr lang="en-US" sz="5400" b="1" dirty="0" err="1">
                <a:ln w="6600">
                  <a:solidFill>
                    <a:schemeClr val="accent2"/>
                  </a:solidFill>
                  <a:prstDash val="solid"/>
                </a:ln>
                <a:solidFill>
                  <a:srgbClr val="FFFFFF"/>
                </a:solidFill>
                <a:effectLst>
                  <a:outerShdw dist="38100" dir="2700000" algn="tl" rotWithShape="0">
                    <a:schemeClr val="accent2"/>
                  </a:outerShdw>
                </a:effectLst>
              </a:rPr>
              <a:t>phá</a:t>
            </a:r>
            <a:endParaRPr lang="en-US" sz="5400" b="1" dirty="0">
              <a:ln w="6600">
                <a:solidFill>
                  <a:schemeClr val="accent2"/>
                </a:solidFill>
                <a:prstDash val="solid"/>
              </a:ln>
              <a:solidFill>
                <a:srgbClr val="FFFFFF"/>
              </a:solidFill>
              <a:effectLst>
                <a:outerShdw dist="38100" dir="2700000" algn="tl" rotWithShape="0">
                  <a:schemeClr val="accent2"/>
                </a:outerShdw>
              </a:effectLst>
            </a:endParaRPr>
          </a:p>
        </p:txBody>
      </p:sp>
    </p:spTree>
    <p:extLst>
      <p:ext uri="{BB962C8B-B14F-4D97-AF65-F5344CB8AC3E}">
        <p14:creationId xmlns:p14="http://schemas.microsoft.com/office/powerpoint/2010/main" val="22939826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5">
            <a:extLst>
              <a:ext uri="{FF2B5EF4-FFF2-40B4-BE49-F238E27FC236}">
                <a16:creationId xmlns:a16="http://schemas.microsoft.com/office/drawing/2014/main" id="{A61E38F9-E56D-4674-9A4E-12161A99D24D}"/>
              </a:ext>
            </a:extLst>
          </p:cNvPr>
          <p:cNvPicPr>
            <a:picLocks noChangeAspect="1"/>
          </p:cNvPicPr>
          <p:nvPr/>
        </p:nvPicPr>
        <p:blipFill rotWithShape="1">
          <a:blip r:embed="rId2" cstate="print">
            <a:duotone>
              <a:prstClr val="black"/>
              <a:schemeClr val="accent4">
                <a:tint val="45000"/>
                <a:satMod val="400000"/>
              </a:schemeClr>
            </a:duotone>
            <a:extLst>
              <a:ext uri="{28A0092B-C50C-407E-A947-70E740481C1C}">
                <a14:useLocalDpi xmlns:a14="http://schemas.microsoft.com/office/drawing/2010/main" val="0"/>
              </a:ext>
            </a:extLst>
          </a:blip>
          <a:srcRect b="76841"/>
          <a:stretch>
            <a:fillRect/>
          </a:stretch>
        </p:blipFill>
        <p:spPr>
          <a:xfrm>
            <a:off x="-685799" y="-171450"/>
            <a:ext cx="11811000" cy="3483816"/>
          </a:xfrm>
          <a:prstGeom prst="rect">
            <a:avLst/>
          </a:prstGeom>
        </p:spPr>
      </p:pic>
      <p:pic>
        <p:nvPicPr>
          <p:cNvPr id="11" name="图片 5">
            <a:extLst>
              <a:ext uri="{FF2B5EF4-FFF2-40B4-BE49-F238E27FC236}">
                <a16:creationId xmlns:a16="http://schemas.microsoft.com/office/drawing/2014/main" id="{3B66BBAC-50F5-4AB0-A93C-B9611F7AA3FB}"/>
              </a:ext>
            </a:extLst>
          </p:cNvPr>
          <p:cNvPicPr>
            <a:picLocks noChangeAspect="1"/>
          </p:cNvPicPr>
          <p:nvPr/>
        </p:nvPicPr>
        <p:blipFill rotWithShape="1">
          <a:blip r:embed="rId2" cstate="print">
            <a:duotone>
              <a:prstClr val="black"/>
              <a:srgbClr val="A9F090">
                <a:tint val="45000"/>
                <a:satMod val="400000"/>
              </a:srgbClr>
            </a:duotone>
            <a:extLst>
              <a:ext uri="{28A0092B-C50C-407E-A947-70E740481C1C}">
                <a14:useLocalDpi xmlns:a14="http://schemas.microsoft.com/office/drawing/2010/main" val="0"/>
              </a:ext>
            </a:extLst>
          </a:blip>
          <a:srcRect b="76841"/>
          <a:stretch>
            <a:fillRect/>
          </a:stretch>
        </p:blipFill>
        <p:spPr>
          <a:xfrm>
            <a:off x="-685799" y="2906020"/>
            <a:ext cx="11811000" cy="3483816"/>
          </a:xfrm>
          <a:prstGeom prst="rect">
            <a:avLst/>
          </a:prstGeom>
        </p:spPr>
      </p:pic>
      <p:grpSp>
        <p:nvGrpSpPr>
          <p:cNvPr id="14" name="Group 13">
            <a:extLst>
              <a:ext uri="{FF2B5EF4-FFF2-40B4-BE49-F238E27FC236}">
                <a16:creationId xmlns:a16="http://schemas.microsoft.com/office/drawing/2014/main" id="{257DA3C8-12E4-4102-9503-BC493FFF3ED8}"/>
              </a:ext>
            </a:extLst>
          </p:cNvPr>
          <p:cNvGrpSpPr/>
          <p:nvPr/>
        </p:nvGrpSpPr>
        <p:grpSpPr>
          <a:xfrm>
            <a:off x="243214" y="457201"/>
            <a:ext cx="8519785" cy="4027291"/>
            <a:chOff x="2398400" y="-289948"/>
            <a:chExt cx="7279940" cy="6750770"/>
          </a:xfrm>
          <a:effectLst>
            <a:outerShdw blurRad="50800" dist="38100" dir="8100000" algn="tr" rotWithShape="0">
              <a:prstClr val="black">
                <a:alpha val="40000"/>
              </a:prstClr>
            </a:outerShdw>
          </a:effectLst>
        </p:grpSpPr>
        <p:pic>
          <p:nvPicPr>
            <p:cNvPr id="16" name="Graphic 34">
              <a:extLst>
                <a:ext uri="{FF2B5EF4-FFF2-40B4-BE49-F238E27FC236}">
                  <a16:creationId xmlns:a16="http://schemas.microsoft.com/office/drawing/2014/main" id="{11208C77-6A46-4A98-B800-05CBC5361736}"/>
                </a:ext>
              </a:extLst>
            </p:cNvPr>
            <p:cNvPicPr>
              <a:picLocks noChangeAspect="1"/>
            </p:cNvPicPr>
            <p:nvPr/>
          </p:nvPicPr>
          <p:blipFill>
            <a:blip r:embed="rId3" cstate="screen">
              <a:duotone>
                <a:prstClr val="black"/>
                <a:srgbClr val="FFFFCC">
                  <a:tint val="45000"/>
                  <a:satMod val="400000"/>
                </a:srgbClr>
              </a:duotone>
              <a:extLst>
                <a:ext uri="{28A0092B-C50C-407E-A947-70E740481C1C}">
                  <a14:useLocalDpi xmlns:a14="http://schemas.microsoft.com/office/drawing/2010/main" val="0"/>
                </a:ext>
              </a:extLst>
            </a:blip>
            <a:srcRect/>
            <a:stretch>
              <a:fillRect/>
            </a:stretch>
          </p:blipFill>
          <p:spPr>
            <a:xfrm>
              <a:off x="2606104" y="-289948"/>
              <a:ext cx="7072236" cy="6750770"/>
            </a:xfrm>
            <a:prstGeom prst="rect">
              <a:avLst/>
            </a:prstGeom>
          </p:spPr>
        </p:pic>
        <p:pic>
          <p:nvPicPr>
            <p:cNvPr id="17" name="Graphic 35">
              <a:extLst>
                <a:ext uri="{FF2B5EF4-FFF2-40B4-BE49-F238E27FC236}">
                  <a16:creationId xmlns:a16="http://schemas.microsoft.com/office/drawing/2014/main" id="{1C209DF2-94F7-4E46-8D94-863C79D03151}"/>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rot="19188380">
              <a:off x="2398400" y="348022"/>
              <a:ext cx="673623" cy="1834123"/>
            </a:xfrm>
            <a:prstGeom prst="rect">
              <a:avLst/>
            </a:prstGeom>
          </p:spPr>
        </p:pic>
      </p:grpSp>
      <p:sp>
        <p:nvSpPr>
          <p:cNvPr id="58372" name="Text Box 4"/>
          <p:cNvSpPr txBox="1">
            <a:spLocks noChangeArrowheads="1"/>
          </p:cNvSpPr>
          <p:nvPr/>
        </p:nvSpPr>
        <p:spPr bwMode="auto">
          <a:xfrm>
            <a:off x="2057400" y="1818256"/>
            <a:ext cx="5638800"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vi-VN" sz="2800" b="1" dirty="0" err="1" smtClean="0">
                <a:solidFill>
                  <a:srgbClr val="0000FF"/>
                </a:solidFill>
                <a:latin typeface="Times New Roman" panose="02020603050405020304" pitchFamily="18" charset="0"/>
                <a:cs typeface="Times New Roman" panose="02020603050405020304" pitchFamily="18" charset="0"/>
              </a:rPr>
              <a:t>Vùng</a:t>
            </a:r>
            <a:r>
              <a:rPr lang="en-US" altLang="vi-VN" sz="2800" b="1" dirty="0" smtClean="0">
                <a:solidFill>
                  <a:srgbClr val="0000FF"/>
                </a:solidFill>
                <a:latin typeface="Times New Roman" panose="02020603050405020304" pitchFamily="18" charset="0"/>
                <a:cs typeface="Times New Roman" panose="02020603050405020304" pitchFamily="18" charset="0"/>
              </a:rPr>
              <a:t> </a:t>
            </a:r>
            <a:r>
              <a:rPr lang="en-US" altLang="vi-VN" sz="2800" b="1" dirty="0" err="1" smtClean="0">
                <a:solidFill>
                  <a:srgbClr val="0000FF"/>
                </a:solidFill>
                <a:latin typeface="Times New Roman" panose="02020603050405020304" pitchFamily="18" charset="0"/>
                <a:cs typeface="Times New Roman" panose="02020603050405020304" pitchFamily="18" charset="0"/>
              </a:rPr>
              <a:t>công</a:t>
            </a:r>
            <a:r>
              <a:rPr lang="en-US" altLang="vi-VN" sz="2800" b="1" dirty="0" smtClean="0">
                <a:solidFill>
                  <a:srgbClr val="0000FF"/>
                </a:solidFill>
                <a:latin typeface="Times New Roman" panose="02020603050405020304" pitchFamily="18" charset="0"/>
                <a:cs typeface="Times New Roman" panose="02020603050405020304" pitchFamily="18" charset="0"/>
              </a:rPr>
              <a:t> </a:t>
            </a:r>
            <a:r>
              <a:rPr lang="en-US" altLang="vi-VN" sz="2800" b="1" dirty="0" err="1" smtClean="0">
                <a:solidFill>
                  <a:srgbClr val="0000FF"/>
                </a:solidFill>
                <a:latin typeface="Times New Roman" panose="02020603050405020304" pitchFamily="18" charset="0"/>
                <a:cs typeface="Times New Roman" panose="02020603050405020304" pitchFamily="18" charset="0"/>
              </a:rPr>
              <a:t>nghiệp</a:t>
            </a:r>
            <a:r>
              <a:rPr lang="en-US" altLang="vi-VN" sz="2800" b="1" dirty="0" smtClean="0">
                <a:solidFill>
                  <a:srgbClr val="0000FF"/>
                </a:solidFill>
                <a:latin typeface="Times New Roman" panose="02020603050405020304" pitchFamily="18" charset="0"/>
                <a:cs typeface="Times New Roman" panose="02020603050405020304" pitchFamily="18" charset="0"/>
              </a:rPr>
              <a:t> </a:t>
            </a:r>
            <a:r>
              <a:rPr lang="en-US" altLang="vi-VN" sz="2800" b="1" dirty="0" err="1" smtClean="0">
                <a:solidFill>
                  <a:srgbClr val="0000FF"/>
                </a:solidFill>
                <a:latin typeface="Times New Roman" panose="02020603050405020304" pitchFamily="18" charset="0"/>
                <a:cs typeface="Times New Roman" panose="02020603050405020304" pitchFamily="18" charset="0"/>
              </a:rPr>
              <a:t>phát</a:t>
            </a:r>
            <a:r>
              <a:rPr lang="en-US" altLang="vi-VN" sz="2800" b="1" dirty="0" smtClean="0">
                <a:solidFill>
                  <a:srgbClr val="0000FF"/>
                </a:solidFill>
                <a:latin typeface="Times New Roman" panose="02020603050405020304" pitchFamily="18" charset="0"/>
                <a:cs typeface="Times New Roman" panose="02020603050405020304" pitchFamily="18" charset="0"/>
              </a:rPr>
              <a:t> </a:t>
            </a:r>
            <a:r>
              <a:rPr lang="en-US" altLang="vi-VN" sz="2800" b="1" dirty="0" err="1" smtClean="0">
                <a:solidFill>
                  <a:srgbClr val="0000FF"/>
                </a:solidFill>
                <a:latin typeface="Times New Roman" panose="02020603050405020304" pitchFamily="18" charset="0"/>
                <a:cs typeface="Times New Roman" panose="02020603050405020304" pitchFamily="18" charset="0"/>
              </a:rPr>
              <a:t>triển</a:t>
            </a:r>
            <a:r>
              <a:rPr lang="en-US" altLang="vi-VN" sz="2800" b="1" dirty="0" smtClean="0">
                <a:solidFill>
                  <a:srgbClr val="0000FF"/>
                </a:solidFill>
                <a:latin typeface="Times New Roman" panose="02020603050405020304" pitchFamily="18" charset="0"/>
                <a:cs typeface="Times New Roman" panose="02020603050405020304" pitchFamily="18" charset="0"/>
              </a:rPr>
              <a:t> </a:t>
            </a:r>
          </a:p>
          <a:p>
            <a:pPr algn="ctr" eaLnBrk="1" hangingPunct="1">
              <a:spcBef>
                <a:spcPct val="50000"/>
              </a:spcBef>
              <a:buFontTx/>
              <a:buNone/>
            </a:pPr>
            <a:r>
              <a:rPr lang="en-US" altLang="vi-VN" sz="2800" b="1" dirty="0" err="1" smtClean="0">
                <a:solidFill>
                  <a:srgbClr val="0000FF"/>
                </a:solidFill>
                <a:latin typeface="Times New Roman" panose="02020603050405020304" pitchFamily="18" charset="0"/>
                <a:cs typeface="Times New Roman" panose="02020603050405020304" pitchFamily="18" charset="0"/>
              </a:rPr>
              <a:t>mạnh</a:t>
            </a:r>
            <a:r>
              <a:rPr lang="en-US" altLang="vi-VN" sz="2800" b="1" dirty="0" smtClean="0">
                <a:solidFill>
                  <a:srgbClr val="0000FF"/>
                </a:solidFill>
                <a:latin typeface="Times New Roman" panose="02020603050405020304" pitchFamily="18" charset="0"/>
                <a:cs typeface="Times New Roman" panose="02020603050405020304" pitchFamily="18" charset="0"/>
              </a:rPr>
              <a:t> </a:t>
            </a:r>
            <a:r>
              <a:rPr lang="en-US" altLang="vi-VN" sz="2800" b="1" dirty="0" err="1" smtClean="0">
                <a:solidFill>
                  <a:srgbClr val="0000FF"/>
                </a:solidFill>
                <a:latin typeface="Times New Roman" panose="02020603050405020304" pitchFamily="18" charset="0"/>
                <a:cs typeface="Times New Roman" panose="02020603050405020304" pitchFamily="18" charset="0"/>
              </a:rPr>
              <a:t>nhất</a:t>
            </a:r>
            <a:r>
              <a:rPr lang="en-US" altLang="vi-VN" sz="2800" b="1" dirty="0" smtClean="0">
                <a:solidFill>
                  <a:srgbClr val="0000FF"/>
                </a:solidFill>
                <a:latin typeface="Times New Roman" panose="02020603050405020304" pitchFamily="18" charset="0"/>
                <a:cs typeface="Times New Roman" panose="02020603050405020304" pitchFamily="18" charset="0"/>
              </a:rPr>
              <a:t> </a:t>
            </a:r>
            <a:r>
              <a:rPr lang="en-US" altLang="vi-VN" sz="2800" b="1" dirty="0" err="1" smtClean="0">
                <a:solidFill>
                  <a:srgbClr val="0000FF"/>
                </a:solidFill>
                <a:latin typeface="Times New Roman" panose="02020603050405020304" pitchFamily="18" charset="0"/>
                <a:cs typeface="Times New Roman" panose="02020603050405020304" pitchFamily="18" charset="0"/>
              </a:rPr>
              <a:t>nước</a:t>
            </a:r>
            <a:r>
              <a:rPr lang="en-US" altLang="vi-VN" sz="2800" b="1" dirty="0" smtClean="0">
                <a:solidFill>
                  <a:srgbClr val="0000FF"/>
                </a:solidFill>
                <a:latin typeface="Times New Roman" panose="02020603050405020304" pitchFamily="18" charset="0"/>
                <a:cs typeface="Times New Roman" panose="02020603050405020304" pitchFamily="18" charset="0"/>
              </a:rPr>
              <a:t> ta</a:t>
            </a:r>
            <a:endParaRPr lang="en-US" altLang="vi-VN" sz="2500" b="1" dirty="0">
              <a:solidFill>
                <a:srgbClr val="0000FF"/>
              </a:solidFill>
              <a:latin typeface="Times New Roman" panose="02020603050405020304" pitchFamily="18" charset="0"/>
              <a:cs typeface="Times New Roman" panose="02020603050405020304" pitchFamily="18" charset="0"/>
            </a:endParaRPr>
          </a:p>
        </p:txBody>
      </p:sp>
      <p:pic>
        <p:nvPicPr>
          <p:cNvPr id="11271" name="图片 9"/>
          <p:cNvPicPr>
            <a:picLocks noChangeAspect="1"/>
          </p:cNvPicPr>
          <p:nvPr/>
        </p:nvPicPr>
        <p:blipFill>
          <a:blip r:embed="rId5">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7267575" y="2959100"/>
            <a:ext cx="2303463" cy="230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15"/>
          <p:cNvSpPr txBox="1">
            <a:spLocks noChangeArrowheads="1"/>
          </p:cNvSpPr>
          <p:nvPr/>
        </p:nvSpPr>
        <p:spPr bwMode="auto">
          <a:xfrm>
            <a:off x="2314575" y="783786"/>
            <a:ext cx="4953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vi-VN" sz="4000" b="1" dirty="0" smtClean="0">
                <a:solidFill>
                  <a:srgbClr val="FF0000"/>
                </a:solidFill>
                <a:latin typeface="Times New Roman" panose="02020603050405020304" pitchFamily="18" charset="0"/>
                <a:cs typeface="Times New Roman" panose="02020603050405020304" pitchFamily="18" charset="0"/>
              </a:rPr>
              <a:t>HOẠT ĐỘNG 3</a:t>
            </a:r>
            <a:endParaRPr lang="en-US" altLang="vi-VN" sz="40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547106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8372"/>
                                        </p:tgtEl>
                                        <p:attrNameLst>
                                          <p:attrName>style.visibility</p:attrName>
                                        </p:attrNameLst>
                                      </p:cBhvr>
                                      <p:to>
                                        <p:strVal val="visible"/>
                                      </p:to>
                                    </p:set>
                                    <p:animEffect transition="in" filter="checkerboard(across)">
                                      <p:cBhvr>
                                        <p:cTn id="7" dur="500"/>
                                        <p:tgtEl>
                                          <p:spTgt spid="5837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blinds(horizontal)">
                                      <p:cBhvr>
                                        <p:cTn id="12"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386"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1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kx="-3284103" algn="br" rotWithShape="0">
                    <a:schemeClr val="bg2">
                      <a:alpha val="50000"/>
                    </a:schemeClr>
                  </a:outerShdw>
                </a:effectLst>
              </a14:hiddenEffects>
            </a:ext>
          </a:extLst>
        </p:spPr>
      </p:pic>
      <p:sp>
        <p:nvSpPr>
          <p:cNvPr id="16387" name="Text Box 4"/>
          <p:cNvSpPr txBox="1">
            <a:spLocks noChangeArrowheads="1"/>
          </p:cNvSpPr>
          <p:nvPr/>
        </p:nvSpPr>
        <p:spPr bwMode="auto">
          <a:xfrm>
            <a:off x="381000" y="857250"/>
            <a:ext cx="274320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endParaRPr lang="vi-VN" altLang="vi-VN" sz="1800">
              <a:latin typeface="Tahoma" panose="020B0604030504040204" pitchFamily="34" charset="0"/>
            </a:endParaRPr>
          </a:p>
        </p:txBody>
      </p:sp>
      <p:sp>
        <p:nvSpPr>
          <p:cNvPr id="93195" name="Text Box 11"/>
          <p:cNvSpPr txBox="1">
            <a:spLocks noChangeArrowheads="1"/>
          </p:cNvSpPr>
          <p:nvPr/>
        </p:nvSpPr>
        <p:spPr bwMode="auto">
          <a:xfrm>
            <a:off x="228600" y="86626"/>
            <a:ext cx="8077200" cy="430212"/>
          </a:xfrm>
          <a:prstGeom prst="rect">
            <a:avLst/>
          </a:prstGeom>
          <a:noFill/>
          <a:ln w="38100">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vi-VN" sz="2200" b="1" dirty="0" err="1">
                <a:solidFill>
                  <a:srgbClr val="FF0000"/>
                </a:solidFill>
                <a:latin typeface="Times New Roman" panose="02020603050405020304" pitchFamily="18" charset="0"/>
                <a:cs typeface="Times New Roman" panose="02020603050405020304" pitchFamily="18" charset="0"/>
              </a:rPr>
              <a:t>Đọc</a:t>
            </a:r>
            <a:r>
              <a:rPr lang="en-US" altLang="vi-VN" sz="2200" b="1" dirty="0">
                <a:solidFill>
                  <a:srgbClr val="FF0000"/>
                </a:solidFill>
                <a:latin typeface="Times New Roman" panose="02020603050405020304" pitchFamily="18" charset="0"/>
                <a:cs typeface="Times New Roman" panose="02020603050405020304" pitchFamily="18" charset="0"/>
              </a:rPr>
              <a:t> </a:t>
            </a:r>
            <a:r>
              <a:rPr lang="en-US" altLang="vi-VN" sz="2200" b="1" dirty="0" err="1">
                <a:solidFill>
                  <a:srgbClr val="FF0000"/>
                </a:solidFill>
                <a:latin typeface="Times New Roman" panose="02020603050405020304" pitchFamily="18" charset="0"/>
                <a:cs typeface="Times New Roman" panose="02020603050405020304" pitchFamily="18" charset="0"/>
              </a:rPr>
              <a:t>thông</a:t>
            </a:r>
            <a:r>
              <a:rPr lang="en-US" altLang="vi-VN" sz="2200" b="1" dirty="0">
                <a:solidFill>
                  <a:srgbClr val="FF0000"/>
                </a:solidFill>
                <a:latin typeface="Times New Roman" panose="02020603050405020304" pitchFamily="18" charset="0"/>
                <a:cs typeface="Times New Roman" panose="02020603050405020304" pitchFamily="18" charset="0"/>
              </a:rPr>
              <a:t> tin SGK </a:t>
            </a:r>
            <a:r>
              <a:rPr lang="en-US" altLang="vi-VN" sz="2200" b="1" dirty="0" err="1">
                <a:solidFill>
                  <a:srgbClr val="FF0000"/>
                </a:solidFill>
                <a:latin typeface="Times New Roman" panose="02020603050405020304" pitchFamily="18" charset="0"/>
                <a:cs typeface="Times New Roman" panose="02020603050405020304" pitchFamily="18" charset="0"/>
              </a:rPr>
              <a:t>và</a:t>
            </a:r>
            <a:r>
              <a:rPr lang="en-US" altLang="vi-VN" sz="2200" b="1" dirty="0">
                <a:solidFill>
                  <a:srgbClr val="FF0000"/>
                </a:solidFill>
                <a:latin typeface="Times New Roman" panose="02020603050405020304" pitchFamily="18" charset="0"/>
                <a:cs typeface="Times New Roman" panose="02020603050405020304" pitchFamily="18" charset="0"/>
              </a:rPr>
              <a:t> </a:t>
            </a:r>
            <a:r>
              <a:rPr lang="en-US" altLang="vi-VN" sz="2200" b="1" dirty="0" err="1">
                <a:solidFill>
                  <a:srgbClr val="FF0000"/>
                </a:solidFill>
                <a:latin typeface="Times New Roman" panose="02020603050405020304" pitchFamily="18" charset="0"/>
                <a:cs typeface="Times New Roman" panose="02020603050405020304" pitchFamily="18" charset="0"/>
              </a:rPr>
              <a:t>quan</a:t>
            </a:r>
            <a:r>
              <a:rPr lang="en-US" altLang="vi-VN" sz="2200" b="1" dirty="0">
                <a:solidFill>
                  <a:srgbClr val="FF0000"/>
                </a:solidFill>
                <a:latin typeface="Times New Roman" panose="02020603050405020304" pitchFamily="18" charset="0"/>
                <a:cs typeface="Times New Roman" panose="02020603050405020304" pitchFamily="18" charset="0"/>
              </a:rPr>
              <a:t> </a:t>
            </a:r>
            <a:r>
              <a:rPr lang="en-US" altLang="vi-VN" sz="2200" b="1" dirty="0" err="1">
                <a:solidFill>
                  <a:srgbClr val="FF0000"/>
                </a:solidFill>
                <a:latin typeface="Times New Roman" panose="02020603050405020304" pitchFamily="18" charset="0"/>
                <a:cs typeface="Times New Roman" panose="02020603050405020304" pitchFamily="18" charset="0"/>
              </a:rPr>
              <a:t>sát</a:t>
            </a:r>
            <a:r>
              <a:rPr lang="en-US" altLang="vi-VN" sz="2200" b="1" dirty="0">
                <a:solidFill>
                  <a:srgbClr val="FF0000"/>
                </a:solidFill>
                <a:latin typeface="Times New Roman" panose="02020603050405020304" pitchFamily="18" charset="0"/>
                <a:cs typeface="Times New Roman" panose="02020603050405020304" pitchFamily="18" charset="0"/>
              </a:rPr>
              <a:t> </a:t>
            </a:r>
            <a:r>
              <a:rPr lang="en-US" altLang="vi-VN" sz="2200" b="1" dirty="0" err="1">
                <a:solidFill>
                  <a:srgbClr val="FF0000"/>
                </a:solidFill>
                <a:latin typeface="Times New Roman" panose="02020603050405020304" pitchFamily="18" charset="0"/>
                <a:cs typeface="Times New Roman" panose="02020603050405020304" pitchFamily="18" charset="0"/>
              </a:rPr>
              <a:t>các</a:t>
            </a:r>
            <a:r>
              <a:rPr lang="en-US" altLang="vi-VN" sz="2200" b="1" dirty="0">
                <a:solidFill>
                  <a:srgbClr val="FF0000"/>
                </a:solidFill>
                <a:latin typeface="Times New Roman" panose="02020603050405020304" pitchFamily="18" charset="0"/>
                <a:cs typeface="Times New Roman" panose="02020603050405020304" pitchFamily="18" charset="0"/>
              </a:rPr>
              <a:t> </a:t>
            </a:r>
            <a:r>
              <a:rPr lang="en-US" altLang="vi-VN" sz="2200" b="1" dirty="0" err="1">
                <a:solidFill>
                  <a:srgbClr val="FF0000"/>
                </a:solidFill>
                <a:latin typeface="Times New Roman" panose="02020603050405020304" pitchFamily="18" charset="0"/>
                <a:cs typeface="Times New Roman" panose="02020603050405020304" pitchFamily="18" charset="0"/>
              </a:rPr>
              <a:t>hình</a:t>
            </a:r>
            <a:r>
              <a:rPr lang="en-US" altLang="vi-VN" sz="2200" b="1" dirty="0">
                <a:solidFill>
                  <a:srgbClr val="FF0000"/>
                </a:solidFill>
                <a:latin typeface="Times New Roman" panose="02020603050405020304" pitchFamily="18" charset="0"/>
                <a:cs typeface="Times New Roman" panose="02020603050405020304" pitchFamily="18" charset="0"/>
              </a:rPr>
              <a:t> SGK. </a:t>
            </a:r>
            <a:r>
              <a:rPr lang="en-US" altLang="vi-VN" sz="2200" b="1" dirty="0" err="1" smtClean="0">
                <a:solidFill>
                  <a:srgbClr val="FF0000"/>
                </a:solidFill>
                <a:latin typeface="Times New Roman" panose="02020603050405020304" pitchFamily="18" charset="0"/>
                <a:cs typeface="Times New Roman" panose="02020603050405020304" pitchFamily="18" charset="0"/>
              </a:rPr>
              <a:t>Trả</a:t>
            </a:r>
            <a:r>
              <a:rPr lang="en-US" altLang="vi-VN" sz="2200" b="1" dirty="0" smtClean="0">
                <a:solidFill>
                  <a:srgbClr val="FF0000"/>
                </a:solidFill>
                <a:latin typeface="Times New Roman" panose="02020603050405020304" pitchFamily="18" charset="0"/>
                <a:cs typeface="Times New Roman" panose="02020603050405020304" pitchFamily="18" charset="0"/>
              </a:rPr>
              <a:t> </a:t>
            </a:r>
            <a:r>
              <a:rPr lang="en-US" altLang="vi-VN" sz="2200" b="1" dirty="0" err="1" smtClean="0">
                <a:solidFill>
                  <a:srgbClr val="FF0000"/>
                </a:solidFill>
                <a:latin typeface="Times New Roman" panose="02020603050405020304" pitchFamily="18" charset="0"/>
                <a:cs typeface="Times New Roman" panose="02020603050405020304" pitchFamily="18" charset="0"/>
              </a:rPr>
              <a:t>lời</a:t>
            </a:r>
            <a:r>
              <a:rPr lang="en-US" altLang="vi-VN" sz="2200" b="1" dirty="0" smtClean="0">
                <a:solidFill>
                  <a:srgbClr val="FF0000"/>
                </a:solidFill>
                <a:latin typeface="Times New Roman" panose="02020603050405020304" pitchFamily="18" charset="0"/>
                <a:cs typeface="Times New Roman" panose="02020603050405020304" pitchFamily="18" charset="0"/>
              </a:rPr>
              <a:t> </a:t>
            </a:r>
            <a:r>
              <a:rPr lang="en-US" altLang="vi-VN" sz="2200" b="1" dirty="0" err="1" smtClean="0">
                <a:solidFill>
                  <a:srgbClr val="FF0000"/>
                </a:solidFill>
                <a:latin typeface="Times New Roman" panose="02020603050405020304" pitchFamily="18" charset="0"/>
                <a:cs typeface="Times New Roman" panose="02020603050405020304" pitchFamily="18" charset="0"/>
              </a:rPr>
              <a:t>câu</a:t>
            </a:r>
            <a:r>
              <a:rPr lang="en-US" altLang="vi-VN" sz="2200" b="1" dirty="0" smtClean="0">
                <a:solidFill>
                  <a:srgbClr val="FF0000"/>
                </a:solidFill>
                <a:latin typeface="Times New Roman" panose="02020603050405020304" pitchFamily="18" charset="0"/>
                <a:cs typeface="Times New Roman" panose="02020603050405020304" pitchFamily="18" charset="0"/>
              </a:rPr>
              <a:t> </a:t>
            </a:r>
            <a:r>
              <a:rPr lang="en-US" altLang="vi-VN" sz="2200" b="1" dirty="0" err="1" smtClean="0">
                <a:solidFill>
                  <a:srgbClr val="FF0000"/>
                </a:solidFill>
                <a:latin typeface="Times New Roman" panose="02020603050405020304" pitchFamily="18" charset="0"/>
                <a:cs typeface="Times New Roman" panose="02020603050405020304" pitchFamily="18" charset="0"/>
              </a:rPr>
              <a:t>hỏi</a:t>
            </a:r>
            <a:r>
              <a:rPr lang="en-US" altLang="vi-VN" sz="2200" b="1" dirty="0" smtClean="0">
                <a:solidFill>
                  <a:srgbClr val="FF0000"/>
                </a:solidFill>
                <a:latin typeface="Times New Roman" panose="02020603050405020304" pitchFamily="18" charset="0"/>
                <a:cs typeface="Times New Roman" panose="02020603050405020304" pitchFamily="18" charset="0"/>
              </a:rPr>
              <a:t>:</a:t>
            </a:r>
            <a:endParaRPr lang="en-US" altLang="vi-VN" sz="2200" b="1" dirty="0">
              <a:solidFill>
                <a:srgbClr val="FF0000"/>
              </a:solidFill>
              <a:latin typeface="Times New Roman" panose="02020603050405020304" pitchFamily="18" charset="0"/>
              <a:cs typeface="Times New Roman" panose="02020603050405020304" pitchFamily="18" charset="0"/>
            </a:endParaRPr>
          </a:p>
        </p:txBody>
      </p:sp>
      <p:sp>
        <p:nvSpPr>
          <p:cNvPr id="93197" name="Text Box 13"/>
          <p:cNvSpPr txBox="1">
            <a:spLocks noChangeArrowheads="1"/>
          </p:cNvSpPr>
          <p:nvPr/>
        </p:nvSpPr>
        <p:spPr bwMode="auto">
          <a:xfrm>
            <a:off x="466725" y="630238"/>
            <a:ext cx="7924800" cy="76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vi-VN" sz="2200" b="1">
                <a:solidFill>
                  <a:srgbClr val="0000FF"/>
                </a:solidFill>
                <a:latin typeface="Times New Roman" panose="02020603050405020304" pitchFamily="18" charset="0"/>
                <a:cs typeface="Times New Roman" panose="02020603050405020304" pitchFamily="18" charset="0"/>
              </a:rPr>
              <a:t>a) Nêu nguyên nhân làm cho đồng bằng Nam Bộ có ngành công nghiệp phát triển mạnh?</a:t>
            </a:r>
          </a:p>
        </p:txBody>
      </p:sp>
      <p:sp>
        <p:nvSpPr>
          <p:cNvPr id="93201" name="Text Box 17"/>
          <p:cNvSpPr txBox="1">
            <a:spLocks noChangeArrowheads="1"/>
          </p:cNvSpPr>
          <p:nvPr/>
        </p:nvSpPr>
        <p:spPr bwMode="auto">
          <a:xfrm>
            <a:off x="457200" y="1497013"/>
            <a:ext cx="7620000" cy="76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vi-VN" sz="2200" b="1">
                <a:solidFill>
                  <a:srgbClr val="0000FF"/>
                </a:solidFill>
                <a:latin typeface="Times New Roman" panose="02020603050405020304" pitchFamily="18" charset="0"/>
                <a:cs typeface="Times New Roman" panose="02020603050405020304" pitchFamily="18" charset="0"/>
              </a:rPr>
              <a:t>b)</a:t>
            </a:r>
            <a:r>
              <a:rPr lang="en-US" altLang="vi-VN" sz="2200" b="1">
                <a:latin typeface="Times New Roman" panose="02020603050405020304" pitchFamily="18" charset="0"/>
                <a:cs typeface="Times New Roman" panose="02020603050405020304" pitchFamily="18" charset="0"/>
              </a:rPr>
              <a:t> </a:t>
            </a:r>
            <a:r>
              <a:rPr lang="en-US" altLang="vi-VN" sz="2200" b="1">
                <a:solidFill>
                  <a:srgbClr val="0000FF"/>
                </a:solidFill>
                <a:latin typeface="Times New Roman" panose="02020603050405020304" pitchFamily="18" charset="0"/>
                <a:cs typeface="Times New Roman" panose="02020603050405020304" pitchFamily="18" charset="0"/>
              </a:rPr>
              <a:t>Kể tên các ngành công nghiệp và sản phẩm nổi tiếng của đồng bằng Nam Bộ?</a:t>
            </a:r>
          </a:p>
        </p:txBody>
      </p:sp>
      <p:sp>
        <p:nvSpPr>
          <p:cNvPr id="93207" name="Text Box 23"/>
          <p:cNvSpPr txBox="1">
            <a:spLocks noChangeArrowheads="1"/>
          </p:cNvSpPr>
          <p:nvPr/>
        </p:nvSpPr>
        <p:spPr bwMode="auto">
          <a:xfrm>
            <a:off x="466725" y="2343150"/>
            <a:ext cx="7315200" cy="769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vi-VN" sz="2200" b="1">
                <a:solidFill>
                  <a:srgbClr val="0000FF"/>
                </a:solidFill>
                <a:latin typeface="Times New Roman" panose="02020603050405020304" pitchFamily="18" charset="0"/>
                <a:cs typeface="Times New Roman" panose="02020603050405020304" pitchFamily="18" charset="0"/>
              </a:rPr>
              <a:t>c) Nêu dẫn chứng thể hiện đồng bằng Nam Bộ có công nghiệp phát triển mạnh nhất nước ta?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4" presetClass="entr" presetSubtype="0" accel="100000" fill="hold" grpId="0" nodeType="afterEffect">
                                  <p:stCondLst>
                                    <p:cond delay="0"/>
                                  </p:stCondLst>
                                  <p:childTnLst>
                                    <p:set>
                                      <p:cBhvr>
                                        <p:cTn id="6" dur="1" fill="hold">
                                          <p:stCondLst>
                                            <p:cond delay="0"/>
                                          </p:stCondLst>
                                        </p:cTn>
                                        <p:tgtEl>
                                          <p:spTgt spid="93197"/>
                                        </p:tgtEl>
                                        <p:attrNameLst>
                                          <p:attrName>style.visibility</p:attrName>
                                        </p:attrNameLst>
                                      </p:cBhvr>
                                      <p:to>
                                        <p:strVal val="visible"/>
                                      </p:to>
                                    </p:set>
                                    <p:anim calcmode="lin" valueType="num">
                                      <p:cBhvr>
                                        <p:cTn id="7" dur="500" fill="hold"/>
                                        <p:tgtEl>
                                          <p:spTgt spid="93197"/>
                                        </p:tgtEl>
                                        <p:attrNameLst>
                                          <p:attrName>ppt_w</p:attrName>
                                        </p:attrNameLst>
                                      </p:cBhvr>
                                      <p:tavLst>
                                        <p:tav tm="0">
                                          <p:val>
                                            <p:strVal val="#ppt_w*0.05"/>
                                          </p:val>
                                        </p:tav>
                                        <p:tav tm="100000">
                                          <p:val>
                                            <p:strVal val="#ppt_w"/>
                                          </p:val>
                                        </p:tav>
                                      </p:tavLst>
                                    </p:anim>
                                    <p:anim calcmode="lin" valueType="num">
                                      <p:cBhvr>
                                        <p:cTn id="8" dur="500" fill="hold"/>
                                        <p:tgtEl>
                                          <p:spTgt spid="93197"/>
                                        </p:tgtEl>
                                        <p:attrNameLst>
                                          <p:attrName>ppt_h</p:attrName>
                                        </p:attrNameLst>
                                      </p:cBhvr>
                                      <p:tavLst>
                                        <p:tav tm="0">
                                          <p:val>
                                            <p:strVal val="#ppt_h"/>
                                          </p:val>
                                        </p:tav>
                                        <p:tav tm="100000">
                                          <p:val>
                                            <p:strVal val="#ppt_h"/>
                                          </p:val>
                                        </p:tav>
                                      </p:tavLst>
                                    </p:anim>
                                    <p:anim calcmode="lin" valueType="num">
                                      <p:cBhvr>
                                        <p:cTn id="9" dur="500" fill="hold"/>
                                        <p:tgtEl>
                                          <p:spTgt spid="93197"/>
                                        </p:tgtEl>
                                        <p:attrNameLst>
                                          <p:attrName>ppt_x</p:attrName>
                                        </p:attrNameLst>
                                      </p:cBhvr>
                                      <p:tavLst>
                                        <p:tav tm="0">
                                          <p:val>
                                            <p:strVal val="#ppt_x-.2"/>
                                          </p:val>
                                        </p:tav>
                                        <p:tav tm="100000">
                                          <p:val>
                                            <p:strVal val="#ppt_x"/>
                                          </p:val>
                                        </p:tav>
                                      </p:tavLst>
                                    </p:anim>
                                    <p:anim calcmode="lin" valueType="num">
                                      <p:cBhvr>
                                        <p:cTn id="10" dur="500" fill="hold"/>
                                        <p:tgtEl>
                                          <p:spTgt spid="93197"/>
                                        </p:tgtEl>
                                        <p:attrNameLst>
                                          <p:attrName>ppt_y</p:attrName>
                                        </p:attrNameLst>
                                      </p:cBhvr>
                                      <p:tavLst>
                                        <p:tav tm="0">
                                          <p:val>
                                            <p:strVal val="#ppt_y"/>
                                          </p:val>
                                        </p:tav>
                                        <p:tav tm="100000">
                                          <p:val>
                                            <p:strVal val="#ppt_y"/>
                                          </p:val>
                                        </p:tav>
                                      </p:tavLst>
                                    </p:anim>
                                    <p:animEffect transition="in" filter="fade">
                                      <p:cBhvr>
                                        <p:cTn id="11" dur="500"/>
                                        <p:tgtEl>
                                          <p:spTgt spid="93197"/>
                                        </p:tgtEl>
                                      </p:cBhvr>
                                    </p:animEffect>
                                  </p:childTnLst>
                                </p:cTn>
                              </p:par>
                            </p:childTnLst>
                          </p:cTn>
                        </p:par>
                        <p:par>
                          <p:cTn id="12" fill="hold" nodeType="afterGroup">
                            <p:stCondLst>
                              <p:cond delay="500"/>
                            </p:stCondLst>
                            <p:childTnLst>
                              <p:par>
                                <p:cTn id="13" presetID="52" presetClass="entr" presetSubtype="0" fill="hold" grpId="0" nodeType="afterEffect">
                                  <p:stCondLst>
                                    <p:cond delay="0"/>
                                  </p:stCondLst>
                                  <p:childTnLst>
                                    <p:set>
                                      <p:cBhvr>
                                        <p:cTn id="14" dur="1" fill="hold">
                                          <p:stCondLst>
                                            <p:cond delay="0"/>
                                          </p:stCondLst>
                                        </p:cTn>
                                        <p:tgtEl>
                                          <p:spTgt spid="93201"/>
                                        </p:tgtEl>
                                        <p:attrNameLst>
                                          <p:attrName>style.visibility</p:attrName>
                                        </p:attrNameLst>
                                      </p:cBhvr>
                                      <p:to>
                                        <p:strVal val="visible"/>
                                      </p:to>
                                    </p:set>
                                    <p:animScale>
                                      <p:cBhvr>
                                        <p:cTn id="15" dur="1000" decel="50000" fill="hold">
                                          <p:stCondLst>
                                            <p:cond delay="0"/>
                                          </p:stCondLst>
                                        </p:cTn>
                                        <p:tgtEl>
                                          <p:spTgt spid="9320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6" dur="1000" decel="50000" fill="hold">
                                          <p:stCondLst>
                                            <p:cond delay="0"/>
                                          </p:stCondLst>
                                        </p:cTn>
                                        <p:tgtEl>
                                          <p:spTgt spid="93201"/>
                                        </p:tgtEl>
                                        <p:attrNameLst>
                                          <p:attrName>ppt_x</p:attrName>
                                          <p:attrName>ppt_y</p:attrName>
                                        </p:attrNameLst>
                                      </p:cBhvr>
                                    </p:animMotion>
                                    <p:animEffect transition="in" filter="fade">
                                      <p:cBhvr>
                                        <p:cTn id="17" dur="1000"/>
                                        <p:tgtEl>
                                          <p:spTgt spid="93201"/>
                                        </p:tgtEl>
                                      </p:cBhvr>
                                    </p:animEffect>
                                  </p:childTnLst>
                                </p:cTn>
                              </p:par>
                            </p:childTnLst>
                          </p:cTn>
                        </p:par>
                        <p:par>
                          <p:cTn id="18" fill="hold" nodeType="afterGroup">
                            <p:stCondLst>
                              <p:cond delay="1500"/>
                            </p:stCondLst>
                            <p:childTnLst>
                              <p:par>
                                <p:cTn id="19" presetID="52" presetClass="entr" presetSubtype="0" fill="hold" grpId="0" nodeType="afterEffect">
                                  <p:stCondLst>
                                    <p:cond delay="0"/>
                                  </p:stCondLst>
                                  <p:childTnLst>
                                    <p:set>
                                      <p:cBhvr>
                                        <p:cTn id="20" dur="1" fill="hold">
                                          <p:stCondLst>
                                            <p:cond delay="0"/>
                                          </p:stCondLst>
                                        </p:cTn>
                                        <p:tgtEl>
                                          <p:spTgt spid="93207"/>
                                        </p:tgtEl>
                                        <p:attrNameLst>
                                          <p:attrName>style.visibility</p:attrName>
                                        </p:attrNameLst>
                                      </p:cBhvr>
                                      <p:to>
                                        <p:strVal val="visible"/>
                                      </p:to>
                                    </p:set>
                                    <p:animScale>
                                      <p:cBhvr>
                                        <p:cTn id="21" dur="1000" decel="50000" fill="hold">
                                          <p:stCondLst>
                                            <p:cond delay="0"/>
                                          </p:stCondLst>
                                        </p:cTn>
                                        <p:tgtEl>
                                          <p:spTgt spid="9320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93207"/>
                                        </p:tgtEl>
                                        <p:attrNameLst>
                                          <p:attrName>ppt_x</p:attrName>
                                          <p:attrName>ppt_y</p:attrName>
                                        </p:attrNameLst>
                                      </p:cBhvr>
                                    </p:animMotion>
                                    <p:animEffect transition="in" filter="fade">
                                      <p:cBhvr>
                                        <p:cTn id="23" dur="1000"/>
                                        <p:tgtEl>
                                          <p:spTgt spid="93207"/>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93195"/>
                                        </p:tgtEl>
                                        <p:attrNameLst>
                                          <p:attrName>style.visibility</p:attrName>
                                        </p:attrNameLst>
                                      </p:cBhvr>
                                      <p:to>
                                        <p:strVal val="visible"/>
                                      </p:to>
                                    </p:set>
                                    <p:anim calcmode="lin" valueType="num">
                                      <p:cBhvr additive="base">
                                        <p:cTn id="28" dur="500" fill="hold"/>
                                        <p:tgtEl>
                                          <p:spTgt spid="93195"/>
                                        </p:tgtEl>
                                        <p:attrNameLst>
                                          <p:attrName>ppt_x</p:attrName>
                                        </p:attrNameLst>
                                      </p:cBhvr>
                                      <p:tavLst>
                                        <p:tav tm="0">
                                          <p:val>
                                            <p:strVal val="#ppt_x"/>
                                          </p:val>
                                        </p:tav>
                                        <p:tav tm="100000">
                                          <p:val>
                                            <p:strVal val="#ppt_x"/>
                                          </p:val>
                                        </p:tav>
                                      </p:tavLst>
                                    </p:anim>
                                    <p:anim calcmode="lin" valueType="num">
                                      <p:cBhvr additive="base">
                                        <p:cTn id="29" dur="500" fill="hold"/>
                                        <p:tgtEl>
                                          <p:spTgt spid="931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95" grpId="0" animBg="1"/>
      <p:bldP spid="93197" grpId="0"/>
      <p:bldP spid="93201" grpId="0"/>
      <p:bldP spid="9320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434" name="Object 4"/>
          <p:cNvGraphicFramePr>
            <a:graphicFrameLocks noGrp="1" noChangeAspect="1"/>
          </p:cNvGraphicFramePr>
          <p:nvPr>
            <p:ph sz="quarter" idx="2"/>
          </p:nvPr>
        </p:nvGraphicFramePr>
        <p:xfrm>
          <a:off x="4648200" y="1200150"/>
          <a:ext cx="4035425" cy="1641475"/>
        </p:xfrm>
        <a:graphic>
          <a:graphicData uri="http://schemas.openxmlformats.org/presentationml/2006/ole">
            <mc:AlternateContent xmlns:mc="http://schemas.openxmlformats.org/markup-compatibility/2006">
              <mc:Choice xmlns:v="urn:schemas-microsoft-com:vml" Requires="v">
                <p:oleObj spid="_x0000_s18445" name="Chart" r:id="rId4" imgW="4038410" imgH="2190902" progId="MSGraph.Chart.8">
                  <p:embed followColorScheme="full"/>
                </p:oleObj>
              </mc:Choice>
              <mc:Fallback>
                <p:oleObj name="Chart" r:id="rId4" imgW="4038410" imgH="2190902" progId="MSGraph.Chart.8">
                  <p:embed followColorScheme="full"/>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8200" y="1200150"/>
                        <a:ext cx="4035425" cy="164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pic>
        <p:nvPicPr>
          <p:cNvPr id="113670" name="Picture 6" descr="IMG0216A"/>
          <p:cNvPicPr>
            <a:picLocks noGrp="1" noChangeAspect="1" noChangeArrowheads="1"/>
          </p:cNvPicPr>
          <p:nvPr>
            <p:ph sz="half" idx="1"/>
          </p:nvPr>
        </p:nvPicPr>
        <p:blipFill>
          <a:blip r:embed="rId6">
            <a:extLst>
              <a:ext uri="{28A0092B-C50C-407E-A947-70E740481C1C}">
                <a14:useLocalDpi xmlns:a14="http://schemas.microsoft.com/office/drawing/2010/main" val="0"/>
              </a:ext>
            </a:extLst>
          </a:blip>
          <a:srcRect/>
          <a:stretch>
            <a:fillRect/>
          </a:stretch>
        </p:blipFill>
        <p:spPr>
          <a:xfrm>
            <a:off x="0" y="0"/>
            <a:ext cx="4572000" cy="2286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13671" name="Picture 7" descr="CAE70L6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24400" y="0"/>
            <a:ext cx="44196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672" name="Picture 8" descr="IMG0217A"/>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2571750"/>
            <a:ext cx="4495800" cy="2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673" name="Picture 9" descr="CAMFOPA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24400" y="2571750"/>
            <a:ext cx="4419600" cy="2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674" name="Text Box 10"/>
          <p:cNvSpPr txBox="1">
            <a:spLocks noChangeArrowheads="1"/>
          </p:cNvSpPr>
          <p:nvPr/>
        </p:nvSpPr>
        <p:spPr bwMode="auto">
          <a:xfrm>
            <a:off x="1905000" y="2190750"/>
            <a:ext cx="5791200" cy="4000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vi-VN" sz="2000" b="1">
                <a:solidFill>
                  <a:srgbClr val="0000FF"/>
                </a:solidFill>
                <a:latin typeface="Times New Roman" panose="02020603050405020304" pitchFamily="18" charset="0"/>
              </a:rPr>
              <a:t>Sản xuất linh kiện máy tính điện tử</a:t>
            </a:r>
          </a:p>
        </p:txBody>
      </p:sp>
      <p:sp>
        <p:nvSpPr>
          <p:cNvPr id="113676" name="Text Box 12"/>
          <p:cNvSpPr txBox="1">
            <a:spLocks noChangeArrowheads="1"/>
          </p:cNvSpPr>
          <p:nvPr/>
        </p:nvSpPr>
        <p:spPr bwMode="auto">
          <a:xfrm>
            <a:off x="2438400" y="4754563"/>
            <a:ext cx="5257800" cy="4302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vi-VN" sz="2200">
                <a:solidFill>
                  <a:srgbClr val="CE1502"/>
                </a:solidFill>
                <a:latin typeface="Times New Roman" panose="02020603050405020304" pitchFamily="18" charset="0"/>
              </a:rPr>
              <a:t>  </a:t>
            </a:r>
            <a:r>
              <a:rPr lang="en-US" altLang="vi-VN" sz="2200" b="1">
                <a:solidFill>
                  <a:srgbClr val="0000FF"/>
                </a:solidFill>
                <a:latin typeface="Times New Roman" panose="02020603050405020304" pitchFamily="18" charset="0"/>
              </a:rPr>
              <a:t>Dây chuyền sản xuất bột ngọt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4" fill="hold" nodeType="afterEffect">
                                  <p:stCondLst>
                                    <p:cond delay="0"/>
                                  </p:stCondLst>
                                  <p:childTnLst>
                                    <p:set>
                                      <p:cBhvr>
                                        <p:cTn id="6" dur="1" fill="hold">
                                          <p:stCondLst>
                                            <p:cond delay="0"/>
                                          </p:stCondLst>
                                        </p:cTn>
                                        <p:tgtEl>
                                          <p:spTgt spid="113670"/>
                                        </p:tgtEl>
                                        <p:attrNameLst>
                                          <p:attrName>style.visibility</p:attrName>
                                        </p:attrNameLst>
                                      </p:cBhvr>
                                      <p:to>
                                        <p:strVal val="visible"/>
                                      </p:to>
                                    </p:set>
                                    <p:animEffect transition="in" filter="wheel(4)">
                                      <p:cBhvr>
                                        <p:cTn id="7" dur="2000"/>
                                        <p:tgtEl>
                                          <p:spTgt spid="113670"/>
                                        </p:tgtEl>
                                      </p:cBhvr>
                                    </p:animEffect>
                                  </p:childTnLst>
                                </p:cTn>
                              </p:par>
                            </p:childTnLst>
                          </p:cTn>
                        </p:par>
                        <p:par>
                          <p:cTn id="8" fill="hold" nodeType="afterGroup">
                            <p:stCondLst>
                              <p:cond delay="2000"/>
                            </p:stCondLst>
                            <p:childTnLst>
                              <p:par>
                                <p:cTn id="9" presetID="21" presetClass="entr" presetSubtype="4" fill="hold" nodeType="afterEffect">
                                  <p:stCondLst>
                                    <p:cond delay="0"/>
                                  </p:stCondLst>
                                  <p:childTnLst>
                                    <p:set>
                                      <p:cBhvr>
                                        <p:cTn id="10" dur="1" fill="hold">
                                          <p:stCondLst>
                                            <p:cond delay="0"/>
                                          </p:stCondLst>
                                        </p:cTn>
                                        <p:tgtEl>
                                          <p:spTgt spid="113671"/>
                                        </p:tgtEl>
                                        <p:attrNameLst>
                                          <p:attrName>style.visibility</p:attrName>
                                        </p:attrNameLst>
                                      </p:cBhvr>
                                      <p:to>
                                        <p:strVal val="visible"/>
                                      </p:to>
                                    </p:set>
                                    <p:animEffect transition="in" filter="wheel(4)">
                                      <p:cBhvr>
                                        <p:cTn id="11" dur="2000"/>
                                        <p:tgtEl>
                                          <p:spTgt spid="113671"/>
                                        </p:tgtEl>
                                      </p:cBhvr>
                                    </p:animEffect>
                                  </p:childTnLst>
                                </p:cTn>
                              </p:par>
                            </p:childTnLst>
                          </p:cTn>
                        </p:par>
                        <p:par>
                          <p:cTn id="12" fill="hold" nodeType="afterGroup">
                            <p:stCondLst>
                              <p:cond delay="4000"/>
                            </p:stCondLst>
                            <p:childTnLst>
                              <p:par>
                                <p:cTn id="13" presetID="24" presetClass="entr" presetSubtype="0" fill="hold" grpId="0" nodeType="afterEffect">
                                  <p:stCondLst>
                                    <p:cond delay="0"/>
                                  </p:stCondLst>
                                  <p:childTnLst>
                                    <p:set>
                                      <p:cBhvr>
                                        <p:cTn id="14" dur="1" fill="hold">
                                          <p:stCondLst>
                                            <p:cond delay="0"/>
                                          </p:stCondLst>
                                        </p:cTn>
                                        <p:tgtEl>
                                          <p:spTgt spid="113674"/>
                                        </p:tgtEl>
                                        <p:attrNameLst>
                                          <p:attrName>style.visibility</p:attrName>
                                        </p:attrNameLst>
                                      </p:cBhvr>
                                      <p:to>
                                        <p:strVal val="visible"/>
                                      </p:to>
                                    </p:set>
                                    <p:anim to="" calcmode="lin" valueType="num">
                                      <p:cBhvr>
                                        <p:cTn id="15" dur="1" fill="hold"/>
                                        <p:tgtEl>
                                          <p:spTgt spid="113674"/>
                                        </p:tgtEl>
                                        <p:attrNameLst>
                                          <p:attrName/>
                                        </p:attrNameLst>
                                      </p:cBhvr>
                                    </p:anim>
                                  </p:childTnLst>
                                </p:cTn>
                              </p:par>
                            </p:childTnLst>
                          </p:cTn>
                        </p:par>
                        <p:par>
                          <p:cTn id="16" fill="hold" nodeType="afterGroup">
                            <p:stCondLst>
                              <p:cond delay="4000"/>
                            </p:stCondLst>
                            <p:childTnLst>
                              <p:par>
                                <p:cTn id="17" presetID="21" presetClass="entr" presetSubtype="4" fill="hold" nodeType="afterEffect">
                                  <p:stCondLst>
                                    <p:cond delay="0"/>
                                  </p:stCondLst>
                                  <p:childTnLst>
                                    <p:set>
                                      <p:cBhvr>
                                        <p:cTn id="18" dur="1" fill="hold">
                                          <p:stCondLst>
                                            <p:cond delay="0"/>
                                          </p:stCondLst>
                                        </p:cTn>
                                        <p:tgtEl>
                                          <p:spTgt spid="113672"/>
                                        </p:tgtEl>
                                        <p:attrNameLst>
                                          <p:attrName>style.visibility</p:attrName>
                                        </p:attrNameLst>
                                      </p:cBhvr>
                                      <p:to>
                                        <p:strVal val="visible"/>
                                      </p:to>
                                    </p:set>
                                    <p:animEffect transition="in" filter="wheel(4)">
                                      <p:cBhvr>
                                        <p:cTn id="19" dur="2000"/>
                                        <p:tgtEl>
                                          <p:spTgt spid="113672"/>
                                        </p:tgtEl>
                                      </p:cBhvr>
                                    </p:animEffect>
                                  </p:childTnLst>
                                </p:cTn>
                              </p:par>
                            </p:childTnLst>
                          </p:cTn>
                        </p:par>
                        <p:par>
                          <p:cTn id="20" fill="hold" nodeType="afterGroup">
                            <p:stCondLst>
                              <p:cond delay="6000"/>
                            </p:stCondLst>
                            <p:childTnLst>
                              <p:par>
                                <p:cTn id="21" presetID="21" presetClass="entr" presetSubtype="4" fill="hold" nodeType="afterEffect">
                                  <p:stCondLst>
                                    <p:cond delay="0"/>
                                  </p:stCondLst>
                                  <p:childTnLst>
                                    <p:set>
                                      <p:cBhvr>
                                        <p:cTn id="22" dur="1" fill="hold">
                                          <p:stCondLst>
                                            <p:cond delay="0"/>
                                          </p:stCondLst>
                                        </p:cTn>
                                        <p:tgtEl>
                                          <p:spTgt spid="113673"/>
                                        </p:tgtEl>
                                        <p:attrNameLst>
                                          <p:attrName>style.visibility</p:attrName>
                                        </p:attrNameLst>
                                      </p:cBhvr>
                                      <p:to>
                                        <p:strVal val="visible"/>
                                      </p:to>
                                    </p:set>
                                    <p:animEffect transition="in" filter="wheel(4)">
                                      <p:cBhvr>
                                        <p:cTn id="23" dur="2000"/>
                                        <p:tgtEl>
                                          <p:spTgt spid="113673"/>
                                        </p:tgtEl>
                                      </p:cBhvr>
                                    </p:animEffect>
                                  </p:childTnLst>
                                </p:cTn>
                              </p:par>
                            </p:childTnLst>
                          </p:cTn>
                        </p:par>
                        <p:par>
                          <p:cTn id="24" fill="hold" nodeType="afterGroup">
                            <p:stCondLst>
                              <p:cond delay="8000"/>
                            </p:stCondLst>
                            <p:childTnLst>
                              <p:par>
                                <p:cTn id="25" presetID="37" presetClass="entr" presetSubtype="0" fill="hold" grpId="0" nodeType="afterEffect">
                                  <p:stCondLst>
                                    <p:cond delay="0"/>
                                  </p:stCondLst>
                                  <p:childTnLst>
                                    <p:set>
                                      <p:cBhvr>
                                        <p:cTn id="26" dur="1" fill="hold">
                                          <p:stCondLst>
                                            <p:cond delay="0"/>
                                          </p:stCondLst>
                                        </p:cTn>
                                        <p:tgtEl>
                                          <p:spTgt spid="113676"/>
                                        </p:tgtEl>
                                        <p:attrNameLst>
                                          <p:attrName>style.visibility</p:attrName>
                                        </p:attrNameLst>
                                      </p:cBhvr>
                                      <p:to>
                                        <p:strVal val="visible"/>
                                      </p:to>
                                    </p:set>
                                    <p:animEffect transition="in" filter="fade">
                                      <p:cBhvr>
                                        <p:cTn id="27" dur="1000"/>
                                        <p:tgtEl>
                                          <p:spTgt spid="113676"/>
                                        </p:tgtEl>
                                      </p:cBhvr>
                                    </p:animEffect>
                                    <p:anim calcmode="lin" valueType="num">
                                      <p:cBhvr>
                                        <p:cTn id="28" dur="1000" fill="hold"/>
                                        <p:tgtEl>
                                          <p:spTgt spid="113676"/>
                                        </p:tgtEl>
                                        <p:attrNameLst>
                                          <p:attrName>ppt_x</p:attrName>
                                        </p:attrNameLst>
                                      </p:cBhvr>
                                      <p:tavLst>
                                        <p:tav tm="0">
                                          <p:val>
                                            <p:strVal val="#ppt_x"/>
                                          </p:val>
                                        </p:tav>
                                        <p:tav tm="100000">
                                          <p:val>
                                            <p:strVal val="#ppt_x"/>
                                          </p:val>
                                        </p:tav>
                                      </p:tavLst>
                                    </p:anim>
                                    <p:anim calcmode="lin" valueType="num">
                                      <p:cBhvr>
                                        <p:cTn id="29" dur="900" decel="100000" fill="hold"/>
                                        <p:tgtEl>
                                          <p:spTgt spid="113676"/>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1367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74" grpId="0"/>
      <p:bldP spid="11367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4" descr="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Text Box 5"/>
          <p:cNvSpPr txBox="1">
            <a:spLocks noChangeArrowheads="1"/>
          </p:cNvSpPr>
          <p:nvPr/>
        </p:nvSpPr>
        <p:spPr bwMode="auto">
          <a:xfrm>
            <a:off x="2057400" y="4754563"/>
            <a:ext cx="5334000" cy="430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vi-VN" sz="2200" b="1">
                <a:solidFill>
                  <a:srgbClr val="0000FF"/>
                </a:solidFill>
                <a:latin typeface="Times New Roman" panose="02020603050405020304" pitchFamily="18" charset="0"/>
              </a:rPr>
              <a:t>Chế biến hạt điều xuất khẩu</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5" name="Text Box 5"/>
          <p:cNvSpPr txBox="1">
            <a:spLocks noChangeArrowheads="1"/>
          </p:cNvSpPr>
          <p:nvPr/>
        </p:nvSpPr>
        <p:spPr bwMode="auto">
          <a:xfrm>
            <a:off x="457200" y="3086100"/>
            <a:ext cx="3886200" cy="430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vi-VN" sz="2200" b="1">
                <a:solidFill>
                  <a:srgbClr val="CE1502"/>
                </a:solidFill>
                <a:latin typeface="Times New Roman" panose="02020603050405020304" pitchFamily="18" charset="0"/>
              </a:rPr>
              <a:t>Phân xưởng cán đồng</a:t>
            </a:r>
          </a:p>
        </p:txBody>
      </p:sp>
      <p:graphicFrame>
        <p:nvGraphicFramePr>
          <p:cNvPr id="102406" name="Object 6"/>
          <p:cNvGraphicFramePr>
            <a:graphicFrameLocks noChangeAspect="1"/>
          </p:cNvGraphicFramePr>
          <p:nvPr/>
        </p:nvGraphicFramePr>
        <p:xfrm>
          <a:off x="4800600" y="2536825"/>
          <a:ext cx="4343400" cy="2606675"/>
        </p:xfrm>
        <a:graphic>
          <a:graphicData uri="http://schemas.openxmlformats.org/presentationml/2006/ole">
            <mc:AlternateContent xmlns:mc="http://schemas.openxmlformats.org/markup-compatibility/2006">
              <mc:Choice xmlns:v="urn:schemas-microsoft-com:vml" Requires="v">
                <p:oleObj spid="_x0000_s22537" name="Image" r:id="rId4" imgW="2793651" imgH="2234921" progId="Photoshop.Image.12">
                  <p:embed/>
                </p:oleObj>
              </mc:Choice>
              <mc:Fallback>
                <p:oleObj name="Image" r:id="rId4" imgW="2793651" imgH="2234921" progId="Photoshop.Image.12">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0600" y="2536825"/>
                        <a:ext cx="4343400" cy="2606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02408" name="Picture 8" descr="dPEcwMsw"/>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5867400" cy="247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02408"/>
                                        </p:tgtEl>
                                        <p:attrNameLst>
                                          <p:attrName>style.visibility</p:attrName>
                                        </p:attrNameLst>
                                      </p:cBhvr>
                                      <p:to>
                                        <p:strVal val="visible"/>
                                      </p:to>
                                    </p:set>
                                    <p:animEffect transition="in" filter="blinds(horizontal)">
                                      <p:cBhvr>
                                        <p:cTn id="7" dur="500"/>
                                        <p:tgtEl>
                                          <p:spTgt spid="102408"/>
                                        </p:tgtEl>
                                      </p:cBhvr>
                                    </p:animEffect>
                                  </p:childTnLst>
                                </p:cTn>
                              </p:par>
                              <p:par>
                                <p:cTn id="8" presetID="3" presetClass="entr" presetSubtype="10" fill="hold" nodeType="withEffect">
                                  <p:stCondLst>
                                    <p:cond delay="0"/>
                                  </p:stCondLst>
                                  <p:childTnLst>
                                    <p:set>
                                      <p:cBhvr>
                                        <p:cTn id="9" dur="1" fill="hold">
                                          <p:stCondLst>
                                            <p:cond delay="0"/>
                                          </p:stCondLst>
                                        </p:cTn>
                                        <p:tgtEl>
                                          <p:spTgt spid="102406"/>
                                        </p:tgtEl>
                                        <p:attrNameLst>
                                          <p:attrName>style.visibility</p:attrName>
                                        </p:attrNameLst>
                                      </p:cBhvr>
                                      <p:to>
                                        <p:strVal val="visible"/>
                                      </p:to>
                                    </p:set>
                                    <p:animEffect transition="in" filter="blinds(horizontal)">
                                      <p:cBhvr>
                                        <p:cTn id="10" dur="500"/>
                                        <p:tgtEl>
                                          <p:spTgt spid="102406"/>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02405"/>
                                        </p:tgtEl>
                                        <p:attrNameLst>
                                          <p:attrName>style.visibility</p:attrName>
                                        </p:attrNameLst>
                                      </p:cBhvr>
                                      <p:to>
                                        <p:strVal val="visible"/>
                                      </p:to>
                                    </p:set>
                                    <p:animEffect transition="in" filter="blinds(horizontal)">
                                      <p:cBhvr>
                                        <p:cTn id="13" dur="500"/>
                                        <p:tgtEl>
                                          <p:spTgt spid="1024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4" descr="144998[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2652713"/>
            <a:ext cx="4800600" cy="2490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Text Box 5"/>
          <p:cNvSpPr txBox="1">
            <a:spLocks noChangeArrowheads="1"/>
          </p:cNvSpPr>
          <p:nvPr/>
        </p:nvSpPr>
        <p:spPr bwMode="auto">
          <a:xfrm>
            <a:off x="0" y="3143250"/>
            <a:ext cx="4114800" cy="430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vi-VN" sz="2200" b="1">
                <a:solidFill>
                  <a:srgbClr val="CE1502"/>
                </a:solidFill>
                <a:latin typeface="Times New Roman" panose="02020603050405020304" pitchFamily="18" charset="0"/>
              </a:rPr>
              <a:t>Nhà máy đạm Phú Mĩ</a:t>
            </a:r>
          </a:p>
        </p:txBody>
      </p:sp>
      <p:pic>
        <p:nvPicPr>
          <p:cNvPr id="24580" name="Picture 7" descr="b5b39ee7208f0972e273bfe8dce2bda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5486400" cy="274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4" descr="1682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Text Box 4"/>
          <p:cNvSpPr txBox="1">
            <a:spLocks noChangeArrowheads="1"/>
          </p:cNvSpPr>
          <p:nvPr/>
        </p:nvSpPr>
        <p:spPr bwMode="auto">
          <a:xfrm>
            <a:off x="1295400" y="228600"/>
            <a:ext cx="69342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endParaRPr lang="vi-VN" altLang="vi-VN" sz="2800">
              <a:latin typeface="Tahoma" panose="020B0604030504040204" pitchFamily="34" charset="0"/>
            </a:endParaRPr>
          </a:p>
        </p:txBody>
      </p:sp>
      <p:sp>
        <p:nvSpPr>
          <p:cNvPr id="28675" name="Text Box 6"/>
          <p:cNvSpPr txBox="1">
            <a:spLocks noChangeArrowheads="1"/>
          </p:cNvSpPr>
          <p:nvPr/>
        </p:nvSpPr>
        <p:spPr bwMode="auto">
          <a:xfrm>
            <a:off x="457200" y="742950"/>
            <a:ext cx="16002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endParaRPr lang="vi-VN" altLang="vi-VN" sz="2800">
              <a:latin typeface="Tahoma" panose="020B0604030504040204" pitchFamily="34" charset="0"/>
            </a:endParaRPr>
          </a:p>
        </p:txBody>
      </p:sp>
      <p:sp>
        <p:nvSpPr>
          <p:cNvPr id="28676" name="Text Box 8"/>
          <p:cNvSpPr txBox="1">
            <a:spLocks noChangeArrowheads="1"/>
          </p:cNvSpPr>
          <p:nvPr/>
        </p:nvSpPr>
        <p:spPr bwMode="auto">
          <a:xfrm>
            <a:off x="1828800" y="914400"/>
            <a:ext cx="69342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endParaRPr lang="vi-VN" altLang="vi-VN" sz="2800">
              <a:latin typeface="Tahoma" panose="020B0604030504040204" pitchFamily="34" charset="0"/>
            </a:endParaRPr>
          </a:p>
        </p:txBody>
      </p:sp>
      <p:sp>
        <p:nvSpPr>
          <p:cNvPr id="107533" name="Text Box 13"/>
          <p:cNvSpPr txBox="1">
            <a:spLocks noChangeArrowheads="1"/>
          </p:cNvSpPr>
          <p:nvPr/>
        </p:nvSpPr>
        <p:spPr bwMode="auto">
          <a:xfrm>
            <a:off x="381000" y="581025"/>
            <a:ext cx="8077200" cy="132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vi-VN" sz="2000" b="1">
                <a:solidFill>
                  <a:srgbClr val="000000"/>
                </a:solidFill>
                <a:latin typeface="Times New Roman" panose="02020603050405020304" pitchFamily="18" charset="0"/>
              </a:rPr>
              <a:t>a) Nguyên nhân: </a:t>
            </a:r>
            <a:r>
              <a:rPr lang="en-US" altLang="vi-VN" sz="2000" b="1">
                <a:solidFill>
                  <a:srgbClr val="0000FF"/>
                </a:solidFill>
                <a:latin typeface="Times New Roman" panose="02020603050405020304" pitchFamily="18" charset="0"/>
              </a:rPr>
              <a:t>+</a:t>
            </a:r>
            <a:r>
              <a:rPr lang="en-US" altLang="vi-VN" sz="2000" b="1">
                <a:latin typeface="Times New Roman" panose="02020603050405020304" pitchFamily="18" charset="0"/>
              </a:rPr>
              <a:t> </a:t>
            </a:r>
            <a:r>
              <a:rPr lang="en-US" altLang="vi-VN" sz="2000" b="1">
                <a:solidFill>
                  <a:srgbClr val="0000FF"/>
                </a:solidFill>
                <a:latin typeface="Times New Roman" panose="02020603050405020304" pitchFamily="18" charset="0"/>
              </a:rPr>
              <a:t>Nhờ có nguồn nguyên liệu và lao động.</a:t>
            </a:r>
          </a:p>
          <a:p>
            <a:pPr>
              <a:spcBef>
                <a:spcPct val="0"/>
              </a:spcBef>
              <a:buFontTx/>
              <a:buNone/>
            </a:pPr>
            <a:r>
              <a:rPr lang="en-US" altLang="vi-VN" sz="2000" b="1">
                <a:solidFill>
                  <a:srgbClr val="0000FF"/>
                </a:solidFill>
                <a:latin typeface="Times New Roman" panose="02020603050405020304" pitchFamily="18" charset="0"/>
              </a:rPr>
              <a:t>                             + Được đầu tư  xây dựng nhiều nhà máy. </a:t>
            </a:r>
          </a:p>
          <a:p>
            <a:pPr>
              <a:spcBef>
                <a:spcPct val="0"/>
              </a:spcBef>
              <a:buFontTx/>
              <a:buNone/>
            </a:pPr>
            <a:r>
              <a:rPr lang="en-US" altLang="vi-VN" sz="2000" b="1">
                <a:solidFill>
                  <a:srgbClr val="0000FF"/>
                </a:solidFill>
                <a:latin typeface="Times New Roman" panose="02020603050405020304" pitchFamily="18" charset="0"/>
              </a:rPr>
              <a:t> Nên đồng bằng Nam bộ đã trở thành vùng có ngành công nghiệp phát triển mạnh nhất nước ta.</a:t>
            </a:r>
          </a:p>
        </p:txBody>
      </p:sp>
      <p:sp>
        <p:nvSpPr>
          <p:cNvPr id="28678" name="Text Box 14"/>
          <p:cNvSpPr txBox="1">
            <a:spLocks noChangeArrowheads="1"/>
          </p:cNvSpPr>
          <p:nvPr/>
        </p:nvSpPr>
        <p:spPr bwMode="auto">
          <a:xfrm>
            <a:off x="1066800" y="3657600"/>
            <a:ext cx="70104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endParaRPr lang="vi-VN" altLang="vi-VN" sz="2800">
              <a:latin typeface="Tahoma" panose="020B0604030504040204" pitchFamily="34" charset="0"/>
            </a:endParaRPr>
          </a:p>
        </p:txBody>
      </p:sp>
      <p:sp>
        <p:nvSpPr>
          <p:cNvPr id="107535" name="Text Box 15"/>
          <p:cNvSpPr txBox="1">
            <a:spLocks noChangeArrowheads="1"/>
          </p:cNvSpPr>
          <p:nvPr/>
        </p:nvSpPr>
        <p:spPr bwMode="auto">
          <a:xfrm>
            <a:off x="381000" y="2060575"/>
            <a:ext cx="8229600"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vi-VN" sz="2000" b="1">
                <a:solidFill>
                  <a:schemeClr val="tx2"/>
                </a:solidFill>
                <a:latin typeface="Times New Roman" panose="02020603050405020304" pitchFamily="18" charset="0"/>
              </a:rPr>
              <a:t>b)</a:t>
            </a:r>
            <a:r>
              <a:rPr lang="en-US" altLang="vi-VN" sz="2000">
                <a:solidFill>
                  <a:srgbClr val="CE1502"/>
                </a:solidFill>
                <a:latin typeface="Times New Roman" panose="02020603050405020304" pitchFamily="18" charset="0"/>
              </a:rPr>
              <a:t> </a:t>
            </a:r>
            <a:r>
              <a:rPr lang="en-US" altLang="vi-VN" sz="2000" b="1">
                <a:solidFill>
                  <a:srgbClr val="0000FF"/>
                </a:solidFill>
                <a:latin typeface="Times New Roman" panose="02020603050405020304" pitchFamily="18" charset="0"/>
              </a:rPr>
              <a:t>Các ngành công nghiệp như: ngành khai thác dầu khí; sản xuất điện; chế biến lương thực, thực phẩm; hóa chất; cơ khí; điện tử;...</a:t>
            </a:r>
          </a:p>
        </p:txBody>
      </p:sp>
      <p:sp>
        <p:nvSpPr>
          <p:cNvPr id="28680" name="Text Box 16"/>
          <p:cNvSpPr txBox="1">
            <a:spLocks noChangeArrowheads="1"/>
          </p:cNvSpPr>
          <p:nvPr/>
        </p:nvSpPr>
        <p:spPr bwMode="auto">
          <a:xfrm>
            <a:off x="762000" y="3657600"/>
            <a:ext cx="76962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endParaRPr lang="vi-VN" altLang="vi-VN" sz="2800">
              <a:latin typeface="Tahoma" panose="020B0604030504040204" pitchFamily="34" charset="0"/>
            </a:endParaRPr>
          </a:p>
        </p:txBody>
      </p:sp>
      <p:sp>
        <p:nvSpPr>
          <p:cNvPr id="107537" name="Text Box 17"/>
          <p:cNvSpPr txBox="1">
            <a:spLocks noChangeArrowheads="1"/>
          </p:cNvSpPr>
          <p:nvPr/>
        </p:nvSpPr>
        <p:spPr bwMode="auto">
          <a:xfrm>
            <a:off x="609600" y="2825750"/>
            <a:ext cx="8229600"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vi-VN" sz="2000">
                <a:solidFill>
                  <a:srgbClr val="000000"/>
                </a:solidFill>
                <a:latin typeface="Times New Roman" panose="02020603050405020304" pitchFamily="18" charset="0"/>
              </a:rPr>
              <a:t> </a:t>
            </a:r>
            <a:r>
              <a:rPr lang="en-US" altLang="vi-VN" sz="2000" b="1">
                <a:solidFill>
                  <a:srgbClr val="0000FF"/>
                </a:solidFill>
                <a:latin typeface="Times New Roman" panose="02020603050405020304" pitchFamily="18" charset="0"/>
              </a:rPr>
              <a:t>Một số sản phẩm như:</a:t>
            </a:r>
            <a:r>
              <a:rPr lang="en-US" altLang="vi-VN" sz="2000" b="1" i="1">
                <a:solidFill>
                  <a:srgbClr val="0000FF"/>
                </a:solidFill>
                <a:latin typeface="Times New Roman" panose="02020603050405020304" pitchFamily="18" charset="0"/>
              </a:rPr>
              <a:t> </a:t>
            </a:r>
            <a:r>
              <a:rPr lang="en-US" altLang="vi-VN" sz="2000" b="1">
                <a:solidFill>
                  <a:srgbClr val="0000FF"/>
                </a:solidFill>
                <a:latin typeface="Times New Roman" panose="02020603050405020304" pitchFamily="18" charset="0"/>
              </a:rPr>
              <a:t>Dầu thô, khí đốt, điện, gạo, bột ngọt, linh kiện máy tính,...</a:t>
            </a:r>
          </a:p>
        </p:txBody>
      </p:sp>
      <p:sp>
        <p:nvSpPr>
          <p:cNvPr id="28682" name="Text Box 18"/>
          <p:cNvSpPr txBox="1">
            <a:spLocks noChangeArrowheads="1"/>
          </p:cNvSpPr>
          <p:nvPr/>
        </p:nvSpPr>
        <p:spPr bwMode="auto">
          <a:xfrm>
            <a:off x="914400" y="4286250"/>
            <a:ext cx="67818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endParaRPr lang="vi-VN" altLang="vi-VN" sz="2800">
              <a:latin typeface="Tahoma" panose="020B0604030504040204" pitchFamily="34" charset="0"/>
            </a:endParaRPr>
          </a:p>
        </p:txBody>
      </p:sp>
      <p:sp>
        <p:nvSpPr>
          <p:cNvPr id="107539" name="Text Box 19"/>
          <p:cNvSpPr txBox="1">
            <a:spLocks noChangeArrowheads="1"/>
          </p:cNvSpPr>
          <p:nvPr/>
        </p:nvSpPr>
        <p:spPr bwMode="auto">
          <a:xfrm>
            <a:off x="381000" y="3616325"/>
            <a:ext cx="8229600"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vi-VN" sz="2000" b="1">
                <a:solidFill>
                  <a:schemeClr val="tx2"/>
                </a:solidFill>
                <a:latin typeface="Times New Roman" panose="02020603050405020304" pitchFamily="18" charset="0"/>
              </a:rPr>
              <a:t>c)</a:t>
            </a:r>
            <a:r>
              <a:rPr lang="en-US" altLang="vi-VN" sz="2000" i="1">
                <a:solidFill>
                  <a:srgbClr val="CE1502"/>
                </a:solidFill>
                <a:latin typeface="Times New Roman" panose="02020603050405020304" pitchFamily="18" charset="0"/>
              </a:rPr>
              <a:t> </a:t>
            </a:r>
            <a:r>
              <a:rPr lang="en-US" altLang="vi-VN" sz="2000" b="1">
                <a:solidFill>
                  <a:srgbClr val="0000FF"/>
                </a:solidFill>
                <a:latin typeface="Times New Roman" panose="02020603050405020304" pitchFamily="18" charset="0"/>
              </a:rPr>
              <a:t>Dẫn chứng:</a:t>
            </a:r>
            <a:r>
              <a:rPr lang="en-US" altLang="vi-VN" sz="2000" b="1" i="1">
                <a:solidFill>
                  <a:srgbClr val="0000FF"/>
                </a:solidFill>
                <a:latin typeface="Times New Roman" panose="02020603050405020304" pitchFamily="18" charset="0"/>
              </a:rPr>
              <a:t> </a:t>
            </a:r>
            <a:r>
              <a:rPr lang="en-US" altLang="vi-VN" sz="2000" b="1">
                <a:solidFill>
                  <a:srgbClr val="0000FF"/>
                </a:solidFill>
                <a:latin typeface="Times New Roman" panose="02020603050405020304" pitchFamily="18" charset="0"/>
              </a:rPr>
              <a:t>Hằng năm, giá trị sản xuất công nghiệp của đồng bằng Nam Bộ chiếm hơn một nửa so với tổng giá trị sản lượng của cả nước.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107533"/>
                                        </p:tgtEl>
                                        <p:attrNameLst>
                                          <p:attrName>style.visibility</p:attrName>
                                        </p:attrNameLst>
                                      </p:cBhvr>
                                      <p:to>
                                        <p:strVal val="visible"/>
                                      </p:to>
                                    </p:set>
                                    <p:anim calcmode="lin" valueType="num">
                                      <p:cBhvr>
                                        <p:cTn id="7" dur="1000" fill="hold"/>
                                        <p:tgtEl>
                                          <p:spTgt spid="107533"/>
                                        </p:tgtEl>
                                        <p:attrNameLst>
                                          <p:attrName>ppt_w</p:attrName>
                                        </p:attrNameLst>
                                      </p:cBhvr>
                                      <p:tavLst>
                                        <p:tav tm="0">
                                          <p:val>
                                            <p:strVal val="#ppt_w+.3"/>
                                          </p:val>
                                        </p:tav>
                                        <p:tav tm="100000">
                                          <p:val>
                                            <p:strVal val="#ppt_w"/>
                                          </p:val>
                                        </p:tav>
                                      </p:tavLst>
                                    </p:anim>
                                    <p:anim calcmode="lin" valueType="num">
                                      <p:cBhvr>
                                        <p:cTn id="8" dur="1000" fill="hold"/>
                                        <p:tgtEl>
                                          <p:spTgt spid="107533"/>
                                        </p:tgtEl>
                                        <p:attrNameLst>
                                          <p:attrName>ppt_h</p:attrName>
                                        </p:attrNameLst>
                                      </p:cBhvr>
                                      <p:tavLst>
                                        <p:tav tm="0">
                                          <p:val>
                                            <p:strVal val="#ppt_h"/>
                                          </p:val>
                                        </p:tav>
                                        <p:tav tm="100000">
                                          <p:val>
                                            <p:strVal val="#ppt_h"/>
                                          </p:val>
                                        </p:tav>
                                      </p:tavLst>
                                    </p:anim>
                                    <p:animEffect transition="in" filter="fade">
                                      <p:cBhvr>
                                        <p:cTn id="9" dur="1000"/>
                                        <p:tgtEl>
                                          <p:spTgt spid="107533"/>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107535"/>
                                        </p:tgtEl>
                                        <p:attrNameLst>
                                          <p:attrName>style.visibility</p:attrName>
                                        </p:attrNameLst>
                                      </p:cBhvr>
                                      <p:to>
                                        <p:strVal val="visible"/>
                                      </p:to>
                                    </p:set>
                                    <p:anim calcmode="lin" valueType="num">
                                      <p:cBhvr>
                                        <p:cTn id="14" dur="1000" fill="hold"/>
                                        <p:tgtEl>
                                          <p:spTgt spid="107535"/>
                                        </p:tgtEl>
                                        <p:attrNameLst>
                                          <p:attrName>ppt_w</p:attrName>
                                        </p:attrNameLst>
                                      </p:cBhvr>
                                      <p:tavLst>
                                        <p:tav tm="0">
                                          <p:val>
                                            <p:strVal val="#ppt_w+.3"/>
                                          </p:val>
                                        </p:tav>
                                        <p:tav tm="100000">
                                          <p:val>
                                            <p:strVal val="#ppt_w"/>
                                          </p:val>
                                        </p:tav>
                                      </p:tavLst>
                                    </p:anim>
                                    <p:anim calcmode="lin" valueType="num">
                                      <p:cBhvr>
                                        <p:cTn id="15" dur="1000" fill="hold"/>
                                        <p:tgtEl>
                                          <p:spTgt spid="107535"/>
                                        </p:tgtEl>
                                        <p:attrNameLst>
                                          <p:attrName>ppt_h</p:attrName>
                                        </p:attrNameLst>
                                      </p:cBhvr>
                                      <p:tavLst>
                                        <p:tav tm="0">
                                          <p:val>
                                            <p:strVal val="#ppt_h"/>
                                          </p:val>
                                        </p:tav>
                                        <p:tav tm="100000">
                                          <p:val>
                                            <p:strVal val="#ppt_h"/>
                                          </p:val>
                                        </p:tav>
                                      </p:tavLst>
                                    </p:anim>
                                    <p:animEffect transition="in" filter="fade">
                                      <p:cBhvr>
                                        <p:cTn id="16" dur="1000"/>
                                        <p:tgtEl>
                                          <p:spTgt spid="107535"/>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107537"/>
                                        </p:tgtEl>
                                        <p:attrNameLst>
                                          <p:attrName>style.visibility</p:attrName>
                                        </p:attrNameLst>
                                      </p:cBhvr>
                                      <p:to>
                                        <p:strVal val="visible"/>
                                      </p:to>
                                    </p:set>
                                    <p:anim calcmode="lin" valueType="num">
                                      <p:cBhvr>
                                        <p:cTn id="21" dur="1000" fill="hold"/>
                                        <p:tgtEl>
                                          <p:spTgt spid="107537"/>
                                        </p:tgtEl>
                                        <p:attrNameLst>
                                          <p:attrName>ppt_w</p:attrName>
                                        </p:attrNameLst>
                                      </p:cBhvr>
                                      <p:tavLst>
                                        <p:tav tm="0">
                                          <p:val>
                                            <p:strVal val="#ppt_w+.3"/>
                                          </p:val>
                                        </p:tav>
                                        <p:tav tm="100000">
                                          <p:val>
                                            <p:strVal val="#ppt_w"/>
                                          </p:val>
                                        </p:tav>
                                      </p:tavLst>
                                    </p:anim>
                                    <p:anim calcmode="lin" valueType="num">
                                      <p:cBhvr>
                                        <p:cTn id="22" dur="1000" fill="hold"/>
                                        <p:tgtEl>
                                          <p:spTgt spid="107537"/>
                                        </p:tgtEl>
                                        <p:attrNameLst>
                                          <p:attrName>ppt_h</p:attrName>
                                        </p:attrNameLst>
                                      </p:cBhvr>
                                      <p:tavLst>
                                        <p:tav tm="0">
                                          <p:val>
                                            <p:strVal val="#ppt_h"/>
                                          </p:val>
                                        </p:tav>
                                        <p:tav tm="100000">
                                          <p:val>
                                            <p:strVal val="#ppt_h"/>
                                          </p:val>
                                        </p:tav>
                                      </p:tavLst>
                                    </p:anim>
                                    <p:animEffect transition="in" filter="fade">
                                      <p:cBhvr>
                                        <p:cTn id="23" dur="1000"/>
                                        <p:tgtEl>
                                          <p:spTgt spid="107537"/>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0" presetClass="entr" presetSubtype="0" decel="100000" fill="hold" grpId="0" nodeType="clickEffect">
                                  <p:stCondLst>
                                    <p:cond delay="0"/>
                                  </p:stCondLst>
                                  <p:childTnLst>
                                    <p:set>
                                      <p:cBhvr>
                                        <p:cTn id="27" dur="1" fill="hold">
                                          <p:stCondLst>
                                            <p:cond delay="0"/>
                                          </p:stCondLst>
                                        </p:cTn>
                                        <p:tgtEl>
                                          <p:spTgt spid="107539"/>
                                        </p:tgtEl>
                                        <p:attrNameLst>
                                          <p:attrName>style.visibility</p:attrName>
                                        </p:attrNameLst>
                                      </p:cBhvr>
                                      <p:to>
                                        <p:strVal val="visible"/>
                                      </p:to>
                                    </p:set>
                                    <p:anim calcmode="lin" valueType="num">
                                      <p:cBhvr>
                                        <p:cTn id="28" dur="1000" fill="hold"/>
                                        <p:tgtEl>
                                          <p:spTgt spid="107539"/>
                                        </p:tgtEl>
                                        <p:attrNameLst>
                                          <p:attrName>ppt_w</p:attrName>
                                        </p:attrNameLst>
                                      </p:cBhvr>
                                      <p:tavLst>
                                        <p:tav tm="0">
                                          <p:val>
                                            <p:strVal val="#ppt_w+.3"/>
                                          </p:val>
                                        </p:tav>
                                        <p:tav tm="100000">
                                          <p:val>
                                            <p:strVal val="#ppt_w"/>
                                          </p:val>
                                        </p:tav>
                                      </p:tavLst>
                                    </p:anim>
                                    <p:anim calcmode="lin" valueType="num">
                                      <p:cBhvr>
                                        <p:cTn id="29" dur="1000" fill="hold"/>
                                        <p:tgtEl>
                                          <p:spTgt spid="107539"/>
                                        </p:tgtEl>
                                        <p:attrNameLst>
                                          <p:attrName>ppt_h</p:attrName>
                                        </p:attrNameLst>
                                      </p:cBhvr>
                                      <p:tavLst>
                                        <p:tav tm="0">
                                          <p:val>
                                            <p:strVal val="#ppt_h"/>
                                          </p:val>
                                        </p:tav>
                                        <p:tav tm="100000">
                                          <p:val>
                                            <p:strVal val="#ppt_h"/>
                                          </p:val>
                                        </p:tav>
                                      </p:tavLst>
                                    </p:anim>
                                    <p:animEffect transition="in" filter="fade">
                                      <p:cBhvr>
                                        <p:cTn id="30" dur="1000"/>
                                        <p:tgtEl>
                                          <p:spTgt spid="1075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33" grpId="0"/>
      <p:bldP spid="107535" grpId="0"/>
      <p:bldP spid="107537" grpId="0"/>
      <p:bldP spid="10753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noChangeArrowheads="1"/>
          </p:cNvSpPr>
          <p:nvPr>
            <p:ph type="title"/>
          </p:nvPr>
        </p:nvSpPr>
        <p:spPr>
          <a:xfrm>
            <a:off x="457200" y="228600"/>
            <a:ext cx="8229600" cy="952500"/>
          </a:xfrm>
        </p:spPr>
        <p:txBody>
          <a:bodyPr/>
          <a:lstStyle/>
          <a:p>
            <a:endParaRPr lang="vi-VN" altLang="vi-VN" smtClean="0"/>
          </a:p>
        </p:txBody>
      </p:sp>
      <p:pic>
        <p:nvPicPr>
          <p:cNvPr id="3075" name="Picture 8"/>
          <p:cNvPicPr>
            <a:picLocks noChangeAspect="1"/>
          </p:cNvPicPr>
          <p:nvPr/>
        </p:nvPicPr>
        <p:blipFill>
          <a:blip r:embed="rId2">
            <a:extLst>
              <a:ext uri="{28A0092B-C50C-407E-A947-70E740481C1C}">
                <a14:useLocalDpi xmlns:a14="http://schemas.microsoft.com/office/drawing/2010/main" val="0"/>
              </a:ext>
            </a:extLst>
          </a:blip>
          <a:srcRect t="1752"/>
          <a:stretch>
            <a:fillRect/>
          </a:stretch>
        </p:blipFill>
        <p:spPr bwMode="auto">
          <a:xfrm>
            <a:off x="0" y="-22225"/>
            <a:ext cx="9144000" cy="516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5" descr="pp10"/>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22450" y="2201863"/>
            <a:ext cx="4883150" cy="2687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loud 6">
            <a:extLst>
              <a:ext uri="{FF2B5EF4-FFF2-40B4-BE49-F238E27FC236}">
                <a16:creationId xmlns:a16="http://schemas.microsoft.com/office/drawing/2014/main" id="{2B6623D0-0F3D-48B6-BB5D-41E1507F5602}"/>
              </a:ext>
            </a:extLst>
          </p:cNvPr>
          <p:cNvSpPr/>
          <p:nvPr/>
        </p:nvSpPr>
        <p:spPr>
          <a:xfrm>
            <a:off x="1992313" y="80963"/>
            <a:ext cx="5018087" cy="2268537"/>
          </a:xfrm>
          <a:prstGeom prst="cloud">
            <a:avLst/>
          </a:prstGeom>
          <a:solidFill>
            <a:srgbClr val="FCB55B"/>
          </a:solidFill>
        </p:spPr>
        <p:style>
          <a:lnRef idx="2">
            <a:schemeClr val="accent1">
              <a:shade val="50000"/>
            </a:schemeClr>
          </a:lnRef>
          <a:fillRef idx="1">
            <a:schemeClr val="accent1"/>
          </a:fillRef>
          <a:effectRef idx="0">
            <a:schemeClr val="accent1"/>
          </a:effectRef>
          <a:fontRef idx="minor">
            <a:schemeClr val="lt1"/>
          </a:fontRef>
        </p:style>
        <p:txBody>
          <a:bodyPr lIns="73262" tIns="36631" rIns="73262" bIns="36631" anchor="ctr"/>
          <a:lstStyle/>
          <a:p>
            <a:pPr algn="ctr" eaLnBrk="1" fontAlgn="auto" hangingPunct="1">
              <a:spcBef>
                <a:spcPts val="0"/>
              </a:spcBef>
              <a:spcAft>
                <a:spcPts val="0"/>
              </a:spcAft>
              <a:defRPr/>
            </a:pPr>
            <a:r>
              <a:rPr lang="vi-VN" altLang="en-US" sz="3200" b="1" dirty="0">
                <a:solidFill>
                  <a:prstClr val="black"/>
                </a:solidFill>
                <a:latin typeface="Times New Roman" panose="02020603050405020304" pitchFamily="18" charset="0"/>
              </a:rPr>
              <a:t>KHỞI ĐỘNG</a:t>
            </a:r>
          </a:p>
        </p:txBody>
      </p:sp>
      <p:grpSp>
        <p:nvGrpSpPr>
          <p:cNvPr id="3078" name="组合 62"/>
          <p:cNvGrpSpPr>
            <a:grpSpLocks/>
          </p:cNvGrpSpPr>
          <p:nvPr/>
        </p:nvGrpSpPr>
        <p:grpSpPr bwMode="auto">
          <a:xfrm>
            <a:off x="0" y="3703638"/>
            <a:ext cx="9175750" cy="1439862"/>
            <a:chOff x="-2055784" y="5706558"/>
            <a:chExt cx="12152268" cy="1151441"/>
          </a:xfrm>
        </p:grpSpPr>
        <p:pic>
          <p:nvPicPr>
            <p:cNvPr id="3079" name="图片 6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829155" y="5952293"/>
              <a:ext cx="3267329" cy="905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0" name="图片 6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973398" y="5901249"/>
              <a:ext cx="3451875" cy="95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图片 65">
              <a:extLst>
                <a:ext uri="{FF2B5EF4-FFF2-40B4-BE49-F238E27FC236}">
                  <a16:creationId xmlns:a16="http://schemas.microsoft.com/office/drawing/2014/main" id="{99C0DD8D-3B06-40B2-AFDE-1DA58C703DD6}"/>
                </a:ext>
              </a:extLst>
            </p:cNvPr>
            <p:cNvPicPr>
              <a:picLocks noChangeAspect="1"/>
            </p:cNvPicPr>
            <p:nvPr/>
          </p:nvPicPr>
          <p:blipFill>
            <a:blip r:embed="rId6" cstate="print">
              <a:extLst>
                <a:ext uri="{28A0092B-C50C-407E-A947-70E740481C1C}">
                  <a14:useLocalDpi xmlns:a14="http://schemas.microsoft.com/office/drawing/2010/main" val="0"/>
                </a:ext>
              </a:extLst>
            </a:blip>
            <a:srcRect r="90765" b="62852"/>
            <a:stretch>
              <a:fillRect/>
            </a:stretch>
          </p:blipFill>
          <p:spPr>
            <a:xfrm>
              <a:off x="-1077847" y="5802542"/>
              <a:ext cx="425329" cy="383030"/>
            </a:xfrm>
            <a:custGeom>
              <a:avLst/>
              <a:gdLst>
                <a:gd name="connsiteX0" fmla="*/ 0 w 655948"/>
                <a:gd name="connsiteY0" fmla="*/ 0 h 590714"/>
                <a:gd name="connsiteX1" fmla="*/ 655948 w 655948"/>
                <a:gd name="connsiteY1" fmla="*/ 0 h 590714"/>
                <a:gd name="connsiteX2" fmla="*/ 655948 w 655948"/>
                <a:gd name="connsiteY2" fmla="*/ 590714 h 590714"/>
                <a:gd name="connsiteX3" fmla="*/ 0 w 655948"/>
                <a:gd name="connsiteY3" fmla="*/ 590714 h 590714"/>
                <a:gd name="connsiteX4" fmla="*/ 0 w 655948"/>
                <a:gd name="connsiteY4" fmla="*/ 0 h 590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48" h="590714">
                  <a:moveTo>
                    <a:pt x="0" y="0"/>
                  </a:moveTo>
                  <a:lnTo>
                    <a:pt x="655948" y="0"/>
                  </a:lnTo>
                  <a:lnTo>
                    <a:pt x="655948" y="590714"/>
                  </a:lnTo>
                  <a:lnTo>
                    <a:pt x="0" y="590714"/>
                  </a:lnTo>
                  <a:lnTo>
                    <a:pt x="0" y="0"/>
                  </a:lnTo>
                  <a:close/>
                </a:path>
              </a:pathLst>
            </a:custGeom>
          </p:spPr>
        </p:pic>
        <p:pic>
          <p:nvPicPr>
            <p:cNvPr id="12" name="图片 66">
              <a:extLst>
                <a:ext uri="{FF2B5EF4-FFF2-40B4-BE49-F238E27FC236}">
                  <a16:creationId xmlns:a16="http://schemas.microsoft.com/office/drawing/2014/main" id="{604E2C1B-9D77-44CD-8176-8EFD4EC35BC8}"/>
                </a:ext>
              </a:extLst>
            </p:cNvPr>
            <p:cNvPicPr>
              <a:picLocks noChangeAspect="1"/>
            </p:cNvPicPr>
            <p:nvPr/>
          </p:nvPicPr>
          <p:blipFill>
            <a:blip r:embed="rId7" cstate="print">
              <a:extLst>
                <a:ext uri="{28A0092B-C50C-407E-A947-70E740481C1C}">
                  <a14:useLocalDpi xmlns:a14="http://schemas.microsoft.com/office/drawing/2010/main" val="0"/>
                </a:ext>
              </a:extLst>
            </a:blip>
            <a:srcRect l="90765" t="12558" b="40721"/>
            <a:stretch>
              <a:fillRect/>
            </a:stretch>
          </p:blipFill>
          <p:spPr>
            <a:xfrm flipH="1">
              <a:off x="9022536" y="5706558"/>
              <a:ext cx="388851" cy="440426"/>
            </a:xfrm>
            <a:custGeom>
              <a:avLst/>
              <a:gdLst>
                <a:gd name="connsiteX0" fmla="*/ 0 w 655948"/>
                <a:gd name="connsiteY0" fmla="*/ 0 h 742950"/>
                <a:gd name="connsiteX1" fmla="*/ 655948 w 655948"/>
                <a:gd name="connsiteY1" fmla="*/ 0 h 742950"/>
                <a:gd name="connsiteX2" fmla="*/ 655948 w 655948"/>
                <a:gd name="connsiteY2" fmla="*/ 742950 h 742950"/>
                <a:gd name="connsiteX3" fmla="*/ 0 w 655948"/>
                <a:gd name="connsiteY3" fmla="*/ 742950 h 742950"/>
                <a:gd name="connsiteX4" fmla="*/ 0 w 655948"/>
                <a:gd name="connsiteY4" fmla="*/ 0 h 742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48" h="742950">
                  <a:moveTo>
                    <a:pt x="0" y="0"/>
                  </a:moveTo>
                  <a:lnTo>
                    <a:pt x="655948" y="0"/>
                  </a:lnTo>
                  <a:lnTo>
                    <a:pt x="655948" y="742950"/>
                  </a:lnTo>
                  <a:lnTo>
                    <a:pt x="0" y="742950"/>
                  </a:lnTo>
                  <a:lnTo>
                    <a:pt x="0" y="0"/>
                  </a:lnTo>
                  <a:close/>
                </a:path>
              </a:pathLst>
            </a:custGeom>
          </p:spPr>
        </p:pic>
        <p:pic>
          <p:nvPicPr>
            <p:cNvPr id="13" name="图片 67">
              <a:extLst>
                <a:ext uri="{FF2B5EF4-FFF2-40B4-BE49-F238E27FC236}">
                  <a16:creationId xmlns:a16="http://schemas.microsoft.com/office/drawing/2014/main" id="{A5C53DAF-0A0D-4271-ABD6-AD479EC41634}"/>
                </a:ext>
              </a:extLst>
            </p:cNvPr>
            <p:cNvPicPr>
              <a:picLocks noChangeAspect="1"/>
            </p:cNvPicPr>
            <p:nvPr/>
          </p:nvPicPr>
          <p:blipFill>
            <a:blip r:embed="rId8" cstate="print">
              <a:extLst>
                <a:ext uri="{28A0092B-C50C-407E-A947-70E740481C1C}">
                  <a14:useLocalDpi xmlns:a14="http://schemas.microsoft.com/office/drawing/2010/main" val="0"/>
                </a:ext>
              </a:extLst>
            </a:blip>
            <a:srcRect l="24814" t="59279" r="64244"/>
            <a:stretch>
              <a:fillRect/>
            </a:stretch>
          </p:blipFill>
          <p:spPr>
            <a:xfrm>
              <a:off x="1081651" y="5952293"/>
              <a:ext cx="475557" cy="396198"/>
            </a:xfrm>
            <a:custGeom>
              <a:avLst/>
              <a:gdLst>
                <a:gd name="connsiteX0" fmla="*/ 0 w 777240"/>
                <a:gd name="connsiteY0" fmla="*/ 0 h 647537"/>
                <a:gd name="connsiteX1" fmla="*/ 777240 w 777240"/>
                <a:gd name="connsiteY1" fmla="*/ 0 h 647537"/>
                <a:gd name="connsiteX2" fmla="*/ 777240 w 777240"/>
                <a:gd name="connsiteY2" fmla="*/ 647537 h 647537"/>
                <a:gd name="connsiteX3" fmla="*/ 0 w 777240"/>
                <a:gd name="connsiteY3" fmla="*/ 647537 h 647537"/>
                <a:gd name="connsiteX4" fmla="*/ 0 w 777240"/>
                <a:gd name="connsiteY4" fmla="*/ 0 h 6475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40" h="647537">
                  <a:moveTo>
                    <a:pt x="0" y="0"/>
                  </a:moveTo>
                  <a:lnTo>
                    <a:pt x="777240" y="0"/>
                  </a:lnTo>
                  <a:lnTo>
                    <a:pt x="777240" y="647537"/>
                  </a:lnTo>
                  <a:lnTo>
                    <a:pt x="0" y="647537"/>
                  </a:lnTo>
                  <a:lnTo>
                    <a:pt x="0" y="0"/>
                  </a:lnTo>
                  <a:close/>
                </a:path>
              </a:pathLst>
            </a:custGeom>
          </p:spPr>
        </p:pic>
        <p:pic>
          <p:nvPicPr>
            <p:cNvPr id="3084" name="图片 6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60243" y="5901249"/>
              <a:ext cx="3451875" cy="95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5" name="图片 69"/>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flipH="1">
              <a:off x="-2055784" y="5901249"/>
              <a:ext cx="3451875" cy="95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0722" name="Text Box 4"/>
          <p:cNvSpPr txBox="1">
            <a:spLocks noChangeArrowheads="1"/>
          </p:cNvSpPr>
          <p:nvPr/>
        </p:nvSpPr>
        <p:spPr bwMode="auto">
          <a:xfrm>
            <a:off x="762000" y="4754563"/>
            <a:ext cx="7924800" cy="400050"/>
          </a:xfrm>
          <a:prstGeom prst="rect">
            <a:avLst/>
          </a:prstGeom>
          <a:solidFill>
            <a:schemeClr val="bg1">
              <a:alpha val="7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vi-VN" sz="2000" b="1">
                <a:solidFill>
                  <a:srgbClr val="CC0000"/>
                </a:solidFill>
                <a:latin typeface="Times New Roman" panose="02020603050405020304" pitchFamily="18" charset="0"/>
              </a:rPr>
              <a:t>Khai thác dầu khí (Ở vùng biển Bà Rịa Vũng Tàu)</a:t>
            </a:r>
          </a:p>
        </p:txBody>
      </p:sp>
    </p:spTree>
  </p:cSld>
  <p:clrMapOvr>
    <a:masterClrMapping/>
  </p:clrMapOvr>
  <p:transition>
    <p:cover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cover di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3794"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kx="-3284103" algn="br" rotWithShape="0">
                    <a:schemeClr val="bg2">
                      <a:alpha val="50000"/>
                    </a:schemeClr>
                  </a:outerShdw>
                </a:effectLst>
              </a14:hiddenEffects>
            </a:ext>
          </a:extLst>
        </p:spPr>
      </p:pic>
      <p:sp>
        <p:nvSpPr>
          <p:cNvPr id="108552" name="Text Box 8"/>
          <p:cNvSpPr txBox="1">
            <a:spLocks noChangeArrowheads="1"/>
          </p:cNvSpPr>
          <p:nvPr/>
        </p:nvSpPr>
        <p:spPr bwMode="auto">
          <a:xfrm>
            <a:off x="533400" y="1755775"/>
            <a:ext cx="8077200" cy="132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vi-VN" sz="2000">
                <a:latin typeface="Times New Roman" panose="02020603050405020304" pitchFamily="18" charset="0"/>
              </a:rPr>
              <a:t>   </a:t>
            </a:r>
            <a:r>
              <a:rPr lang="en-US" altLang="vi-VN" sz="2000" b="1">
                <a:solidFill>
                  <a:srgbClr val="0000FF"/>
                </a:solidFill>
                <a:latin typeface="Times New Roman" panose="02020603050405020304" pitchFamily="18" charset="0"/>
              </a:rPr>
              <a:t>Nhờ có nguồn nguyện liệu và lao động, lại được đầu tư xây dựng nhiều nhà máy nên đồng bằng Nam Bộ đã trở thành vùng có ngành công nghiệp phát triển mạnh nhất nước ta với một số ngành nghề chính như: khai thác dầu khí, chế biến lương thực, thực phẩm...</a:t>
            </a:r>
          </a:p>
        </p:txBody>
      </p:sp>
      <p:sp>
        <p:nvSpPr>
          <p:cNvPr id="108553" name="Text Box 9"/>
          <p:cNvSpPr txBox="1">
            <a:spLocks noChangeArrowheads="1"/>
          </p:cNvSpPr>
          <p:nvPr/>
        </p:nvSpPr>
        <p:spPr bwMode="auto">
          <a:xfrm>
            <a:off x="3581400" y="1047750"/>
            <a:ext cx="1752600" cy="430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vi-VN" sz="2200" b="1" u="sng">
                <a:solidFill>
                  <a:srgbClr val="CC0000"/>
                </a:solidFill>
                <a:latin typeface="Times New Roman" panose="02020603050405020304" pitchFamily="18" charset="0"/>
              </a:rPr>
              <a:t>Kết luận</a:t>
            </a:r>
            <a:r>
              <a:rPr lang="en-US" altLang="vi-VN" sz="2200">
                <a:solidFill>
                  <a:srgbClr val="CC0000"/>
                </a:solidFill>
                <a:latin typeface="Tahoma" panose="020B0604030504040204"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108553"/>
                                        </p:tgtEl>
                                        <p:attrNameLst>
                                          <p:attrName>style.visibility</p:attrName>
                                        </p:attrNameLst>
                                      </p:cBhvr>
                                      <p:to>
                                        <p:strVal val="visible"/>
                                      </p:to>
                                    </p:set>
                                    <p:anim calcmode="lin" valueType="num">
                                      <p:cBhvr>
                                        <p:cTn id="7" dur="1000" fill="hold"/>
                                        <p:tgtEl>
                                          <p:spTgt spid="108553"/>
                                        </p:tgtEl>
                                        <p:attrNameLst>
                                          <p:attrName>ppt_w</p:attrName>
                                        </p:attrNameLst>
                                      </p:cBhvr>
                                      <p:tavLst>
                                        <p:tav tm="0">
                                          <p:val>
                                            <p:strVal val="#ppt_w+.3"/>
                                          </p:val>
                                        </p:tav>
                                        <p:tav tm="100000">
                                          <p:val>
                                            <p:strVal val="#ppt_w"/>
                                          </p:val>
                                        </p:tav>
                                      </p:tavLst>
                                    </p:anim>
                                    <p:anim calcmode="lin" valueType="num">
                                      <p:cBhvr>
                                        <p:cTn id="8" dur="1000" fill="hold"/>
                                        <p:tgtEl>
                                          <p:spTgt spid="108553"/>
                                        </p:tgtEl>
                                        <p:attrNameLst>
                                          <p:attrName>ppt_h</p:attrName>
                                        </p:attrNameLst>
                                      </p:cBhvr>
                                      <p:tavLst>
                                        <p:tav tm="0">
                                          <p:val>
                                            <p:strVal val="#ppt_h"/>
                                          </p:val>
                                        </p:tav>
                                        <p:tav tm="100000">
                                          <p:val>
                                            <p:strVal val="#ppt_h"/>
                                          </p:val>
                                        </p:tav>
                                      </p:tavLst>
                                    </p:anim>
                                    <p:animEffect transition="in" filter="fade">
                                      <p:cBhvr>
                                        <p:cTn id="9" dur="1000"/>
                                        <p:tgtEl>
                                          <p:spTgt spid="108553"/>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2" presetClass="entr" presetSubtype="0" fill="hold" grpId="0" nodeType="clickEffect">
                                  <p:stCondLst>
                                    <p:cond delay="0"/>
                                  </p:stCondLst>
                                  <p:childTnLst>
                                    <p:set>
                                      <p:cBhvr>
                                        <p:cTn id="13" dur="1" fill="hold">
                                          <p:stCondLst>
                                            <p:cond delay="0"/>
                                          </p:stCondLst>
                                        </p:cTn>
                                        <p:tgtEl>
                                          <p:spTgt spid="108552"/>
                                        </p:tgtEl>
                                        <p:attrNameLst>
                                          <p:attrName>style.visibility</p:attrName>
                                        </p:attrNameLst>
                                      </p:cBhvr>
                                      <p:to>
                                        <p:strVal val="visible"/>
                                      </p:to>
                                    </p:set>
                                    <p:animScale>
                                      <p:cBhvr>
                                        <p:cTn id="14" dur="1000" decel="50000" fill="hold">
                                          <p:stCondLst>
                                            <p:cond delay="0"/>
                                          </p:stCondLst>
                                        </p:cTn>
                                        <p:tgtEl>
                                          <p:spTgt spid="10855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108552"/>
                                        </p:tgtEl>
                                        <p:attrNameLst>
                                          <p:attrName>ppt_x</p:attrName>
                                          <p:attrName>ppt_y</p:attrName>
                                        </p:attrNameLst>
                                      </p:cBhvr>
                                    </p:animMotion>
                                    <p:animEffect transition="in" filter="fade">
                                      <p:cBhvr>
                                        <p:cTn id="16" dur="1000"/>
                                        <p:tgtEl>
                                          <p:spTgt spid="1085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52" grpId="0"/>
      <p:bldP spid="10855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5">
            <a:extLst>
              <a:ext uri="{FF2B5EF4-FFF2-40B4-BE49-F238E27FC236}">
                <a16:creationId xmlns:a16="http://schemas.microsoft.com/office/drawing/2014/main" id="{A61E38F9-E56D-4674-9A4E-12161A99D24D}"/>
              </a:ext>
            </a:extLst>
          </p:cNvPr>
          <p:cNvPicPr>
            <a:picLocks noChangeAspect="1"/>
          </p:cNvPicPr>
          <p:nvPr/>
        </p:nvPicPr>
        <p:blipFill rotWithShape="1">
          <a:blip r:embed="rId2" cstate="print">
            <a:duotone>
              <a:prstClr val="black"/>
              <a:schemeClr val="accent4">
                <a:tint val="45000"/>
                <a:satMod val="400000"/>
              </a:schemeClr>
            </a:duotone>
            <a:extLst>
              <a:ext uri="{28A0092B-C50C-407E-A947-70E740481C1C}">
                <a14:useLocalDpi xmlns:a14="http://schemas.microsoft.com/office/drawing/2010/main" val="0"/>
              </a:ext>
            </a:extLst>
          </a:blip>
          <a:srcRect b="76841"/>
          <a:stretch>
            <a:fillRect/>
          </a:stretch>
        </p:blipFill>
        <p:spPr>
          <a:xfrm>
            <a:off x="-685799" y="-171450"/>
            <a:ext cx="11811000" cy="3483816"/>
          </a:xfrm>
          <a:prstGeom prst="rect">
            <a:avLst/>
          </a:prstGeom>
        </p:spPr>
      </p:pic>
      <p:pic>
        <p:nvPicPr>
          <p:cNvPr id="11" name="图片 5">
            <a:extLst>
              <a:ext uri="{FF2B5EF4-FFF2-40B4-BE49-F238E27FC236}">
                <a16:creationId xmlns:a16="http://schemas.microsoft.com/office/drawing/2014/main" id="{3B66BBAC-50F5-4AB0-A93C-B9611F7AA3FB}"/>
              </a:ext>
            </a:extLst>
          </p:cNvPr>
          <p:cNvPicPr>
            <a:picLocks noChangeAspect="1"/>
          </p:cNvPicPr>
          <p:nvPr/>
        </p:nvPicPr>
        <p:blipFill rotWithShape="1">
          <a:blip r:embed="rId2" cstate="print">
            <a:duotone>
              <a:prstClr val="black"/>
              <a:srgbClr val="A9F090">
                <a:tint val="45000"/>
                <a:satMod val="400000"/>
              </a:srgbClr>
            </a:duotone>
            <a:extLst>
              <a:ext uri="{28A0092B-C50C-407E-A947-70E740481C1C}">
                <a14:useLocalDpi xmlns:a14="http://schemas.microsoft.com/office/drawing/2010/main" val="0"/>
              </a:ext>
            </a:extLst>
          </a:blip>
          <a:srcRect b="76841"/>
          <a:stretch>
            <a:fillRect/>
          </a:stretch>
        </p:blipFill>
        <p:spPr>
          <a:xfrm>
            <a:off x="-685799" y="2906020"/>
            <a:ext cx="11811000" cy="3483816"/>
          </a:xfrm>
          <a:prstGeom prst="rect">
            <a:avLst/>
          </a:prstGeom>
        </p:spPr>
      </p:pic>
      <p:grpSp>
        <p:nvGrpSpPr>
          <p:cNvPr id="14" name="Group 13">
            <a:extLst>
              <a:ext uri="{FF2B5EF4-FFF2-40B4-BE49-F238E27FC236}">
                <a16:creationId xmlns:a16="http://schemas.microsoft.com/office/drawing/2014/main" id="{257DA3C8-12E4-4102-9503-BC493FFF3ED8}"/>
              </a:ext>
            </a:extLst>
          </p:cNvPr>
          <p:cNvGrpSpPr/>
          <p:nvPr/>
        </p:nvGrpSpPr>
        <p:grpSpPr>
          <a:xfrm>
            <a:off x="243214" y="457201"/>
            <a:ext cx="8519785" cy="4027291"/>
            <a:chOff x="2398400" y="-289948"/>
            <a:chExt cx="7279940" cy="6750770"/>
          </a:xfrm>
          <a:effectLst>
            <a:outerShdw blurRad="50800" dist="38100" dir="8100000" algn="tr" rotWithShape="0">
              <a:prstClr val="black">
                <a:alpha val="40000"/>
              </a:prstClr>
            </a:outerShdw>
          </a:effectLst>
        </p:grpSpPr>
        <p:pic>
          <p:nvPicPr>
            <p:cNvPr id="16" name="Graphic 34">
              <a:extLst>
                <a:ext uri="{FF2B5EF4-FFF2-40B4-BE49-F238E27FC236}">
                  <a16:creationId xmlns:a16="http://schemas.microsoft.com/office/drawing/2014/main" id="{11208C77-6A46-4A98-B800-05CBC5361736}"/>
                </a:ext>
              </a:extLst>
            </p:cNvPr>
            <p:cNvPicPr>
              <a:picLocks noChangeAspect="1"/>
            </p:cNvPicPr>
            <p:nvPr/>
          </p:nvPicPr>
          <p:blipFill>
            <a:blip r:embed="rId3" cstate="screen">
              <a:duotone>
                <a:prstClr val="black"/>
                <a:srgbClr val="FFFFCC">
                  <a:tint val="45000"/>
                  <a:satMod val="400000"/>
                </a:srgbClr>
              </a:duotone>
              <a:extLst>
                <a:ext uri="{28A0092B-C50C-407E-A947-70E740481C1C}">
                  <a14:useLocalDpi xmlns:a14="http://schemas.microsoft.com/office/drawing/2010/main" val="0"/>
                </a:ext>
              </a:extLst>
            </a:blip>
            <a:srcRect/>
            <a:stretch>
              <a:fillRect/>
            </a:stretch>
          </p:blipFill>
          <p:spPr>
            <a:xfrm>
              <a:off x="2606104" y="-289948"/>
              <a:ext cx="7072236" cy="6750770"/>
            </a:xfrm>
            <a:prstGeom prst="rect">
              <a:avLst/>
            </a:prstGeom>
          </p:spPr>
        </p:pic>
        <p:pic>
          <p:nvPicPr>
            <p:cNvPr id="17" name="Graphic 35">
              <a:extLst>
                <a:ext uri="{FF2B5EF4-FFF2-40B4-BE49-F238E27FC236}">
                  <a16:creationId xmlns:a16="http://schemas.microsoft.com/office/drawing/2014/main" id="{1C209DF2-94F7-4E46-8D94-863C79D03151}"/>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rot="19188380">
              <a:off x="2398400" y="348022"/>
              <a:ext cx="673623" cy="1834123"/>
            </a:xfrm>
            <a:prstGeom prst="rect">
              <a:avLst/>
            </a:prstGeom>
          </p:spPr>
        </p:pic>
      </p:grpSp>
      <p:sp>
        <p:nvSpPr>
          <p:cNvPr id="58372" name="Text Box 4"/>
          <p:cNvSpPr txBox="1">
            <a:spLocks noChangeArrowheads="1"/>
          </p:cNvSpPr>
          <p:nvPr/>
        </p:nvSpPr>
        <p:spPr bwMode="auto">
          <a:xfrm>
            <a:off x="2057400" y="1818256"/>
            <a:ext cx="5638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vi-VN" sz="2800" b="1" dirty="0" err="1" smtClean="0">
                <a:solidFill>
                  <a:srgbClr val="0000FF"/>
                </a:solidFill>
                <a:latin typeface="Times New Roman" panose="02020603050405020304" pitchFamily="18" charset="0"/>
                <a:cs typeface="Times New Roman" panose="02020603050405020304" pitchFamily="18" charset="0"/>
              </a:rPr>
              <a:t>Chợ</a:t>
            </a:r>
            <a:r>
              <a:rPr lang="en-US" altLang="vi-VN" sz="2800" b="1" dirty="0" smtClean="0">
                <a:solidFill>
                  <a:srgbClr val="0000FF"/>
                </a:solidFill>
                <a:latin typeface="Times New Roman" panose="02020603050405020304" pitchFamily="18" charset="0"/>
                <a:cs typeface="Times New Roman" panose="02020603050405020304" pitchFamily="18" charset="0"/>
              </a:rPr>
              <a:t> </a:t>
            </a:r>
            <a:r>
              <a:rPr lang="en-US" altLang="vi-VN" sz="2800" b="1" dirty="0" err="1" smtClean="0">
                <a:solidFill>
                  <a:srgbClr val="0000FF"/>
                </a:solidFill>
                <a:latin typeface="Times New Roman" panose="02020603050405020304" pitchFamily="18" charset="0"/>
                <a:cs typeface="Times New Roman" panose="02020603050405020304" pitchFamily="18" charset="0"/>
              </a:rPr>
              <a:t>nổi</a:t>
            </a:r>
            <a:r>
              <a:rPr lang="en-US" altLang="vi-VN" sz="2800" b="1" dirty="0" smtClean="0">
                <a:solidFill>
                  <a:srgbClr val="0000FF"/>
                </a:solidFill>
                <a:latin typeface="Times New Roman" panose="02020603050405020304" pitchFamily="18" charset="0"/>
                <a:cs typeface="Times New Roman" panose="02020603050405020304" pitchFamily="18" charset="0"/>
              </a:rPr>
              <a:t> </a:t>
            </a:r>
            <a:r>
              <a:rPr lang="en-US" altLang="vi-VN" sz="2800" b="1" dirty="0" err="1" smtClean="0">
                <a:solidFill>
                  <a:srgbClr val="0000FF"/>
                </a:solidFill>
                <a:latin typeface="Times New Roman" panose="02020603050405020304" pitchFamily="18" charset="0"/>
                <a:cs typeface="Times New Roman" panose="02020603050405020304" pitchFamily="18" charset="0"/>
              </a:rPr>
              <a:t>trên</a:t>
            </a:r>
            <a:r>
              <a:rPr lang="en-US" altLang="vi-VN" sz="2800" b="1" dirty="0" smtClean="0">
                <a:solidFill>
                  <a:srgbClr val="0000FF"/>
                </a:solidFill>
                <a:latin typeface="Times New Roman" panose="02020603050405020304" pitchFamily="18" charset="0"/>
                <a:cs typeface="Times New Roman" panose="02020603050405020304" pitchFamily="18" charset="0"/>
              </a:rPr>
              <a:t> </a:t>
            </a:r>
            <a:r>
              <a:rPr lang="en-US" altLang="vi-VN" sz="2800" b="1" dirty="0" err="1" smtClean="0">
                <a:solidFill>
                  <a:srgbClr val="0000FF"/>
                </a:solidFill>
                <a:latin typeface="Times New Roman" panose="02020603050405020304" pitchFamily="18" charset="0"/>
                <a:cs typeface="Times New Roman" panose="02020603050405020304" pitchFamily="18" charset="0"/>
              </a:rPr>
              <a:t>sông</a:t>
            </a:r>
            <a:endParaRPr lang="en-US" altLang="vi-VN" sz="2500" b="1" dirty="0">
              <a:solidFill>
                <a:srgbClr val="0000FF"/>
              </a:solidFill>
              <a:latin typeface="Times New Roman" panose="02020603050405020304" pitchFamily="18" charset="0"/>
              <a:cs typeface="Times New Roman" panose="02020603050405020304" pitchFamily="18" charset="0"/>
            </a:endParaRPr>
          </a:p>
        </p:txBody>
      </p:sp>
      <p:pic>
        <p:nvPicPr>
          <p:cNvPr id="11271" name="图片 9"/>
          <p:cNvPicPr>
            <a:picLocks noChangeAspect="1"/>
          </p:cNvPicPr>
          <p:nvPr/>
        </p:nvPicPr>
        <p:blipFill>
          <a:blip r:embed="rId5">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7267575" y="2959100"/>
            <a:ext cx="2303463" cy="230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15"/>
          <p:cNvSpPr txBox="1">
            <a:spLocks noChangeArrowheads="1"/>
          </p:cNvSpPr>
          <p:nvPr/>
        </p:nvSpPr>
        <p:spPr bwMode="auto">
          <a:xfrm>
            <a:off x="2314575" y="783786"/>
            <a:ext cx="4953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vi-VN" sz="4000" b="1" dirty="0" smtClean="0">
                <a:solidFill>
                  <a:srgbClr val="FF0000"/>
                </a:solidFill>
                <a:latin typeface="Times New Roman" panose="02020603050405020304" pitchFamily="18" charset="0"/>
                <a:cs typeface="Times New Roman" panose="02020603050405020304" pitchFamily="18" charset="0"/>
              </a:rPr>
              <a:t>HOẠT ĐỘNG 4</a:t>
            </a:r>
            <a:endParaRPr lang="en-US" altLang="vi-VN" sz="40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3247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8372"/>
                                        </p:tgtEl>
                                        <p:attrNameLst>
                                          <p:attrName>style.visibility</p:attrName>
                                        </p:attrNameLst>
                                      </p:cBhvr>
                                      <p:to>
                                        <p:strVal val="visible"/>
                                      </p:to>
                                    </p:set>
                                    <p:animEffect transition="in" filter="checkerboard(across)">
                                      <p:cBhvr>
                                        <p:cTn id="7" dur="500"/>
                                        <p:tgtEl>
                                          <p:spTgt spid="5837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blinds(horizontal)">
                                      <p:cBhvr>
                                        <p:cTn id="12"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5" descr="100+ hình nền PowerPoint đẹp lung linh mọi chủ đề | DBK.v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4" name="Text Box 6"/>
          <p:cNvSpPr txBox="1">
            <a:spLocks noChangeArrowheads="1"/>
          </p:cNvSpPr>
          <p:nvPr/>
        </p:nvSpPr>
        <p:spPr bwMode="auto">
          <a:xfrm>
            <a:off x="381000" y="514350"/>
            <a:ext cx="84582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sz="2200" b="1">
                <a:solidFill>
                  <a:srgbClr val="0000FF"/>
                </a:solidFill>
                <a:latin typeface="Times New Roman" panose="02020603050405020304" pitchFamily="18" charset="0"/>
              </a:rPr>
              <a:t>Quan sát kĩ các hình ảnh sau, kết hợp với vốn hiểu biết của bản thân để mô tả về chợ nổi trên sông của đồng bằng sông Cửu Long theo một số gợi ý sau:        </a:t>
            </a:r>
            <a:endParaRPr lang="en-US" altLang="vi-VN" sz="2200">
              <a:solidFill>
                <a:srgbClr val="0000FF"/>
              </a:solidFill>
              <a:latin typeface="Times New Roman" panose="02020603050405020304" pitchFamily="18" charset="0"/>
            </a:endParaRPr>
          </a:p>
        </p:txBody>
      </p:sp>
      <p:sp>
        <p:nvSpPr>
          <p:cNvPr id="5" name="Rectangle 6"/>
          <p:cNvSpPr>
            <a:spLocks noChangeArrowheads="1"/>
          </p:cNvSpPr>
          <p:nvPr/>
        </p:nvSpPr>
        <p:spPr bwMode="auto">
          <a:xfrm>
            <a:off x="381000" y="1735138"/>
            <a:ext cx="8686800" cy="1446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vi-VN" sz="2200" b="1">
                <a:latin typeface="Times New Roman" panose="02020603050405020304" pitchFamily="18" charset="0"/>
              </a:rPr>
              <a:t>1. Chợ họp ở đâu? Người dân đến chợ bằng phương tiện gì?</a:t>
            </a:r>
          </a:p>
          <a:p>
            <a:pPr>
              <a:spcBef>
                <a:spcPct val="0"/>
              </a:spcBef>
              <a:buFontTx/>
              <a:buNone/>
            </a:pPr>
            <a:r>
              <a:rPr lang="en-US" altLang="vi-VN" sz="2200" b="1">
                <a:latin typeface="Times New Roman" panose="02020603050405020304" pitchFamily="18" charset="0"/>
              </a:rPr>
              <a:t>2. Hàng hóa bán ở chợ gồm những gì? Loại hàng nào có nhiều hơn cả?</a:t>
            </a:r>
          </a:p>
          <a:p>
            <a:pPr>
              <a:spcBef>
                <a:spcPct val="0"/>
              </a:spcBef>
              <a:buFontTx/>
              <a:buNone/>
            </a:pPr>
            <a:r>
              <a:rPr lang="en-US" altLang="vi-VN" sz="2200" b="1">
                <a:latin typeface="Times New Roman" panose="02020603050405020304" pitchFamily="18" charset="0"/>
              </a:rPr>
              <a:t>3. Hãy kể tên một số chợ nổi trên sông ở đồng bằng sông Cửu Long mà em biết.</a:t>
            </a:r>
          </a:p>
        </p:txBody>
      </p:sp>
    </p:spTree>
  </p:cSld>
  <p:clrMapOvr>
    <a:masterClrMapping/>
  </p:clrMapOvr>
  <p:transition spd="slow">
    <p:cover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789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4" grpId="0"/>
      <p:bldP spid="5"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med">
    <p:cover dir="l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med">
    <p:cover dir="l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med">
    <p:cover dir="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cover dir="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med">
    <p:checke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0117" name="Text Box 5"/>
          <p:cNvSpPr txBox="1">
            <a:spLocks noChangeArrowheads="1"/>
          </p:cNvSpPr>
          <p:nvPr/>
        </p:nvSpPr>
        <p:spPr bwMode="auto">
          <a:xfrm>
            <a:off x="342900" y="133350"/>
            <a:ext cx="8382000"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vi-VN" sz="2400" b="1">
                <a:solidFill>
                  <a:srgbClr val="FF0000"/>
                </a:solidFill>
                <a:latin typeface="Times New Roman" panose="02020603050405020304" pitchFamily="18" charset="0"/>
              </a:rPr>
              <a:t>1</a:t>
            </a:r>
            <a:r>
              <a:rPr lang="en-US" altLang="vi-VN" sz="2400">
                <a:solidFill>
                  <a:srgbClr val="FF0000"/>
                </a:solidFill>
                <a:latin typeface="Times New Roman" panose="02020603050405020304" pitchFamily="18" charset="0"/>
              </a:rPr>
              <a:t>. </a:t>
            </a:r>
            <a:r>
              <a:rPr lang="en-US" altLang="vi-VN" sz="2400" b="1">
                <a:solidFill>
                  <a:srgbClr val="FF0000"/>
                </a:solidFill>
                <a:latin typeface="Times New Roman" panose="02020603050405020304" pitchFamily="18" charset="0"/>
              </a:rPr>
              <a:t>Quan sát các hình ảnh sau, em hãy nêu các đặc điểm cơ bản về hoạt động sản xuất của người dân ở đồng bằng Nam Bộ</a:t>
            </a:r>
            <a:r>
              <a:rPr lang="en-US" altLang="vi-VN" sz="2400">
                <a:solidFill>
                  <a:srgbClr val="FF0000"/>
                </a:solidFill>
                <a:latin typeface="Times New Roman" panose="02020603050405020304" pitchFamily="18" charset="0"/>
              </a:rPr>
              <a:t>?</a:t>
            </a:r>
          </a:p>
        </p:txBody>
      </p:sp>
      <p:sp>
        <p:nvSpPr>
          <p:cNvPr id="90129" name="Text Box 17"/>
          <p:cNvSpPr txBox="1">
            <a:spLocks noChangeArrowheads="1"/>
          </p:cNvSpPr>
          <p:nvPr/>
        </p:nvSpPr>
        <p:spPr bwMode="auto">
          <a:xfrm>
            <a:off x="0" y="1820863"/>
            <a:ext cx="8724900" cy="329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175">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vi-VN" sz="2400" b="1">
                <a:solidFill>
                  <a:srgbClr val="FF0000"/>
                </a:solidFill>
                <a:latin typeface="Times New Roman" panose="02020603050405020304" pitchFamily="18" charset="0"/>
                <a:cs typeface="Times New Roman" panose="02020603050405020304" pitchFamily="18" charset="0"/>
              </a:rPr>
              <a:t>2.</a:t>
            </a:r>
            <a:r>
              <a:rPr lang="en-US" altLang="vi-VN" sz="2400">
                <a:solidFill>
                  <a:srgbClr val="FF0000"/>
                </a:solidFill>
                <a:latin typeface="Times New Roman" panose="02020603050405020304" pitchFamily="18" charset="0"/>
                <a:cs typeface="Times New Roman" panose="02020603050405020304" pitchFamily="18" charset="0"/>
              </a:rPr>
              <a:t>  </a:t>
            </a:r>
            <a:r>
              <a:rPr lang="en-US" altLang="vi-VN" sz="2400" b="1">
                <a:solidFill>
                  <a:srgbClr val="FF0000"/>
                </a:solidFill>
                <a:latin typeface="Times New Roman" panose="02020603050405020304" pitchFamily="18" charset="0"/>
                <a:cs typeface="Times New Roman" panose="02020603050405020304" pitchFamily="18" charset="0"/>
              </a:rPr>
              <a:t>Điều kiện thuận lợi nào để đồng bằng Nam Bộ trở thành vựa lúa, vựa trái cây lớn nhất của cả nước?</a:t>
            </a:r>
          </a:p>
          <a:p>
            <a:pPr eaLnBrk="1" hangingPunct="1">
              <a:lnSpc>
                <a:spcPct val="150000"/>
              </a:lnSpc>
              <a:spcBef>
                <a:spcPct val="0"/>
              </a:spcBef>
              <a:buFontTx/>
              <a:buNone/>
            </a:pPr>
            <a:r>
              <a:rPr lang="en-US" altLang="vi-VN" sz="2400" b="1">
                <a:solidFill>
                  <a:srgbClr val="000000"/>
                </a:solidFill>
                <a:latin typeface="Times New Roman" panose="02020603050405020304" pitchFamily="18" charset="0"/>
                <a:cs typeface="Times New Roman" panose="02020603050405020304" pitchFamily="18" charset="0"/>
              </a:rPr>
              <a:t>          </a:t>
            </a:r>
            <a:r>
              <a:rPr lang="en-US" altLang="vi-VN" sz="2200" b="1">
                <a:solidFill>
                  <a:schemeClr val="tx2"/>
                </a:solidFill>
                <a:latin typeface="Times New Roman" panose="02020603050405020304" pitchFamily="18" charset="0"/>
                <a:cs typeface="Times New Roman" panose="02020603050405020304" pitchFamily="18" charset="0"/>
              </a:rPr>
              <a:t>a.</a:t>
            </a:r>
            <a:r>
              <a:rPr lang="en-US" altLang="vi-VN" sz="2200" b="1">
                <a:solidFill>
                  <a:srgbClr val="0000FF"/>
                </a:solidFill>
                <a:latin typeface="Times New Roman" panose="02020603050405020304" pitchFamily="18" charset="0"/>
                <a:cs typeface="Times New Roman" panose="02020603050405020304" pitchFamily="18" charset="0"/>
              </a:rPr>
              <a:t> Người dân cần cù lao động.</a:t>
            </a:r>
          </a:p>
          <a:p>
            <a:pPr eaLnBrk="1" hangingPunct="1">
              <a:lnSpc>
                <a:spcPct val="150000"/>
              </a:lnSpc>
              <a:spcBef>
                <a:spcPct val="0"/>
              </a:spcBef>
              <a:buFontTx/>
              <a:buNone/>
            </a:pPr>
            <a:r>
              <a:rPr lang="en-US" altLang="vi-VN" sz="2200" b="1">
                <a:solidFill>
                  <a:srgbClr val="0000FF"/>
                </a:solidFill>
                <a:latin typeface="Times New Roman" panose="02020603050405020304" pitchFamily="18" charset="0"/>
                <a:cs typeface="Times New Roman" panose="02020603050405020304" pitchFamily="18" charset="0"/>
              </a:rPr>
              <a:t>           </a:t>
            </a:r>
            <a:r>
              <a:rPr lang="en-US" altLang="vi-VN" sz="2200" b="1">
                <a:solidFill>
                  <a:schemeClr val="tx2"/>
                </a:solidFill>
                <a:latin typeface="Times New Roman" panose="02020603050405020304" pitchFamily="18" charset="0"/>
                <a:cs typeface="Times New Roman" panose="02020603050405020304" pitchFamily="18" charset="0"/>
              </a:rPr>
              <a:t>b.</a:t>
            </a:r>
            <a:r>
              <a:rPr lang="en-US" altLang="vi-VN" sz="2200" b="1">
                <a:solidFill>
                  <a:srgbClr val="0000FF"/>
                </a:solidFill>
                <a:latin typeface="Times New Roman" panose="02020603050405020304" pitchFamily="18" charset="0"/>
                <a:cs typeface="Times New Roman" panose="02020603050405020304" pitchFamily="18" charset="0"/>
              </a:rPr>
              <a:t> Đất đai màu mỡ.</a:t>
            </a:r>
          </a:p>
          <a:p>
            <a:pPr eaLnBrk="1" hangingPunct="1">
              <a:lnSpc>
                <a:spcPct val="150000"/>
              </a:lnSpc>
              <a:spcBef>
                <a:spcPct val="0"/>
              </a:spcBef>
              <a:buFontTx/>
              <a:buNone/>
            </a:pPr>
            <a:r>
              <a:rPr lang="en-US" altLang="vi-VN" sz="2200" b="1">
                <a:solidFill>
                  <a:srgbClr val="0000FF"/>
                </a:solidFill>
                <a:latin typeface="Times New Roman" panose="02020603050405020304" pitchFamily="18" charset="0"/>
                <a:cs typeface="Times New Roman" panose="02020603050405020304" pitchFamily="18" charset="0"/>
              </a:rPr>
              <a:t>           </a:t>
            </a:r>
            <a:r>
              <a:rPr lang="en-US" altLang="vi-VN" sz="2200" b="1">
                <a:solidFill>
                  <a:schemeClr val="tx2"/>
                </a:solidFill>
                <a:latin typeface="Times New Roman" panose="02020603050405020304" pitchFamily="18" charset="0"/>
                <a:cs typeface="Times New Roman" panose="02020603050405020304" pitchFamily="18" charset="0"/>
              </a:rPr>
              <a:t>c.</a:t>
            </a:r>
            <a:r>
              <a:rPr lang="en-US" altLang="vi-VN" sz="2200" b="1">
                <a:solidFill>
                  <a:srgbClr val="0000FF"/>
                </a:solidFill>
                <a:latin typeface="Times New Roman" panose="02020603050405020304" pitchFamily="18" charset="0"/>
                <a:cs typeface="Times New Roman" panose="02020603050405020304" pitchFamily="18" charset="0"/>
              </a:rPr>
              <a:t> Khí hậu nóng ẩm.</a:t>
            </a:r>
          </a:p>
          <a:p>
            <a:pPr eaLnBrk="1" hangingPunct="1">
              <a:lnSpc>
                <a:spcPct val="150000"/>
              </a:lnSpc>
              <a:spcBef>
                <a:spcPct val="0"/>
              </a:spcBef>
              <a:buFontTx/>
              <a:buNone/>
            </a:pPr>
            <a:r>
              <a:rPr lang="en-US" altLang="vi-VN" sz="2200" b="1">
                <a:solidFill>
                  <a:schemeClr val="tx2"/>
                </a:solidFill>
                <a:latin typeface="Times New Roman" panose="02020603050405020304" pitchFamily="18" charset="0"/>
                <a:cs typeface="Times New Roman" panose="02020603050405020304" pitchFamily="18" charset="0"/>
              </a:rPr>
              <a:t>           d.</a:t>
            </a:r>
            <a:r>
              <a:rPr lang="en-US" altLang="vi-VN" sz="2200" b="1">
                <a:solidFill>
                  <a:srgbClr val="0000FF"/>
                </a:solidFill>
                <a:latin typeface="Times New Roman" panose="02020603050405020304" pitchFamily="18" charset="0"/>
                <a:cs typeface="Times New Roman" panose="02020603050405020304" pitchFamily="18" charset="0"/>
              </a:rPr>
              <a:t>  Cả 3 ý trên.</a:t>
            </a:r>
          </a:p>
          <a:p>
            <a:pPr eaLnBrk="1" hangingPunct="1">
              <a:lnSpc>
                <a:spcPct val="105000"/>
              </a:lnSpc>
              <a:spcBef>
                <a:spcPct val="0"/>
              </a:spcBef>
              <a:buFontTx/>
              <a:buNone/>
            </a:pPr>
            <a:endParaRPr lang="en-US" altLang="vi-VN" sz="2400" b="1">
              <a:solidFill>
                <a:srgbClr val="0000FF"/>
              </a:solidFill>
              <a:latin typeface="Times New Roman" panose="02020603050405020304" pitchFamily="18" charset="0"/>
              <a:cs typeface="Times New Roman" panose="02020603050405020304" pitchFamily="18" charset="0"/>
            </a:endParaRPr>
          </a:p>
        </p:txBody>
      </p:sp>
      <p:sp>
        <p:nvSpPr>
          <p:cNvPr id="90128" name="Text Box 16"/>
          <p:cNvSpPr txBox="1">
            <a:spLocks noChangeArrowheads="1"/>
          </p:cNvSpPr>
          <p:nvPr/>
        </p:nvSpPr>
        <p:spPr bwMode="auto">
          <a:xfrm>
            <a:off x="914400" y="1039813"/>
            <a:ext cx="6477000" cy="76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vi-VN" sz="2200">
                <a:solidFill>
                  <a:schemeClr val="tx2"/>
                </a:solidFill>
                <a:latin typeface=".VnTime" panose="020B7200000000000000" pitchFamily="34" charset="0"/>
              </a:rPr>
              <a:t>- </a:t>
            </a:r>
            <a:r>
              <a:rPr lang="en-US" altLang="vi-VN" sz="2200">
                <a:solidFill>
                  <a:schemeClr val="tx2"/>
                </a:solidFill>
                <a:latin typeface="Times New Roman" panose="02020603050405020304" pitchFamily="18" charset="0"/>
              </a:rPr>
              <a:t>Vựa lúa, vựa trái cây lớn nhất cả nước</a:t>
            </a:r>
          </a:p>
          <a:p>
            <a:pPr eaLnBrk="1" hangingPunct="1">
              <a:spcBef>
                <a:spcPct val="0"/>
              </a:spcBef>
              <a:buFontTx/>
              <a:buNone/>
            </a:pPr>
            <a:r>
              <a:rPr lang="en-US" altLang="vi-VN" sz="2200">
                <a:solidFill>
                  <a:schemeClr val="tx2"/>
                </a:solidFill>
                <a:latin typeface="Times New Roman" panose="02020603050405020304" pitchFamily="18" charset="0"/>
              </a:rPr>
              <a:t>- Nơi nuôi và đánh bắt nhiều thủy sản nhất cả nước.</a:t>
            </a:r>
          </a:p>
        </p:txBody>
      </p:sp>
      <p:sp>
        <p:nvSpPr>
          <p:cNvPr id="90131" name="Text Box 19"/>
          <p:cNvSpPr txBox="1">
            <a:spLocks noChangeArrowheads="1"/>
          </p:cNvSpPr>
          <p:nvPr/>
        </p:nvSpPr>
        <p:spPr bwMode="auto">
          <a:xfrm>
            <a:off x="1143000" y="4229100"/>
            <a:ext cx="2667000" cy="430213"/>
          </a:xfrm>
          <a:prstGeom prst="rect">
            <a:avLst/>
          </a:prstGeom>
          <a:solidFill>
            <a:srgbClr val="FBC4AB"/>
          </a:solidFill>
          <a:ln w="9525">
            <a:solidFill>
              <a:schemeClr val="accent1"/>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vi-VN" sz="2200" b="1">
                <a:solidFill>
                  <a:srgbClr val="FF3300"/>
                </a:solidFill>
                <a:latin typeface="Times New Roman" panose="02020603050405020304" pitchFamily="18" charset="0"/>
              </a:rPr>
              <a:t>d.  Cả 3 ý trên.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90117"/>
                                        </p:tgtEl>
                                        <p:attrNameLst>
                                          <p:attrName>style.visibility</p:attrName>
                                        </p:attrNameLst>
                                      </p:cBhvr>
                                      <p:to>
                                        <p:strVal val="visible"/>
                                      </p:to>
                                    </p:set>
                                    <p:animScale>
                                      <p:cBhvr>
                                        <p:cTn id="7" dur="1000" decel="50000" fill="hold">
                                          <p:stCondLst>
                                            <p:cond delay="0"/>
                                          </p:stCondLst>
                                        </p:cTn>
                                        <p:tgtEl>
                                          <p:spTgt spid="9011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90117"/>
                                        </p:tgtEl>
                                        <p:attrNameLst>
                                          <p:attrName>ppt_x</p:attrName>
                                          <p:attrName>ppt_y</p:attrName>
                                        </p:attrNameLst>
                                      </p:cBhvr>
                                    </p:animMotion>
                                    <p:animEffect transition="in" filter="fade">
                                      <p:cBhvr>
                                        <p:cTn id="9" dur="1000"/>
                                        <p:tgtEl>
                                          <p:spTgt spid="90117"/>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7" presetClass="entr" presetSubtype="10" fill="hold" grpId="0" nodeType="clickEffect">
                                  <p:stCondLst>
                                    <p:cond delay="0"/>
                                  </p:stCondLst>
                                  <p:childTnLst>
                                    <p:set>
                                      <p:cBhvr>
                                        <p:cTn id="13" dur="1" fill="hold">
                                          <p:stCondLst>
                                            <p:cond delay="0"/>
                                          </p:stCondLst>
                                        </p:cTn>
                                        <p:tgtEl>
                                          <p:spTgt spid="90128"/>
                                        </p:tgtEl>
                                        <p:attrNameLst>
                                          <p:attrName>style.visibility</p:attrName>
                                        </p:attrNameLst>
                                      </p:cBhvr>
                                      <p:to>
                                        <p:strVal val="visible"/>
                                      </p:to>
                                    </p:set>
                                    <p:anim calcmode="lin" valueType="num">
                                      <p:cBhvr>
                                        <p:cTn id="14" dur="500" fill="hold"/>
                                        <p:tgtEl>
                                          <p:spTgt spid="90128"/>
                                        </p:tgtEl>
                                        <p:attrNameLst>
                                          <p:attrName>ppt_w</p:attrName>
                                        </p:attrNameLst>
                                      </p:cBhvr>
                                      <p:tavLst>
                                        <p:tav tm="0">
                                          <p:val>
                                            <p:fltVal val="0"/>
                                          </p:val>
                                        </p:tav>
                                        <p:tav tm="100000">
                                          <p:val>
                                            <p:strVal val="#ppt_w"/>
                                          </p:val>
                                        </p:tav>
                                      </p:tavLst>
                                    </p:anim>
                                    <p:anim calcmode="lin" valueType="num">
                                      <p:cBhvr>
                                        <p:cTn id="15" dur="500" fill="hold"/>
                                        <p:tgtEl>
                                          <p:spTgt spid="90128"/>
                                        </p:tgtEl>
                                        <p:attrNameLst>
                                          <p:attrName>ppt_h</p:attrName>
                                        </p:attrNameLst>
                                      </p:cBhvr>
                                      <p:tavLst>
                                        <p:tav tm="0">
                                          <p:val>
                                            <p:strVal val="#ppt_h"/>
                                          </p:val>
                                        </p:tav>
                                        <p:tav tm="100000">
                                          <p:val>
                                            <p:strVal val="#ppt_h"/>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4" presetClass="exit" presetSubtype="16" fill="hold" grpId="1" nodeType="clickEffect">
                                  <p:stCondLst>
                                    <p:cond delay="0"/>
                                  </p:stCondLst>
                                  <p:childTnLst>
                                    <p:animEffect transition="out" filter="box(in)">
                                      <p:cBhvr>
                                        <p:cTn id="19" dur="500"/>
                                        <p:tgtEl>
                                          <p:spTgt spid="90117"/>
                                        </p:tgtEl>
                                      </p:cBhvr>
                                    </p:animEffect>
                                    <p:set>
                                      <p:cBhvr>
                                        <p:cTn id="20" dur="1" fill="hold">
                                          <p:stCondLst>
                                            <p:cond delay="499"/>
                                          </p:stCondLst>
                                        </p:cTn>
                                        <p:tgtEl>
                                          <p:spTgt spid="90117"/>
                                        </p:tgtEl>
                                        <p:attrNameLst>
                                          <p:attrName>style.visibility</p:attrName>
                                        </p:attrNameLst>
                                      </p:cBhvr>
                                      <p:to>
                                        <p:strVal val="hidden"/>
                                      </p:to>
                                    </p:set>
                                  </p:childTnLst>
                                </p:cTn>
                              </p:par>
                            </p:childTnLst>
                          </p:cTn>
                        </p:par>
                        <p:par>
                          <p:cTn id="21" fill="hold" nodeType="afterGroup">
                            <p:stCondLst>
                              <p:cond delay="500"/>
                            </p:stCondLst>
                            <p:childTnLst>
                              <p:par>
                                <p:cTn id="22" presetID="4" presetClass="exit" presetSubtype="16" fill="hold" grpId="1" nodeType="afterEffect">
                                  <p:stCondLst>
                                    <p:cond delay="0"/>
                                  </p:stCondLst>
                                  <p:childTnLst>
                                    <p:animEffect transition="out" filter="box(in)">
                                      <p:cBhvr>
                                        <p:cTn id="23" dur="500"/>
                                        <p:tgtEl>
                                          <p:spTgt spid="90128"/>
                                        </p:tgtEl>
                                      </p:cBhvr>
                                    </p:animEffect>
                                    <p:set>
                                      <p:cBhvr>
                                        <p:cTn id="24" dur="1" fill="hold">
                                          <p:stCondLst>
                                            <p:cond delay="499"/>
                                          </p:stCondLst>
                                        </p:cTn>
                                        <p:tgtEl>
                                          <p:spTgt spid="90128"/>
                                        </p:tgtEl>
                                        <p:attrNameLst>
                                          <p:attrName>style.visibility</p:attrName>
                                        </p:attrNameLst>
                                      </p:cBhvr>
                                      <p:to>
                                        <p:strVal val="hidden"/>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52" presetClass="entr" presetSubtype="0" fill="hold" nodeType="clickEffect">
                                  <p:stCondLst>
                                    <p:cond delay="0"/>
                                  </p:stCondLst>
                                  <p:childTnLst>
                                    <p:set>
                                      <p:cBhvr>
                                        <p:cTn id="28" dur="1" fill="hold">
                                          <p:stCondLst>
                                            <p:cond delay="0"/>
                                          </p:stCondLst>
                                        </p:cTn>
                                        <p:tgtEl>
                                          <p:spTgt spid="90129">
                                            <p:txEl>
                                              <p:pRg st="0" end="0"/>
                                            </p:txEl>
                                          </p:spTgt>
                                        </p:tgtEl>
                                        <p:attrNameLst>
                                          <p:attrName>style.visibility</p:attrName>
                                        </p:attrNameLst>
                                      </p:cBhvr>
                                      <p:to>
                                        <p:strVal val="visible"/>
                                      </p:to>
                                    </p:set>
                                    <p:animScale>
                                      <p:cBhvr>
                                        <p:cTn id="29" dur="1000" decel="50000" fill="hold">
                                          <p:stCondLst>
                                            <p:cond delay="0"/>
                                          </p:stCondLst>
                                        </p:cTn>
                                        <p:tgtEl>
                                          <p:spTgt spid="90129">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0" dur="1000" decel="50000" fill="hold">
                                          <p:stCondLst>
                                            <p:cond delay="0"/>
                                          </p:stCondLst>
                                        </p:cTn>
                                        <p:tgtEl>
                                          <p:spTgt spid="90129">
                                            <p:txEl>
                                              <p:pRg st="0" end="0"/>
                                            </p:txEl>
                                          </p:spTgt>
                                        </p:tgtEl>
                                        <p:attrNameLst>
                                          <p:attrName>ppt_x</p:attrName>
                                          <p:attrName>ppt_y</p:attrName>
                                        </p:attrNameLst>
                                      </p:cBhvr>
                                    </p:animMotion>
                                    <p:animEffect transition="in" filter="fade">
                                      <p:cBhvr>
                                        <p:cTn id="31" dur="1000"/>
                                        <p:tgtEl>
                                          <p:spTgt spid="90129">
                                            <p:txEl>
                                              <p:pRg st="0" end="0"/>
                                            </p:txEl>
                                          </p:spTgt>
                                        </p:tgtEl>
                                      </p:cBhvr>
                                    </p:animEffect>
                                  </p:childTnLst>
                                </p:cTn>
                              </p:par>
                            </p:childTnLst>
                          </p:cTn>
                        </p:par>
                        <p:par>
                          <p:cTn id="32" fill="hold" nodeType="afterGroup">
                            <p:stCondLst>
                              <p:cond delay="1000"/>
                            </p:stCondLst>
                            <p:childTnLst>
                              <p:par>
                                <p:cTn id="33" presetID="30" presetClass="entr" presetSubtype="0" fill="hold" nodeType="afterEffect">
                                  <p:stCondLst>
                                    <p:cond delay="0"/>
                                  </p:stCondLst>
                                  <p:childTnLst>
                                    <p:set>
                                      <p:cBhvr>
                                        <p:cTn id="34" dur="1" fill="hold">
                                          <p:stCondLst>
                                            <p:cond delay="0"/>
                                          </p:stCondLst>
                                        </p:cTn>
                                        <p:tgtEl>
                                          <p:spTgt spid="90129">
                                            <p:txEl>
                                              <p:pRg st="1" end="1"/>
                                            </p:txEl>
                                          </p:spTgt>
                                        </p:tgtEl>
                                        <p:attrNameLst>
                                          <p:attrName>style.visibility</p:attrName>
                                        </p:attrNameLst>
                                      </p:cBhvr>
                                      <p:to>
                                        <p:strVal val="visible"/>
                                      </p:to>
                                    </p:set>
                                    <p:animEffect transition="in" filter="fade">
                                      <p:cBhvr>
                                        <p:cTn id="35" dur="800" decel="100000"/>
                                        <p:tgtEl>
                                          <p:spTgt spid="90129">
                                            <p:txEl>
                                              <p:pRg st="1" end="1"/>
                                            </p:txEl>
                                          </p:spTgt>
                                        </p:tgtEl>
                                      </p:cBhvr>
                                    </p:animEffect>
                                    <p:anim calcmode="lin" valueType="num">
                                      <p:cBhvr>
                                        <p:cTn id="36" dur="800" decel="100000" fill="hold"/>
                                        <p:tgtEl>
                                          <p:spTgt spid="90129">
                                            <p:txEl>
                                              <p:pRg st="1" end="1"/>
                                            </p:txEl>
                                          </p:spTgt>
                                        </p:tgtEl>
                                        <p:attrNameLst>
                                          <p:attrName>style.rotation</p:attrName>
                                        </p:attrNameLst>
                                      </p:cBhvr>
                                      <p:tavLst>
                                        <p:tav tm="0">
                                          <p:val>
                                            <p:fltVal val="-90"/>
                                          </p:val>
                                        </p:tav>
                                        <p:tav tm="100000">
                                          <p:val>
                                            <p:fltVal val="0"/>
                                          </p:val>
                                        </p:tav>
                                      </p:tavLst>
                                    </p:anim>
                                    <p:anim calcmode="lin" valueType="num">
                                      <p:cBhvr>
                                        <p:cTn id="37" dur="800" decel="100000" fill="hold"/>
                                        <p:tgtEl>
                                          <p:spTgt spid="90129">
                                            <p:txEl>
                                              <p:pRg st="1" end="1"/>
                                            </p:txEl>
                                          </p:spTgt>
                                        </p:tgtEl>
                                        <p:attrNameLst>
                                          <p:attrName>ppt_x</p:attrName>
                                        </p:attrNameLst>
                                      </p:cBhvr>
                                      <p:tavLst>
                                        <p:tav tm="0">
                                          <p:val>
                                            <p:strVal val="#ppt_x+0.4"/>
                                          </p:val>
                                        </p:tav>
                                        <p:tav tm="100000">
                                          <p:val>
                                            <p:strVal val="#ppt_x-0.05"/>
                                          </p:val>
                                        </p:tav>
                                      </p:tavLst>
                                    </p:anim>
                                    <p:anim calcmode="lin" valueType="num">
                                      <p:cBhvr>
                                        <p:cTn id="38" dur="800" decel="100000" fill="hold"/>
                                        <p:tgtEl>
                                          <p:spTgt spid="90129">
                                            <p:txEl>
                                              <p:pRg st="1" end="1"/>
                                            </p:txEl>
                                          </p:spTgt>
                                        </p:tgtEl>
                                        <p:attrNameLst>
                                          <p:attrName>ppt_y</p:attrName>
                                        </p:attrNameLst>
                                      </p:cBhvr>
                                      <p:tavLst>
                                        <p:tav tm="0">
                                          <p:val>
                                            <p:strVal val="#ppt_y-0.4"/>
                                          </p:val>
                                        </p:tav>
                                        <p:tav tm="100000">
                                          <p:val>
                                            <p:strVal val="#ppt_y+0.1"/>
                                          </p:val>
                                        </p:tav>
                                      </p:tavLst>
                                    </p:anim>
                                    <p:anim calcmode="lin" valueType="num">
                                      <p:cBhvr>
                                        <p:cTn id="39" dur="200" accel="100000" fill="hold">
                                          <p:stCondLst>
                                            <p:cond delay="800"/>
                                          </p:stCondLst>
                                        </p:cTn>
                                        <p:tgtEl>
                                          <p:spTgt spid="90129">
                                            <p:txEl>
                                              <p:pRg st="1" end="1"/>
                                            </p:txEl>
                                          </p:spTgt>
                                        </p:tgtEl>
                                        <p:attrNameLst>
                                          <p:attrName>ppt_x</p:attrName>
                                        </p:attrNameLst>
                                      </p:cBhvr>
                                      <p:tavLst>
                                        <p:tav tm="0">
                                          <p:val>
                                            <p:strVal val="#ppt_x-0.05"/>
                                          </p:val>
                                        </p:tav>
                                        <p:tav tm="100000">
                                          <p:val>
                                            <p:strVal val="#ppt_x"/>
                                          </p:val>
                                        </p:tav>
                                      </p:tavLst>
                                    </p:anim>
                                    <p:anim calcmode="lin" valueType="num">
                                      <p:cBhvr>
                                        <p:cTn id="40" dur="200" accel="100000" fill="hold">
                                          <p:stCondLst>
                                            <p:cond delay="800"/>
                                          </p:stCondLst>
                                        </p:cTn>
                                        <p:tgtEl>
                                          <p:spTgt spid="90129">
                                            <p:txEl>
                                              <p:pRg st="1" end="1"/>
                                            </p:txEl>
                                          </p:spTgt>
                                        </p:tgtEl>
                                        <p:attrNameLst>
                                          <p:attrName>ppt_y</p:attrName>
                                        </p:attrNameLst>
                                      </p:cBhvr>
                                      <p:tavLst>
                                        <p:tav tm="0">
                                          <p:val>
                                            <p:strVal val="#ppt_y+0.1"/>
                                          </p:val>
                                        </p:tav>
                                        <p:tav tm="100000">
                                          <p:val>
                                            <p:strVal val="#ppt_y"/>
                                          </p:val>
                                        </p:tav>
                                      </p:tavLst>
                                    </p:anim>
                                  </p:childTnLst>
                                </p:cTn>
                              </p:par>
                            </p:childTnLst>
                          </p:cTn>
                        </p:par>
                        <p:par>
                          <p:cTn id="41" fill="hold" nodeType="afterGroup">
                            <p:stCondLst>
                              <p:cond delay="2000"/>
                            </p:stCondLst>
                            <p:childTnLst>
                              <p:par>
                                <p:cTn id="42" presetID="30" presetClass="entr" presetSubtype="0" fill="hold" nodeType="afterEffect">
                                  <p:stCondLst>
                                    <p:cond delay="0"/>
                                  </p:stCondLst>
                                  <p:childTnLst>
                                    <p:set>
                                      <p:cBhvr>
                                        <p:cTn id="43" dur="1" fill="hold">
                                          <p:stCondLst>
                                            <p:cond delay="0"/>
                                          </p:stCondLst>
                                        </p:cTn>
                                        <p:tgtEl>
                                          <p:spTgt spid="90129">
                                            <p:txEl>
                                              <p:pRg st="2" end="2"/>
                                            </p:txEl>
                                          </p:spTgt>
                                        </p:tgtEl>
                                        <p:attrNameLst>
                                          <p:attrName>style.visibility</p:attrName>
                                        </p:attrNameLst>
                                      </p:cBhvr>
                                      <p:to>
                                        <p:strVal val="visible"/>
                                      </p:to>
                                    </p:set>
                                    <p:animEffect transition="in" filter="fade">
                                      <p:cBhvr>
                                        <p:cTn id="44" dur="800" decel="100000"/>
                                        <p:tgtEl>
                                          <p:spTgt spid="90129">
                                            <p:txEl>
                                              <p:pRg st="2" end="2"/>
                                            </p:txEl>
                                          </p:spTgt>
                                        </p:tgtEl>
                                      </p:cBhvr>
                                    </p:animEffect>
                                    <p:anim calcmode="lin" valueType="num">
                                      <p:cBhvr>
                                        <p:cTn id="45" dur="800" decel="100000" fill="hold"/>
                                        <p:tgtEl>
                                          <p:spTgt spid="90129">
                                            <p:txEl>
                                              <p:pRg st="2" end="2"/>
                                            </p:txEl>
                                          </p:spTgt>
                                        </p:tgtEl>
                                        <p:attrNameLst>
                                          <p:attrName>style.rotation</p:attrName>
                                        </p:attrNameLst>
                                      </p:cBhvr>
                                      <p:tavLst>
                                        <p:tav tm="0">
                                          <p:val>
                                            <p:fltVal val="-90"/>
                                          </p:val>
                                        </p:tav>
                                        <p:tav tm="100000">
                                          <p:val>
                                            <p:fltVal val="0"/>
                                          </p:val>
                                        </p:tav>
                                      </p:tavLst>
                                    </p:anim>
                                    <p:anim calcmode="lin" valueType="num">
                                      <p:cBhvr>
                                        <p:cTn id="46" dur="800" decel="100000" fill="hold"/>
                                        <p:tgtEl>
                                          <p:spTgt spid="90129">
                                            <p:txEl>
                                              <p:pRg st="2" end="2"/>
                                            </p:txEl>
                                          </p:spTgt>
                                        </p:tgtEl>
                                        <p:attrNameLst>
                                          <p:attrName>ppt_x</p:attrName>
                                        </p:attrNameLst>
                                      </p:cBhvr>
                                      <p:tavLst>
                                        <p:tav tm="0">
                                          <p:val>
                                            <p:strVal val="#ppt_x+0.4"/>
                                          </p:val>
                                        </p:tav>
                                        <p:tav tm="100000">
                                          <p:val>
                                            <p:strVal val="#ppt_x-0.05"/>
                                          </p:val>
                                        </p:tav>
                                      </p:tavLst>
                                    </p:anim>
                                    <p:anim calcmode="lin" valueType="num">
                                      <p:cBhvr>
                                        <p:cTn id="47" dur="800" decel="100000" fill="hold"/>
                                        <p:tgtEl>
                                          <p:spTgt spid="90129">
                                            <p:txEl>
                                              <p:pRg st="2" end="2"/>
                                            </p:txEl>
                                          </p:spTgt>
                                        </p:tgtEl>
                                        <p:attrNameLst>
                                          <p:attrName>ppt_y</p:attrName>
                                        </p:attrNameLst>
                                      </p:cBhvr>
                                      <p:tavLst>
                                        <p:tav tm="0">
                                          <p:val>
                                            <p:strVal val="#ppt_y-0.4"/>
                                          </p:val>
                                        </p:tav>
                                        <p:tav tm="100000">
                                          <p:val>
                                            <p:strVal val="#ppt_y+0.1"/>
                                          </p:val>
                                        </p:tav>
                                      </p:tavLst>
                                    </p:anim>
                                    <p:anim calcmode="lin" valueType="num">
                                      <p:cBhvr>
                                        <p:cTn id="48" dur="200" accel="100000" fill="hold">
                                          <p:stCondLst>
                                            <p:cond delay="800"/>
                                          </p:stCondLst>
                                        </p:cTn>
                                        <p:tgtEl>
                                          <p:spTgt spid="90129">
                                            <p:txEl>
                                              <p:pRg st="2" end="2"/>
                                            </p:txEl>
                                          </p:spTgt>
                                        </p:tgtEl>
                                        <p:attrNameLst>
                                          <p:attrName>ppt_x</p:attrName>
                                        </p:attrNameLst>
                                      </p:cBhvr>
                                      <p:tavLst>
                                        <p:tav tm="0">
                                          <p:val>
                                            <p:strVal val="#ppt_x-0.05"/>
                                          </p:val>
                                        </p:tav>
                                        <p:tav tm="100000">
                                          <p:val>
                                            <p:strVal val="#ppt_x"/>
                                          </p:val>
                                        </p:tav>
                                      </p:tavLst>
                                    </p:anim>
                                    <p:anim calcmode="lin" valueType="num">
                                      <p:cBhvr>
                                        <p:cTn id="49" dur="200" accel="100000" fill="hold">
                                          <p:stCondLst>
                                            <p:cond delay="800"/>
                                          </p:stCondLst>
                                        </p:cTn>
                                        <p:tgtEl>
                                          <p:spTgt spid="90129">
                                            <p:txEl>
                                              <p:pRg st="2" end="2"/>
                                            </p:txEl>
                                          </p:spTgt>
                                        </p:tgtEl>
                                        <p:attrNameLst>
                                          <p:attrName>ppt_y</p:attrName>
                                        </p:attrNameLst>
                                      </p:cBhvr>
                                      <p:tavLst>
                                        <p:tav tm="0">
                                          <p:val>
                                            <p:strVal val="#ppt_y+0.1"/>
                                          </p:val>
                                        </p:tav>
                                        <p:tav tm="100000">
                                          <p:val>
                                            <p:strVal val="#ppt_y"/>
                                          </p:val>
                                        </p:tav>
                                      </p:tavLst>
                                    </p:anim>
                                  </p:childTnLst>
                                </p:cTn>
                              </p:par>
                            </p:childTnLst>
                          </p:cTn>
                        </p:par>
                        <p:par>
                          <p:cTn id="50" fill="hold" nodeType="afterGroup">
                            <p:stCondLst>
                              <p:cond delay="3000"/>
                            </p:stCondLst>
                            <p:childTnLst>
                              <p:par>
                                <p:cTn id="51" presetID="26" presetClass="entr" presetSubtype="0" fill="hold" nodeType="afterEffect">
                                  <p:stCondLst>
                                    <p:cond delay="0"/>
                                  </p:stCondLst>
                                  <p:childTnLst>
                                    <p:set>
                                      <p:cBhvr>
                                        <p:cTn id="52" dur="1" fill="hold">
                                          <p:stCondLst>
                                            <p:cond delay="0"/>
                                          </p:stCondLst>
                                        </p:cTn>
                                        <p:tgtEl>
                                          <p:spTgt spid="90129">
                                            <p:txEl>
                                              <p:pRg st="3" end="3"/>
                                            </p:txEl>
                                          </p:spTgt>
                                        </p:tgtEl>
                                        <p:attrNameLst>
                                          <p:attrName>style.visibility</p:attrName>
                                        </p:attrNameLst>
                                      </p:cBhvr>
                                      <p:to>
                                        <p:strVal val="visible"/>
                                      </p:to>
                                    </p:set>
                                    <p:animEffect transition="in" filter="wipe(down)">
                                      <p:cBhvr>
                                        <p:cTn id="53" dur="580">
                                          <p:stCondLst>
                                            <p:cond delay="0"/>
                                          </p:stCondLst>
                                        </p:cTn>
                                        <p:tgtEl>
                                          <p:spTgt spid="90129">
                                            <p:txEl>
                                              <p:pRg st="3" end="3"/>
                                            </p:txEl>
                                          </p:spTgt>
                                        </p:tgtEl>
                                      </p:cBhvr>
                                    </p:animEffect>
                                    <p:anim calcmode="lin" valueType="num">
                                      <p:cBhvr>
                                        <p:cTn id="54" dur="1822" tmFilter="0,0; 0.14,0.36; 0.43,0.73; 0.71,0.91; 1.0,1.0">
                                          <p:stCondLst>
                                            <p:cond delay="0"/>
                                          </p:stCondLst>
                                        </p:cTn>
                                        <p:tgtEl>
                                          <p:spTgt spid="90129">
                                            <p:txEl>
                                              <p:pRg st="3" end="3"/>
                                            </p:txEl>
                                          </p:spTgt>
                                        </p:tgtEl>
                                        <p:attrNameLst>
                                          <p:attrName>ppt_x</p:attrName>
                                        </p:attrNameLst>
                                      </p:cBhvr>
                                      <p:tavLst>
                                        <p:tav tm="0">
                                          <p:val>
                                            <p:strVal val="#ppt_x-0.25"/>
                                          </p:val>
                                        </p:tav>
                                        <p:tav tm="100000">
                                          <p:val>
                                            <p:strVal val="#ppt_x"/>
                                          </p:val>
                                        </p:tav>
                                      </p:tavLst>
                                    </p:anim>
                                    <p:anim calcmode="lin" valueType="num">
                                      <p:cBhvr>
                                        <p:cTn id="55" dur="664" tmFilter="0.0,0.0; 0.25,0.07; 0.50,0.2; 0.75,0.467; 1.0,1.0">
                                          <p:stCondLst>
                                            <p:cond delay="0"/>
                                          </p:stCondLst>
                                        </p:cTn>
                                        <p:tgtEl>
                                          <p:spTgt spid="90129">
                                            <p:txEl>
                                              <p:pRg st="3" end="3"/>
                                            </p:txEl>
                                          </p:spTgt>
                                        </p:tgtEl>
                                        <p:attrNameLst>
                                          <p:attrName>ppt_y</p:attrName>
                                        </p:attrNameLst>
                                      </p:cBhvr>
                                      <p:tavLst>
                                        <p:tav tm="0" fmla="#ppt_y-sin(pi*$)/3">
                                          <p:val>
                                            <p:fltVal val="0.5"/>
                                          </p:val>
                                        </p:tav>
                                        <p:tav tm="100000">
                                          <p:val>
                                            <p:fltVal val="1"/>
                                          </p:val>
                                        </p:tav>
                                      </p:tavLst>
                                    </p:anim>
                                    <p:anim calcmode="lin" valueType="num">
                                      <p:cBhvr>
                                        <p:cTn id="56" dur="664" tmFilter="0, 0; 0.125,0.2665; 0.25,0.4; 0.375,0.465; 0.5,0.5;  0.625,0.535; 0.75,0.6; 0.875,0.7335; 1,1">
                                          <p:stCondLst>
                                            <p:cond delay="664"/>
                                          </p:stCondLst>
                                        </p:cTn>
                                        <p:tgtEl>
                                          <p:spTgt spid="90129">
                                            <p:txEl>
                                              <p:pRg st="3" end="3"/>
                                            </p:txEl>
                                          </p:spTgt>
                                        </p:tgtEl>
                                        <p:attrNameLst>
                                          <p:attrName>ppt_y</p:attrName>
                                        </p:attrNameLst>
                                      </p:cBhvr>
                                      <p:tavLst>
                                        <p:tav tm="0" fmla="#ppt_y-sin(pi*$)/9">
                                          <p:val>
                                            <p:fltVal val="0"/>
                                          </p:val>
                                        </p:tav>
                                        <p:tav tm="100000">
                                          <p:val>
                                            <p:fltVal val="1"/>
                                          </p:val>
                                        </p:tav>
                                      </p:tavLst>
                                    </p:anim>
                                    <p:anim calcmode="lin" valueType="num">
                                      <p:cBhvr>
                                        <p:cTn id="57" dur="332" tmFilter="0, 0; 0.125,0.2665; 0.25,0.4; 0.375,0.465; 0.5,0.5;  0.625,0.535; 0.75,0.6; 0.875,0.7335; 1,1">
                                          <p:stCondLst>
                                            <p:cond delay="1324"/>
                                          </p:stCondLst>
                                        </p:cTn>
                                        <p:tgtEl>
                                          <p:spTgt spid="90129">
                                            <p:txEl>
                                              <p:pRg st="3" end="3"/>
                                            </p:txEl>
                                          </p:spTgt>
                                        </p:tgtEl>
                                        <p:attrNameLst>
                                          <p:attrName>ppt_y</p:attrName>
                                        </p:attrNameLst>
                                      </p:cBhvr>
                                      <p:tavLst>
                                        <p:tav tm="0" fmla="#ppt_y-sin(pi*$)/27">
                                          <p:val>
                                            <p:fltVal val="0"/>
                                          </p:val>
                                        </p:tav>
                                        <p:tav tm="100000">
                                          <p:val>
                                            <p:fltVal val="1"/>
                                          </p:val>
                                        </p:tav>
                                      </p:tavLst>
                                    </p:anim>
                                    <p:anim calcmode="lin" valueType="num">
                                      <p:cBhvr>
                                        <p:cTn id="58" dur="164" tmFilter="0, 0; 0.125,0.2665; 0.25,0.4; 0.375,0.465; 0.5,0.5;  0.625,0.535; 0.75,0.6; 0.875,0.7335; 1,1">
                                          <p:stCondLst>
                                            <p:cond delay="1656"/>
                                          </p:stCondLst>
                                        </p:cTn>
                                        <p:tgtEl>
                                          <p:spTgt spid="90129">
                                            <p:txEl>
                                              <p:pRg st="3" end="3"/>
                                            </p:txEl>
                                          </p:spTgt>
                                        </p:tgtEl>
                                        <p:attrNameLst>
                                          <p:attrName>ppt_y</p:attrName>
                                        </p:attrNameLst>
                                      </p:cBhvr>
                                      <p:tavLst>
                                        <p:tav tm="0" fmla="#ppt_y-sin(pi*$)/81">
                                          <p:val>
                                            <p:fltVal val="0"/>
                                          </p:val>
                                        </p:tav>
                                        <p:tav tm="100000">
                                          <p:val>
                                            <p:fltVal val="1"/>
                                          </p:val>
                                        </p:tav>
                                      </p:tavLst>
                                    </p:anim>
                                    <p:animScale>
                                      <p:cBhvr>
                                        <p:cTn id="59" dur="26">
                                          <p:stCondLst>
                                            <p:cond delay="650"/>
                                          </p:stCondLst>
                                        </p:cTn>
                                        <p:tgtEl>
                                          <p:spTgt spid="90129">
                                            <p:txEl>
                                              <p:pRg st="3" end="3"/>
                                            </p:txEl>
                                          </p:spTgt>
                                        </p:tgtEl>
                                      </p:cBhvr>
                                      <p:to x="100000" y="60000"/>
                                    </p:animScale>
                                    <p:animScale>
                                      <p:cBhvr>
                                        <p:cTn id="60" dur="166" decel="50000">
                                          <p:stCondLst>
                                            <p:cond delay="676"/>
                                          </p:stCondLst>
                                        </p:cTn>
                                        <p:tgtEl>
                                          <p:spTgt spid="90129">
                                            <p:txEl>
                                              <p:pRg st="3" end="3"/>
                                            </p:txEl>
                                          </p:spTgt>
                                        </p:tgtEl>
                                      </p:cBhvr>
                                      <p:to x="100000" y="100000"/>
                                    </p:animScale>
                                    <p:animScale>
                                      <p:cBhvr>
                                        <p:cTn id="61" dur="26">
                                          <p:stCondLst>
                                            <p:cond delay="1312"/>
                                          </p:stCondLst>
                                        </p:cTn>
                                        <p:tgtEl>
                                          <p:spTgt spid="90129">
                                            <p:txEl>
                                              <p:pRg st="3" end="3"/>
                                            </p:txEl>
                                          </p:spTgt>
                                        </p:tgtEl>
                                      </p:cBhvr>
                                      <p:to x="100000" y="80000"/>
                                    </p:animScale>
                                    <p:animScale>
                                      <p:cBhvr>
                                        <p:cTn id="62" dur="166" decel="50000">
                                          <p:stCondLst>
                                            <p:cond delay="1338"/>
                                          </p:stCondLst>
                                        </p:cTn>
                                        <p:tgtEl>
                                          <p:spTgt spid="90129">
                                            <p:txEl>
                                              <p:pRg st="3" end="3"/>
                                            </p:txEl>
                                          </p:spTgt>
                                        </p:tgtEl>
                                      </p:cBhvr>
                                      <p:to x="100000" y="100000"/>
                                    </p:animScale>
                                    <p:animScale>
                                      <p:cBhvr>
                                        <p:cTn id="63" dur="26">
                                          <p:stCondLst>
                                            <p:cond delay="1642"/>
                                          </p:stCondLst>
                                        </p:cTn>
                                        <p:tgtEl>
                                          <p:spTgt spid="90129">
                                            <p:txEl>
                                              <p:pRg st="3" end="3"/>
                                            </p:txEl>
                                          </p:spTgt>
                                        </p:tgtEl>
                                      </p:cBhvr>
                                      <p:to x="100000" y="90000"/>
                                    </p:animScale>
                                    <p:animScale>
                                      <p:cBhvr>
                                        <p:cTn id="64" dur="166" decel="50000">
                                          <p:stCondLst>
                                            <p:cond delay="1668"/>
                                          </p:stCondLst>
                                        </p:cTn>
                                        <p:tgtEl>
                                          <p:spTgt spid="90129">
                                            <p:txEl>
                                              <p:pRg st="3" end="3"/>
                                            </p:txEl>
                                          </p:spTgt>
                                        </p:tgtEl>
                                      </p:cBhvr>
                                      <p:to x="100000" y="100000"/>
                                    </p:animScale>
                                    <p:animScale>
                                      <p:cBhvr>
                                        <p:cTn id="65" dur="26">
                                          <p:stCondLst>
                                            <p:cond delay="1808"/>
                                          </p:stCondLst>
                                        </p:cTn>
                                        <p:tgtEl>
                                          <p:spTgt spid="90129">
                                            <p:txEl>
                                              <p:pRg st="3" end="3"/>
                                            </p:txEl>
                                          </p:spTgt>
                                        </p:tgtEl>
                                      </p:cBhvr>
                                      <p:to x="100000" y="95000"/>
                                    </p:animScale>
                                    <p:animScale>
                                      <p:cBhvr>
                                        <p:cTn id="66" dur="166" decel="50000">
                                          <p:stCondLst>
                                            <p:cond delay="1834"/>
                                          </p:stCondLst>
                                        </p:cTn>
                                        <p:tgtEl>
                                          <p:spTgt spid="90129">
                                            <p:txEl>
                                              <p:pRg st="3" end="3"/>
                                            </p:txEl>
                                          </p:spTgt>
                                        </p:tgtEl>
                                      </p:cBhvr>
                                      <p:to x="100000" y="100000"/>
                                    </p:animScale>
                                  </p:childTnLst>
                                </p:cTn>
                              </p:par>
                            </p:childTnLst>
                          </p:cTn>
                        </p:par>
                        <p:par>
                          <p:cTn id="67" fill="hold" nodeType="afterGroup">
                            <p:stCondLst>
                              <p:cond delay="5000"/>
                            </p:stCondLst>
                            <p:childTnLst>
                              <p:par>
                                <p:cTn id="68" presetID="17" presetClass="entr" presetSubtype="10" fill="hold" nodeType="afterEffect">
                                  <p:stCondLst>
                                    <p:cond delay="0"/>
                                  </p:stCondLst>
                                  <p:childTnLst>
                                    <p:set>
                                      <p:cBhvr>
                                        <p:cTn id="69" dur="1" fill="hold">
                                          <p:stCondLst>
                                            <p:cond delay="0"/>
                                          </p:stCondLst>
                                        </p:cTn>
                                        <p:tgtEl>
                                          <p:spTgt spid="90129">
                                            <p:txEl>
                                              <p:pRg st="4" end="4"/>
                                            </p:txEl>
                                          </p:spTgt>
                                        </p:tgtEl>
                                        <p:attrNameLst>
                                          <p:attrName>style.visibility</p:attrName>
                                        </p:attrNameLst>
                                      </p:cBhvr>
                                      <p:to>
                                        <p:strVal val="visible"/>
                                      </p:to>
                                    </p:set>
                                    <p:anim calcmode="lin" valueType="num">
                                      <p:cBhvr>
                                        <p:cTn id="70" dur="500" fill="hold"/>
                                        <p:tgtEl>
                                          <p:spTgt spid="90129">
                                            <p:txEl>
                                              <p:pRg st="4" end="4"/>
                                            </p:txEl>
                                          </p:spTgt>
                                        </p:tgtEl>
                                        <p:attrNameLst>
                                          <p:attrName>ppt_w</p:attrName>
                                        </p:attrNameLst>
                                      </p:cBhvr>
                                      <p:tavLst>
                                        <p:tav tm="0">
                                          <p:val>
                                            <p:fltVal val="0"/>
                                          </p:val>
                                        </p:tav>
                                        <p:tav tm="100000">
                                          <p:val>
                                            <p:strVal val="#ppt_w"/>
                                          </p:val>
                                        </p:tav>
                                      </p:tavLst>
                                    </p:anim>
                                    <p:anim calcmode="lin" valueType="num">
                                      <p:cBhvr>
                                        <p:cTn id="71" dur="500" fill="hold"/>
                                        <p:tgtEl>
                                          <p:spTgt spid="90129">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72" fill="hold" nodeType="clickPar">
                      <p:stCondLst>
                        <p:cond delay="indefinite"/>
                      </p:stCondLst>
                      <p:childTnLst>
                        <p:par>
                          <p:cTn id="73" fill="hold" nodeType="withGroup">
                            <p:stCondLst>
                              <p:cond delay="0"/>
                            </p:stCondLst>
                            <p:childTnLst>
                              <p:par>
                                <p:cTn id="74" presetID="50" presetClass="entr" presetSubtype="0" decel="100000" fill="hold" grpId="0" nodeType="clickEffect">
                                  <p:stCondLst>
                                    <p:cond delay="0"/>
                                  </p:stCondLst>
                                  <p:childTnLst>
                                    <p:set>
                                      <p:cBhvr>
                                        <p:cTn id="75" dur="1" fill="hold">
                                          <p:stCondLst>
                                            <p:cond delay="0"/>
                                          </p:stCondLst>
                                        </p:cTn>
                                        <p:tgtEl>
                                          <p:spTgt spid="90131"/>
                                        </p:tgtEl>
                                        <p:attrNameLst>
                                          <p:attrName>style.visibility</p:attrName>
                                        </p:attrNameLst>
                                      </p:cBhvr>
                                      <p:to>
                                        <p:strVal val="visible"/>
                                      </p:to>
                                    </p:set>
                                    <p:anim calcmode="lin" valueType="num">
                                      <p:cBhvr>
                                        <p:cTn id="76" dur="1000" fill="hold"/>
                                        <p:tgtEl>
                                          <p:spTgt spid="90131"/>
                                        </p:tgtEl>
                                        <p:attrNameLst>
                                          <p:attrName>ppt_w</p:attrName>
                                        </p:attrNameLst>
                                      </p:cBhvr>
                                      <p:tavLst>
                                        <p:tav tm="0">
                                          <p:val>
                                            <p:strVal val="#ppt_w+.3"/>
                                          </p:val>
                                        </p:tav>
                                        <p:tav tm="100000">
                                          <p:val>
                                            <p:strVal val="#ppt_w"/>
                                          </p:val>
                                        </p:tav>
                                      </p:tavLst>
                                    </p:anim>
                                    <p:anim calcmode="lin" valueType="num">
                                      <p:cBhvr>
                                        <p:cTn id="77" dur="1000" fill="hold"/>
                                        <p:tgtEl>
                                          <p:spTgt spid="90131"/>
                                        </p:tgtEl>
                                        <p:attrNameLst>
                                          <p:attrName>ppt_h</p:attrName>
                                        </p:attrNameLst>
                                      </p:cBhvr>
                                      <p:tavLst>
                                        <p:tav tm="0">
                                          <p:val>
                                            <p:strVal val="#ppt_h"/>
                                          </p:val>
                                        </p:tav>
                                        <p:tav tm="100000">
                                          <p:val>
                                            <p:strVal val="#ppt_h"/>
                                          </p:val>
                                        </p:tav>
                                      </p:tavLst>
                                    </p:anim>
                                    <p:animEffect transition="in" filter="fade">
                                      <p:cBhvr>
                                        <p:cTn id="78" dur="1000"/>
                                        <p:tgtEl>
                                          <p:spTgt spid="90131"/>
                                        </p:tgtEl>
                                      </p:cBhvr>
                                    </p:animEffect>
                                  </p:childTnLst>
                                </p:cTn>
                              </p:par>
                            </p:childTnLst>
                          </p:cTn>
                        </p:par>
                        <p:par>
                          <p:cTn id="79" fill="hold" nodeType="afterGroup">
                            <p:stCondLst>
                              <p:cond delay="1000"/>
                            </p:stCondLst>
                            <p:childTnLst>
                              <p:par>
                                <p:cTn id="80" presetID="27" presetClass="emph" presetSubtype="0" repeatCount="indefinite" fill="hold" grpId="1" nodeType="afterEffect">
                                  <p:stCondLst>
                                    <p:cond delay="0"/>
                                  </p:stCondLst>
                                  <p:childTnLst>
                                    <p:animClr clrSpc="rgb" dir="cw">
                                      <p:cBhvr override="childStyle">
                                        <p:cTn id="81" dur="250" autoRev="1" fill="hold"/>
                                        <p:tgtEl>
                                          <p:spTgt spid="90131"/>
                                        </p:tgtEl>
                                        <p:attrNameLst>
                                          <p:attrName>style.color</p:attrName>
                                        </p:attrNameLst>
                                      </p:cBhvr>
                                      <p:to>
                                        <a:schemeClr val="bg1"/>
                                      </p:to>
                                    </p:animClr>
                                    <p:animClr clrSpc="rgb" dir="cw">
                                      <p:cBhvr>
                                        <p:cTn id="82" dur="250" autoRev="1" fill="hold"/>
                                        <p:tgtEl>
                                          <p:spTgt spid="90131"/>
                                        </p:tgtEl>
                                        <p:attrNameLst>
                                          <p:attrName>fillcolor</p:attrName>
                                        </p:attrNameLst>
                                      </p:cBhvr>
                                      <p:to>
                                        <a:schemeClr val="bg1"/>
                                      </p:to>
                                    </p:animClr>
                                    <p:set>
                                      <p:cBhvr>
                                        <p:cTn id="83" dur="250" autoRev="1" fill="hold"/>
                                        <p:tgtEl>
                                          <p:spTgt spid="90131"/>
                                        </p:tgtEl>
                                        <p:attrNameLst>
                                          <p:attrName>fill.type</p:attrName>
                                        </p:attrNameLst>
                                      </p:cBhvr>
                                      <p:to>
                                        <p:strVal val="solid"/>
                                      </p:to>
                                    </p:set>
                                    <p:set>
                                      <p:cBhvr>
                                        <p:cTn id="84" dur="250" autoRev="1" fill="hold"/>
                                        <p:tgtEl>
                                          <p:spTgt spid="90131"/>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7" grpId="0"/>
      <p:bldP spid="90117" grpId="1"/>
      <p:bldP spid="90128" grpId="0"/>
      <p:bldP spid="90128" grpId="1"/>
      <p:bldP spid="90131" grpId="0" animBg="1"/>
      <p:bldP spid="90131" grpId="1"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med">
    <p:cover dir="r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med">
    <p:cover dir="ru"/>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5"/>
          <p:cNvPicPr>
            <a:picLocks noChangeAspect="1" noChangeArrowheads="1"/>
          </p:cNvPicPr>
          <p:nvPr/>
        </p:nvPicPr>
        <p:blipFill>
          <a:blip r:embed="rId3">
            <a:lum bright="-12000"/>
            <a:extLst>
              <a:ext uri="{28A0092B-C50C-407E-A947-70E740481C1C}">
                <a14:useLocalDpi xmlns:a14="http://schemas.microsoft.com/office/drawing/2010/main" val="0"/>
              </a:ext>
            </a:extLst>
          </a:blip>
          <a:srcRect/>
          <a:stretch>
            <a:fillRect/>
          </a:stretch>
        </p:blipFill>
        <p:spPr bwMode="auto">
          <a:xfrm>
            <a:off x="0" y="0"/>
            <a:ext cx="91440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59" name="Text Box 6"/>
          <p:cNvSpPr txBox="1">
            <a:spLocks noChangeArrowheads="1"/>
          </p:cNvSpPr>
          <p:nvPr/>
        </p:nvSpPr>
        <p:spPr bwMode="auto">
          <a:xfrm>
            <a:off x="2514600" y="4754563"/>
            <a:ext cx="4419600" cy="430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vi-VN" altLang="vi-VN" sz="2200" b="1">
                <a:latin typeface="Times New Roman" panose="02020603050405020304" pitchFamily="18" charset="0"/>
                <a:cs typeface="Times New Roman" panose="02020603050405020304" pitchFamily="18" charset="0"/>
              </a:rPr>
              <a:t>Chợ nổi trên sông</a:t>
            </a:r>
            <a:r>
              <a:rPr lang="vi-VN" altLang="vi-VN" sz="2200">
                <a:latin typeface="Times New Roman" panose="02020603050405020304" pitchFamily="18" charset="0"/>
                <a:cs typeface="Times New Roman" panose="02020603050405020304" pitchFamily="18" charset="0"/>
              </a:rPr>
              <a:t> (Cần Thơ</a:t>
            </a:r>
            <a:r>
              <a:rPr lang="en-US" altLang="vi-VN" sz="2200">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47106" name="Picture 4" descr="Cho noi Can Th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462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7" name="Text Box 5"/>
          <p:cNvSpPr txBox="1">
            <a:spLocks noChangeArrowheads="1"/>
          </p:cNvSpPr>
          <p:nvPr/>
        </p:nvSpPr>
        <p:spPr bwMode="auto">
          <a:xfrm>
            <a:off x="2362200" y="4686300"/>
            <a:ext cx="3886200" cy="4302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vi-VN" sz="2200" b="1">
                <a:solidFill>
                  <a:srgbClr val="0000FF"/>
                </a:solidFill>
                <a:latin typeface="Times New Roman" panose="02020603050405020304" pitchFamily="18" charset="0"/>
              </a:rPr>
              <a:t>Chợ nổi trên sông Cần Thơ</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9154"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kx="-3284103" algn="br" rotWithShape="0">
                    <a:schemeClr val="bg2">
                      <a:alpha val="50000"/>
                    </a:schemeClr>
                  </a:outerShdw>
                </a:effectLst>
              </a14:hiddenEffects>
            </a:ext>
          </a:extLst>
        </p:spPr>
      </p:pic>
      <p:sp>
        <p:nvSpPr>
          <p:cNvPr id="46085" name="Text Box 5"/>
          <p:cNvSpPr txBox="1">
            <a:spLocks noChangeArrowheads="1"/>
          </p:cNvSpPr>
          <p:nvPr/>
        </p:nvSpPr>
        <p:spPr bwMode="auto">
          <a:xfrm>
            <a:off x="762000" y="1885950"/>
            <a:ext cx="80772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sz="2200" b="1">
                <a:latin typeface="Times New Roman" panose="02020603050405020304" pitchFamily="18" charset="0"/>
              </a:rPr>
              <a:t>Chợ nổi trên sông là một nét văn hóa độc đáo của người dân ở đồng bằng Nam Bộ, cần được trân trọng và giữ gìn.</a:t>
            </a:r>
          </a:p>
        </p:txBody>
      </p:sp>
      <p:sp>
        <p:nvSpPr>
          <p:cNvPr id="46090" name="Text Box 10"/>
          <p:cNvSpPr txBox="1">
            <a:spLocks noChangeArrowheads="1"/>
          </p:cNvSpPr>
          <p:nvPr/>
        </p:nvSpPr>
        <p:spPr bwMode="auto">
          <a:xfrm>
            <a:off x="3848100" y="1087438"/>
            <a:ext cx="1447800" cy="430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vi-VN" sz="2200" b="1" u="sng">
                <a:solidFill>
                  <a:srgbClr val="FF0000"/>
                </a:solidFill>
                <a:latin typeface="Times New Roman" panose="02020603050405020304" pitchFamily="18" charset="0"/>
              </a:rPr>
              <a:t>Kết luận:</a:t>
            </a:r>
          </a:p>
        </p:txBody>
      </p:sp>
    </p:spTree>
  </p:cSld>
  <p:clrMapOvr>
    <a:masterClrMapping/>
  </p:clrMapOvr>
  <p:transition spd="slow">
    <p:cover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46090"/>
                                        </p:tgtEl>
                                        <p:attrNameLst>
                                          <p:attrName>style.visibility</p:attrName>
                                        </p:attrNameLst>
                                      </p:cBhvr>
                                      <p:to>
                                        <p:strVal val="visible"/>
                                      </p:to>
                                    </p:set>
                                    <p:anim calcmode="lin" valueType="num">
                                      <p:cBhvr>
                                        <p:cTn id="7" dur="1000" fill="hold"/>
                                        <p:tgtEl>
                                          <p:spTgt spid="46090"/>
                                        </p:tgtEl>
                                        <p:attrNameLst>
                                          <p:attrName>ppt_w</p:attrName>
                                        </p:attrNameLst>
                                      </p:cBhvr>
                                      <p:tavLst>
                                        <p:tav tm="0">
                                          <p:val>
                                            <p:strVal val="#ppt_w+.3"/>
                                          </p:val>
                                        </p:tav>
                                        <p:tav tm="100000">
                                          <p:val>
                                            <p:strVal val="#ppt_w"/>
                                          </p:val>
                                        </p:tav>
                                      </p:tavLst>
                                    </p:anim>
                                    <p:anim calcmode="lin" valueType="num">
                                      <p:cBhvr>
                                        <p:cTn id="8" dur="1000" fill="hold"/>
                                        <p:tgtEl>
                                          <p:spTgt spid="46090"/>
                                        </p:tgtEl>
                                        <p:attrNameLst>
                                          <p:attrName>ppt_h</p:attrName>
                                        </p:attrNameLst>
                                      </p:cBhvr>
                                      <p:tavLst>
                                        <p:tav tm="0">
                                          <p:val>
                                            <p:strVal val="#ppt_h"/>
                                          </p:val>
                                        </p:tav>
                                        <p:tav tm="100000">
                                          <p:val>
                                            <p:strVal val="#ppt_h"/>
                                          </p:val>
                                        </p:tav>
                                      </p:tavLst>
                                    </p:anim>
                                    <p:animEffect transition="in" filter="fade">
                                      <p:cBhvr>
                                        <p:cTn id="9" dur="1000"/>
                                        <p:tgtEl>
                                          <p:spTgt spid="46090"/>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46085"/>
                                        </p:tgtEl>
                                        <p:attrNameLst>
                                          <p:attrName>style.visibility</p:attrName>
                                        </p:attrNameLst>
                                      </p:cBhvr>
                                      <p:to>
                                        <p:strVal val="visible"/>
                                      </p:to>
                                    </p:set>
                                    <p:anim calcmode="lin" valueType="num">
                                      <p:cBhvr>
                                        <p:cTn id="14" dur="500" fill="hold"/>
                                        <p:tgtEl>
                                          <p:spTgt spid="46085"/>
                                        </p:tgtEl>
                                        <p:attrNameLst>
                                          <p:attrName>ppt_w</p:attrName>
                                        </p:attrNameLst>
                                      </p:cBhvr>
                                      <p:tavLst>
                                        <p:tav tm="0">
                                          <p:val>
                                            <p:fltVal val="0"/>
                                          </p:val>
                                        </p:tav>
                                        <p:tav tm="100000">
                                          <p:val>
                                            <p:strVal val="#ppt_w"/>
                                          </p:val>
                                        </p:tav>
                                      </p:tavLst>
                                    </p:anim>
                                    <p:anim calcmode="lin" valueType="num">
                                      <p:cBhvr>
                                        <p:cTn id="15" dur="500" fill="hold"/>
                                        <p:tgtEl>
                                          <p:spTgt spid="46085"/>
                                        </p:tgtEl>
                                        <p:attrNameLst>
                                          <p:attrName>ppt_h</p:attrName>
                                        </p:attrNameLst>
                                      </p:cBhvr>
                                      <p:tavLst>
                                        <p:tav tm="0">
                                          <p:val>
                                            <p:fltVal val="0"/>
                                          </p:val>
                                        </p:tav>
                                        <p:tav tm="100000">
                                          <p:val>
                                            <p:strVal val="#ppt_h"/>
                                          </p:val>
                                        </p:tav>
                                      </p:tavLst>
                                    </p:anim>
                                    <p:animEffect transition="in" filter="fade">
                                      <p:cBhvr>
                                        <p:cTn id="16" dur="500"/>
                                        <p:tgtEl>
                                          <p:spTgt spid="460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5" grpId="0"/>
      <p:bldP spid="4609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1202" name="Picture 2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38" y="-17463"/>
            <a:ext cx="9164638" cy="5181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kx="-3284103" algn="br" rotWithShape="0">
                    <a:schemeClr val="bg2">
                      <a:alpha val="50000"/>
                    </a:schemeClr>
                  </a:outerShdw>
                </a:effectLst>
              </a14:hiddenEffects>
            </a:ext>
          </a:extLst>
        </p:spPr>
      </p:pic>
      <p:sp>
        <p:nvSpPr>
          <p:cNvPr id="51203" name="Text Box 5"/>
          <p:cNvSpPr txBox="1">
            <a:spLocks noChangeArrowheads="1"/>
          </p:cNvSpPr>
          <p:nvPr/>
        </p:nvSpPr>
        <p:spPr bwMode="auto">
          <a:xfrm>
            <a:off x="228600" y="1657350"/>
            <a:ext cx="838200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vi-VN" altLang="vi-VN" sz="1800"/>
          </a:p>
        </p:txBody>
      </p:sp>
      <p:sp>
        <p:nvSpPr>
          <p:cNvPr id="62478" name="Text Box 14"/>
          <p:cNvSpPr txBox="1">
            <a:spLocks noChangeArrowheads="1"/>
          </p:cNvSpPr>
          <p:nvPr/>
        </p:nvSpPr>
        <p:spPr bwMode="auto">
          <a:xfrm>
            <a:off x="561975" y="2219325"/>
            <a:ext cx="7924800" cy="1785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FontTx/>
              <a:buNone/>
            </a:pPr>
            <a:r>
              <a:rPr lang="en-US" altLang="vi-VN" sz="2200" b="1">
                <a:latin typeface="Times New Roman" panose="02020603050405020304" pitchFamily="18" charset="0"/>
                <a:cs typeface="Times New Roman" panose="02020603050405020304" pitchFamily="18" charset="0"/>
              </a:rPr>
              <a:t>       </a:t>
            </a:r>
            <a:r>
              <a:rPr lang="en-US" altLang="vi-VN" sz="2200">
                <a:solidFill>
                  <a:srgbClr val="0000FF"/>
                </a:solidFill>
                <a:latin typeface="Times New Roman" panose="02020603050405020304" pitchFamily="18" charset="0"/>
                <a:cs typeface="Times New Roman" panose="02020603050405020304" pitchFamily="18" charset="0"/>
              </a:rPr>
              <a:t>Đồng bằng Nam Bộ là nơi có các ngành  ....................  phát triển mạnh nhất nước ta</a:t>
            </a:r>
            <a:r>
              <a:rPr lang="en-US" altLang="vi-VN" sz="2200" b="1">
                <a:solidFill>
                  <a:schemeClr val="bg1"/>
                </a:solidFill>
                <a:latin typeface="Times New Roman" panose="02020603050405020304" pitchFamily="18" charset="0"/>
                <a:cs typeface="Times New Roman" panose="02020603050405020304" pitchFamily="18" charset="0"/>
              </a:rPr>
              <a:t>.</a:t>
            </a:r>
            <a:r>
              <a:rPr lang="en-US" altLang="vi-VN" sz="2200">
                <a:solidFill>
                  <a:srgbClr val="0000FF"/>
                </a:solidFill>
                <a:latin typeface="Times New Roman" panose="02020603050405020304" pitchFamily="18" charset="0"/>
                <a:cs typeface="Times New Roman" panose="02020603050405020304" pitchFamily="18" charset="0"/>
              </a:rPr>
              <a:t> Những ngành công nghiệp nổi tiếng là khai thác ............, chế biến .............    , ............     , hóa chất, cơ khí, điện tử, dệt may</a:t>
            </a:r>
            <a:r>
              <a:rPr lang="en-US" altLang="vi-VN" sz="2200" b="1">
                <a:solidFill>
                  <a:schemeClr val="bg2"/>
                </a:solidFill>
                <a:latin typeface="Times New Roman" panose="02020603050405020304" pitchFamily="18" charset="0"/>
                <a:cs typeface="Times New Roman" panose="02020603050405020304" pitchFamily="18" charset="0"/>
              </a:rPr>
              <a:t>.</a:t>
            </a:r>
            <a:r>
              <a:rPr lang="en-US" altLang="vi-VN" sz="2200">
                <a:solidFill>
                  <a:srgbClr val="0000FF"/>
                </a:solidFill>
                <a:latin typeface="Times New Roman" panose="02020603050405020304" pitchFamily="18" charset="0"/>
                <a:cs typeface="Times New Roman" panose="02020603050405020304" pitchFamily="18" charset="0"/>
              </a:rPr>
              <a:t>..............trên sông là một nét độc đáo của ..................sông Cửu Long</a:t>
            </a:r>
            <a:r>
              <a:rPr lang="en-US" altLang="vi-VN" sz="2200" b="1">
                <a:solidFill>
                  <a:schemeClr val="bg1"/>
                </a:solidFill>
                <a:latin typeface="Times New Roman" panose="02020603050405020304" pitchFamily="18" charset="0"/>
                <a:cs typeface="Times New Roman" panose="02020603050405020304" pitchFamily="18" charset="0"/>
              </a:rPr>
              <a:t>.</a:t>
            </a:r>
            <a:r>
              <a:rPr lang="en-US" altLang="vi-VN" sz="2200">
                <a:solidFill>
                  <a:srgbClr val="0000FF"/>
                </a:solidFill>
                <a:latin typeface="Times New Roman" panose="02020603050405020304" pitchFamily="18" charset="0"/>
                <a:cs typeface="Times New Roman" panose="02020603050405020304" pitchFamily="18" charset="0"/>
              </a:rPr>
              <a:t> </a:t>
            </a:r>
          </a:p>
        </p:txBody>
      </p:sp>
      <p:sp>
        <p:nvSpPr>
          <p:cNvPr id="62479" name="Text Box 15"/>
          <p:cNvSpPr txBox="1">
            <a:spLocks noChangeArrowheads="1"/>
          </p:cNvSpPr>
          <p:nvPr/>
        </p:nvSpPr>
        <p:spPr bwMode="auto">
          <a:xfrm>
            <a:off x="5715000" y="2190750"/>
            <a:ext cx="15621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vi-VN" sz="2200">
                <a:solidFill>
                  <a:srgbClr val="FF3300"/>
                </a:solidFill>
                <a:latin typeface="Times New Roman" panose="02020603050405020304" pitchFamily="18" charset="0"/>
              </a:rPr>
              <a:t>công nghiệp</a:t>
            </a:r>
          </a:p>
        </p:txBody>
      </p:sp>
      <p:sp>
        <p:nvSpPr>
          <p:cNvPr id="62480" name="Text Box 16"/>
          <p:cNvSpPr txBox="1">
            <a:spLocks noChangeArrowheads="1"/>
          </p:cNvSpPr>
          <p:nvPr/>
        </p:nvSpPr>
        <p:spPr bwMode="auto">
          <a:xfrm>
            <a:off x="1447800" y="2876550"/>
            <a:ext cx="1143000" cy="430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vi-VN" sz="2200">
                <a:solidFill>
                  <a:srgbClr val="FF3300"/>
                </a:solidFill>
                <a:latin typeface="Times New Roman" panose="02020603050405020304" pitchFamily="18" charset="0"/>
              </a:rPr>
              <a:t>dầu khí</a:t>
            </a:r>
          </a:p>
        </p:txBody>
      </p:sp>
      <p:sp>
        <p:nvSpPr>
          <p:cNvPr id="62481" name="Text Box 17"/>
          <p:cNvSpPr txBox="1">
            <a:spLocks noChangeArrowheads="1"/>
          </p:cNvSpPr>
          <p:nvPr/>
        </p:nvSpPr>
        <p:spPr bwMode="auto">
          <a:xfrm>
            <a:off x="3505200" y="2876550"/>
            <a:ext cx="1447800" cy="430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vi-VN" sz="2200">
                <a:solidFill>
                  <a:srgbClr val="FF3300"/>
                </a:solidFill>
                <a:latin typeface="Times New Roman" panose="02020603050405020304" pitchFamily="18" charset="0"/>
              </a:rPr>
              <a:t>lương thực</a:t>
            </a:r>
          </a:p>
        </p:txBody>
      </p:sp>
      <p:sp>
        <p:nvSpPr>
          <p:cNvPr id="62482" name="Text Box 18"/>
          <p:cNvSpPr txBox="1">
            <a:spLocks noChangeArrowheads="1"/>
          </p:cNvSpPr>
          <p:nvPr/>
        </p:nvSpPr>
        <p:spPr bwMode="auto">
          <a:xfrm>
            <a:off x="4919663" y="2876550"/>
            <a:ext cx="1371600" cy="430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vi-VN" sz="2200">
                <a:solidFill>
                  <a:srgbClr val="FF3300"/>
                </a:solidFill>
                <a:latin typeface="Times New Roman" panose="02020603050405020304" pitchFamily="18" charset="0"/>
              </a:rPr>
              <a:t>thực phẩm</a:t>
            </a:r>
          </a:p>
        </p:txBody>
      </p:sp>
      <p:sp>
        <p:nvSpPr>
          <p:cNvPr id="62483" name="Text Box 19"/>
          <p:cNvSpPr txBox="1">
            <a:spLocks noChangeArrowheads="1"/>
          </p:cNvSpPr>
          <p:nvPr/>
        </p:nvSpPr>
        <p:spPr bwMode="auto">
          <a:xfrm>
            <a:off x="3082925" y="3208338"/>
            <a:ext cx="1146175"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vi-VN" sz="2200">
                <a:solidFill>
                  <a:srgbClr val="FF3300"/>
                </a:solidFill>
                <a:latin typeface="Times New Roman" panose="02020603050405020304" pitchFamily="18" charset="0"/>
              </a:rPr>
              <a:t>Chợ nổi</a:t>
            </a:r>
          </a:p>
        </p:txBody>
      </p:sp>
      <p:sp>
        <p:nvSpPr>
          <p:cNvPr id="62484" name="Text Box 20"/>
          <p:cNvSpPr txBox="1">
            <a:spLocks noChangeArrowheads="1"/>
          </p:cNvSpPr>
          <p:nvPr/>
        </p:nvSpPr>
        <p:spPr bwMode="auto">
          <a:xfrm>
            <a:off x="923925" y="3562350"/>
            <a:ext cx="1562100" cy="430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vi-VN" sz="2200">
                <a:solidFill>
                  <a:srgbClr val="FF3300"/>
                </a:solidFill>
                <a:latin typeface="Times New Roman" panose="02020603050405020304" pitchFamily="18" charset="0"/>
              </a:rPr>
              <a:t>đồng bằng</a:t>
            </a:r>
          </a:p>
        </p:txBody>
      </p:sp>
      <p:sp>
        <p:nvSpPr>
          <p:cNvPr id="62485" name="Text Box 21"/>
          <p:cNvSpPr txBox="1">
            <a:spLocks noChangeArrowheads="1"/>
          </p:cNvSpPr>
          <p:nvPr/>
        </p:nvSpPr>
        <p:spPr bwMode="auto">
          <a:xfrm>
            <a:off x="3429000" y="1727200"/>
            <a:ext cx="22860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FontTx/>
              <a:buNone/>
            </a:pPr>
            <a:r>
              <a:rPr lang="en-US" altLang="vi-VN" sz="2200" b="1">
                <a:solidFill>
                  <a:srgbClr val="CE1502"/>
                </a:solidFill>
                <a:latin typeface="Times New Roman" panose="02020603050405020304" pitchFamily="18" charset="0"/>
                <a:cs typeface="Times New Roman" panose="02020603050405020304" pitchFamily="18" charset="0"/>
              </a:rPr>
              <a:t>       </a:t>
            </a:r>
            <a:r>
              <a:rPr lang="en-US" altLang="vi-VN" sz="2200" b="1" u="sng">
                <a:solidFill>
                  <a:srgbClr val="CE1502"/>
                </a:solidFill>
                <a:latin typeface="Times New Roman" panose="02020603050405020304" pitchFamily="18" charset="0"/>
                <a:cs typeface="Times New Roman" panose="02020603050405020304" pitchFamily="18" charset="0"/>
              </a:rPr>
              <a:t>Ghi nhớ</a:t>
            </a:r>
            <a:r>
              <a:rPr lang="en-US" altLang="vi-VN" sz="2200" b="1">
                <a:solidFill>
                  <a:srgbClr val="CE1502"/>
                </a:solidFill>
                <a:latin typeface="Times New Roman" panose="02020603050405020304" pitchFamily="18" charset="0"/>
                <a:cs typeface="Times New Roman" panose="02020603050405020304" pitchFamily="18" charset="0"/>
              </a:rPr>
              <a:t>:</a:t>
            </a:r>
          </a:p>
        </p:txBody>
      </p:sp>
      <p:sp>
        <p:nvSpPr>
          <p:cNvPr id="51212" name="Text Box 22"/>
          <p:cNvSpPr txBox="1">
            <a:spLocks noChangeArrowheads="1"/>
          </p:cNvSpPr>
          <p:nvPr/>
        </p:nvSpPr>
        <p:spPr bwMode="auto">
          <a:xfrm>
            <a:off x="2057400" y="685800"/>
            <a:ext cx="58674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endParaRPr lang="vi-VN" altLang="vi-VN" sz="2800">
              <a:latin typeface="Tahoma" panose="020B0604030504040204" pitchFamily="34" charset="0"/>
            </a:endParaRPr>
          </a:p>
        </p:txBody>
      </p:sp>
      <p:sp>
        <p:nvSpPr>
          <p:cNvPr id="62490" name="Text Box 26"/>
          <p:cNvSpPr txBox="1">
            <a:spLocks noChangeArrowheads="1"/>
          </p:cNvSpPr>
          <p:nvPr/>
        </p:nvSpPr>
        <p:spPr bwMode="auto">
          <a:xfrm>
            <a:off x="5715000" y="2190750"/>
            <a:ext cx="1600200" cy="430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vi-VN" sz="2200">
                <a:solidFill>
                  <a:srgbClr val="0000FF"/>
                </a:solidFill>
                <a:latin typeface="Times New Roman" panose="02020603050405020304" pitchFamily="18" charset="0"/>
              </a:rPr>
              <a:t>công nghiệp</a:t>
            </a:r>
          </a:p>
        </p:txBody>
      </p:sp>
      <p:sp>
        <p:nvSpPr>
          <p:cNvPr id="62491" name="Text Box 27"/>
          <p:cNvSpPr txBox="1">
            <a:spLocks noChangeArrowheads="1"/>
          </p:cNvSpPr>
          <p:nvPr/>
        </p:nvSpPr>
        <p:spPr bwMode="auto">
          <a:xfrm>
            <a:off x="1447800" y="2876550"/>
            <a:ext cx="1035050" cy="430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vi-VN" sz="2200">
                <a:solidFill>
                  <a:srgbClr val="0000FF"/>
                </a:solidFill>
                <a:latin typeface="Times New Roman" panose="02020603050405020304" pitchFamily="18" charset="0"/>
              </a:rPr>
              <a:t>dầu khí</a:t>
            </a:r>
          </a:p>
        </p:txBody>
      </p:sp>
      <p:sp>
        <p:nvSpPr>
          <p:cNvPr id="62492" name="Text Box 28"/>
          <p:cNvSpPr txBox="1">
            <a:spLocks noChangeArrowheads="1"/>
          </p:cNvSpPr>
          <p:nvPr/>
        </p:nvSpPr>
        <p:spPr bwMode="auto">
          <a:xfrm>
            <a:off x="3505200" y="2876550"/>
            <a:ext cx="1485900" cy="430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vi-VN" sz="2200">
                <a:solidFill>
                  <a:srgbClr val="0000FF"/>
                </a:solidFill>
                <a:latin typeface="Times New Roman" panose="02020603050405020304" pitchFamily="18" charset="0"/>
              </a:rPr>
              <a:t>lương thực</a:t>
            </a:r>
          </a:p>
        </p:txBody>
      </p:sp>
      <p:sp>
        <p:nvSpPr>
          <p:cNvPr id="62493" name="Text Box 29"/>
          <p:cNvSpPr txBox="1">
            <a:spLocks noChangeArrowheads="1"/>
          </p:cNvSpPr>
          <p:nvPr/>
        </p:nvSpPr>
        <p:spPr bwMode="auto">
          <a:xfrm>
            <a:off x="4919663" y="2876550"/>
            <a:ext cx="1404937" cy="430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vi-VN" sz="2200">
                <a:solidFill>
                  <a:srgbClr val="0000FF"/>
                </a:solidFill>
                <a:latin typeface="Times New Roman" panose="02020603050405020304" pitchFamily="18" charset="0"/>
              </a:rPr>
              <a:t>thực phẩm</a:t>
            </a:r>
          </a:p>
        </p:txBody>
      </p:sp>
      <p:sp>
        <p:nvSpPr>
          <p:cNvPr id="62494" name="Text Box 30"/>
          <p:cNvSpPr txBox="1">
            <a:spLocks noChangeArrowheads="1"/>
          </p:cNvSpPr>
          <p:nvPr/>
        </p:nvSpPr>
        <p:spPr bwMode="auto">
          <a:xfrm>
            <a:off x="914400" y="3562350"/>
            <a:ext cx="1447800" cy="430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vi-VN" sz="2200">
                <a:solidFill>
                  <a:srgbClr val="0000FF"/>
                </a:solidFill>
                <a:latin typeface="Times New Roman" panose="02020603050405020304" pitchFamily="18" charset="0"/>
              </a:rPr>
              <a:t>đồng bằng</a:t>
            </a:r>
          </a:p>
        </p:txBody>
      </p:sp>
      <p:sp>
        <p:nvSpPr>
          <p:cNvPr id="62495" name="Text Box 31"/>
          <p:cNvSpPr txBox="1">
            <a:spLocks noChangeArrowheads="1"/>
          </p:cNvSpPr>
          <p:nvPr/>
        </p:nvSpPr>
        <p:spPr bwMode="auto">
          <a:xfrm>
            <a:off x="3082925" y="3208338"/>
            <a:ext cx="1371600" cy="430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vi-VN" sz="2200">
                <a:solidFill>
                  <a:srgbClr val="0000FF"/>
                </a:solidFill>
                <a:latin typeface="Times New Roman" panose="02020603050405020304" pitchFamily="18" charset="0"/>
              </a:rPr>
              <a:t>Chợ nổi</a:t>
            </a:r>
          </a:p>
        </p:txBody>
      </p:sp>
      <p:sp>
        <p:nvSpPr>
          <p:cNvPr id="62496" name="Text Box 32"/>
          <p:cNvSpPr txBox="1">
            <a:spLocks noChangeArrowheads="1"/>
          </p:cNvSpPr>
          <p:nvPr/>
        </p:nvSpPr>
        <p:spPr bwMode="auto">
          <a:xfrm>
            <a:off x="381000" y="935038"/>
            <a:ext cx="8285163" cy="61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FontTx/>
              <a:buNone/>
            </a:pPr>
            <a:r>
              <a:rPr lang="en-US" altLang="vi-VN" sz="1700" b="1">
                <a:latin typeface="Times New Roman" panose="02020603050405020304" pitchFamily="18" charset="0"/>
                <a:cs typeface="Times New Roman" panose="02020603050405020304" pitchFamily="18" charset="0"/>
              </a:rPr>
              <a:t>       </a:t>
            </a:r>
            <a:r>
              <a:rPr lang="en-US" altLang="vi-VN" sz="1700" b="1">
                <a:solidFill>
                  <a:srgbClr val="000000"/>
                </a:solidFill>
                <a:latin typeface="Times New Roman" panose="02020603050405020304" pitchFamily="18" charset="0"/>
                <a:cs typeface="Times New Roman" panose="02020603050405020304" pitchFamily="18" charset="0"/>
              </a:rPr>
              <a:t>Hãy điền từ thích hợp vào chỗ chấm.....của các câu trong đoạn văn nói về hoạt động sản xuất ở đồng bằng Nam Bộ:</a:t>
            </a:r>
          </a:p>
        </p:txBody>
      </p:sp>
      <p:sp>
        <p:nvSpPr>
          <p:cNvPr id="62497" name="Text Box 33"/>
          <p:cNvSpPr txBox="1">
            <a:spLocks noChangeArrowheads="1"/>
          </p:cNvSpPr>
          <p:nvPr/>
        </p:nvSpPr>
        <p:spPr bwMode="auto">
          <a:xfrm>
            <a:off x="1371600" y="207963"/>
            <a:ext cx="5791200" cy="477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vi-VN" sz="2500" b="1">
                <a:solidFill>
                  <a:srgbClr val="006600"/>
                </a:solidFill>
                <a:latin typeface="Times New Roman" panose="02020603050405020304" pitchFamily="18" charset="0"/>
              </a:rPr>
              <a:t>Củng cố bài: </a:t>
            </a:r>
            <a:r>
              <a:rPr lang="en-US" altLang="vi-VN" sz="2500" b="1">
                <a:solidFill>
                  <a:srgbClr val="FF3300"/>
                </a:solidFill>
                <a:latin typeface="Times New Roman" panose="02020603050405020304" pitchFamily="18" charset="0"/>
              </a:rPr>
              <a:t> Trò chơi:</a:t>
            </a:r>
            <a:r>
              <a:rPr lang="en-US" altLang="vi-VN" sz="2500">
                <a:latin typeface="Times New Roman" panose="02020603050405020304" pitchFamily="18" charset="0"/>
              </a:rPr>
              <a:t>  </a:t>
            </a:r>
            <a:r>
              <a:rPr lang="en-US" altLang="vi-VN" sz="2500">
                <a:solidFill>
                  <a:srgbClr val="CC0000"/>
                </a:solidFill>
                <a:latin typeface="Times New Roman" panose="02020603050405020304" pitchFamily="18" charset="0"/>
              </a:rPr>
              <a:t>Ai nhanh, ai đúng</a:t>
            </a:r>
          </a:p>
        </p:txBody>
      </p:sp>
    </p:spTree>
  </p:cSld>
  <p:clrMapOvr>
    <a:masterClrMapping/>
  </p:clrMapOvr>
  <p:transition spd="slow">
    <p:cover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62497"/>
                                        </p:tgtEl>
                                        <p:attrNameLst>
                                          <p:attrName>style.visibility</p:attrName>
                                        </p:attrNameLst>
                                      </p:cBhvr>
                                      <p:to>
                                        <p:strVal val="visible"/>
                                      </p:to>
                                    </p:set>
                                    <p:anim to="" calcmode="lin" valueType="num">
                                      <p:cBhvr>
                                        <p:cTn id="7" dur="1" fill="hold"/>
                                        <p:tgtEl>
                                          <p:spTgt spid="62497"/>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xit" presetSubtype="16" fill="hold" grpId="1" nodeType="clickEffect">
                                  <p:stCondLst>
                                    <p:cond delay="0"/>
                                  </p:stCondLst>
                                  <p:childTnLst>
                                    <p:animEffect transition="out" filter="box(in)">
                                      <p:cBhvr>
                                        <p:cTn id="11" dur="500"/>
                                        <p:tgtEl>
                                          <p:spTgt spid="62497"/>
                                        </p:tgtEl>
                                      </p:cBhvr>
                                    </p:animEffect>
                                    <p:set>
                                      <p:cBhvr>
                                        <p:cTn id="12" dur="1" fill="hold">
                                          <p:stCondLst>
                                            <p:cond delay="499"/>
                                          </p:stCondLst>
                                        </p:cTn>
                                        <p:tgtEl>
                                          <p:spTgt spid="62497"/>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50" presetClass="entr" presetSubtype="0" decel="100000" fill="hold" grpId="0" nodeType="clickEffect">
                                  <p:stCondLst>
                                    <p:cond delay="0"/>
                                  </p:stCondLst>
                                  <p:childTnLst>
                                    <p:set>
                                      <p:cBhvr>
                                        <p:cTn id="16" dur="1" fill="hold">
                                          <p:stCondLst>
                                            <p:cond delay="0"/>
                                          </p:stCondLst>
                                        </p:cTn>
                                        <p:tgtEl>
                                          <p:spTgt spid="62496"/>
                                        </p:tgtEl>
                                        <p:attrNameLst>
                                          <p:attrName>style.visibility</p:attrName>
                                        </p:attrNameLst>
                                      </p:cBhvr>
                                      <p:to>
                                        <p:strVal val="visible"/>
                                      </p:to>
                                    </p:set>
                                    <p:anim calcmode="lin" valueType="num">
                                      <p:cBhvr>
                                        <p:cTn id="17" dur="1000" fill="hold"/>
                                        <p:tgtEl>
                                          <p:spTgt spid="62496"/>
                                        </p:tgtEl>
                                        <p:attrNameLst>
                                          <p:attrName>ppt_w</p:attrName>
                                        </p:attrNameLst>
                                      </p:cBhvr>
                                      <p:tavLst>
                                        <p:tav tm="0">
                                          <p:val>
                                            <p:strVal val="#ppt_w+.3"/>
                                          </p:val>
                                        </p:tav>
                                        <p:tav tm="100000">
                                          <p:val>
                                            <p:strVal val="#ppt_w"/>
                                          </p:val>
                                        </p:tav>
                                      </p:tavLst>
                                    </p:anim>
                                    <p:anim calcmode="lin" valueType="num">
                                      <p:cBhvr>
                                        <p:cTn id="18" dur="1000" fill="hold"/>
                                        <p:tgtEl>
                                          <p:spTgt spid="62496"/>
                                        </p:tgtEl>
                                        <p:attrNameLst>
                                          <p:attrName>ppt_h</p:attrName>
                                        </p:attrNameLst>
                                      </p:cBhvr>
                                      <p:tavLst>
                                        <p:tav tm="0">
                                          <p:val>
                                            <p:strVal val="#ppt_h"/>
                                          </p:val>
                                        </p:tav>
                                        <p:tav tm="100000">
                                          <p:val>
                                            <p:strVal val="#ppt_h"/>
                                          </p:val>
                                        </p:tav>
                                      </p:tavLst>
                                    </p:anim>
                                    <p:animEffect transition="in" filter="fade">
                                      <p:cBhvr>
                                        <p:cTn id="19" dur="1000"/>
                                        <p:tgtEl>
                                          <p:spTgt spid="62496"/>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nodeType="clickEffect">
                                  <p:stCondLst>
                                    <p:cond delay="0"/>
                                  </p:stCondLst>
                                  <p:childTnLst>
                                    <p:set>
                                      <p:cBhvr>
                                        <p:cTn id="23" dur="1" fill="hold">
                                          <p:stCondLst>
                                            <p:cond delay="0"/>
                                          </p:stCondLst>
                                        </p:cTn>
                                        <p:tgtEl>
                                          <p:spTgt spid="62478">
                                            <p:txEl>
                                              <p:pRg st="0" end="0"/>
                                            </p:txEl>
                                          </p:spTgt>
                                        </p:tgtEl>
                                        <p:attrNameLst>
                                          <p:attrName>style.visibility</p:attrName>
                                        </p:attrNameLst>
                                      </p:cBhvr>
                                      <p:to>
                                        <p:strVal val="visible"/>
                                      </p:to>
                                    </p:set>
                                    <p:anim calcmode="lin" valueType="num">
                                      <p:cBhvr additive="base">
                                        <p:cTn id="24" dur="500" fill="hold"/>
                                        <p:tgtEl>
                                          <p:spTgt spid="62478">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6247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50" presetClass="entr" presetSubtype="0" decel="100000" fill="hold" grpId="0" nodeType="clickEffect">
                                  <p:stCondLst>
                                    <p:cond delay="0"/>
                                  </p:stCondLst>
                                  <p:childTnLst>
                                    <p:set>
                                      <p:cBhvr>
                                        <p:cTn id="29" dur="1" fill="hold">
                                          <p:stCondLst>
                                            <p:cond delay="0"/>
                                          </p:stCondLst>
                                        </p:cTn>
                                        <p:tgtEl>
                                          <p:spTgt spid="62479"/>
                                        </p:tgtEl>
                                        <p:attrNameLst>
                                          <p:attrName>style.visibility</p:attrName>
                                        </p:attrNameLst>
                                      </p:cBhvr>
                                      <p:to>
                                        <p:strVal val="visible"/>
                                      </p:to>
                                    </p:set>
                                    <p:anim calcmode="lin" valueType="num">
                                      <p:cBhvr>
                                        <p:cTn id="30" dur="1000" fill="hold"/>
                                        <p:tgtEl>
                                          <p:spTgt spid="62479"/>
                                        </p:tgtEl>
                                        <p:attrNameLst>
                                          <p:attrName>ppt_w</p:attrName>
                                        </p:attrNameLst>
                                      </p:cBhvr>
                                      <p:tavLst>
                                        <p:tav tm="0">
                                          <p:val>
                                            <p:strVal val="#ppt_w+.3"/>
                                          </p:val>
                                        </p:tav>
                                        <p:tav tm="100000">
                                          <p:val>
                                            <p:strVal val="#ppt_w"/>
                                          </p:val>
                                        </p:tav>
                                      </p:tavLst>
                                    </p:anim>
                                    <p:anim calcmode="lin" valueType="num">
                                      <p:cBhvr>
                                        <p:cTn id="31" dur="1000" fill="hold"/>
                                        <p:tgtEl>
                                          <p:spTgt spid="62479"/>
                                        </p:tgtEl>
                                        <p:attrNameLst>
                                          <p:attrName>ppt_h</p:attrName>
                                        </p:attrNameLst>
                                      </p:cBhvr>
                                      <p:tavLst>
                                        <p:tav tm="0">
                                          <p:val>
                                            <p:strVal val="#ppt_h"/>
                                          </p:val>
                                        </p:tav>
                                        <p:tav tm="100000">
                                          <p:val>
                                            <p:strVal val="#ppt_h"/>
                                          </p:val>
                                        </p:tav>
                                      </p:tavLst>
                                    </p:anim>
                                    <p:animEffect transition="in" filter="fade">
                                      <p:cBhvr>
                                        <p:cTn id="32" dur="1000"/>
                                        <p:tgtEl>
                                          <p:spTgt spid="62479"/>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50" presetClass="entr" presetSubtype="0" decel="100000" fill="hold" grpId="0" nodeType="clickEffect">
                                  <p:stCondLst>
                                    <p:cond delay="0"/>
                                  </p:stCondLst>
                                  <p:childTnLst>
                                    <p:set>
                                      <p:cBhvr>
                                        <p:cTn id="36" dur="1" fill="hold">
                                          <p:stCondLst>
                                            <p:cond delay="0"/>
                                          </p:stCondLst>
                                        </p:cTn>
                                        <p:tgtEl>
                                          <p:spTgt spid="62480"/>
                                        </p:tgtEl>
                                        <p:attrNameLst>
                                          <p:attrName>style.visibility</p:attrName>
                                        </p:attrNameLst>
                                      </p:cBhvr>
                                      <p:to>
                                        <p:strVal val="visible"/>
                                      </p:to>
                                    </p:set>
                                    <p:anim calcmode="lin" valueType="num">
                                      <p:cBhvr>
                                        <p:cTn id="37" dur="1000" fill="hold"/>
                                        <p:tgtEl>
                                          <p:spTgt spid="62480"/>
                                        </p:tgtEl>
                                        <p:attrNameLst>
                                          <p:attrName>ppt_w</p:attrName>
                                        </p:attrNameLst>
                                      </p:cBhvr>
                                      <p:tavLst>
                                        <p:tav tm="0">
                                          <p:val>
                                            <p:strVal val="#ppt_w+.3"/>
                                          </p:val>
                                        </p:tav>
                                        <p:tav tm="100000">
                                          <p:val>
                                            <p:strVal val="#ppt_w"/>
                                          </p:val>
                                        </p:tav>
                                      </p:tavLst>
                                    </p:anim>
                                    <p:anim calcmode="lin" valueType="num">
                                      <p:cBhvr>
                                        <p:cTn id="38" dur="1000" fill="hold"/>
                                        <p:tgtEl>
                                          <p:spTgt spid="62480"/>
                                        </p:tgtEl>
                                        <p:attrNameLst>
                                          <p:attrName>ppt_h</p:attrName>
                                        </p:attrNameLst>
                                      </p:cBhvr>
                                      <p:tavLst>
                                        <p:tav tm="0">
                                          <p:val>
                                            <p:strVal val="#ppt_h"/>
                                          </p:val>
                                        </p:tav>
                                        <p:tav tm="100000">
                                          <p:val>
                                            <p:strVal val="#ppt_h"/>
                                          </p:val>
                                        </p:tav>
                                      </p:tavLst>
                                    </p:anim>
                                    <p:animEffect transition="in" filter="fade">
                                      <p:cBhvr>
                                        <p:cTn id="39" dur="1000"/>
                                        <p:tgtEl>
                                          <p:spTgt spid="62480"/>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50" presetClass="entr" presetSubtype="0" decel="100000" fill="hold" grpId="0" nodeType="clickEffect">
                                  <p:stCondLst>
                                    <p:cond delay="0"/>
                                  </p:stCondLst>
                                  <p:childTnLst>
                                    <p:set>
                                      <p:cBhvr>
                                        <p:cTn id="43" dur="1" fill="hold">
                                          <p:stCondLst>
                                            <p:cond delay="0"/>
                                          </p:stCondLst>
                                        </p:cTn>
                                        <p:tgtEl>
                                          <p:spTgt spid="62481"/>
                                        </p:tgtEl>
                                        <p:attrNameLst>
                                          <p:attrName>style.visibility</p:attrName>
                                        </p:attrNameLst>
                                      </p:cBhvr>
                                      <p:to>
                                        <p:strVal val="visible"/>
                                      </p:to>
                                    </p:set>
                                    <p:anim calcmode="lin" valueType="num">
                                      <p:cBhvr>
                                        <p:cTn id="44" dur="1000" fill="hold"/>
                                        <p:tgtEl>
                                          <p:spTgt spid="62481"/>
                                        </p:tgtEl>
                                        <p:attrNameLst>
                                          <p:attrName>ppt_w</p:attrName>
                                        </p:attrNameLst>
                                      </p:cBhvr>
                                      <p:tavLst>
                                        <p:tav tm="0">
                                          <p:val>
                                            <p:strVal val="#ppt_w+.3"/>
                                          </p:val>
                                        </p:tav>
                                        <p:tav tm="100000">
                                          <p:val>
                                            <p:strVal val="#ppt_w"/>
                                          </p:val>
                                        </p:tav>
                                      </p:tavLst>
                                    </p:anim>
                                    <p:anim calcmode="lin" valueType="num">
                                      <p:cBhvr>
                                        <p:cTn id="45" dur="1000" fill="hold"/>
                                        <p:tgtEl>
                                          <p:spTgt spid="62481"/>
                                        </p:tgtEl>
                                        <p:attrNameLst>
                                          <p:attrName>ppt_h</p:attrName>
                                        </p:attrNameLst>
                                      </p:cBhvr>
                                      <p:tavLst>
                                        <p:tav tm="0">
                                          <p:val>
                                            <p:strVal val="#ppt_h"/>
                                          </p:val>
                                        </p:tav>
                                        <p:tav tm="100000">
                                          <p:val>
                                            <p:strVal val="#ppt_h"/>
                                          </p:val>
                                        </p:tav>
                                      </p:tavLst>
                                    </p:anim>
                                    <p:animEffect transition="in" filter="fade">
                                      <p:cBhvr>
                                        <p:cTn id="46" dur="1000"/>
                                        <p:tgtEl>
                                          <p:spTgt spid="62481"/>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50" presetClass="entr" presetSubtype="0" decel="100000" fill="hold" grpId="0" nodeType="clickEffect">
                                  <p:stCondLst>
                                    <p:cond delay="0"/>
                                  </p:stCondLst>
                                  <p:childTnLst>
                                    <p:set>
                                      <p:cBhvr>
                                        <p:cTn id="50" dur="1" fill="hold">
                                          <p:stCondLst>
                                            <p:cond delay="0"/>
                                          </p:stCondLst>
                                        </p:cTn>
                                        <p:tgtEl>
                                          <p:spTgt spid="62482"/>
                                        </p:tgtEl>
                                        <p:attrNameLst>
                                          <p:attrName>style.visibility</p:attrName>
                                        </p:attrNameLst>
                                      </p:cBhvr>
                                      <p:to>
                                        <p:strVal val="visible"/>
                                      </p:to>
                                    </p:set>
                                    <p:anim calcmode="lin" valueType="num">
                                      <p:cBhvr>
                                        <p:cTn id="51" dur="1000" fill="hold"/>
                                        <p:tgtEl>
                                          <p:spTgt spid="62482"/>
                                        </p:tgtEl>
                                        <p:attrNameLst>
                                          <p:attrName>ppt_w</p:attrName>
                                        </p:attrNameLst>
                                      </p:cBhvr>
                                      <p:tavLst>
                                        <p:tav tm="0">
                                          <p:val>
                                            <p:strVal val="#ppt_w+.3"/>
                                          </p:val>
                                        </p:tav>
                                        <p:tav tm="100000">
                                          <p:val>
                                            <p:strVal val="#ppt_w"/>
                                          </p:val>
                                        </p:tav>
                                      </p:tavLst>
                                    </p:anim>
                                    <p:anim calcmode="lin" valueType="num">
                                      <p:cBhvr>
                                        <p:cTn id="52" dur="1000" fill="hold"/>
                                        <p:tgtEl>
                                          <p:spTgt spid="62482"/>
                                        </p:tgtEl>
                                        <p:attrNameLst>
                                          <p:attrName>ppt_h</p:attrName>
                                        </p:attrNameLst>
                                      </p:cBhvr>
                                      <p:tavLst>
                                        <p:tav tm="0">
                                          <p:val>
                                            <p:strVal val="#ppt_h"/>
                                          </p:val>
                                        </p:tav>
                                        <p:tav tm="100000">
                                          <p:val>
                                            <p:strVal val="#ppt_h"/>
                                          </p:val>
                                        </p:tav>
                                      </p:tavLst>
                                    </p:anim>
                                    <p:animEffect transition="in" filter="fade">
                                      <p:cBhvr>
                                        <p:cTn id="53" dur="1000"/>
                                        <p:tgtEl>
                                          <p:spTgt spid="62482"/>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50" presetClass="entr" presetSubtype="0" decel="100000" fill="hold" grpId="0" nodeType="clickEffect">
                                  <p:stCondLst>
                                    <p:cond delay="0"/>
                                  </p:stCondLst>
                                  <p:childTnLst>
                                    <p:set>
                                      <p:cBhvr>
                                        <p:cTn id="57" dur="1" fill="hold">
                                          <p:stCondLst>
                                            <p:cond delay="0"/>
                                          </p:stCondLst>
                                        </p:cTn>
                                        <p:tgtEl>
                                          <p:spTgt spid="62483"/>
                                        </p:tgtEl>
                                        <p:attrNameLst>
                                          <p:attrName>style.visibility</p:attrName>
                                        </p:attrNameLst>
                                      </p:cBhvr>
                                      <p:to>
                                        <p:strVal val="visible"/>
                                      </p:to>
                                    </p:set>
                                    <p:anim calcmode="lin" valueType="num">
                                      <p:cBhvr>
                                        <p:cTn id="58" dur="1000" fill="hold"/>
                                        <p:tgtEl>
                                          <p:spTgt spid="62483"/>
                                        </p:tgtEl>
                                        <p:attrNameLst>
                                          <p:attrName>ppt_w</p:attrName>
                                        </p:attrNameLst>
                                      </p:cBhvr>
                                      <p:tavLst>
                                        <p:tav tm="0">
                                          <p:val>
                                            <p:strVal val="#ppt_w+.3"/>
                                          </p:val>
                                        </p:tav>
                                        <p:tav tm="100000">
                                          <p:val>
                                            <p:strVal val="#ppt_w"/>
                                          </p:val>
                                        </p:tav>
                                      </p:tavLst>
                                    </p:anim>
                                    <p:anim calcmode="lin" valueType="num">
                                      <p:cBhvr>
                                        <p:cTn id="59" dur="1000" fill="hold"/>
                                        <p:tgtEl>
                                          <p:spTgt spid="62483"/>
                                        </p:tgtEl>
                                        <p:attrNameLst>
                                          <p:attrName>ppt_h</p:attrName>
                                        </p:attrNameLst>
                                      </p:cBhvr>
                                      <p:tavLst>
                                        <p:tav tm="0">
                                          <p:val>
                                            <p:strVal val="#ppt_h"/>
                                          </p:val>
                                        </p:tav>
                                        <p:tav tm="100000">
                                          <p:val>
                                            <p:strVal val="#ppt_h"/>
                                          </p:val>
                                        </p:tav>
                                      </p:tavLst>
                                    </p:anim>
                                    <p:animEffect transition="in" filter="fade">
                                      <p:cBhvr>
                                        <p:cTn id="60" dur="1000"/>
                                        <p:tgtEl>
                                          <p:spTgt spid="62483"/>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50" presetClass="entr" presetSubtype="0" decel="100000" fill="hold" grpId="0" nodeType="clickEffect">
                                  <p:stCondLst>
                                    <p:cond delay="0"/>
                                  </p:stCondLst>
                                  <p:childTnLst>
                                    <p:set>
                                      <p:cBhvr>
                                        <p:cTn id="64" dur="1" fill="hold">
                                          <p:stCondLst>
                                            <p:cond delay="0"/>
                                          </p:stCondLst>
                                        </p:cTn>
                                        <p:tgtEl>
                                          <p:spTgt spid="62484"/>
                                        </p:tgtEl>
                                        <p:attrNameLst>
                                          <p:attrName>style.visibility</p:attrName>
                                        </p:attrNameLst>
                                      </p:cBhvr>
                                      <p:to>
                                        <p:strVal val="visible"/>
                                      </p:to>
                                    </p:set>
                                    <p:anim calcmode="lin" valueType="num">
                                      <p:cBhvr>
                                        <p:cTn id="65" dur="1000" fill="hold"/>
                                        <p:tgtEl>
                                          <p:spTgt spid="62484"/>
                                        </p:tgtEl>
                                        <p:attrNameLst>
                                          <p:attrName>ppt_w</p:attrName>
                                        </p:attrNameLst>
                                      </p:cBhvr>
                                      <p:tavLst>
                                        <p:tav tm="0">
                                          <p:val>
                                            <p:strVal val="#ppt_w+.3"/>
                                          </p:val>
                                        </p:tav>
                                        <p:tav tm="100000">
                                          <p:val>
                                            <p:strVal val="#ppt_w"/>
                                          </p:val>
                                        </p:tav>
                                      </p:tavLst>
                                    </p:anim>
                                    <p:anim calcmode="lin" valueType="num">
                                      <p:cBhvr>
                                        <p:cTn id="66" dur="1000" fill="hold"/>
                                        <p:tgtEl>
                                          <p:spTgt spid="62484"/>
                                        </p:tgtEl>
                                        <p:attrNameLst>
                                          <p:attrName>ppt_h</p:attrName>
                                        </p:attrNameLst>
                                      </p:cBhvr>
                                      <p:tavLst>
                                        <p:tav tm="0">
                                          <p:val>
                                            <p:strVal val="#ppt_h"/>
                                          </p:val>
                                        </p:tav>
                                        <p:tav tm="100000">
                                          <p:val>
                                            <p:strVal val="#ppt_h"/>
                                          </p:val>
                                        </p:tav>
                                      </p:tavLst>
                                    </p:anim>
                                    <p:animEffect transition="in" filter="fade">
                                      <p:cBhvr>
                                        <p:cTn id="67" dur="1000"/>
                                        <p:tgtEl>
                                          <p:spTgt spid="62484"/>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4" presetClass="exit" presetSubtype="16" fill="hold" grpId="1" nodeType="clickEffect">
                                  <p:stCondLst>
                                    <p:cond delay="0"/>
                                  </p:stCondLst>
                                  <p:childTnLst>
                                    <p:animEffect transition="out" filter="box(in)">
                                      <p:cBhvr>
                                        <p:cTn id="71" dur="500"/>
                                        <p:tgtEl>
                                          <p:spTgt spid="62496"/>
                                        </p:tgtEl>
                                      </p:cBhvr>
                                    </p:animEffect>
                                    <p:set>
                                      <p:cBhvr>
                                        <p:cTn id="72" dur="1" fill="hold">
                                          <p:stCondLst>
                                            <p:cond delay="499"/>
                                          </p:stCondLst>
                                        </p:cTn>
                                        <p:tgtEl>
                                          <p:spTgt spid="62496"/>
                                        </p:tgtEl>
                                        <p:attrNameLst>
                                          <p:attrName>style.visibility</p:attrName>
                                        </p:attrNameLst>
                                      </p:cBhvr>
                                      <p:to>
                                        <p:strVal val="hidden"/>
                                      </p:to>
                                    </p:set>
                                  </p:childTnLst>
                                </p:cTn>
                              </p:par>
                            </p:childTnLst>
                          </p:cTn>
                        </p:par>
                      </p:childTnLst>
                    </p:cTn>
                  </p:par>
                  <p:par>
                    <p:cTn id="73" fill="hold" nodeType="clickPar">
                      <p:stCondLst>
                        <p:cond delay="indefinite"/>
                      </p:stCondLst>
                      <p:childTnLst>
                        <p:par>
                          <p:cTn id="74" fill="hold" nodeType="withGroup">
                            <p:stCondLst>
                              <p:cond delay="0"/>
                            </p:stCondLst>
                            <p:childTnLst>
                              <p:par>
                                <p:cTn id="75" presetID="29" presetClass="entr" presetSubtype="0" fill="hold" grpId="0" nodeType="clickEffect">
                                  <p:stCondLst>
                                    <p:cond delay="0"/>
                                  </p:stCondLst>
                                  <p:childTnLst>
                                    <p:set>
                                      <p:cBhvr>
                                        <p:cTn id="76" dur="1" fill="hold">
                                          <p:stCondLst>
                                            <p:cond delay="0"/>
                                          </p:stCondLst>
                                        </p:cTn>
                                        <p:tgtEl>
                                          <p:spTgt spid="62485"/>
                                        </p:tgtEl>
                                        <p:attrNameLst>
                                          <p:attrName>style.visibility</p:attrName>
                                        </p:attrNameLst>
                                      </p:cBhvr>
                                      <p:to>
                                        <p:strVal val="visible"/>
                                      </p:to>
                                    </p:set>
                                    <p:anim calcmode="lin" valueType="num">
                                      <p:cBhvr>
                                        <p:cTn id="77" dur="1000" fill="hold"/>
                                        <p:tgtEl>
                                          <p:spTgt spid="62485"/>
                                        </p:tgtEl>
                                        <p:attrNameLst>
                                          <p:attrName>ppt_x</p:attrName>
                                        </p:attrNameLst>
                                      </p:cBhvr>
                                      <p:tavLst>
                                        <p:tav tm="0">
                                          <p:val>
                                            <p:strVal val="#ppt_x-.2"/>
                                          </p:val>
                                        </p:tav>
                                        <p:tav tm="100000">
                                          <p:val>
                                            <p:strVal val="#ppt_x"/>
                                          </p:val>
                                        </p:tav>
                                      </p:tavLst>
                                    </p:anim>
                                    <p:anim calcmode="lin" valueType="num">
                                      <p:cBhvr>
                                        <p:cTn id="78" dur="1000" fill="hold"/>
                                        <p:tgtEl>
                                          <p:spTgt spid="62485"/>
                                        </p:tgtEl>
                                        <p:attrNameLst>
                                          <p:attrName>ppt_y</p:attrName>
                                        </p:attrNameLst>
                                      </p:cBhvr>
                                      <p:tavLst>
                                        <p:tav tm="0">
                                          <p:val>
                                            <p:strVal val="#ppt_y"/>
                                          </p:val>
                                        </p:tav>
                                        <p:tav tm="100000">
                                          <p:val>
                                            <p:strVal val="#ppt_y"/>
                                          </p:val>
                                        </p:tav>
                                      </p:tavLst>
                                    </p:anim>
                                    <p:animEffect transition="in" filter="wipe(right)" prLst="gradientSize: 0.1">
                                      <p:cBhvr>
                                        <p:cTn id="79" dur="1000"/>
                                        <p:tgtEl>
                                          <p:spTgt spid="62485"/>
                                        </p:tgtEl>
                                      </p:cBhvr>
                                    </p:animEffect>
                                  </p:childTnLst>
                                </p:cTn>
                              </p:par>
                            </p:childTnLst>
                          </p:cTn>
                        </p:par>
                      </p:childTnLst>
                    </p:cTn>
                  </p:par>
                  <p:par>
                    <p:cTn id="80" fill="hold" nodeType="clickPar">
                      <p:stCondLst>
                        <p:cond delay="indefinite"/>
                      </p:stCondLst>
                      <p:childTnLst>
                        <p:par>
                          <p:cTn id="81" fill="hold" nodeType="withGroup">
                            <p:stCondLst>
                              <p:cond delay="0"/>
                            </p:stCondLst>
                            <p:childTnLst>
                              <p:par>
                                <p:cTn id="82" presetID="18" presetClass="exit" presetSubtype="12" fill="hold" grpId="1" nodeType="clickEffect">
                                  <p:stCondLst>
                                    <p:cond delay="0"/>
                                  </p:stCondLst>
                                  <p:childTnLst>
                                    <p:animEffect transition="out" filter="strips(downLeft)">
                                      <p:cBhvr>
                                        <p:cTn id="83" dur="500"/>
                                        <p:tgtEl>
                                          <p:spTgt spid="62479"/>
                                        </p:tgtEl>
                                      </p:cBhvr>
                                    </p:animEffect>
                                    <p:set>
                                      <p:cBhvr>
                                        <p:cTn id="84" dur="1" fill="hold">
                                          <p:stCondLst>
                                            <p:cond delay="499"/>
                                          </p:stCondLst>
                                        </p:cTn>
                                        <p:tgtEl>
                                          <p:spTgt spid="62479"/>
                                        </p:tgtEl>
                                        <p:attrNameLst>
                                          <p:attrName>style.visibility</p:attrName>
                                        </p:attrNameLst>
                                      </p:cBhvr>
                                      <p:to>
                                        <p:strVal val="hidden"/>
                                      </p:to>
                                    </p:set>
                                  </p:childTnLst>
                                </p:cTn>
                              </p:par>
                            </p:childTnLst>
                          </p:cTn>
                        </p:par>
                      </p:childTnLst>
                    </p:cTn>
                  </p:par>
                  <p:par>
                    <p:cTn id="85" fill="hold" nodeType="clickPar">
                      <p:stCondLst>
                        <p:cond delay="indefinite"/>
                      </p:stCondLst>
                      <p:childTnLst>
                        <p:par>
                          <p:cTn id="86" fill="hold" nodeType="withGroup">
                            <p:stCondLst>
                              <p:cond delay="0"/>
                            </p:stCondLst>
                            <p:childTnLst>
                              <p:par>
                                <p:cTn id="87" presetID="18" presetClass="exit" presetSubtype="12" fill="hold" grpId="1" nodeType="clickEffect">
                                  <p:stCondLst>
                                    <p:cond delay="0"/>
                                  </p:stCondLst>
                                  <p:childTnLst>
                                    <p:animEffect transition="out" filter="strips(downLeft)">
                                      <p:cBhvr>
                                        <p:cTn id="88" dur="500"/>
                                        <p:tgtEl>
                                          <p:spTgt spid="62480"/>
                                        </p:tgtEl>
                                      </p:cBhvr>
                                    </p:animEffect>
                                    <p:set>
                                      <p:cBhvr>
                                        <p:cTn id="89" dur="1" fill="hold">
                                          <p:stCondLst>
                                            <p:cond delay="499"/>
                                          </p:stCondLst>
                                        </p:cTn>
                                        <p:tgtEl>
                                          <p:spTgt spid="62480"/>
                                        </p:tgtEl>
                                        <p:attrNameLst>
                                          <p:attrName>style.visibility</p:attrName>
                                        </p:attrNameLst>
                                      </p:cBhvr>
                                      <p:to>
                                        <p:strVal val="hidden"/>
                                      </p:to>
                                    </p:set>
                                  </p:childTnLst>
                                </p:cTn>
                              </p:par>
                            </p:childTnLst>
                          </p:cTn>
                        </p:par>
                      </p:childTnLst>
                    </p:cTn>
                  </p:par>
                  <p:par>
                    <p:cTn id="90" fill="hold" nodeType="clickPar">
                      <p:stCondLst>
                        <p:cond delay="indefinite"/>
                      </p:stCondLst>
                      <p:childTnLst>
                        <p:par>
                          <p:cTn id="91" fill="hold" nodeType="withGroup">
                            <p:stCondLst>
                              <p:cond delay="0"/>
                            </p:stCondLst>
                            <p:childTnLst>
                              <p:par>
                                <p:cTn id="92" presetID="18" presetClass="exit" presetSubtype="12" fill="hold" grpId="1" nodeType="clickEffect">
                                  <p:stCondLst>
                                    <p:cond delay="0"/>
                                  </p:stCondLst>
                                  <p:childTnLst>
                                    <p:animEffect transition="out" filter="strips(downLeft)">
                                      <p:cBhvr>
                                        <p:cTn id="93" dur="500"/>
                                        <p:tgtEl>
                                          <p:spTgt spid="62481"/>
                                        </p:tgtEl>
                                      </p:cBhvr>
                                    </p:animEffect>
                                    <p:set>
                                      <p:cBhvr>
                                        <p:cTn id="94" dur="1" fill="hold">
                                          <p:stCondLst>
                                            <p:cond delay="499"/>
                                          </p:stCondLst>
                                        </p:cTn>
                                        <p:tgtEl>
                                          <p:spTgt spid="62481"/>
                                        </p:tgtEl>
                                        <p:attrNameLst>
                                          <p:attrName>style.visibility</p:attrName>
                                        </p:attrNameLst>
                                      </p:cBhvr>
                                      <p:to>
                                        <p:strVal val="hidden"/>
                                      </p:to>
                                    </p:set>
                                  </p:childTnLst>
                                </p:cTn>
                              </p:par>
                            </p:childTnLst>
                          </p:cTn>
                        </p:par>
                      </p:childTnLst>
                    </p:cTn>
                  </p:par>
                  <p:par>
                    <p:cTn id="95" fill="hold" nodeType="clickPar">
                      <p:stCondLst>
                        <p:cond delay="indefinite"/>
                      </p:stCondLst>
                      <p:childTnLst>
                        <p:par>
                          <p:cTn id="96" fill="hold" nodeType="withGroup">
                            <p:stCondLst>
                              <p:cond delay="0"/>
                            </p:stCondLst>
                            <p:childTnLst>
                              <p:par>
                                <p:cTn id="97" presetID="18" presetClass="exit" presetSubtype="12" fill="hold" grpId="1" nodeType="clickEffect">
                                  <p:stCondLst>
                                    <p:cond delay="0"/>
                                  </p:stCondLst>
                                  <p:childTnLst>
                                    <p:animEffect transition="out" filter="strips(downLeft)">
                                      <p:cBhvr>
                                        <p:cTn id="98" dur="500"/>
                                        <p:tgtEl>
                                          <p:spTgt spid="62482"/>
                                        </p:tgtEl>
                                      </p:cBhvr>
                                    </p:animEffect>
                                    <p:set>
                                      <p:cBhvr>
                                        <p:cTn id="99" dur="1" fill="hold">
                                          <p:stCondLst>
                                            <p:cond delay="499"/>
                                          </p:stCondLst>
                                        </p:cTn>
                                        <p:tgtEl>
                                          <p:spTgt spid="62482"/>
                                        </p:tgtEl>
                                        <p:attrNameLst>
                                          <p:attrName>style.visibility</p:attrName>
                                        </p:attrNameLst>
                                      </p:cBhvr>
                                      <p:to>
                                        <p:strVal val="hidden"/>
                                      </p:to>
                                    </p:set>
                                  </p:childTnLst>
                                </p:cTn>
                              </p:par>
                            </p:childTnLst>
                          </p:cTn>
                        </p:par>
                      </p:childTnLst>
                    </p:cTn>
                  </p:par>
                  <p:par>
                    <p:cTn id="100" fill="hold" nodeType="clickPar">
                      <p:stCondLst>
                        <p:cond delay="indefinite"/>
                      </p:stCondLst>
                      <p:childTnLst>
                        <p:par>
                          <p:cTn id="101" fill="hold" nodeType="withGroup">
                            <p:stCondLst>
                              <p:cond delay="0"/>
                            </p:stCondLst>
                            <p:childTnLst>
                              <p:par>
                                <p:cTn id="102" presetID="18" presetClass="exit" presetSubtype="12" fill="hold" grpId="1" nodeType="clickEffect">
                                  <p:stCondLst>
                                    <p:cond delay="0"/>
                                  </p:stCondLst>
                                  <p:childTnLst>
                                    <p:animEffect transition="out" filter="strips(downLeft)">
                                      <p:cBhvr>
                                        <p:cTn id="103" dur="500"/>
                                        <p:tgtEl>
                                          <p:spTgt spid="62483"/>
                                        </p:tgtEl>
                                      </p:cBhvr>
                                    </p:animEffect>
                                    <p:set>
                                      <p:cBhvr>
                                        <p:cTn id="104" dur="1" fill="hold">
                                          <p:stCondLst>
                                            <p:cond delay="499"/>
                                          </p:stCondLst>
                                        </p:cTn>
                                        <p:tgtEl>
                                          <p:spTgt spid="62483"/>
                                        </p:tgtEl>
                                        <p:attrNameLst>
                                          <p:attrName>style.visibility</p:attrName>
                                        </p:attrNameLst>
                                      </p:cBhvr>
                                      <p:to>
                                        <p:strVal val="hidden"/>
                                      </p:to>
                                    </p:set>
                                  </p:childTnLst>
                                </p:cTn>
                              </p:par>
                            </p:childTnLst>
                          </p:cTn>
                        </p:par>
                      </p:childTnLst>
                    </p:cTn>
                  </p:par>
                  <p:par>
                    <p:cTn id="105" fill="hold" nodeType="clickPar">
                      <p:stCondLst>
                        <p:cond delay="indefinite"/>
                      </p:stCondLst>
                      <p:childTnLst>
                        <p:par>
                          <p:cTn id="106" fill="hold" nodeType="withGroup">
                            <p:stCondLst>
                              <p:cond delay="0"/>
                            </p:stCondLst>
                            <p:childTnLst>
                              <p:par>
                                <p:cTn id="107" presetID="18" presetClass="exit" presetSubtype="12" fill="hold" grpId="1" nodeType="clickEffect">
                                  <p:stCondLst>
                                    <p:cond delay="0"/>
                                  </p:stCondLst>
                                  <p:childTnLst>
                                    <p:animEffect transition="out" filter="strips(downLeft)">
                                      <p:cBhvr>
                                        <p:cTn id="108" dur="500"/>
                                        <p:tgtEl>
                                          <p:spTgt spid="62484"/>
                                        </p:tgtEl>
                                      </p:cBhvr>
                                    </p:animEffect>
                                    <p:set>
                                      <p:cBhvr>
                                        <p:cTn id="109" dur="1" fill="hold">
                                          <p:stCondLst>
                                            <p:cond delay="499"/>
                                          </p:stCondLst>
                                        </p:cTn>
                                        <p:tgtEl>
                                          <p:spTgt spid="62484"/>
                                        </p:tgtEl>
                                        <p:attrNameLst>
                                          <p:attrName>style.visibility</p:attrName>
                                        </p:attrNameLst>
                                      </p:cBhvr>
                                      <p:to>
                                        <p:strVal val="hidden"/>
                                      </p:to>
                                    </p:set>
                                  </p:childTnLst>
                                </p:cTn>
                              </p:par>
                            </p:childTnLst>
                          </p:cTn>
                        </p:par>
                        <p:par>
                          <p:cTn id="110" fill="hold" nodeType="afterGroup">
                            <p:stCondLst>
                              <p:cond delay="500"/>
                            </p:stCondLst>
                            <p:childTnLst>
                              <p:par>
                                <p:cTn id="111" presetID="50" presetClass="entr" presetSubtype="0" decel="100000" fill="hold" grpId="0" nodeType="afterEffect">
                                  <p:stCondLst>
                                    <p:cond delay="0"/>
                                  </p:stCondLst>
                                  <p:childTnLst>
                                    <p:set>
                                      <p:cBhvr>
                                        <p:cTn id="112" dur="1" fill="hold">
                                          <p:stCondLst>
                                            <p:cond delay="0"/>
                                          </p:stCondLst>
                                        </p:cTn>
                                        <p:tgtEl>
                                          <p:spTgt spid="62490"/>
                                        </p:tgtEl>
                                        <p:attrNameLst>
                                          <p:attrName>style.visibility</p:attrName>
                                        </p:attrNameLst>
                                      </p:cBhvr>
                                      <p:to>
                                        <p:strVal val="visible"/>
                                      </p:to>
                                    </p:set>
                                    <p:anim calcmode="lin" valueType="num">
                                      <p:cBhvr>
                                        <p:cTn id="113" dur="1000" fill="hold"/>
                                        <p:tgtEl>
                                          <p:spTgt spid="62490"/>
                                        </p:tgtEl>
                                        <p:attrNameLst>
                                          <p:attrName>ppt_w</p:attrName>
                                        </p:attrNameLst>
                                      </p:cBhvr>
                                      <p:tavLst>
                                        <p:tav tm="0">
                                          <p:val>
                                            <p:strVal val="#ppt_w+.3"/>
                                          </p:val>
                                        </p:tav>
                                        <p:tav tm="100000">
                                          <p:val>
                                            <p:strVal val="#ppt_w"/>
                                          </p:val>
                                        </p:tav>
                                      </p:tavLst>
                                    </p:anim>
                                    <p:anim calcmode="lin" valueType="num">
                                      <p:cBhvr>
                                        <p:cTn id="114" dur="1000" fill="hold"/>
                                        <p:tgtEl>
                                          <p:spTgt spid="62490"/>
                                        </p:tgtEl>
                                        <p:attrNameLst>
                                          <p:attrName>ppt_h</p:attrName>
                                        </p:attrNameLst>
                                      </p:cBhvr>
                                      <p:tavLst>
                                        <p:tav tm="0">
                                          <p:val>
                                            <p:strVal val="#ppt_h"/>
                                          </p:val>
                                        </p:tav>
                                        <p:tav tm="100000">
                                          <p:val>
                                            <p:strVal val="#ppt_h"/>
                                          </p:val>
                                        </p:tav>
                                      </p:tavLst>
                                    </p:anim>
                                    <p:animEffect transition="in" filter="fade">
                                      <p:cBhvr>
                                        <p:cTn id="115" dur="1000"/>
                                        <p:tgtEl>
                                          <p:spTgt spid="62490"/>
                                        </p:tgtEl>
                                      </p:cBhvr>
                                    </p:animEffect>
                                  </p:childTnLst>
                                </p:cTn>
                              </p:par>
                            </p:childTnLst>
                          </p:cTn>
                        </p:par>
                        <p:par>
                          <p:cTn id="116" fill="hold" nodeType="afterGroup">
                            <p:stCondLst>
                              <p:cond delay="1500"/>
                            </p:stCondLst>
                            <p:childTnLst>
                              <p:par>
                                <p:cTn id="117" presetID="50" presetClass="entr" presetSubtype="0" decel="100000" fill="hold" grpId="0" nodeType="afterEffect">
                                  <p:stCondLst>
                                    <p:cond delay="0"/>
                                  </p:stCondLst>
                                  <p:childTnLst>
                                    <p:set>
                                      <p:cBhvr>
                                        <p:cTn id="118" dur="1" fill="hold">
                                          <p:stCondLst>
                                            <p:cond delay="0"/>
                                          </p:stCondLst>
                                        </p:cTn>
                                        <p:tgtEl>
                                          <p:spTgt spid="62491"/>
                                        </p:tgtEl>
                                        <p:attrNameLst>
                                          <p:attrName>style.visibility</p:attrName>
                                        </p:attrNameLst>
                                      </p:cBhvr>
                                      <p:to>
                                        <p:strVal val="visible"/>
                                      </p:to>
                                    </p:set>
                                    <p:anim calcmode="lin" valueType="num">
                                      <p:cBhvr>
                                        <p:cTn id="119" dur="1000" fill="hold"/>
                                        <p:tgtEl>
                                          <p:spTgt spid="62491"/>
                                        </p:tgtEl>
                                        <p:attrNameLst>
                                          <p:attrName>ppt_w</p:attrName>
                                        </p:attrNameLst>
                                      </p:cBhvr>
                                      <p:tavLst>
                                        <p:tav tm="0">
                                          <p:val>
                                            <p:strVal val="#ppt_w+.3"/>
                                          </p:val>
                                        </p:tav>
                                        <p:tav tm="100000">
                                          <p:val>
                                            <p:strVal val="#ppt_w"/>
                                          </p:val>
                                        </p:tav>
                                      </p:tavLst>
                                    </p:anim>
                                    <p:anim calcmode="lin" valueType="num">
                                      <p:cBhvr>
                                        <p:cTn id="120" dur="1000" fill="hold"/>
                                        <p:tgtEl>
                                          <p:spTgt spid="62491"/>
                                        </p:tgtEl>
                                        <p:attrNameLst>
                                          <p:attrName>ppt_h</p:attrName>
                                        </p:attrNameLst>
                                      </p:cBhvr>
                                      <p:tavLst>
                                        <p:tav tm="0">
                                          <p:val>
                                            <p:strVal val="#ppt_h"/>
                                          </p:val>
                                        </p:tav>
                                        <p:tav tm="100000">
                                          <p:val>
                                            <p:strVal val="#ppt_h"/>
                                          </p:val>
                                        </p:tav>
                                      </p:tavLst>
                                    </p:anim>
                                    <p:animEffect transition="in" filter="fade">
                                      <p:cBhvr>
                                        <p:cTn id="121" dur="1000"/>
                                        <p:tgtEl>
                                          <p:spTgt spid="62491"/>
                                        </p:tgtEl>
                                      </p:cBhvr>
                                    </p:animEffect>
                                  </p:childTnLst>
                                </p:cTn>
                              </p:par>
                            </p:childTnLst>
                          </p:cTn>
                        </p:par>
                        <p:par>
                          <p:cTn id="122" fill="hold" nodeType="afterGroup">
                            <p:stCondLst>
                              <p:cond delay="2500"/>
                            </p:stCondLst>
                            <p:childTnLst>
                              <p:par>
                                <p:cTn id="123" presetID="50" presetClass="entr" presetSubtype="0" decel="100000" fill="hold" grpId="0" nodeType="afterEffect">
                                  <p:stCondLst>
                                    <p:cond delay="0"/>
                                  </p:stCondLst>
                                  <p:childTnLst>
                                    <p:set>
                                      <p:cBhvr>
                                        <p:cTn id="124" dur="1" fill="hold">
                                          <p:stCondLst>
                                            <p:cond delay="0"/>
                                          </p:stCondLst>
                                        </p:cTn>
                                        <p:tgtEl>
                                          <p:spTgt spid="62492"/>
                                        </p:tgtEl>
                                        <p:attrNameLst>
                                          <p:attrName>style.visibility</p:attrName>
                                        </p:attrNameLst>
                                      </p:cBhvr>
                                      <p:to>
                                        <p:strVal val="visible"/>
                                      </p:to>
                                    </p:set>
                                    <p:anim calcmode="lin" valueType="num">
                                      <p:cBhvr>
                                        <p:cTn id="125" dur="1000" fill="hold"/>
                                        <p:tgtEl>
                                          <p:spTgt spid="62492"/>
                                        </p:tgtEl>
                                        <p:attrNameLst>
                                          <p:attrName>ppt_w</p:attrName>
                                        </p:attrNameLst>
                                      </p:cBhvr>
                                      <p:tavLst>
                                        <p:tav tm="0">
                                          <p:val>
                                            <p:strVal val="#ppt_w+.3"/>
                                          </p:val>
                                        </p:tav>
                                        <p:tav tm="100000">
                                          <p:val>
                                            <p:strVal val="#ppt_w"/>
                                          </p:val>
                                        </p:tav>
                                      </p:tavLst>
                                    </p:anim>
                                    <p:anim calcmode="lin" valueType="num">
                                      <p:cBhvr>
                                        <p:cTn id="126" dur="1000" fill="hold"/>
                                        <p:tgtEl>
                                          <p:spTgt spid="62492"/>
                                        </p:tgtEl>
                                        <p:attrNameLst>
                                          <p:attrName>ppt_h</p:attrName>
                                        </p:attrNameLst>
                                      </p:cBhvr>
                                      <p:tavLst>
                                        <p:tav tm="0">
                                          <p:val>
                                            <p:strVal val="#ppt_h"/>
                                          </p:val>
                                        </p:tav>
                                        <p:tav tm="100000">
                                          <p:val>
                                            <p:strVal val="#ppt_h"/>
                                          </p:val>
                                        </p:tav>
                                      </p:tavLst>
                                    </p:anim>
                                    <p:animEffect transition="in" filter="fade">
                                      <p:cBhvr>
                                        <p:cTn id="127" dur="1000"/>
                                        <p:tgtEl>
                                          <p:spTgt spid="62492"/>
                                        </p:tgtEl>
                                      </p:cBhvr>
                                    </p:animEffect>
                                  </p:childTnLst>
                                </p:cTn>
                              </p:par>
                            </p:childTnLst>
                          </p:cTn>
                        </p:par>
                        <p:par>
                          <p:cTn id="128" fill="hold" nodeType="afterGroup">
                            <p:stCondLst>
                              <p:cond delay="3500"/>
                            </p:stCondLst>
                            <p:childTnLst>
                              <p:par>
                                <p:cTn id="129" presetID="50" presetClass="entr" presetSubtype="0" decel="100000" fill="hold" grpId="0" nodeType="afterEffect">
                                  <p:stCondLst>
                                    <p:cond delay="0"/>
                                  </p:stCondLst>
                                  <p:childTnLst>
                                    <p:set>
                                      <p:cBhvr>
                                        <p:cTn id="130" dur="1" fill="hold">
                                          <p:stCondLst>
                                            <p:cond delay="0"/>
                                          </p:stCondLst>
                                        </p:cTn>
                                        <p:tgtEl>
                                          <p:spTgt spid="62493"/>
                                        </p:tgtEl>
                                        <p:attrNameLst>
                                          <p:attrName>style.visibility</p:attrName>
                                        </p:attrNameLst>
                                      </p:cBhvr>
                                      <p:to>
                                        <p:strVal val="visible"/>
                                      </p:to>
                                    </p:set>
                                    <p:anim calcmode="lin" valueType="num">
                                      <p:cBhvr>
                                        <p:cTn id="131" dur="1000" fill="hold"/>
                                        <p:tgtEl>
                                          <p:spTgt spid="62493"/>
                                        </p:tgtEl>
                                        <p:attrNameLst>
                                          <p:attrName>ppt_w</p:attrName>
                                        </p:attrNameLst>
                                      </p:cBhvr>
                                      <p:tavLst>
                                        <p:tav tm="0">
                                          <p:val>
                                            <p:strVal val="#ppt_w+.3"/>
                                          </p:val>
                                        </p:tav>
                                        <p:tav tm="100000">
                                          <p:val>
                                            <p:strVal val="#ppt_w"/>
                                          </p:val>
                                        </p:tav>
                                      </p:tavLst>
                                    </p:anim>
                                    <p:anim calcmode="lin" valueType="num">
                                      <p:cBhvr>
                                        <p:cTn id="132" dur="1000" fill="hold"/>
                                        <p:tgtEl>
                                          <p:spTgt spid="62493"/>
                                        </p:tgtEl>
                                        <p:attrNameLst>
                                          <p:attrName>ppt_h</p:attrName>
                                        </p:attrNameLst>
                                      </p:cBhvr>
                                      <p:tavLst>
                                        <p:tav tm="0">
                                          <p:val>
                                            <p:strVal val="#ppt_h"/>
                                          </p:val>
                                        </p:tav>
                                        <p:tav tm="100000">
                                          <p:val>
                                            <p:strVal val="#ppt_h"/>
                                          </p:val>
                                        </p:tav>
                                      </p:tavLst>
                                    </p:anim>
                                    <p:animEffect transition="in" filter="fade">
                                      <p:cBhvr>
                                        <p:cTn id="133" dur="1000"/>
                                        <p:tgtEl>
                                          <p:spTgt spid="62493"/>
                                        </p:tgtEl>
                                      </p:cBhvr>
                                    </p:animEffect>
                                  </p:childTnLst>
                                </p:cTn>
                              </p:par>
                            </p:childTnLst>
                          </p:cTn>
                        </p:par>
                        <p:par>
                          <p:cTn id="134" fill="hold" nodeType="afterGroup">
                            <p:stCondLst>
                              <p:cond delay="4500"/>
                            </p:stCondLst>
                            <p:childTnLst>
                              <p:par>
                                <p:cTn id="135" presetID="50" presetClass="entr" presetSubtype="0" decel="100000" fill="hold" grpId="0" nodeType="afterEffect">
                                  <p:stCondLst>
                                    <p:cond delay="0"/>
                                  </p:stCondLst>
                                  <p:childTnLst>
                                    <p:set>
                                      <p:cBhvr>
                                        <p:cTn id="136" dur="1" fill="hold">
                                          <p:stCondLst>
                                            <p:cond delay="0"/>
                                          </p:stCondLst>
                                        </p:cTn>
                                        <p:tgtEl>
                                          <p:spTgt spid="62495"/>
                                        </p:tgtEl>
                                        <p:attrNameLst>
                                          <p:attrName>style.visibility</p:attrName>
                                        </p:attrNameLst>
                                      </p:cBhvr>
                                      <p:to>
                                        <p:strVal val="visible"/>
                                      </p:to>
                                    </p:set>
                                    <p:anim calcmode="lin" valueType="num">
                                      <p:cBhvr>
                                        <p:cTn id="137" dur="1000" fill="hold"/>
                                        <p:tgtEl>
                                          <p:spTgt spid="62495"/>
                                        </p:tgtEl>
                                        <p:attrNameLst>
                                          <p:attrName>ppt_w</p:attrName>
                                        </p:attrNameLst>
                                      </p:cBhvr>
                                      <p:tavLst>
                                        <p:tav tm="0">
                                          <p:val>
                                            <p:strVal val="#ppt_w+.3"/>
                                          </p:val>
                                        </p:tav>
                                        <p:tav tm="100000">
                                          <p:val>
                                            <p:strVal val="#ppt_w"/>
                                          </p:val>
                                        </p:tav>
                                      </p:tavLst>
                                    </p:anim>
                                    <p:anim calcmode="lin" valueType="num">
                                      <p:cBhvr>
                                        <p:cTn id="138" dur="1000" fill="hold"/>
                                        <p:tgtEl>
                                          <p:spTgt spid="62495"/>
                                        </p:tgtEl>
                                        <p:attrNameLst>
                                          <p:attrName>ppt_h</p:attrName>
                                        </p:attrNameLst>
                                      </p:cBhvr>
                                      <p:tavLst>
                                        <p:tav tm="0">
                                          <p:val>
                                            <p:strVal val="#ppt_h"/>
                                          </p:val>
                                        </p:tav>
                                        <p:tav tm="100000">
                                          <p:val>
                                            <p:strVal val="#ppt_h"/>
                                          </p:val>
                                        </p:tav>
                                      </p:tavLst>
                                    </p:anim>
                                    <p:animEffect transition="in" filter="fade">
                                      <p:cBhvr>
                                        <p:cTn id="139" dur="1000"/>
                                        <p:tgtEl>
                                          <p:spTgt spid="62495"/>
                                        </p:tgtEl>
                                      </p:cBhvr>
                                    </p:animEffect>
                                  </p:childTnLst>
                                </p:cTn>
                              </p:par>
                            </p:childTnLst>
                          </p:cTn>
                        </p:par>
                        <p:par>
                          <p:cTn id="140" fill="hold" nodeType="afterGroup">
                            <p:stCondLst>
                              <p:cond delay="5500"/>
                            </p:stCondLst>
                            <p:childTnLst>
                              <p:par>
                                <p:cTn id="141" presetID="50" presetClass="entr" presetSubtype="0" decel="100000" fill="hold" grpId="0" nodeType="afterEffect">
                                  <p:stCondLst>
                                    <p:cond delay="0"/>
                                  </p:stCondLst>
                                  <p:childTnLst>
                                    <p:set>
                                      <p:cBhvr>
                                        <p:cTn id="142" dur="1" fill="hold">
                                          <p:stCondLst>
                                            <p:cond delay="0"/>
                                          </p:stCondLst>
                                        </p:cTn>
                                        <p:tgtEl>
                                          <p:spTgt spid="62494"/>
                                        </p:tgtEl>
                                        <p:attrNameLst>
                                          <p:attrName>style.visibility</p:attrName>
                                        </p:attrNameLst>
                                      </p:cBhvr>
                                      <p:to>
                                        <p:strVal val="visible"/>
                                      </p:to>
                                    </p:set>
                                    <p:anim calcmode="lin" valueType="num">
                                      <p:cBhvr>
                                        <p:cTn id="143" dur="1000" fill="hold"/>
                                        <p:tgtEl>
                                          <p:spTgt spid="62494"/>
                                        </p:tgtEl>
                                        <p:attrNameLst>
                                          <p:attrName>ppt_w</p:attrName>
                                        </p:attrNameLst>
                                      </p:cBhvr>
                                      <p:tavLst>
                                        <p:tav tm="0">
                                          <p:val>
                                            <p:strVal val="#ppt_w+.3"/>
                                          </p:val>
                                        </p:tav>
                                        <p:tav tm="100000">
                                          <p:val>
                                            <p:strVal val="#ppt_w"/>
                                          </p:val>
                                        </p:tav>
                                      </p:tavLst>
                                    </p:anim>
                                    <p:anim calcmode="lin" valueType="num">
                                      <p:cBhvr>
                                        <p:cTn id="144" dur="1000" fill="hold"/>
                                        <p:tgtEl>
                                          <p:spTgt spid="62494"/>
                                        </p:tgtEl>
                                        <p:attrNameLst>
                                          <p:attrName>ppt_h</p:attrName>
                                        </p:attrNameLst>
                                      </p:cBhvr>
                                      <p:tavLst>
                                        <p:tav tm="0">
                                          <p:val>
                                            <p:strVal val="#ppt_h"/>
                                          </p:val>
                                        </p:tav>
                                        <p:tav tm="100000">
                                          <p:val>
                                            <p:strVal val="#ppt_h"/>
                                          </p:val>
                                        </p:tav>
                                      </p:tavLst>
                                    </p:anim>
                                    <p:animEffect transition="in" filter="fade">
                                      <p:cBhvr>
                                        <p:cTn id="145" dur="1000"/>
                                        <p:tgtEl>
                                          <p:spTgt spid="624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79" grpId="0"/>
      <p:bldP spid="62479" grpId="1"/>
      <p:bldP spid="62480" grpId="0"/>
      <p:bldP spid="62480" grpId="1"/>
      <p:bldP spid="62481" grpId="0"/>
      <p:bldP spid="62481" grpId="1"/>
      <p:bldP spid="62482" grpId="0"/>
      <p:bldP spid="62482" grpId="1"/>
      <p:bldP spid="62483" grpId="0"/>
      <p:bldP spid="62483" grpId="1"/>
      <p:bldP spid="62484" grpId="0"/>
      <p:bldP spid="62484" grpId="1"/>
      <p:bldP spid="62485" grpId="0"/>
      <p:bldP spid="62490" grpId="0"/>
      <p:bldP spid="62491" grpId="0"/>
      <p:bldP spid="62492" grpId="0"/>
      <p:bldP spid="62493" grpId="0"/>
      <p:bldP spid="62494" grpId="0"/>
      <p:bldP spid="62495" grpId="0"/>
      <p:bldP spid="62496" grpId="0"/>
      <p:bldP spid="62496" grpId="1"/>
      <p:bldP spid="62497" grpId="0"/>
      <p:bldP spid="62497" grpId="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endParaRPr lang="en-US" altLang="en-US" smtClean="0"/>
          </a:p>
        </p:txBody>
      </p:sp>
      <p:pic>
        <p:nvPicPr>
          <p:cNvPr id="35843"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144000" cy="5221288"/>
          </a:xfrm>
        </p:spPr>
      </p:pic>
      <p:sp>
        <p:nvSpPr>
          <p:cNvPr id="5" name="Rectangle 4"/>
          <p:cNvSpPr/>
          <p:nvPr/>
        </p:nvSpPr>
        <p:spPr>
          <a:xfrm>
            <a:off x="2667000" y="808335"/>
            <a:ext cx="3531736" cy="923330"/>
          </a:xfrm>
          <a:prstGeom prst="rect">
            <a:avLst/>
          </a:prstGeom>
          <a:noFill/>
        </p:spPr>
        <p:txBody>
          <a:bodyPr spcFirstLastPara="1" wrap="none">
            <a:prstTxWarp prst="textArchUp">
              <a:avLst/>
            </a:prstTxWarp>
            <a:spAutoFit/>
          </a:bodyPr>
          <a:lstStyle/>
          <a:p>
            <a:pPr algn="ctr">
              <a:defRPr/>
            </a:pPr>
            <a:r>
              <a:rPr lang="en-US" sz="5400" b="1" dirty="0" err="1">
                <a:ln w="6600">
                  <a:solidFill>
                    <a:srgbClr val="333399"/>
                  </a:solidFill>
                  <a:prstDash val="solid"/>
                </a:ln>
                <a:solidFill>
                  <a:srgbClr val="FFFFFF"/>
                </a:solidFill>
                <a:effectLst>
                  <a:outerShdw dist="38100" dir="2700000" algn="tl" rotWithShape="0">
                    <a:srgbClr val="333399"/>
                  </a:outerShdw>
                </a:effectLst>
              </a:rPr>
              <a:t>Vận</a:t>
            </a:r>
            <a:r>
              <a:rPr lang="en-US" sz="5400" b="1" dirty="0">
                <a:ln w="6600">
                  <a:solidFill>
                    <a:srgbClr val="333399"/>
                  </a:solidFill>
                  <a:prstDash val="solid"/>
                </a:ln>
                <a:solidFill>
                  <a:srgbClr val="FFFFFF"/>
                </a:solidFill>
                <a:effectLst>
                  <a:outerShdw dist="38100" dir="2700000" algn="tl" rotWithShape="0">
                    <a:srgbClr val="333399"/>
                  </a:outerShdw>
                </a:effectLst>
              </a:rPr>
              <a:t> </a:t>
            </a:r>
            <a:r>
              <a:rPr lang="en-US" sz="5400" b="1" dirty="0" err="1">
                <a:ln w="6600">
                  <a:solidFill>
                    <a:srgbClr val="333399"/>
                  </a:solidFill>
                  <a:prstDash val="solid"/>
                </a:ln>
                <a:solidFill>
                  <a:srgbClr val="FFFFFF"/>
                </a:solidFill>
                <a:effectLst>
                  <a:outerShdw dist="38100" dir="2700000" algn="tl" rotWithShape="0">
                    <a:srgbClr val="333399"/>
                  </a:outerShdw>
                </a:effectLst>
              </a:rPr>
              <a:t>dụng</a:t>
            </a:r>
            <a:endParaRPr lang="en-US" sz="5400" b="1" dirty="0">
              <a:ln w="6600">
                <a:solidFill>
                  <a:srgbClr val="333399"/>
                </a:solidFill>
                <a:prstDash val="solid"/>
              </a:ln>
              <a:solidFill>
                <a:srgbClr val="FFFFFF"/>
              </a:solidFill>
              <a:effectLst>
                <a:outerShdw dist="38100" dir="2700000" algn="tl" rotWithShape="0">
                  <a:srgbClr val="333399"/>
                </a:outerShdw>
              </a:effectLst>
            </a:endParaRPr>
          </a:p>
        </p:txBody>
      </p:sp>
      <p:sp>
        <p:nvSpPr>
          <p:cNvPr id="3" name="Rounded Rectangle 2"/>
          <p:cNvSpPr/>
          <p:nvPr/>
        </p:nvSpPr>
        <p:spPr>
          <a:xfrm>
            <a:off x="1981200" y="3995738"/>
            <a:ext cx="6096000" cy="1143000"/>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marL="342900" indent="-342900" algn="just">
              <a:lnSpc>
                <a:spcPct val="115000"/>
              </a:lnSpc>
              <a:spcBef>
                <a:spcPct val="50000"/>
              </a:spcBef>
              <a:defRPr/>
            </a:pPr>
            <a:r>
              <a:rPr lang="en-US" altLang="vi-VN" b="1" dirty="0" err="1">
                <a:solidFill>
                  <a:srgbClr val="000000"/>
                </a:solidFill>
                <a:latin typeface="Times New Roman" panose="02020603050405020304" pitchFamily="18" charset="0"/>
                <a:cs typeface="Times New Roman" panose="02020603050405020304" pitchFamily="18" charset="0"/>
              </a:rPr>
              <a:t>Bài</a:t>
            </a:r>
            <a:r>
              <a:rPr lang="en-US" altLang="vi-VN" b="1" dirty="0">
                <a:solidFill>
                  <a:srgbClr val="000000"/>
                </a:solidFill>
                <a:latin typeface="Times New Roman" panose="02020603050405020304" pitchFamily="18" charset="0"/>
                <a:cs typeface="Times New Roman" panose="02020603050405020304" pitchFamily="18" charset="0"/>
              </a:rPr>
              <a:t> </a:t>
            </a:r>
            <a:r>
              <a:rPr lang="en-US" altLang="vi-VN" b="1" dirty="0" err="1">
                <a:solidFill>
                  <a:srgbClr val="000000"/>
                </a:solidFill>
                <a:latin typeface="Times New Roman" panose="02020603050405020304" pitchFamily="18" charset="0"/>
                <a:cs typeface="Times New Roman" panose="02020603050405020304" pitchFamily="18" charset="0"/>
              </a:rPr>
              <a:t>học</a:t>
            </a:r>
            <a:r>
              <a:rPr lang="en-US" altLang="vi-VN" b="1" dirty="0">
                <a:solidFill>
                  <a:srgbClr val="000000"/>
                </a:solidFill>
                <a:latin typeface="Times New Roman" panose="02020603050405020304" pitchFamily="18" charset="0"/>
                <a:cs typeface="Times New Roman" panose="02020603050405020304" pitchFamily="18" charset="0"/>
              </a:rPr>
              <a:t> </a:t>
            </a:r>
            <a:r>
              <a:rPr lang="en-US" altLang="vi-VN" b="1" dirty="0" err="1">
                <a:solidFill>
                  <a:srgbClr val="000000"/>
                </a:solidFill>
                <a:latin typeface="Times New Roman" panose="02020603050405020304" pitchFamily="18" charset="0"/>
                <a:cs typeface="Times New Roman" panose="02020603050405020304" pitchFamily="18" charset="0"/>
              </a:rPr>
              <a:t>giúp</a:t>
            </a:r>
            <a:r>
              <a:rPr lang="en-US" altLang="vi-VN" b="1" dirty="0">
                <a:solidFill>
                  <a:srgbClr val="000000"/>
                </a:solidFill>
                <a:latin typeface="Times New Roman" panose="02020603050405020304" pitchFamily="18" charset="0"/>
                <a:cs typeface="Times New Roman" panose="02020603050405020304" pitchFamily="18" charset="0"/>
              </a:rPr>
              <a:t> con </a:t>
            </a:r>
            <a:r>
              <a:rPr lang="en-US" altLang="vi-VN" b="1" dirty="0" err="1">
                <a:solidFill>
                  <a:srgbClr val="000000"/>
                </a:solidFill>
                <a:latin typeface="Times New Roman" panose="02020603050405020304" pitchFamily="18" charset="0"/>
                <a:cs typeface="Times New Roman" panose="02020603050405020304" pitchFamily="18" charset="0"/>
              </a:rPr>
              <a:t>hiểu</a:t>
            </a:r>
            <a:r>
              <a:rPr lang="en-US" altLang="vi-VN" b="1" dirty="0">
                <a:solidFill>
                  <a:srgbClr val="000000"/>
                </a:solidFill>
                <a:latin typeface="Times New Roman" panose="02020603050405020304" pitchFamily="18" charset="0"/>
                <a:cs typeface="Times New Roman" panose="02020603050405020304" pitchFamily="18" charset="0"/>
              </a:rPr>
              <a:t> </a:t>
            </a:r>
            <a:r>
              <a:rPr lang="en-US" altLang="vi-VN" b="1" dirty="0" err="1">
                <a:solidFill>
                  <a:srgbClr val="000000"/>
                </a:solidFill>
                <a:latin typeface="Times New Roman" panose="02020603050405020304" pitchFamily="18" charset="0"/>
                <a:cs typeface="Times New Roman" panose="02020603050405020304" pitchFamily="18" charset="0"/>
              </a:rPr>
              <a:t>biết</a:t>
            </a:r>
            <a:r>
              <a:rPr lang="en-US" altLang="vi-VN" b="1" dirty="0">
                <a:solidFill>
                  <a:srgbClr val="000000"/>
                </a:solidFill>
                <a:latin typeface="Times New Roman" panose="02020603050405020304" pitchFamily="18" charset="0"/>
                <a:cs typeface="Times New Roman" panose="02020603050405020304" pitchFamily="18" charset="0"/>
              </a:rPr>
              <a:t> </a:t>
            </a:r>
            <a:r>
              <a:rPr lang="en-US" altLang="vi-VN" b="1" dirty="0" err="1" smtClean="0">
                <a:solidFill>
                  <a:srgbClr val="000000"/>
                </a:solidFill>
                <a:latin typeface="Times New Roman" panose="02020603050405020304" pitchFamily="18" charset="0"/>
                <a:cs typeface="Times New Roman" panose="02020603050405020304" pitchFamily="18" charset="0"/>
              </a:rPr>
              <a:t>thêm</a:t>
            </a:r>
            <a:r>
              <a:rPr lang="en-US" altLang="vi-VN" b="1" dirty="0" smtClean="0">
                <a:solidFill>
                  <a:srgbClr val="000000"/>
                </a:solidFill>
                <a:latin typeface="Times New Roman" panose="02020603050405020304" pitchFamily="18" charset="0"/>
                <a:cs typeface="Times New Roman" panose="02020603050405020304" pitchFamily="18" charset="0"/>
              </a:rPr>
              <a:t> </a:t>
            </a:r>
            <a:r>
              <a:rPr lang="en-US" altLang="vi-VN" b="1" dirty="0" err="1">
                <a:solidFill>
                  <a:srgbClr val="000000"/>
                </a:solidFill>
                <a:latin typeface="Times New Roman" panose="02020603050405020304" pitchFamily="18" charset="0"/>
                <a:cs typeface="Times New Roman" panose="02020603050405020304" pitchFamily="18" charset="0"/>
              </a:rPr>
              <a:t>những</a:t>
            </a:r>
            <a:r>
              <a:rPr lang="en-US" altLang="vi-VN" b="1" dirty="0">
                <a:solidFill>
                  <a:srgbClr val="000000"/>
                </a:solidFill>
                <a:latin typeface="Times New Roman" panose="02020603050405020304" pitchFamily="18" charset="0"/>
                <a:cs typeface="Times New Roman" panose="02020603050405020304" pitchFamily="18" charset="0"/>
              </a:rPr>
              <a:t> </a:t>
            </a:r>
            <a:r>
              <a:rPr lang="en-US" altLang="vi-VN" b="1" dirty="0" err="1">
                <a:solidFill>
                  <a:srgbClr val="000000"/>
                </a:solidFill>
                <a:latin typeface="Times New Roman" panose="02020603050405020304" pitchFamily="18" charset="0"/>
                <a:cs typeface="Times New Roman" panose="02020603050405020304" pitchFamily="18" charset="0"/>
              </a:rPr>
              <a:t>gì</a:t>
            </a:r>
            <a:r>
              <a:rPr lang="en-US" altLang="vi-VN" b="1" dirty="0">
                <a:solidFill>
                  <a:srgbClr val="000000"/>
                </a:solidFill>
                <a:latin typeface="Times New Roman" panose="02020603050405020304" pitchFamily="18" charset="0"/>
                <a:cs typeface="Times New Roman" panose="02020603050405020304" pitchFamily="18" charset="0"/>
              </a:rPr>
              <a:t> </a:t>
            </a:r>
            <a:r>
              <a:rPr lang="en-US" altLang="vi-VN" b="1" dirty="0" err="1">
                <a:solidFill>
                  <a:srgbClr val="000000"/>
                </a:solidFill>
                <a:latin typeface="Times New Roman" panose="02020603050405020304" pitchFamily="18" charset="0"/>
                <a:cs typeface="Times New Roman" panose="02020603050405020304" pitchFamily="18" charset="0"/>
              </a:rPr>
              <a:t>về</a:t>
            </a:r>
            <a:r>
              <a:rPr lang="en-US" altLang="vi-VN" b="1" dirty="0">
                <a:solidFill>
                  <a:srgbClr val="000000"/>
                </a:solidFill>
                <a:latin typeface="Times New Roman" panose="02020603050405020304" pitchFamily="18" charset="0"/>
                <a:cs typeface="Times New Roman" panose="02020603050405020304" pitchFamily="18" charset="0"/>
              </a:rPr>
              <a:t> </a:t>
            </a:r>
            <a:r>
              <a:rPr lang="en-US" altLang="vi-VN" b="1" dirty="0" err="1">
                <a:solidFill>
                  <a:srgbClr val="000000"/>
                </a:solidFill>
                <a:latin typeface="Times New Roman" panose="02020603050405020304" pitchFamily="18" charset="0"/>
                <a:cs typeface="Times New Roman" panose="02020603050405020304" pitchFamily="18" charset="0"/>
              </a:rPr>
              <a:t>người</a:t>
            </a:r>
            <a:r>
              <a:rPr lang="en-US" altLang="vi-VN" b="1" dirty="0">
                <a:solidFill>
                  <a:srgbClr val="000000"/>
                </a:solidFill>
                <a:latin typeface="Times New Roman" panose="02020603050405020304" pitchFamily="18" charset="0"/>
                <a:cs typeface="Times New Roman" panose="02020603050405020304" pitchFamily="18" charset="0"/>
              </a:rPr>
              <a:t> </a:t>
            </a:r>
            <a:r>
              <a:rPr lang="en-US" altLang="vi-VN" b="1" dirty="0" err="1">
                <a:solidFill>
                  <a:srgbClr val="000000"/>
                </a:solidFill>
                <a:latin typeface="Times New Roman" panose="02020603050405020304" pitchFamily="18" charset="0"/>
                <a:cs typeface="Times New Roman" panose="02020603050405020304" pitchFamily="18" charset="0"/>
              </a:rPr>
              <a:t>dân</a:t>
            </a:r>
            <a:r>
              <a:rPr lang="en-US" altLang="vi-VN" b="1" dirty="0">
                <a:solidFill>
                  <a:srgbClr val="000000"/>
                </a:solidFill>
                <a:latin typeface="Times New Roman" panose="02020603050405020304" pitchFamily="18" charset="0"/>
                <a:cs typeface="Times New Roman" panose="02020603050405020304" pitchFamily="18" charset="0"/>
              </a:rPr>
              <a:t> </a:t>
            </a:r>
            <a:r>
              <a:rPr lang="en-US" altLang="vi-VN" b="1" dirty="0" err="1">
                <a:solidFill>
                  <a:srgbClr val="000000"/>
                </a:solidFill>
                <a:latin typeface="Times New Roman" panose="02020603050405020304" pitchFamily="18" charset="0"/>
                <a:cs typeface="Times New Roman" panose="02020603050405020304" pitchFamily="18" charset="0"/>
              </a:rPr>
              <a:t>và</a:t>
            </a:r>
            <a:r>
              <a:rPr lang="en-US" altLang="vi-VN" b="1" dirty="0">
                <a:solidFill>
                  <a:srgbClr val="000000"/>
                </a:solidFill>
                <a:latin typeface="Times New Roman" panose="02020603050405020304" pitchFamily="18" charset="0"/>
                <a:cs typeface="Times New Roman" panose="02020603050405020304" pitchFamily="18" charset="0"/>
              </a:rPr>
              <a:t> </a:t>
            </a:r>
            <a:r>
              <a:rPr lang="en-US" altLang="vi-VN" b="1" dirty="0" err="1">
                <a:solidFill>
                  <a:srgbClr val="000000"/>
                </a:solidFill>
                <a:latin typeface="Times New Roman" panose="02020603050405020304" pitchFamily="18" charset="0"/>
                <a:cs typeface="Times New Roman" panose="02020603050405020304" pitchFamily="18" charset="0"/>
              </a:rPr>
              <a:t>hoạt</a:t>
            </a:r>
            <a:r>
              <a:rPr lang="en-US" altLang="vi-VN" b="1" dirty="0">
                <a:solidFill>
                  <a:srgbClr val="000000"/>
                </a:solidFill>
                <a:latin typeface="Times New Roman" panose="02020603050405020304" pitchFamily="18" charset="0"/>
                <a:cs typeface="Times New Roman" panose="02020603050405020304" pitchFamily="18" charset="0"/>
              </a:rPr>
              <a:t> </a:t>
            </a:r>
            <a:r>
              <a:rPr lang="en-US" altLang="vi-VN" b="1" dirty="0" err="1">
                <a:solidFill>
                  <a:srgbClr val="000000"/>
                </a:solidFill>
                <a:latin typeface="Times New Roman" panose="02020603050405020304" pitchFamily="18" charset="0"/>
                <a:cs typeface="Times New Roman" panose="02020603050405020304" pitchFamily="18" charset="0"/>
              </a:rPr>
              <a:t>động</a:t>
            </a:r>
            <a:r>
              <a:rPr lang="en-US" altLang="vi-VN" b="1" dirty="0">
                <a:solidFill>
                  <a:srgbClr val="000000"/>
                </a:solidFill>
                <a:latin typeface="Times New Roman" panose="02020603050405020304" pitchFamily="18" charset="0"/>
                <a:cs typeface="Times New Roman" panose="02020603050405020304" pitchFamily="18" charset="0"/>
              </a:rPr>
              <a:t> </a:t>
            </a:r>
            <a:r>
              <a:rPr lang="en-US" altLang="vi-VN" b="1" dirty="0" err="1">
                <a:solidFill>
                  <a:srgbClr val="000000"/>
                </a:solidFill>
                <a:latin typeface="Times New Roman" panose="02020603050405020304" pitchFamily="18" charset="0"/>
                <a:cs typeface="Times New Roman" panose="02020603050405020304" pitchFamily="18" charset="0"/>
              </a:rPr>
              <a:t>sản</a:t>
            </a:r>
            <a:r>
              <a:rPr lang="en-US" altLang="vi-VN" b="1" dirty="0">
                <a:solidFill>
                  <a:srgbClr val="000000"/>
                </a:solidFill>
                <a:latin typeface="Times New Roman" panose="02020603050405020304" pitchFamily="18" charset="0"/>
                <a:cs typeface="Times New Roman" panose="02020603050405020304" pitchFamily="18" charset="0"/>
              </a:rPr>
              <a:t> </a:t>
            </a:r>
            <a:r>
              <a:rPr lang="en-US" altLang="vi-VN" b="1" dirty="0" err="1">
                <a:solidFill>
                  <a:srgbClr val="000000"/>
                </a:solidFill>
                <a:latin typeface="Times New Roman" panose="02020603050405020304" pitchFamily="18" charset="0"/>
                <a:cs typeface="Times New Roman" panose="02020603050405020304" pitchFamily="18" charset="0"/>
              </a:rPr>
              <a:t>xuất</a:t>
            </a:r>
            <a:r>
              <a:rPr lang="en-US" altLang="vi-VN" b="1" dirty="0">
                <a:solidFill>
                  <a:srgbClr val="000000"/>
                </a:solidFill>
                <a:latin typeface="Times New Roman" panose="02020603050405020304" pitchFamily="18" charset="0"/>
                <a:cs typeface="Times New Roman" panose="02020603050405020304" pitchFamily="18" charset="0"/>
              </a:rPr>
              <a:t> </a:t>
            </a:r>
            <a:r>
              <a:rPr lang="en-US" altLang="vi-VN" b="1" dirty="0" err="1">
                <a:solidFill>
                  <a:srgbClr val="000000"/>
                </a:solidFill>
                <a:latin typeface="Times New Roman" panose="02020603050405020304" pitchFamily="18" charset="0"/>
                <a:cs typeface="Times New Roman" panose="02020603050405020304" pitchFamily="18" charset="0"/>
              </a:rPr>
              <a:t>của</a:t>
            </a:r>
            <a:r>
              <a:rPr lang="en-US" altLang="vi-VN" b="1" dirty="0">
                <a:solidFill>
                  <a:srgbClr val="000000"/>
                </a:solidFill>
                <a:latin typeface="Times New Roman" panose="02020603050405020304" pitchFamily="18" charset="0"/>
                <a:cs typeface="Times New Roman" panose="02020603050405020304" pitchFamily="18" charset="0"/>
              </a:rPr>
              <a:t> </a:t>
            </a:r>
            <a:r>
              <a:rPr lang="en-US" altLang="vi-VN" b="1" dirty="0" err="1">
                <a:solidFill>
                  <a:srgbClr val="000000"/>
                </a:solidFill>
                <a:latin typeface="Times New Roman" panose="02020603050405020304" pitchFamily="18" charset="0"/>
                <a:cs typeface="Times New Roman" panose="02020603050405020304" pitchFamily="18" charset="0"/>
              </a:rPr>
              <a:t>họ</a:t>
            </a:r>
            <a:r>
              <a:rPr lang="en-US" altLang="vi-VN" b="1" dirty="0">
                <a:solidFill>
                  <a:srgbClr val="000000"/>
                </a:solidFill>
                <a:latin typeface="Times New Roman" panose="02020603050405020304" pitchFamily="18" charset="0"/>
                <a:cs typeface="Times New Roman" panose="02020603050405020304" pitchFamily="18" charset="0"/>
              </a:rPr>
              <a:t> ở </a:t>
            </a:r>
            <a:r>
              <a:rPr lang="en-US" altLang="vi-VN" b="1" dirty="0" err="1">
                <a:solidFill>
                  <a:srgbClr val="000000"/>
                </a:solidFill>
                <a:latin typeface="Times New Roman" panose="02020603050405020304" pitchFamily="18" charset="0"/>
                <a:cs typeface="Times New Roman" panose="02020603050405020304" pitchFamily="18" charset="0"/>
              </a:rPr>
              <a:t>đồng</a:t>
            </a:r>
            <a:r>
              <a:rPr lang="en-US" altLang="vi-VN" b="1" dirty="0">
                <a:solidFill>
                  <a:srgbClr val="000000"/>
                </a:solidFill>
                <a:latin typeface="Times New Roman" panose="02020603050405020304" pitchFamily="18" charset="0"/>
                <a:cs typeface="Times New Roman" panose="02020603050405020304" pitchFamily="18" charset="0"/>
              </a:rPr>
              <a:t> </a:t>
            </a:r>
            <a:r>
              <a:rPr lang="en-US" altLang="vi-VN" b="1" dirty="0" err="1">
                <a:solidFill>
                  <a:srgbClr val="000000"/>
                </a:solidFill>
                <a:latin typeface="Times New Roman" panose="02020603050405020304" pitchFamily="18" charset="0"/>
                <a:cs typeface="Times New Roman" panose="02020603050405020304" pitchFamily="18" charset="0"/>
              </a:rPr>
              <a:t>bằng</a:t>
            </a:r>
            <a:r>
              <a:rPr lang="en-US" altLang="vi-VN" b="1" dirty="0">
                <a:solidFill>
                  <a:srgbClr val="000000"/>
                </a:solidFill>
                <a:latin typeface="Times New Roman" panose="02020603050405020304" pitchFamily="18" charset="0"/>
                <a:cs typeface="Times New Roman" panose="02020603050405020304" pitchFamily="18" charset="0"/>
              </a:rPr>
              <a:t> Nam </a:t>
            </a:r>
            <a:r>
              <a:rPr lang="en-US" altLang="vi-VN" b="1" dirty="0" err="1">
                <a:solidFill>
                  <a:srgbClr val="000000"/>
                </a:solidFill>
                <a:latin typeface="Times New Roman" panose="02020603050405020304" pitchFamily="18" charset="0"/>
                <a:cs typeface="Times New Roman" panose="02020603050405020304" pitchFamily="18" charset="0"/>
              </a:rPr>
              <a:t>Bộ</a:t>
            </a:r>
            <a:r>
              <a:rPr lang="en-US" altLang="vi-VN" b="1" dirty="0">
                <a:solidFill>
                  <a:srgbClr val="00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9795223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endParaRPr lang="vi-VN" altLang="vi-VN" smtClean="0"/>
          </a:p>
        </p:txBody>
      </p:sp>
      <p:sp>
        <p:nvSpPr>
          <p:cNvPr id="53251" name="Rectangle 3"/>
          <p:cNvSpPr>
            <a:spLocks noGrp="1" noChangeArrowheads="1"/>
          </p:cNvSpPr>
          <p:nvPr>
            <p:ph type="body" idx="1"/>
          </p:nvPr>
        </p:nvSpPr>
        <p:spPr/>
        <p:txBody>
          <a:bodyPr/>
          <a:lstStyle/>
          <a:p>
            <a:pPr eaLnBrk="1" hangingPunct="1"/>
            <a:endParaRPr lang="vi-VN" altLang="vi-VN" smtClean="0"/>
          </a:p>
        </p:txBody>
      </p:sp>
      <p:pic>
        <p:nvPicPr>
          <p:cNvPr id="532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3253" name="AutoShape 5"/>
          <p:cNvSpPr>
            <a:spLocks noChangeArrowheads="1"/>
          </p:cNvSpPr>
          <p:nvPr/>
        </p:nvSpPr>
        <p:spPr bwMode="auto">
          <a:xfrm>
            <a:off x="0" y="171450"/>
            <a:ext cx="7848600" cy="514350"/>
          </a:xfrm>
          <a:prstGeom prst="ribbon">
            <a:avLst>
              <a:gd name="adj1" fmla="val 12500"/>
              <a:gd name="adj2" fmla="val 64769"/>
            </a:avLst>
          </a:prstGeom>
          <a:solidFill>
            <a:srgbClr val="FFFFB7"/>
          </a:solidFill>
          <a:ln w="19050">
            <a:solidFill>
              <a:srgbClr val="FF6565"/>
            </a:solidFill>
            <a:round/>
            <a:headEnd/>
            <a:tailEnd/>
          </a:ln>
          <a:effectLst>
            <a:prstShdw prst="shdw12">
              <a:schemeClr val="bg2">
                <a:alpha val="50000"/>
              </a:schemeClr>
            </a:prstShdw>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vi-VN" sz="2400" b="1">
                <a:solidFill>
                  <a:srgbClr val="FF0000"/>
                </a:solidFill>
                <a:latin typeface="Times New Roman" panose="02020603050405020304" pitchFamily="18" charset="0"/>
                <a:cs typeface="Times New Roman" panose="02020603050405020304" pitchFamily="18" charset="0"/>
              </a:rPr>
              <a:t>Định hướng học tập</a:t>
            </a:r>
          </a:p>
        </p:txBody>
      </p:sp>
      <p:sp>
        <p:nvSpPr>
          <p:cNvPr id="135175" name="Text Box 7"/>
          <p:cNvSpPr txBox="1">
            <a:spLocks noChangeArrowheads="1"/>
          </p:cNvSpPr>
          <p:nvPr/>
        </p:nvSpPr>
        <p:spPr bwMode="auto">
          <a:xfrm>
            <a:off x="1524000" y="914400"/>
            <a:ext cx="6096000" cy="2462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vi-VN" sz="2200">
                <a:solidFill>
                  <a:srgbClr val="0000FF"/>
                </a:solidFill>
                <a:latin typeface="Times New Roman" panose="02020603050405020304" pitchFamily="18" charset="0"/>
                <a:cs typeface="Times New Roman" panose="02020603050405020304" pitchFamily="18" charset="0"/>
              </a:rPr>
              <a:t>  - Học thuộc nội dung ghi nhớ.</a:t>
            </a:r>
          </a:p>
          <a:p>
            <a:pPr eaLnBrk="1" hangingPunct="1">
              <a:spcBef>
                <a:spcPct val="0"/>
              </a:spcBef>
              <a:buFontTx/>
              <a:buNone/>
            </a:pPr>
            <a:r>
              <a:rPr lang="en-US" altLang="vi-VN" sz="2200">
                <a:solidFill>
                  <a:srgbClr val="0000FF"/>
                </a:solidFill>
                <a:latin typeface="Times New Roman" panose="02020603050405020304" pitchFamily="18" charset="0"/>
                <a:cs typeface="Times New Roman" panose="02020603050405020304" pitchFamily="18" charset="0"/>
              </a:rPr>
              <a:t>   - Tiếp tục sưu tầm và bổ sung thêm thêm tranh ảnh, tư liệu về hoạt động sản xuất của người dân ở đồng bằng Nam Bộ.</a:t>
            </a:r>
          </a:p>
          <a:p>
            <a:pPr eaLnBrk="1" hangingPunct="1">
              <a:spcBef>
                <a:spcPct val="0"/>
              </a:spcBef>
              <a:buFontTx/>
              <a:buNone/>
            </a:pPr>
            <a:r>
              <a:rPr lang="en-US" altLang="vi-VN" sz="2200">
                <a:solidFill>
                  <a:srgbClr val="0000FF"/>
                </a:solidFill>
                <a:latin typeface="Times New Roman" panose="02020603050405020304" pitchFamily="18" charset="0"/>
                <a:cs typeface="Times New Roman" panose="02020603050405020304" pitchFamily="18" charset="0"/>
              </a:rPr>
              <a:t>   - Xem trước vị trí của thành phố Hồ Chí Minh trên bản đồ và tìm hiểu về đặc điểm tiêu biểu của thành phố Hồ Chí Minh (cho tiết học sau).</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5175"/>
                                        </p:tgtEl>
                                        <p:attrNameLst>
                                          <p:attrName>style.visibility</p:attrName>
                                        </p:attrNameLst>
                                      </p:cBhvr>
                                      <p:to>
                                        <p:strVal val="visible"/>
                                      </p:to>
                                    </p:set>
                                    <p:animEffect transition="in" filter="blinds(horizontal)">
                                      <p:cBhvr>
                                        <p:cTn id="7" dur="500"/>
                                        <p:tgtEl>
                                          <p:spTgt spid="135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17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448800" cy="628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ounded Rectangle 2"/>
          <p:cNvSpPr/>
          <p:nvPr/>
        </p:nvSpPr>
        <p:spPr>
          <a:xfrm>
            <a:off x="3886200" y="819150"/>
            <a:ext cx="1524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rgbClr val="002060"/>
                </a:solidFill>
                <a:latin typeface="Times New Roman" panose="02020603050405020304" pitchFamily="18" charset="0"/>
                <a:cs typeface="Times New Roman" panose="02020603050405020304" pitchFamily="18" charset="0"/>
              </a:rPr>
              <a:t>GHI VỞ</a:t>
            </a:r>
          </a:p>
        </p:txBody>
      </p:sp>
      <p:sp>
        <p:nvSpPr>
          <p:cNvPr id="36868" name="TextBox 3"/>
          <p:cNvSpPr txBox="1">
            <a:spLocks noChangeArrowheads="1"/>
          </p:cNvSpPr>
          <p:nvPr/>
        </p:nvSpPr>
        <p:spPr bwMode="auto">
          <a:xfrm>
            <a:off x="1524000" y="1504950"/>
            <a:ext cx="70866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800" b="1" dirty="0" err="1">
                <a:latin typeface="Times New Roman" panose="02020603050405020304" pitchFamily="18" charset="0"/>
                <a:cs typeface="Times New Roman" panose="02020603050405020304" pitchFamily="18" charset="0"/>
              </a:rPr>
              <a:t>Thứ</a:t>
            </a:r>
            <a:r>
              <a:rPr lang="en-US" altLang="en-US" sz="1800" b="1" dirty="0">
                <a:latin typeface="Times New Roman" panose="02020603050405020304" pitchFamily="18" charset="0"/>
                <a:cs typeface="Times New Roman" panose="02020603050405020304" pitchFamily="18" charset="0"/>
              </a:rPr>
              <a:t>       </a:t>
            </a:r>
            <a:r>
              <a:rPr lang="en-US" altLang="en-US" sz="1800" b="1" dirty="0" err="1">
                <a:latin typeface="Times New Roman" panose="02020603050405020304" pitchFamily="18" charset="0"/>
                <a:cs typeface="Times New Roman" panose="02020603050405020304" pitchFamily="18" charset="0"/>
              </a:rPr>
              <a:t>ngày</a:t>
            </a:r>
            <a:r>
              <a:rPr lang="en-US" altLang="en-US" sz="1800" b="1" dirty="0">
                <a:latin typeface="Times New Roman" panose="02020603050405020304" pitchFamily="18" charset="0"/>
                <a:cs typeface="Times New Roman" panose="02020603050405020304" pitchFamily="18" charset="0"/>
              </a:rPr>
              <a:t>         </a:t>
            </a:r>
            <a:r>
              <a:rPr lang="en-US" altLang="en-US" sz="1800" b="1" dirty="0" err="1">
                <a:latin typeface="Times New Roman" panose="02020603050405020304" pitchFamily="18" charset="0"/>
                <a:cs typeface="Times New Roman" panose="02020603050405020304" pitchFamily="18" charset="0"/>
              </a:rPr>
              <a:t>tháng</a:t>
            </a:r>
            <a:r>
              <a:rPr lang="en-US" altLang="en-US" sz="1800" b="1" dirty="0">
                <a:latin typeface="Times New Roman" panose="02020603050405020304" pitchFamily="18" charset="0"/>
                <a:cs typeface="Times New Roman" panose="02020603050405020304" pitchFamily="18" charset="0"/>
              </a:rPr>
              <a:t> 2 </a:t>
            </a:r>
            <a:r>
              <a:rPr lang="en-US" altLang="en-US" sz="1800" b="1" dirty="0" err="1">
                <a:latin typeface="Times New Roman" panose="02020603050405020304" pitchFamily="18" charset="0"/>
                <a:cs typeface="Times New Roman" panose="02020603050405020304" pitchFamily="18" charset="0"/>
              </a:rPr>
              <a:t>năm</a:t>
            </a:r>
            <a:r>
              <a:rPr lang="en-US" altLang="en-US" sz="1800" b="1" dirty="0">
                <a:latin typeface="Times New Roman" panose="02020603050405020304" pitchFamily="18" charset="0"/>
                <a:cs typeface="Times New Roman" panose="02020603050405020304" pitchFamily="18" charset="0"/>
              </a:rPr>
              <a:t> 2022</a:t>
            </a:r>
          </a:p>
          <a:p>
            <a:pPr algn="ctr">
              <a:spcBef>
                <a:spcPct val="0"/>
              </a:spcBef>
              <a:buFontTx/>
              <a:buNone/>
            </a:pPr>
            <a:r>
              <a:rPr lang="en-US" altLang="en-US" sz="1800" b="1" dirty="0" err="1">
                <a:latin typeface="Times New Roman" panose="02020603050405020304" pitchFamily="18" charset="0"/>
                <a:cs typeface="Times New Roman" panose="02020603050405020304" pitchFamily="18" charset="0"/>
              </a:rPr>
              <a:t>Địa</a:t>
            </a:r>
            <a:r>
              <a:rPr lang="en-US" altLang="en-US" sz="1800" b="1" dirty="0">
                <a:latin typeface="Times New Roman" panose="02020603050405020304" pitchFamily="18" charset="0"/>
                <a:cs typeface="Times New Roman" panose="02020603050405020304" pitchFamily="18" charset="0"/>
              </a:rPr>
              <a:t> </a:t>
            </a:r>
            <a:r>
              <a:rPr lang="en-US" altLang="en-US" sz="1800" b="1" dirty="0" err="1">
                <a:latin typeface="Times New Roman" panose="02020603050405020304" pitchFamily="18" charset="0"/>
                <a:cs typeface="Times New Roman" panose="02020603050405020304" pitchFamily="18" charset="0"/>
              </a:rPr>
              <a:t>lý</a:t>
            </a:r>
            <a:endParaRPr lang="en-US" altLang="en-US" sz="1800" b="1" dirty="0">
              <a:latin typeface="Times New Roman" panose="02020603050405020304" pitchFamily="18" charset="0"/>
              <a:cs typeface="Times New Roman" panose="02020603050405020304" pitchFamily="18" charset="0"/>
            </a:endParaRPr>
          </a:p>
          <a:p>
            <a:pPr algn="ctr">
              <a:spcBef>
                <a:spcPct val="0"/>
              </a:spcBef>
              <a:buFontTx/>
              <a:buNone/>
            </a:pPr>
            <a:r>
              <a:rPr lang="en-US" altLang="en-US" sz="1800" b="1" dirty="0" err="1">
                <a:latin typeface="Times New Roman" panose="02020603050405020304" pitchFamily="18" charset="0"/>
                <a:cs typeface="Times New Roman" panose="02020603050405020304" pitchFamily="18" charset="0"/>
              </a:rPr>
              <a:t>Hoạt</a:t>
            </a:r>
            <a:r>
              <a:rPr lang="en-US" altLang="en-US" sz="1800" b="1" dirty="0">
                <a:latin typeface="Times New Roman" panose="02020603050405020304" pitchFamily="18" charset="0"/>
                <a:cs typeface="Times New Roman" panose="02020603050405020304" pitchFamily="18" charset="0"/>
              </a:rPr>
              <a:t> </a:t>
            </a:r>
            <a:r>
              <a:rPr lang="en-US" altLang="en-US" sz="1800" b="1" dirty="0" err="1">
                <a:latin typeface="Times New Roman" panose="02020603050405020304" pitchFamily="18" charset="0"/>
                <a:cs typeface="Times New Roman" panose="02020603050405020304" pitchFamily="18" charset="0"/>
              </a:rPr>
              <a:t>động</a:t>
            </a:r>
            <a:r>
              <a:rPr lang="en-US" altLang="en-US" sz="1800" b="1" dirty="0">
                <a:latin typeface="Times New Roman" panose="02020603050405020304" pitchFamily="18" charset="0"/>
                <a:cs typeface="Times New Roman" panose="02020603050405020304" pitchFamily="18" charset="0"/>
              </a:rPr>
              <a:t> </a:t>
            </a:r>
            <a:r>
              <a:rPr lang="en-US" altLang="en-US" sz="1800" b="1" dirty="0" err="1">
                <a:latin typeface="Times New Roman" panose="02020603050405020304" pitchFamily="18" charset="0"/>
                <a:cs typeface="Times New Roman" panose="02020603050405020304" pitchFamily="18" charset="0"/>
              </a:rPr>
              <a:t>sản</a:t>
            </a:r>
            <a:r>
              <a:rPr lang="en-US" altLang="en-US" sz="1800" b="1" dirty="0">
                <a:latin typeface="Times New Roman" panose="02020603050405020304" pitchFamily="18" charset="0"/>
                <a:cs typeface="Times New Roman" panose="02020603050405020304" pitchFamily="18" charset="0"/>
              </a:rPr>
              <a:t> </a:t>
            </a:r>
            <a:r>
              <a:rPr lang="en-US" altLang="en-US" sz="1800" b="1" dirty="0" err="1">
                <a:latin typeface="Times New Roman" panose="02020603050405020304" pitchFamily="18" charset="0"/>
                <a:cs typeface="Times New Roman" panose="02020603050405020304" pitchFamily="18" charset="0"/>
              </a:rPr>
              <a:t>xuất</a:t>
            </a:r>
            <a:r>
              <a:rPr lang="en-US" altLang="en-US" sz="1800" b="1" dirty="0">
                <a:latin typeface="Times New Roman" panose="02020603050405020304" pitchFamily="18" charset="0"/>
                <a:cs typeface="Times New Roman" panose="02020603050405020304" pitchFamily="18" charset="0"/>
              </a:rPr>
              <a:t> </a:t>
            </a:r>
            <a:r>
              <a:rPr lang="en-US" altLang="en-US" sz="1800" b="1" dirty="0" err="1">
                <a:latin typeface="Times New Roman" panose="02020603050405020304" pitchFamily="18" charset="0"/>
                <a:cs typeface="Times New Roman" panose="02020603050405020304" pitchFamily="18" charset="0"/>
              </a:rPr>
              <a:t>của</a:t>
            </a:r>
            <a:r>
              <a:rPr lang="en-US" altLang="en-US" sz="1800" b="1" dirty="0">
                <a:latin typeface="Times New Roman" panose="02020603050405020304" pitchFamily="18" charset="0"/>
                <a:cs typeface="Times New Roman" panose="02020603050405020304" pitchFamily="18" charset="0"/>
              </a:rPr>
              <a:t> </a:t>
            </a:r>
            <a:r>
              <a:rPr lang="en-US" altLang="en-US" sz="1800" b="1" dirty="0" err="1">
                <a:latin typeface="Times New Roman" panose="02020603050405020304" pitchFamily="18" charset="0"/>
                <a:cs typeface="Times New Roman" panose="02020603050405020304" pitchFamily="18" charset="0"/>
              </a:rPr>
              <a:t>người</a:t>
            </a:r>
            <a:r>
              <a:rPr lang="en-US" altLang="en-US" sz="1800" b="1" dirty="0">
                <a:latin typeface="Times New Roman" panose="02020603050405020304" pitchFamily="18" charset="0"/>
                <a:cs typeface="Times New Roman" panose="02020603050405020304" pitchFamily="18" charset="0"/>
              </a:rPr>
              <a:t> </a:t>
            </a:r>
            <a:r>
              <a:rPr lang="en-US" altLang="en-US" sz="1800" b="1" dirty="0" err="1">
                <a:latin typeface="Times New Roman" panose="02020603050405020304" pitchFamily="18" charset="0"/>
                <a:cs typeface="Times New Roman" panose="02020603050405020304" pitchFamily="18" charset="0"/>
              </a:rPr>
              <a:t>dân</a:t>
            </a:r>
            <a:r>
              <a:rPr lang="en-US" altLang="en-US" sz="1800" b="1" dirty="0">
                <a:latin typeface="Times New Roman" panose="02020603050405020304" pitchFamily="18" charset="0"/>
                <a:cs typeface="Times New Roman" panose="02020603050405020304" pitchFamily="18" charset="0"/>
              </a:rPr>
              <a:t> ở </a:t>
            </a:r>
            <a:r>
              <a:rPr lang="en-US" altLang="en-US" sz="1800" b="1" dirty="0" err="1">
                <a:latin typeface="Times New Roman" panose="02020603050405020304" pitchFamily="18" charset="0"/>
                <a:cs typeface="Times New Roman" panose="02020603050405020304" pitchFamily="18" charset="0"/>
              </a:rPr>
              <a:t>Đồng</a:t>
            </a:r>
            <a:r>
              <a:rPr lang="en-US" altLang="en-US" sz="1800" b="1" dirty="0">
                <a:latin typeface="Times New Roman" panose="02020603050405020304" pitchFamily="18" charset="0"/>
                <a:cs typeface="Times New Roman" panose="02020603050405020304" pitchFamily="18" charset="0"/>
              </a:rPr>
              <a:t> </a:t>
            </a:r>
            <a:r>
              <a:rPr lang="en-US" altLang="en-US" sz="1800" b="1" dirty="0" err="1">
                <a:latin typeface="Times New Roman" panose="02020603050405020304" pitchFamily="18" charset="0"/>
                <a:cs typeface="Times New Roman" panose="02020603050405020304" pitchFamily="18" charset="0"/>
              </a:rPr>
              <a:t>bằng</a:t>
            </a:r>
            <a:r>
              <a:rPr lang="en-US" altLang="en-US" sz="1800" b="1" dirty="0">
                <a:latin typeface="Times New Roman" panose="02020603050405020304" pitchFamily="18" charset="0"/>
                <a:cs typeface="Times New Roman" panose="02020603050405020304" pitchFamily="18" charset="0"/>
              </a:rPr>
              <a:t> Nam </a:t>
            </a:r>
            <a:r>
              <a:rPr lang="en-US" altLang="en-US" sz="1800" b="1" dirty="0" err="1" smtClean="0">
                <a:latin typeface="Times New Roman" panose="02020603050405020304" pitchFamily="18" charset="0"/>
                <a:cs typeface="Times New Roman" panose="02020603050405020304" pitchFamily="18" charset="0"/>
              </a:rPr>
              <a:t>Bộ</a:t>
            </a:r>
            <a:r>
              <a:rPr lang="en-US" altLang="en-US" sz="1800" b="1" dirty="0" smtClean="0">
                <a:latin typeface="Times New Roman" panose="02020603050405020304" pitchFamily="18" charset="0"/>
                <a:cs typeface="Times New Roman" panose="02020603050405020304" pitchFamily="18" charset="0"/>
              </a:rPr>
              <a:t> (</a:t>
            </a:r>
            <a:r>
              <a:rPr lang="en-US" altLang="en-US" sz="1800" b="1" dirty="0" err="1" smtClean="0">
                <a:latin typeface="Times New Roman" panose="02020603050405020304" pitchFamily="18" charset="0"/>
                <a:cs typeface="Times New Roman" panose="02020603050405020304" pitchFamily="18" charset="0"/>
              </a:rPr>
              <a:t>tiếp</a:t>
            </a:r>
            <a:r>
              <a:rPr lang="en-US" altLang="en-US" sz="1800" b="1" dirty="0" smtClean="0">
                <a:latin typeface="Times New Roman" panose="02020603050405020304" pitchFamily="18" charset="0"/>
                <a:cs typeface="Times New Roman" panose="02020603050405020304" pitchFamily="18" charset="0"/>
              </a:rPr>
              <a:t>)</a:t>
            </a:r>
            <a:endParaRPr lang="en-US" altLang="en-US" sz="1800" b="1" dirty="0">
              <a:latin typeface="Times New Roman" panose="02020603050405020304" pitchFamily="18" charset="0"/>
              <a:cs typeface="Times New Roman" panose="02020603050405020304" pitchFamily="18" charset="0"/>
            </a:endParaRPr>
          </a:p>
        </p:txBody>
      </p:sp>
      <p:sp>
        <p:nvSpPr>
          <p:cNvPr id="36869" name="Rectangle 1"/>
          <p:cNvSpPr>
            <a:spLocks noChangeArrowheads="1"/>
          </p:cNvSpPr>
          <p:nvPr/>
        </p:nvSpPr>
        <p:spPr bwMode="auto">
          <a:xfrm>
            <a:off x="1752600" y="2543175"/>
            <a:ext cx="64008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en-US" b="1" dirty="0" smtClean="0">
                <a:latin typeface="Times New Roman" panose="02020603050405020304" pitchFamily="18" charset="0"/>
                <a:cs typeface="Times New Roman" panose="02020603050405020304" pitchFamily="18" charset="0"/>
              </a:rPr>
              <a:t>3. </a:t>
            </a:r>
            <a:r>
              <a:rPr lang="vi-VN" b="1" dirty="0" smtClean="0">
                <a:latin typeface="Times New Roman" panose="02020603050405020304" pitchFamily="18" charset="0"/>
                <a:cs typeface="Times New Roman" panose="02020603050405020304" pitchFamily="18" charset="0"/>
              </a:rPr>
              <a:t>Hoạt </a:t>
            </a:r>
            <a:r>
              <a:rPr lang="vi-VN" b="1" dirty="0">
                <a:latin typeface="Times New Roman" panose="02020603050405020304" pitchFamily="18" charset="0"/>
                <a:cs typeface="Times New Roman" panose="02020603050405020304" pitchFamily="18" charset="0"/>
              </a:rPr>
              <a:t>động sản xuất công nghiệp </a:t>
            </a:r>
            <a:endParaRPr lang="en-US" b="1" dirty="0" smtClean="0">
              <a:latin typeface="Times New Roman" panose="02020603050405020304" pitchFamily="18" charset="0"/>
              <a:cs typeface="Times New Roman" panose="02020603050405020304" pitchFamily="18" charset="0"/>
            </a:endParaRPr>
          </a:p>
          <a:p>
            <a:pPr algn="just"/>
            <a:r>
              <a:rPr lang="vi-VN" dirty="0" smtClean="0">
                <a:latin typeface="Times New Roman" panose="02020603050405020304" pitchFamily="18" charset="0"/>
                <a:cs typeface="Times New Roman" panose="02020603050405020304" pitchFamily="18" charset="0"/>
              </a:rPr>
              <a:t>+ </a:t>
            </a:r>
            <a:r>
              <a:rPr lang="vi-VN" dirty="0">
                <a:latin typeface="Times New Roman" panose="02020603050405020304" pitchFamily="18" charset="0"/>
                <a:cs typeface="Times New Roman" panose="02020603050405020304" pitchFamily="18" charset="0"/>
              </a:rPr>
              <a:t>Sản xuất công nghiệp phát triển mạnh nhất cả nước </a:t>
            </a:r>
            <a:endParaRPr lang="en-US" dirty="0" smtClean="0">
              <a:latin typeface="Times New Roman" panose="02020603050405020304" pitchFamily="18" charset="0"/>
              <a:cs typeface="Times New Roman" panose="02020603050405020304" pitchFamily="18" charset="0"/>
            </a:endParaRPr>
          </a:p>
          <a:p>
            <a:pPr algn="just"/>
            <a:r>
              <a:rPr lang="vi-VN" dirty="0" smtClean="0">
                <a:latin typeface="Times New Roman" panose="02020603050405020304" pitchFamily="18" charset="0"/>
                <a:cs typeface="Times New Roman" panose="02020603050405020304" pitchFamily="18" charset="0"/>
              </a:rPr>
              <a:t>+ </a:t>
            </a:r>
            <a:r>
              <a:rPr lang="vi-VN" dirty="0">
                <a:latin typeface="Times New Roman" panose="02020603050405020304" pitchFamily="18" charset="0"/>
                <a:cs typeface="Times New Roman" panose="02020603050405020304" pitchFamily="18" charset="0"/>
              </a:rPr>
              <a:t>Khai thác dầu khí, chế biến lương thực, thực phẩm, dệt may là những ngành công nghiệp nổi tiếng</a:t>
            </a:r>
            <a:r>
              <a:rPr lang="vi-VN" dirty="0" smtClean="0">
                <a:latin typeface="Times New Roman" panose="02020603050405020304" pitchFamily="18" charset="0"/>
                <a:cs typeface="Times New Roman" panose="02020603050405020304" pitchFamily="18" charset="0"/>
              </a:rPr>
              <a:t>.</a:t>
            </a:r>
            <a:endParaRPr lang="en-US" dirty="0" smtClean="0">
              <a:latin typeface="Times New Roman" panose="02020603050405020304" pitchFamily="18" charset="0"/>
              <a:cs typeface="Times New Roman" panose="02020603050405020304" pitchFamily="18" charset="0"/>
            </a:endParaRPr>
          </a:p>
          <a:p>
            <a:pPr algn="just"/>
            <a:r>
              <a:rPr lang="en-US" altLang="en-US" b="1" dirty="0" smtClean="0">
                <a:latin typeface="Times New Roman" panose="02020603050405020304" pitchFamily="18" charset="0"/>
                <a:cs typeface="Times New Roman" panose="02020603050405020304" pitchFamily="18" charset="0"/>
              </a:rPr>
              <a:t>4. </a:t>
            </a:r>
            <a:r>
              <a:rPr lang="en-US" altLang="en-US" b="1" dirty="0" err="1" smtClean="0">
                <a:latin typeface="Times New Roman" panose="02020603050405020304" pitchFamily="18" charset="0"/>
                <a:cs typeface="Times New Roman" panose="02020603050405020304" pitchFamily="18" charset="0"/>
              </a:rPr>
              <a:t>Chợ</a:t>
            </a:r>
            <a:r>
              <a:rPr lang="en-US" altLang="en-US" b="1" dirty="0" smtClean="0">
                <a:latin typeface="Times New Roman" panose="02020603050405020304" pitchFamily="18" charset="0"/>
                <a:cs typeface="Times New Roman" panose="02020603050405020304" pitchFamily="18" charset="0"/>
              </a:rPr>
              <a:t> </a:t>
            </a:r>
            <a:r>
              <a:rPr lang="en-US" altLang="en-US" b="1" dirty="0" err="1" smtClean="0">
                <a:latin typeface="Times New Roman" panose="02020603050405020304" pitchFamily="18" charset="0"/>
                <a:cs typeface="Times New Roman" panose="02020603050405020304" pitchFamily="18" charset="0"/>
              </a:rPr>
              <a:t>nổi</a:t>
            </a:r>
            <a:r>
              <a:rPr lang="en-US" altLang="en-US" b="1" dirty="0" smtClean="0">
                <a:latin typeface="Times New Roman" panose="02020603050405020304" pitchFamily="18" charset="0"/>
                <a:cs typeface="Times New Roman" panose="02020603050405020304" pitchFamily="18" charset="0"/>
              </a:rPr>
              <a:t> </a:t>
            </a:r>
            <a:r>
              <a:rPr lang="en-US" altLang="en-US" b="1" dirty="0" err="1" smtClean="0">
                <a:latin typeface="Times New Roman" panose="02020603050405020304" pitchFamily="18" charset="0"/>
                <a:cs typeface="Times New Roman" panose="02020603050405020304" pitchFamily="18" charset="0"/>
              </a:rPr>
              <a:t>trên</a:t>
            </a:r>
            <a:r>
              <a:rPr lang="en-US" altLang="en-US" b="1" dirty="0" smtClean="0">
                <a:latin typeface="Times New Roman" panose="02020603050405020304" pitchFamily="18" charset="0"/>
                <a:cs typeface="Times New Roman" panose="02020603050405020304" pitchFamily="18" charset="0"/>
              </a:rPr>
              <a:t> </a:t>
            </a:r>
            <a:r>
              <a:rPr lang="en-US" altLang="en-US" b="1" dirty="0" err="1" smtClean="0">
                <a:latin typeface="Times New Roman" panose="02020603050405020304" pitchFamily="18" charset="0"/>
                <a:cs typeface="Times New Roman" panose="02020603050405020304" pitchFamily="18" charset="0"/>
              </a:rPr>
              <a:t>sông</a:t>
            </a:r>
            <a:r>
              <a:rPr lang="en-US" altLang="en-US" b="1" dirty="0" smtClean="0">
                <a:latin typeface="Times New Roman" panose="02020603050405020304" pitchFamily="18" charset="0"/>
                <a:cs typeface="Times New Roman" panose="02020603050405020304" pitchFamily="18" charset="0"/>
              </a:rPr>
              <a:t>:</a:t>
            </a:r>
          </a:p>
          <a:p>
            <a:r>
              <a:rPr lang="en-US" altLang="en-US" dirty="0" err="1" smtClean="0">
                <a:latin typeface="Times New Roman" panose="02020603050405020304" pitchFamily="18" charset="0"/>
                <a:cs typeface="Times New Roman" panose="02020603050405020304" pitchFamily="18" charset="0"/>
              </a:rPr>
              <a:t>Chợ</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nổi</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là</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nét</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độc</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đáo</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của</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đồng</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bằng</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sông</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Cửu</a:t>
            </a:r>
            <a:r>
              <a:rPr lang="en-US" altLang="en-US" dirty="0" smtClean="0">
                <a:latin typeface="Times New Roman" panose="02020603050405020304" pitchFamily="18" charset="0"/>
                <a:cs typeface="Times New Roman" panose="02020603050405020304" pitchFamily="18" charset="0"/>
              </a:rPr>
              <a:t> Long </a:t>
            </a:r>
            <a:endParaRPr lang="en-US"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47118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blinds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zo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checke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zoom dir="in"/>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0242" name="AutoShape 6">
            <a:hlinkClick r:id="rId4" action="ppaction://hlinksldjump" highlightClick="1"/>
          </p:cNvPr>
          <p:cNvSpPr>
            <a:spLocks noChangeArrowheads="1"/>
          </p:cNvSpPr>
          <p:nvPr/>
        </p:nvSpPr>
        <p:spPr bwMode="auto">
          <a:xfrm>
            <a:off x="8305800" y="4800600"/>
            <a:ext cx="838200" cy="342900"/>
          </a:xfrm>
          <a:prstGeom prst="actionButtonBackPrevious">
            <a:avLst/>
          </a:prstGeom>
          <a:solidFill>
            <a:schemeClr val="accent1"/>
          </a:solidFill>
          <a:ln w="9525">
            <a:solidFill>
              <a:srgbClr val="0099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vi-VN" sz="1800"/>
          </a:p>
        </p:txBody>
      </p:sp>
    </p:spTree>
  </p:cSld>
  <p:clrMapOvr>
    <a:masterClrMapping/>
  </p:clrMapOvr>
  <p:transition>
    <p:zo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kx="-3284103" algn="br" rotWithShape="0">
                    <a:schemeClr val="bg2">
                      <a:alpha val="50000"/>
                    </a:schemeClr>
                  </a:outerShdw>
                </a:effectLst>
              </a14:hiddenEffects>
            </a:ext>
          </a:extLst>
        </p:spPr>
      </p:pic>
      <p:sp>
        <p:nvSpPr>
          <p:cNvPr id="12291" name="TextBox 5"/>
          <p:cNvSpPr txBox="1">
            <a:spLocks noChangeArrowheads="1"/>
          </p:cNvSpPr>
          <p:nvPr/>
        </p:nvSpPr>
        <p:spPr bwMode="auto">
          <a:xfrm>
            <a:off x="2438400" y="1346200"/>
            <a:ext cx="4267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vi-VN" sz="2400" b="1" dirty="0">
                <a:latin typeface="Times New Roman" panose="02020603050405020304" pitchFamily="18" charset="0"/>
                <a:ea typeface="Tahoma" panose="020B0604030504040204" pitchFamily="34" charset="0"/>
                <a:cs typeface="Times New Roman" panose="02020603050405020304" pitchFamily="18" charset="0"/>
              </a:rPr>
              <a:t>ĐỊA LÝ </a:t>
            </a:r>
          </a:p>
        </p:txBody>
      </p:sp>
      <p:sp>
        <p:nvSpPr>
          <p:cNvPr id="8" name="Rectangle 7">
            <a:extLst>
              <a:ext uri="{FF2B5EF4-FFF2-40B4-BE49-F238E27FC236}">
                <a16:creationId xmlns:a16="http://schemas.microsoft.com/office/drawing/2014/main" id="{A3641BDC-ECBE-425B-A4B0-D5EB7FAF9E9B}"/>
              </a:ext>
            </a:extLst>
          </p:cNvPr>
          <p:cNvSpPr/>
          <p:nvPr/>
        </p:nvSpPr>
        <p:spPr>
          <a:xfrm>
            <a:off x="1295400" y="1990929"/>
            <a:ext cx="6705600" cy="1190421"/>
          </a:xfrm>
          <a:prstGeom prst="rect">
            <a:avLst/>
          </a:prstGeom>
          <a:noFill/>
        </p:spPr>
        <p:txBody>
          <a:bodyPr lIns="81628" tIns="40814" rIns="81628" bIns="40814">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1" hangingPunct="1">
              <a:defRPr/>
            </a:pPr>
            <a:r>
              <a:rPr lang="en-US" sz="3600" dirty="0" err="1">
                <a:ln w="11430"/>
                <a:solidFill>
                  <a:srgbClr val="FF0000"/>
                </a:solidFill>
                <a:latin typeface="Times New Roman" panose="02020603050405020304" pitchFamily="18" charset="0"/>
                <a:cs typeface="Times New Roman" panose="02020603050405020304" pitchFamily="18" charset="0"/>
              </a:rPr>
              <a:t>Hoạt</a:t>
            </a:r>
            <a:r>
              <a:rPr lang="en-US" sz="3600" dirty="0">
                <a:ln w="11430"/>
                <a:solidFill>
                  <a:srgbClr val="FF0000"/>
                </a:solidFill>
                <a:latin typeface="Times New Roman" panose="02020603050405020304" pitchFamily="18" charset="0"/>
                <a:cs typeface="Times New Roman" panose="02020603050405020304" pitchFamily="18" charset="0"/>
              </a:rPr>
              <a:t> </a:t>
            </a:r>
            <a:r>
              <a:rPr lang="en-US" sz="3600" dirty="0" err="1">
                <a:ln w="11430"/>
                <a:solidFill>
                  <a:srgbClr val="FF0000"/>
                </a:solidFill>
                <a:latin typeface="Times New Roman" panose="02020603050405020304" pitchFamily="18" charset="0"/>
                <a:cs typeface="Times New Roman" panose="02020603050405020304" pitchFamily="18" charset="0"/>
              </a:rPr>
              <a:t>động</a:t>
            </a:r>
            <a:r>
              <a:rPr lang="en-US" sz="3600" dirty="0">
                <a:ln w="11430"/>
                <a:solidFill>
                  <a:srgbClr val="FF0000"/>
                </a:solidFill>
                <a:latin typeface="Times New Roman" panose="02020603050405020304" pitchFamily="18" charset="0"/>
                <a:cs typeface="Times New Roman" panose="02020603050405020304" pitchFamily="18" charset="0"/>
              </a:rPr>
              <a:t> </a:t>
            </a:r>
            <a:r>
              <a:rPr lang="en-US" sz="3600" dirty="0" err="1">
                <a:ln w="11430"/>
                <a:solidFill>
                  <a:srgbClr val="FF0000"/>
                </a:solidFill>
                <a:latin typeface="Times New Roman" panose="02020603050405020304" pitchFamily="18" charset="0"/>
                <a:cs typeface="Times New Roman" panose="02020603050405020304" pitchFamily="18" charset="0"/>
              </a:rPr>
              <a:t>sản</a:t>
            </a:r>
            <a:r>
              <a:rPr lang="en-US" sz="3600" dirty="0">
                <a:ln w="11430"/>
                <a:solidFill>
                  <a:srgbClr val="FF0000"/>
                </a:solidFill>
                <a:latin typeface="Times New Roman" panose="02020603050405020304" pitchFamily="18" charset="0"/>
                <a:cs typeface="Times New Roman" panose="02020603050405020304" pitchFamily="18" charset="0"/>
              </a:rPr>
              <a:t> </a:t>
            </a:r>
            <a:r>
              <a:rPr lang="en-US" sz="3600" dirty="0" err="1">
                <a:ln w="11430"/>
                <a:solidFill>
                  <a:srgbClr val="FF0000"/>
                </a:solidFill>
                <a:latin typeface="Times New Roman" panose="02020603050405020304" pitchFamily="18" charset="0"/>
                <a:cs typeface="Times New Roman" panose="02020603050405020304" pitchFamily="18" charset="0"/>
              </a:rPr>
              <a:t>xuất</a:t>
            </a:r>
            <a:r>
              <a:rPr lang="en-US" sz="3600" dirty="0">
                <a:ln w="11430"/>
                <a:solidFill>
                  <a:srgbClr val="FF0000"/>
                </a:solidFill>
                <a:latin typeface="Times New Roman" panose="02020603050405020304" pitchFamily="18" charset="0"/>
                <a:cs typeface="Times New Roman" panose="02020603050405020304" pitchFamily="18" charset="0"/>
              </a:rPr>
              <a:t> </a:t>
            </a:r>
            <a:r>
              <a:rPr lang="en-US" sz="3600" dirty="0" err="1">
                <a:ln w="11430"/>
                <a:solidFill>
                  <a:srgbClr val="FF0000"/>
                </a:solidFill>
                <a:latin typeface="Times New Roman" panose="02020603050405020304" pitchFamily="18" charset="0"/>
                <a:cs typeface="Times New Roman" panose="02020603050405020304" pitchFamily="18" charset="0"/>
              </a:rPr>
              <a:t>của</a:t>
            </a:r>
            <a:r>
              <a:rPr lang="en-US" sz="3600" dirty="0">
                <a:ln w="11430"/>
                <a:solidFill>
                  <a:srgbClr val="FF0000"/>
                </a:solidFill>
                <a:latin typeface="Times New Roman" panose="02020603050405020304" pitchFamily="18" charset="0"/>
                <a:cs typeface="Times New Roman" panose="02020603050405020304" pitchFamily="18" charset="0"/>
              </a:rPr>
              <a:t> </a:t>
            </a:r>
            <a:r>
              <a:rPr lang="en-US" sz="3600" dirty="0" err="1">
                <a:ln w="11430"/>
                <a:solidFill>
                  <a:srgbClr val="FF0000"/>
                </a:solidFill>
                <a:latin typeface="Times New Roman" panose="02020603050405020304" pitchFamily="18" charset="0"/>
                <a:cs typeface="Times New Roman" panose="02020603050405020304" pitchFamily="18" charset="0"/>
              </a:rPr>
              <a:t>người</a:t>
            </a:r>
            <a:r>
              <a:rPr lang="en-US" sz="3600" dirty="0">
                <a:ln w="11430"/>
                <a:solidFill>
                  <a:srgbClr val="FF0000"/>
                </a:solidFill>
                <a:latin typeface="Times New Roman" panose="02020603050405020304" pitchFamily="18" charset="0"/>
                <a:cs typeface="Times New Roman" panose="02020603050405020304" pitchFamily="18" charset="0"/>
              </a:rPr>
              <a:t> </a:t>
            </a:r>
            <a:r>
              <a:rPr lang="en-US" sz="3600" dirty="0" err="1">
                <a:ln w="11430"/>
                <a:solidFill>
                  <a:srgbClr val="FF0000"/>
                </a:solidFill>
                <a:latin typeface="Times New Roman" panose="02020603050405020304" pitchFamily="18" charset="0"/>
                <a:cs typeface="Times New Roman" panose="02020603050405020304" pitchFamily="18" charset="0"/>
              </a:rPr>
              <a:t>dân</a:t>
            </a:r>
            <a:r>
              <a:rPr lang="en-US" sz="3600" dirty="0">
                <a:ln w="11430"/>
                <a:solidFill>
                  <a:srgbClr val="FF0000"/>
                </a:solidFill>
                <a:latin typeface="Times New Roman" panose="02020603050405020304" pitchFamily="18" charset="0"/>
                <a:cs typeface="Times New Roman" panose="02020603050405020304" pitchFamily="18" charset="0"/>
              </a:rPr>
              <a:t> </a:t>
            </a:r>
            <a:r>
              <a:rPr lang="en-US" sz="3600" dirty="0" err="1">
                <a:ln w="11430"/>
                <a:solidFill>
                  <a:srgbClr val="FF0000"/>
                </a:solidFill>
                <a:latin typeface="Times New Roman" panose="02020603050405020304" pitchFamily="18" charset="0"/>
                <a:cs typeface="Times New Roman" panose="02020603050405020304" pitchFamily="18" charset="0"/>
              </a:rPr>
              <a:t>đồng</a:t>
            </a:r>
            <a:r>
              <a:rPr lang="en-US" sz="3600" dirty="0">
                <a:ln w="11430"/>
                <a:solidFill>
                  <a:srgbClr val="FF0000"/>
                </a:solidFill>
                <a:latin typeface="Times New Roman" panose="02020603050405020304" pitchFamily="18" charset="0"/>
                <a:cs typeface="Times New Roman" panose="02020603050405020304" pitchFamily="18" charset="0"/>
              </a:rPr>
              <a:t> </a:t>
            </a:r>
            <a:r>
              <a:rPr lang="en-US" sz="3600" dirty="0" err="1">
                <a:ln w="11430"/>
                <a:solidFill>
                  <a:srgbClr val="FF0000"/>
                </a:solidFill>
                <a:latin typeface="Times New Roman" panose="02020603050405020304" pitchFamily="18" charset="0"/>
                <a:cs typeface="Times New Roman" panose="02020603050405020304" pitchFamily="18" charset="0"/>
              </a:rPr>
              <a:t>bằng</a:t>
            </a:r>
            <a:r>
              <a:rPr lang="en-US" sz="3600" dirty="0">
                <a:ln w="11430"/>
                <a:solidFill>
                  <a:srgbClr val="FF0000"/>
                </a:solidFill>
                <a:latin typeface="Times New Roman" panose="02020603050405020304" pitchFamily="18" charset="0"/>
                <a:cs typeface="Times New Roman" panose="02020603050405020304" pitchFamily="18" charset="0"/>
              </a:rPr>
              <a:t> Nam </a:t>
            </a:r>
            <a:r>
              <a:rPr lang="en-US" sz="3600" dirty="0" err="1">
                <a:ln w="11430"/>
                <a:solidFill>
                  <a:srgbClr val="FF0000"/>
                </a:solidFill>
                <a:latin typeface="Times New Roman" panose="02020603050405020304" pitchFamily="18" charset="0"/>
                <a:cs typeface="Times New Roman" panose="02020603050405020304" pitchFamily="18" charset="0"/>
              </a:rPr>
              <a:t>Bộ</a:t>
            </a:r>
            <a:r>
              <a:rPr lang="en-US" sz="3600" dirty="0">
                <a:ln w="11430"/>
                <a:solidFill>
                  <a:srgbClr val="FF0000"/>
                </a:solidFill>
                <a:latin typeface="Times New Roman" panose="02020603050405020304" pitchFamily="18" charset="0"/>
                <a:cs typeface="Times New Roman" panose="02020603050405020304" pitchFamily="18" charset="0"/>
              </a:rPr>
              <a:t> (</a:t>
            </a:r>
            <a:r>
              <a:rPr lang="en-US" sz="3600" dirty="0" err="1">
                <a:ln w="11430"/>
                <a:solidFill>
                  <a:srgbClr val="FF0000"/>
                </a:solidFill>
                <a:latin typeface="Times New Roman" panose="02020603050405020304" pitchFamily="18" charset="0"/>
                <a:cs typeface="Times New Roman" panose="02020603050405020304" pitchFamily="18" charset="0"/>
              </a:rPr>
              <a:t>tiếp</a:t>
            </a:r>
            <a:r>
              <a:rPr lang="en-US" sz="3600" dirty="0">
                <a:ln w="11430"/>
                <a:solidFill>
                  <a:srgbClr val="FF0000"/>
                </a:solidFill>
                <a:latin typeface="Times New Roman" panose="02020603050405020304" pitchFamily="18" charset="0"/>
                <a:cs typeface="Times New Roman" panose="02020603050405020304" pitchFamily="18" charset="0"/>
              </a:rPr>
              <a:t> </a:t>
            </a:r>
            <a:r>
              <a:rPr lang="en-US" sz="3600" dirty="0" err="1">
                <a:ln w="11430"/>
                <a:solidFill>
                  <a:srgbClr val="FF0000"/>
                </a:solidFill>
                <a:latin typeface="Times New Roman" panose="02020603050405020304" pitchFamily="18" charset="0"/>
                <a:cs typeface="Times New Roman" panose="02020603050405020304" pitchFamily="18" charset="0"/>
              </a:rPr>
              <a:t>theo</a:t>
            </a:r>
            <a:r>
              <a:rPr lang="en-US" sz="3600" dirty="0">
                <a:ln w="11430"/>
                <a:solidFill>
                  <a:srgbClr val="FF0000"/>
                </a:solidFill>
                <a:latin typeface="Times New Roman" panose="02020603050405020304" pitchFamily="18" charset="0"/>
                <a:cs typeface="Times New Roman" panose="02020603050405020304" pitchFamily="18" charset="0"/>
              </a:rPr>
              <a:t>)</a:t>
            </a:r>
          </a:p>
        </p:txBody>
      </p:sp>
    </p:spTree>
  </p:cSld>
  <p:clrMapOvr>
    <a:masterClrMapping/>
  </p:clrMapOvr>
  <p:transition spd="med">
    <p:blinds/>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2&quot; unique_id=&quot;27272&quot;&gt;&lt;object type=&quot;3&quot; unique_id=&quot;27273&quot;&gt;&lt;property id=&quot;20148&quot; value=&quot;5&quot;/&gt;&lt;property id=&quot;20300&quot; value=&quot;Slide 1&quot;/&gt;&lt;property id=&quot;20307&quot; value=&quot;309&quot;/&gt;&lt;/object&gt;&lt;object type=&quot;3&quot; unique_id=&quot;27274&quot;&gt;&lt;property id=&quot;20148&quot; value=&quot;5&quot;/&gt;&lt;property id=&quot;20300&quot; value=&quot;Slide 2&quot;/&gt;&lt;property id=&quot;20307&quot; value=&quot;256&quot;/&gt;&lt;/object&gt;&lt;object type=&quot;3&quot; unique_id=&quot;27275&quot;&gt;&lt;property id=&quot;20148&quot; value=&quot;5&quot;/&gt;&lt;property id=&quot;20300&quot; value=&quot;Slide 3&quot;/&gt;&lt;property id=&quot;20307&quot; value=&quot;289&quot;/&gt;&lt;/object&gt;&lt;object type=&quot;3&quot; unique_id=&quot;27276&quot;&gt;&lt;property id=&quot;20148&quot; value=&quot;5&quot;/&gt;&lt;property id=&quot;20300&quot; value=&quot;Slide 4&quot;/&gt;&lt;property id=&quot;20307&quot; value=&quot;257&quot;/&gt;&lt;/object&gt;&lt;object type=&quot;3&quot; unique_id=&quot;27277&quot;&gt;&lt;property id=&quot;20148&quot; value=&quot;5&quot;/&gt;&lt;property id=&quot;20300&quot; value=&quot;Slide 5&quot;/&gt;&lt;property id=&quot;20307&quot; value=&quot;259&quot;/&gt;&lt;/object&gt;&lt;object type=&quot;3&quot; unique_id=&quot;27278&quot;&gt;&lt;property id=&quot;20148&quot; value=&quot;5&quot;/&gt;&lt;property id=&quot;20300&quot; value=&quot;Slide 6&quot;/&gt;&lt;property id=&quot;20307&quot; value=&quot;260&quot;/&gt;&lt;/object&gt;&lt;object type=&quot;3&quot; unique_id=&quot;27279&quot;&gt;&lt;property id=&quot;20148&quot; value=&quot;5&quot;/&gt;&lt;property id=&quot;20300&quot; value=&quot;Slide 7&quot;/&gt;&lt;property id=&quot;20307&quot; value=&quot;258&quot;/&gt;&lt;/object&gt;&lt;object type=&quot;3&quot; unique_id=&quot;27280&quot;&gt;&lt;property id=&quot;20148&quot; value=&quot;5&quot;/&gt;&lt;property id=&quot;20300&quot; value=&quot;Slide 8&quot;/&gt;&lt;property id=&quot;20307&quot; value=&quot;268&quot;/&gt;&lt;/object&gt;&lt;object type=&quot;3&quot; unique_id=&quot;27281&quot;&gt;&lt;property id=&quot;20148&quot; value=&quot;5&quot;/&gt;&lt;property id=&quot;20300&quot; value=&quot;Slide 9&quot;/&gt;&lt;property id=&quot;20307&quot; value=&quot;284&quot;/&gt;&lt;/object&gt;&lt;object type=&quot;3&quot; unique_id=&quot;27282&quot;&gt;&lt;property id=&quot;20148&quot; value=&quot;5&quot;/&gt;&lt;property id=&quot;20300&quot; value=&quot;Slide 10&quot;/&gt;&lt;property id=&quot;20307&quot; value=&quot;291&quot;/&gt;&lt;/object&gt;&lt;object type=&quot;3&quot; unique_id=&quot;27283&quot;&gt;&lt;property id=&quot;20148&quot; value=&quot;5&quot;/&gt;&lt;property id=&quot;20300&quot; value=&quot;Slide 11&quot;/&gt;&lt;property id=&quot;20307&quot; value=&quot;302&quot;/&gt;&lt;/object&gt;&lt;object type=&quot;3&quot; unique_id=&quot;27284&quot;&gt;&lt;property id=&quot;20148&quot; value=&quot;5&quot;/&gt;&lt;property id=&quot;20300&quot; value=&quot;Slide 12&quot;/&gt;&lt;property id=&quot;20307&quot; value=&quot;294&quot;/&gt;&lt;/object&gt;&lt;object type=&quot;3&quot; unique_id=&quot;27285&quot;&gt;&lt;property id=&quot;20148&quot; value=&quot;5&quot;/&gt;&lt;property id=&quot;20300&quot; value=&quot;Slide 13&quot;/&gt;&lt;property id=&quot;20307&quot; value=&quot;295&quot;/&gt;&lt;/object&gt;&lt;object type=&quot;3&quot; unique_id=&quot;27286&quot;&gt;&lt;property id=&quot;20148&quot; value=&quot;5&quot;/&gt;&lt;property id=&quot;20300&quot; value=&quot;Slide 14&quot;/&gt;&lt;property id=&quot;20307&quot; value=&quot;296&quot;/&gt;&lt;/object&gt;&lt;object type=&quot;3&quot; unique_id=&quot;27287&quot;&gt;&lt;property id=&quot;20148&quot; value=&quot;5&quot;/&gt;&lt;property id=&quot;20300&quot; value=&quot;Slide 15&quot;/&gt;&lt;property id=&quot;20307&quot; value=&quot;297&quot;/&gt;&lt;/object&gt;&lt;object type=&quot;3&quot; unique_id=&quot;27288&quot;&gt;&lt;property id=&quot;20148&quot; value=&quot;5&quot;/&gt;&lt;property id=&quot;20300&quot; value=&quot;Slide 16&quot;/&gt;&lt;property id=&quot;20307&quot; value=&quot;305&quot;/&gt;&lt;/object&gt;&lt;object type=&quot;3&quot; unique_id=&quot;27289&quot;&gt;&lt;property id=&quot;20148&quot; value=&quot;5&quot;/&gt;&lt;property id=&quot;20300&quot; value=&quot;Slide 17&quot;/&gt;&lt;property id=&quot;20307&quot; value=&quot;300&quot;/&gt;&lt;/object&gt;&lt;object type=&quot;3&quot; unique_id=&quot;27290&quot;&gt;&lt;property id=&quot;20148&quot; value=&quot;5&quot;/&gt;&lt;property id=&quot;20300&quot; value=&quot;Slide 18&quot;/&gt;&lt;property id=&quot;20307&quot; value=&quot;272&quot;/&gt;&lt;/object&gt;&lt;object type=&quot;3&quot; unique_id=&quot;27291&quot;&gt;&lt;property id=&quot;20148&quot; value=&quot;5&quot;/&gt;&lt;property id=&quot;20300&quot; value=&quot;Slide 19&quot;/&gt;&lt;property id=&quot;20307&quot; value=&quot;286&quot;/&gt;&lt;/object&gt;&lt;object type=&quot;3&quot; unique_id=&quot;27292&quot;&gt;&lt;property id=&quot;20148&quot; value=&quot;5&quot;/&gt;&lt;property id=&quot;20300&quot; value=&quot;Slide 20&quot;/&gt;&lt;property id=&quot;20307&quot; value=&quot;301&quot;/&gt;&lt;/object&gt;&lt;object type=&quot;3&quot; unique_id=&quot;27293&quot;&gt;&lt;property id=&quot;20148&quot; value=&quot;5&quot;/&gt;&lt;property id=&quot;20300&quot; value=&quot;Slide 21&quot;/&gt;&lt;property id=&quot;20307&quot; value=&quot;270&quot;/&gt;&lt;/object&gt;&lt;object type=&quot;3&quot; unique_id=&quot;27294&quot;&gt;&lt;property id=&quot;20148&quot; value=&quot;5&quot;/&gt;&lt;property id=&quot;20300&quot; value=&quot;Slide 22&quot;/&gt;&lt;property id=&quot;20307&quot; value=&quot;307&quot;/&gt;&lt;/object&gt;&lt;object type=&quot;3&quot; unique_id=&quot;27295&quot;&gt;&lt;property id=&quot;20148&quot; value=&quot;5&quot;/&gt;&lt;property id=&quot;20300&quot; value=&quot;Slide 23&quot;/&gt;&lt;property id=&quot;20307&quot; value=&quot;275&quot;/&gt;&lt;/object&gt;&lt;object type=&quot;3&quot; unique_id=&quot;27296&quot;&gt;&lt;property id=&quot;20148&quot; value=&quot;5&quot;/&gt;&lt;property id=&quot;20300&quot; value=&quot;Slide 24&quot;/&gt;&lt;property id=&quot;20307&quot; value=&quot;276&quot;/&gt;&lt;/object&gt;&lt;object type=&quot;3&quot; unique_id=&quot;27297&quot;&gt;&lt;property id=&quot;20148&quot; value=&quot;5&quot;/&gt;&lt;property id=&quot;20300&quot; value=&quot;Slide 25&quot;/&gt;&lt;property id=&quot;20307&quot; value=&quot;277&quot;/&gt;&lt;/object&gt;&lt;object type=&quot;3&quot; unique_id=&quot;27298&quot;&gt;&lt;property id=&quot;20148&quot; value=&quot;5&quot;/&gt;&lt;property id=&quot;20300&quot; value=&quot;Slide 26&quot;/&gt;&lt;property id=&quot;20307&quot; value=&quot;283&quot;/&gt;&lt;/object&gt;&lt;object type=&quot;3&quot; unique_id=&quot;27299&quot;&gt;&lt;property id=&quot;20148&quot; value=&quot;5&quot;/&gt;&lt;property id=&quot;20300&quot; value=&quot;Slide 27&quot;/&gt;&lt;property id=&quot;20307&quot; value=&quot;285&quot;/&gt;&lt;/object&gt;&lt;object type=&quot;3&quot; unique_id=&quot;27300&quot;&gt;&lt;property id=&quot;20148&quot; value=&quot;5&quot;/&gt;&lt;property id=&quot;20300&quot; value=&quot;Slide 28&quot;/&gt;&lt;property id=&quot;20307&quot; value=&quot;278&quot;/&gt;&lt;/object&gt;&lt;object type=&quot;3&quot; unique_id=&quot;27301&quot;&gt;&lt;property id=&quot;20148&quot; value=&quot;5&quot;/&gt;&lt;property id=&quot;20300&quot; value=&quot;Slide 29&quot;/&gt;&lt;property id=&quot;20307&quot; value=&quot;279&quot;/&gt;&lt;/object&gt;&lt;object type=&quot;3&quot; unique_id=&quot;27302&quot;&gt;&lt;property id=&quot;20148&quot; value=&quot;5&quot;/&gt;&lt;property id=&quot;20300&quot; value=&quot;Slide 30&quot;/&gt;&lt;property id=&quot;20307&quot; value=&quot;303&quot;/&gt;&lt;/object&gt;&lt;object type=&quot;3&quot; unique_id=&quot;27303&quot;&gt;&lt;property id=&quot;20148&quot; value=&quot;5&quot;/&gt;&lt;property id=&quot;20300&quot; value=&quot;Slide 31&quot;/&gt;&lt;property id=&quot;20307&quot; value=&quot;306&quot;/&gt;&lt;/object&gt;&lt;object type=&quot;3&quot; unique_id=&quot;27304&quot;&gt;&lt;property id=&quot;20148&quot; value=&quot;5&quot;/&gt;&lt;property id=&quot;20300&quot; value=&quot;Slide 32&quot;/&gt;&lt;property id=&quot;20307&quot; value=&quot;274&quot;/&gt;&lt;/object&gt;&lt;object type=&quot;3&quot; unique_id=&quot;27305&quot;&gt;&lt;property id=&quot;20148&quot; value=&quot;5&quot;/&gt;&lt;property id=&quot;20300&quot; value=&quot;Slide 33&quot;/&gt;&lt;property id=&quot;20307&quot; value=&quot;282&quot;/&gt;&lt;/object&gt;&lt;object type=&quot;3&quot; unique_id=&quot;27306&quot;&gt;&lt;property id=&quot;20148&quot; value=&quot;5&quot;/&gt;&lt;property id=&quot;20300&quot; value=&quot;Slide 35&quot;/&gt;&lt;property id=&quot;20307&quot; value=&quot;287&quot;/&gt;&lt;/object&gt;&lt;object type=&quot;3&quot; unique_id=&quot;27308&quot;&gt;&lt;property id=&quot;20148&quot; value=&quot;5&quot;/&gt;&lt;property id=&quot;20300&quot; value=&quot;Slide 36&quot;/&gt;&lt;property id=&quot;20307&quot; value=&quot;310&quot;/&gt;&lt;/object&gt;&lt;object type=&quot;3&quot; unique_id=&quot;27461&quot;&gt;&lt;property id=&quot;20148&quot; value=&quot;5&quot;/&gt;&lt;property id=&quot;20300&quot; value=&quot;Slide 34&quot;/&gt;&lt;property id=&quot;20307&quot; value=&quot;312&quot;/&gt;&lt;/object&gt;&lt;/object&gt;&lt;object type=&quot;8&quot; unique_id=&quot;27346&quot;&gt;&lt;/object&gt;&lt;/object&gt;&lt;/database&gt;"/>
  <p:tag name="GENSWF_OUTPUT_FILE_NAME" val="17"/>
  <p:tag name="GENSWF_MOVIE_ONCLICK_URL" val="http://"/>
  <p:tag name="GENSWF_MOVIE_PRESENTATION_END_URL" val="http://"/>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MH" val="20170721100741"/>
  <p:tag name="MH_LIBRARY" val="GRAPHIC"/>
  <p:tag name="MH_TYPE" val="SubTitle"/>
  <p:tag name="MH_ORDER" val="3"/>
</p:tagLst>
</file>

<file path=ppt/tags/tag11.xml><?xml version="1.0" encoding="utf-8"?>
<p:tagLst xmlns:a="http://schemas.openxmlformats.org/drawingml/2006/main" xmlns:r="http://schemas.openxmlformats.org/officeDocument/2006/relationships" xmlns:p="http://schemas.openxmlformats.org/presentationml/2006/main">
  <p:tag name="MH" val="20170721100741"/>
  <p:tag name="MH_LIBRARY" val="GRAPHIC"/>
  <p:tag name="MH_TYPE" val="Other"/>
  <p:tag name="MH_ORDER" val="5"/>
</p:tagLst>
</file>

<file path=ppt/tags/tag12.xml><?xml version="1.0" encoding="utf-8"?>
<p:tagLst xmlns:a="http://schemas.openxmlformats.org/drawingml/2006/main" xmlns:r="http://schemas.openxmlformats.org/officeDocument/2006/relationships" xmlns:p="http://schemas.openxmlformats.org/presentationml/2006/main">
  <p:tag name="MH" val="20170721100741"/>
  <p:tag name="MH_LIBRARY" val="GRAPHIC"/>
  <p:tag name="MH_TYPE" val="Other"/>
  <p:tag name="MH_ORDER" val="6"/>
</p:tagLst>
</file>

<file path=ppt/tags/tag13.xml><?xml version="1.0" encoding="utf-8"?>
<p:tagLst xmlns:a="http://schemas.openxmlformats.org/drawingml/2006/main" xmlns:r="http://schemas.openxmlformats.org/officeDocument/2006/relationships" xmlns:p="http://schemas.openxmlformats.org/presentationml/2006/main">
  <p:tag name="MH" val="20170721100741"/>
  <p:tag name="MH_LIBRARY" val="GRAPHIC"/>
  <p:tag name="MH_TYPE" val="Other"/>
  <p:tag name="MH_ORDER" val="7"/>
</p:tagLst>
</file>

<file path=ppt/tags/tag14.xml><?xml version="1.0" encoding="utf-8"?>
<p:tagLst xmlns:a="http://schemas.openxmlformats.org/drawingml/2006/main" xmlns:r="http://schemas.openxmlformats.org/officeDocument/2006/relationships" xmlns:p="http://schemas.openxmlformats.org/presentationml/2006/main">
  <p:tag name="MH" val="20170721100741"/>
  <p:tag name="MH_LIBRARY" val="GRAPHIC"/>
  <p:tag name="MH_TYPE" val="Other"/>
  <p:tag name="MH_ORDER" val="8"/>
</p:tagLst>
</file>

<file path=ppt/tags/tag15.xml><?xml version="1.0" encoding="utf-8"?>
<p:tagLst xmlns:a="http://schemas.openxmlformats.org/drawingml/2006/main" xmlns:r="http://schemas.openxmlformats.org/officeDocument/2006/relationships" xmlns:p="http://schemas.openxmlformats.org/presentationml/2006/main">
  <p:tag name="MH" val="20170721100741"/>
  <p:tag name="MH_LIBRARY" val="GRAPHIC"/>
  <p:tag name="MH_TYPE" val="Other"/>
  <p:tag name="MH_ORDER" val="9"/>
</p:tagLst>
</file>

<file path=ppt/tags/tag16.xml><?xml version="1.0" encoding="utf-8"?>
<p:tagLst xmlns:a="http://schemas.openxmlformats.org/drawingml/2006/main" xmlns:r="http://schemas.openxmlformats.org/officeDocument/2006/relationships" xmlns:p="http://schemas.openxmlformats.org/presentationml/2006/main">
  <p:tag name="MH" val="20170721100741"/>
  <p:tag name="MH_LIBRARY" val="GRAPHIC"/>
  <p:tag name="MH_TYPE" val="Other"/>
  <p:tag name="MH_ORDER" val="10"/>
</p:tagLst>
</file>

<file path=ppt/tags/tag17.xml><?xml version="1.0" encoding="utf-8"?>
<p:tagLst xmlns:a="http://schemas.openxmlformats.org/drawingml/2006/main" xmlns:r="http://schemas.openxmlformats.org/officeDocument/2006/relationships" xmlns:p="http://schemas.openxmlformats.org/presentationml/2006/main">
  <p:tag name="MH" val="20170721100741"/>
  <p:tag name="MH_LIBRARY" val="GRAPHIC"/>
  <p:tag name="MH_TYPE" val="Other"/>
  <p:tag name="MH_ORDER" val="11"/>
</p:tagLst>
</file>

<file path=ppt/tags/tag18.xml><?xml version="1.0" encoding="utf-8"?>
<p:tagLst xmlns:a="http://schemas.openxmlformats.org/drawingml/2006/main" xmlns:r="http://schemas.openxmlformats.org/officeDocument/2006/relationships" xmlns:p="http://schemas.openxmlformats.org/presentationml/2006/main">
  <p:tag name="MH" val="20170721100741"/>
  <p:tag name="MH_LIBRARY" val="GRAPHIC"/>
  <p:tag name="MH_TYPE" val="Other"/>
  <p:tag name="MH_ORDER" val="12"/>
</p:tagLst>
</file>

<file path=ppt/tags/tag19.xml><?xml version="1.0" encoding="utf-8"?>
<p:tagLst xmlns:a="http://schemas.openxmlformats.org/drawingml/2006/main" xmlns:r="http://schemas.openxmlformats.org/officeDocument/2006/relationships" xmlns:p="http://schemas.openxmlformats.org/presentationml/2006/main">
  <p:tag name="MH" val="20170721100741"/>
  <p:tag name="MH_LIBRARY" val="GRAPHIC"/>
  <p:tag name="MH_TYPE" val="Other"/>
  <p:tag name="MH_ORDER" val="13"/>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ags/tag20.xml><?xml version="1.0" encoding="utf-8"?>
<p:tagLst xmlns:a="http://schemas.openxmlformats.org/drawingml/2006/main" xmlns:r="http://schemas.openxmlformats.org/officeDocument/2006/relationships" xmlns:p="http://schemas.openxmlformats.org/presentationml/2006/main">
  <p:tag name="MH" val="20170721100741"/>
  <p:tag name="MH_LIBRARY" val="GRAPHIC"/>
  <p:tag name="MH_TYPE" val="Other"/>
  <p:tag name="MH_ORDER" val="14"/>
</p:tagLst>
</file>

<file path=ppt/tags/tag21.xml><?xml version="1.0" encoding="utf-8"?>
<p:tagLst xmlns:a="http://schemas.openxmlformats.org/drawingml/2006/main" xmlns:r="http://schemas.openxmlformats.org/officeDocument/2006/relationships" xmlns:p="http://schemas.openxmlformats.org/presentationml/2006/main">
  <p:tag name="MH" val="20170721100741"/>
  <p:tag name="MH_LIBRARY" val="GRAPHIC"/>
  <p:tag name="MH_TYPE" val="Other"/>
  <p:tag name="MH_ORDER" val="15"/>
</p:tagLst>
</file>

<file path=ppt/tags/tag22.xml><?xml version="1.0" encoding="utf-8"?>
<p:tagLst xmlns:a="http://schemas.openxmlformats.org/drawingml/2006/main" xmlns:r="http://schemas.openxmlformats.org/officeDocument/2006/relationships" xmlns:p="http://schemas.openxmlformats.org/presentationml/2006/main">
  <p:tag name="MH" val="20170721100741"/>
  <p:tag name="MH_LIBRARY" val="GRAPHIC"/>
  <p:tag name="MH_TYPE" val="Other"/>
  <p:tag name="MH_ORDER" val="16"/>
</p:tagLst>
</file>

<file path=ppt/tags/tag23.xml><?xml version="1.0" encoding="utf-8"?>
<p:tagLst xmlns:a="http://schemas.openxmlformats.org/drawingml/2006/main" xmlns:r="http://schemas.openxmlformats.org/officeDocument/2006/relationships" xmlns:p="http://schemas.openxmlformats.org/presentationml/2006/main">
  <p:tag name="MH" val="20170721100741"/>
  <p:tag name="MH_LIBRARY" val="GRAPHIC"/>
  <p:tag name="MH_TYPE" val="Other"/>
  <p:tag name="MH_ORDER" val="17"/>
</p:tagLst>
</file>

<file path=ppt/tags/tag24.xml><?xml version="1.0" encoding="utf-8"?>
<p:tagLst xmlns:a="http://schemas.openxmlformats.org/drawingml/2006/main" xmlns:r="http://schemas.openxmlformats.org/officeDocument/2006/relationships" xmlns:p="http://schemas.openxmlformats.org/presentationml/2006/main">
  <p:tag name="MH" val="20170721100741"/>
  <p:tag name="MH_LIBRARY" val="GRAPHIC"/>
  <p:tag name="MH_TYPE" val="Other"/>
  <p:tag name="MH_ORDER" val="18"/>
</p:tagLst>
</file>

<file path=ppt/tags/tag25.xml><?xml version="1.0" encoding="utf-8"?>
<p:tagLst xmlns:a="http://schemas.openxmlformats.org/drawingml/2006/main" xmlns:r="http://schemas.openxmlformats.org/officeDocument/2006/relationships" xmlns:p="http://schemas.openxmlformats.org/presentationml/2006/main">
  <p:tag name="MH" val="20170721100741"/>
  <p:tag name="MH_LIBRARY" val="GRAPHIC"/>
  <p:tag name="MH_TYPE" val="Other"/>
  <p:tag name="MH_ORDER" val="19"/>
</p:tagLst>
</file>

<file path=ppt/tags/tag26.xml><?xml version="1.0" encoding="utf-8"?>
<p:tagLst xmlns:a="http://schemas.openxmlformats.org/drawingml/2006/main" xmlns:r="http://schemas.openxmlformats.org/officeDocument/2006/relationships" xmlns:p="http://schemas.openxmlformats.org/presentationml/2006/main">
  <p:tag name="MH" val="20170721100741"/>
  <p:tag name="MH_LIBRARY" val="GRAPHIC"/>
  <p:tag name="MH_TYPE" val="Other"/>
  <p:tag name="MH_ORDER" val="20"/>
</p:tagLst>
</file>

<file path=ppt/tags/tag3.xml><?xml version="1.0" encoding="utf-8"?>
<p:tagLst xmlns:a="http://schemas.openxmlformats.org/drawingml/2006/main" xmlns:r="http://schemas.openxmlformats.org/officeDocument/2006/relationships" xmlns:p="http://schemas.openxmlformats.org/presentationml/2006/main">
  <p:tag name="PA" val="v3.2.0"/>
</p:tagLst>
</file>

<file path=ppt/tags/tag4.xml><?xml version="1.0" encoding="utf-8"?>
<p:tagLst xmlns:a="http://schemas.openxmlformats.org/drawingml/2006/main" xmlns:r="http://schemas.openxmlformats.org/officeDocument/2006/relationships" xmlns:p="http://schemas.openxmlformats.org/presentationml/2006/main">
  <p:tag name="MH" val="20170721100741"/>
  <p:tag name="MH_LIBRARY" val="GRAPHIC"/>
  <p:tag name="MH_TYPE" val="Other"/>
  <p:tag name="MH_ORDER" val="31"/>
</p:tagLst>
</file>

<file path=ppt/tags/tag5.xml><?xml version="1.0" encoding="utf-8"?>
<p:tagLst xmlns:a="http://schemas.openxmlformats.org/drawingml/2006/main" xmlns:r="http://schemas.openxmlformats.org/officeDocument/2006/relationships" xmlns:p="http://schemas.openxmlformats.org/presentationml/2006/main">
  <p:tag name="MH" val="20170721100741"/>
  <p:tag name="MH_LIBRARY" val="GRAPHIC"/>
  <p:tag name="MH_TYPE" val="Other"/>
  <p:tag name="MH_ORDER" val="1"/>
</p:tagLst>
</file>

<file path=ppt/tags/tag6.xml><?xml version="1.0" encoding="utf-8"?>
<p:tagLst xmlns:a="http://schemas.openxmlformats.org/drawingml/2006/main" xmlns:r="http://schemas.openxmlformats.org/officeDocument/2006/relationships" xmlns:p="http://schemas.openxmlformats.org/presentationml/2006/main">
  <p:tag name="MH" val="20170721100741"/>
  <p:tag name="MH_LIBRARY" val="GRAPHIC"/>
  <p:tag name="MH_TYPE" val="Other"/>
  <p:tag name="MH_ORDER" val="2"/>
</p:tagLst>
</file>

<file path=ppt/tags/tag7.xml><?xml version="1.0" encoding="utf-8"?>
<p:tagLst xmlns:a="http://schemas.openxmlformats.org/drawingml/2006/main" xmlns:r="http://schemas.openxmlformats.org/officeDocument/2006/relationships" xmlns:p="http://schemas.openxmlformats.org/presentationml/2006/main">
  <p:tag name="MH" val="20170721100741"/>
  <p:tag name="MH_LIBRARY" val="GRAPHIC"/>
  <p:tag name="MH_TYPE" val="Other"/>
  <p:tag name="MH_ORDER" val="3"/>
</p:tagLst>
</file>

<file path=ppt/tags/tag8.xml><?xml version="1.0" encoding="utf-8"?>
<p:tagLst xmlns:a="http://schemas.openxmlformats.org/drawingml/2006/main" xmlns:r="http://schemas.openxmlformats.org/officeDocument/2006/relationships" xmlns:p="http://schemas.openxmlformats.org/presentationml/2006/main">
  <p:tag name="MH" val="20170721100741"/>
  <p:tag name="MH_LIBRARY" val="GRAPHIC"/>
  <p:tag name="MH_TYPE" val="SubTitle"/>
  <p:tag name="MH_ORDER" val="1"/>
</p:tagLst>
</file>

<file path=ppt/tags/tag9.xml><?xml version="1.0" encoding="utf-8"?>
<p:tagLst xmlns:a="http://schemas.openxmlformats.org/drawingml/2006/main" xmlns:r="http://schemas.openxmlformats.org/officeDocument/2006/relationships" xmlns:p="http://schemas.openxmlformats.org/presentationml/2006/main">
  <p:tag name="MH" val="20170721100741"/>
  <p:tag name="MH_LIBRARY" val="GRAPHIC"/>
  <p:tag name="MH_TYPE" val="SubTitle"/>
  <p:tag name="MH_ORDER" val="2"/>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3168</TotalTime>
  <Words>1369</Words>
  <Application>Microsoft Office PowerPoint</Application>
  <PresentationFormat>On-screen Show (16:9)</PresentationFormat>
  <Paragraphs>130</Paragraphs>
  <Slides>38</Slides>
  <Notes>31</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2</vt:i4>
      </vt:variant>
      <vt:variant>
        <vt:lpstr>Slide Titles</vt:lpstr>
      </vt:variant>
      <vt:variant>
        <vt:i4>38</vt:i4>
      </vt:variant>
    </vt:vector>
  </HeadingPairs>
  <TitlesOfParts>
    <vt:vector size="47" baseType="lpstr">
      <vt:lpstr>宋体</vt:lpstr>
      <vt:lpstr>.VnTime</vt:lpstr>
      <vt:lpstr>Arial</vt:lpstr>
      <vt:lpstr>Calibri</vt:lpstr>
      <vt:lpstr>Tahoma</vt:lpstr>
      <vt:lpstr>Times New Roman</vt:lpstr>
      <vt:lpstr>Default Design</vt:lpstr>
      <vt:lpstr>Chart</vt:lpstr>
      <vt:lpstr>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Bai 20 Hoat dong san xuat cua nguoi dan dong bang Nam Bo (Tiep Theo)</dc:title>
  <dc:creator>Cty Anh Quan</dc:creator>
  <cp:lastModifiedBy>Admin</cp:lastModifiedBy>
  <cp:revision>156</cp:revision>
  <dcterms:created xsi:type="dcterms:W3CDTF">2008-02-15T12:12:53Z</dcterms:created>
  <dcterms:modified xsi:type="dcterms:W3CDTF">2022-02-11T01:04:22Z</dcterms:modified>
</cp:coreProperties>
</file>