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71"/>
  </p:notesMasterIdLst>
  <p:sldIdLst>
    <p:sldId id="321" r:id="rId8"/>
    <p:sldId id="270" r:id="rId9"/>
    <p:sldId id="271" r:id="rId10"/>
    <p:sldId id="272" r:id="rId11"/>
    <p:sldId id="268" r:id="rId12"/>
    <p:sldId id="256" r:id="rId13"/>
    <p:sldId id="257" r:id="rId14"/>
    <p:sldId id="258" r:id="rId15"/>
    <p:sldId id="259" r:id="rId16"/>
    <p:sldId id="260" r:id="rId17"/>
    <p:sldId id="261" r:id="rId18"/>
    <p:sldId id="266" r:id="rId19"/>
    <p:sldId id="32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26" r:id="rId66"/>
    <p:sldId id="324" r:id="rId67"/>
    <p:sldId id="325" r:id="rId68"/>
    <p:sldId id="323" r:id="rId69"/>
    <p:sldId id="327" r:id="rId7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4B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7" autoAdjust="0"/>
    <p:restoredTop sz="94660"/>
  </p:normalViewPr>
  <p:slideViewPr>
    <p:cSldViewPr>
      <p:cViewPr varScale="1">
        <p:scale>
          <a:sx n="90" d="100"/>
          <a:sy n="90" d="100"/>
        </p:scale>
        <p:origin x="96" y="10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" Type="http://schemas.openxmlformats.org/officeDocument/2006/relationships/slideMaster" Target="slideMasters/slideMaster7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D32E4-5DAD-4604-879D-0F827554A76F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589D5-2A69-4441-9822-40E975B96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23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589D5-2A69-4441-9822-40E975B96C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06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8805863" cy="51435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567142 w 596"/>
                  <a:gd name="T1" fmla="*/ 12463502 h 666"/>
                  <a:gd name="T2" fmla="*/ 203036 w 596"/>
                  <a:gd name="T3" fmla="*/ 11478852 h 666"/>
                  <a:gd name="T4" fmla="*/ 0 w 596"/>
                  <a:gd name="T5" fmla="*/ 9726558 h 666"/>
                  <a:gd name="T6" fmla="*/ 141305 w 596"/>
                  <a:gd name="T7" fmla="*/ 7478801 h 666"/>
                  <a:gd name="T8" fmla="*/ 876600 w 596"/>
                  <a:gd name="T9" fmla="*/ 5088127 h 666"/>
                  <a:gd name="T10" fmla="*/ 2408816 w 596"/>
                  <a:gd name="T11" fmla="*/ 2825090 h 666"/>
                  <a:gd name="T12" fmla="*/ 4979578 w 596"/>
                  <a:gd name="T13" fmla="*/ 1042370 h 666"/>
                  <a:gd name="T14" fmla="*/ 8650079 w 596"/>
                  <a:gd name="T15" fmla="*/ 61081 h 666"/>
                  <a:gd name="T16" fmla="*/ 13317922 w 596"/>
                  <a:gd name="T17" fmla="*/ 303676 h 666"/>
                  <a:gd name="T18" fmla="*/ 16967200 w 596"/>
                  <a:gd name="T19" fmla="*/ 2296825 h 666"/>
                  <a:gd name="T20" fmla="*/ 19412273 w 596"/>
                  <a:gd name="T21" fmla="*/ 5562088 h 666"/>
                  <a:gd name="T22" fmla="*/ 20716256 w 596"/>
                  <a:gd name="T23" fmla="*/ 9556573 h 666"/>
                  <a:gd name="T24" fmla="*/ 20853490 w 596"/>
                  <a:gd name="T25" fmla="*/ 13775498 h 666"/>
                  <a:gd name="T26" fmla="*/ 19837831 w 596"/>
                  <a:gd name="T27" fmla="*/ 17683746 h 666"/>
                  <a:gd name="T28" fmla="*/ 17765367 w 596"/>
                  <a:gd name="T29" fmla="*/ 20703857 h 666"/>
                  <a:gd name="T30" fmla="*/ 14620342 w 596"/>
                  <a:gd name="T31" fmla="*/ 22322179 h 666"/>
                  <a:gd name="T32" fmla="*/ 13631882 w 596"/>
                  <a:gd name="T33" fmla="*/ 22179387 h 666"/>
                  <a:gd name="T34" fmla="*/ 15448238 w 596"/>
                  <a:gd name="T35" fmla="*/ 20780312 h 666"/>
                  <a:gd name="T36" fmla="*/ 16888770 w 596"/>
                  <a:gd name="T37" fmla="*/ 18319680 h 666"/>
                  <a:gd name="T38" fmla="*/ 17828607 w 596"/>
                  <a:gd name="T39" fmla="*/ 15279549 h 666"/>
                  <a:gd name="T40" fmla="*/ 18219355 w 596"/>
                  <a:gd name="T41" fmla="*/ 11962125 h 666"/>
                  <a:gd name="T42" fmla="*/ 18016472 w 596"/>
                  <a:gd name="T43" fmla="*/ 8685074 h 666"/>
                  <a:gd name="T44" fmla="*/ 17001095 w 596"/>
                  <a:gd name="T45" fmla="*/ 5859092 h 666"/>
                  <a:gd name="T46" fmla="*/ 15166234 w 596"/>
                  <a:gd name="T47" fmla="*/ 3771931 h 666"/>
                  <a:gd name="T48" fmla="*/ 11957958 w 596"/>
                  <a:gd name="T49" fmla="*/ 2517871 h 666"/>
                  <a:gd name="T50" fmla="*/ 8616993 w 596"/>
                  <a:gd name="T51" fmla="*/ 2052888 h 666"/>
                  <a:gd name="T52" fmla="*/ 6094975 w 596"/>
                  <a:gd name="T53" fmla="*/ 2383958 h 666"/>
                  <a:gd name="T54" fmla="*/ 4244688 w 596"/>
                  <a:gd name="T55" fmla="*/ 3398860 h 666"/>
                  <a:gd name="T56" fmla="*/ 2940873 w 596"/>
                  <a:gd name="T57" fmla="*/ 5011672 h 666"/>
                  <a:gd name="T58" fmla="*/ 1988460 w 596"/>
                  <a:gd name="T59" fmla="*/ 6928359 h 666"/>
                  <a:gd name="T60" fmla="*/ 1393039 w 596"/>
                  <a:gd name="T61" fmla="*/ 9149246 h 666"/>
                  <a:gd name="T62" fmla="*/ 987350 w 596"/>
                  <a:gd name="T63" fmla="*/ 11419113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892152 h 237"/>
                  <a:gd name="T4" fmla="*/ 105628 w 257"/>
                  <a:gd name="T5" fmla="*/ 1791204 h 237"/>
                  <a:gd name="T6" fmla="*/ 187039 w 257"/>
                  <a:gd name="T7" fmla="*/ 2684781 h 237"/>
                  <a:gd name="T8" fmla="*/ 345575 w 257"/>
                  <a:gd name="T9" fmla="*/ 3522271 h 237"/>
                  <a:gd name="T10" fmla="*/ 580751 w 257"/>
                  <a:gd name="T11" fmla="*/ 4270990 h 237"/>
                  <a:gd name="T12" fmla="*/ 864025 w 257"/>
                  <a:gd name="T13" fmla="*/ 5055315 h 237"/>
                  <a:gd name="T14" fmla="*/ 1215972 w 257"/>
                  <a:gd name="T15" fmla="*/ 5779104 h 237"/>
                  <a:gd name="T16" fmla="*/ 1635897 w 257"/>
                  <a:gd name="T17" fmla="*/ 6384746 h 237"/>
                  <a:gd name="T18" fmla="*/ 2154307 w 257"/>
                  <a:gd name="T19" fmla="*/ 6961574 h 237"/>
                  <a:gd name="T20" fmla="*/ 2760965 w 257"/>
                  <a:gd name="T21" fmla="*/ 7456051 h 237"/>
                  <a:gd name="T22" fmla="*/ 3411725 w 257"/>
                  <a:gd name="T23" fmla="*/ 7857424 h 237"/>
                  <a:gd name="T24" fmla="*/ 4212223 w 257"/>
                  <a:gd name="T25" fmla="*/ 8176165 h 237"/>
                  <a:gd name="T26" fmla="*/ 5079101 w 257"/>
                  <a:gd name="T27" fmla="*/ 8383663 h 237"/>
                  <a:gd name="T28" fmla="*/ 6050056 w 257"/>
                  <a:gd name="T29" fmla="*/ 8498272 h 237"/>
                  <a:gd name="T30" fmla="*/ 7072537 w 257"/>
                  <a:gd name="T31" fmla="*/ 8463840 h 237"/>
                  <a:gd name="T32" fmla="*/ 8262403 w 257"/>
                  <a:gd name="T33" fmla="*/ 8319654 h 237"/>
                  <a:gd name="T34" fmla="*/ 7201927 w 257"/>
                  <a:gd name="T35" fmla="*/ 8140571 h 237"/>
                  <a:gd name="T36" fmla="*/ 6263779 w 257"/>
                  <a:gd name="T37" fmla="*/ 7891670 h 237"/>
                  <a:gd name="T38" fmla="*/ 5469782 w 257"/>
                  <a:gd name="T39" fmla="*/ 7598886 h 237"/>
                  <a:gd name="T40" fmla="*/ 4759732 w 257"/>
                  <a:gd name="T41" fmla="*/ 7312753 h 237"/>
                  <a:gd name="T42" fmla="*/ 4109467 w 257"/>
                  <a:gd name="T43" fmla="*/ 6914548 h 237"/>
                  <a:gd name="T44" fmla="*/ 3603032 w 257"/>
                  <a:gd name="T45" fmla="*/ 6529102 h 237"/>
                  <a:gd name="T46" fmla="*/ 3123970 w 257"/>
                  <a:gd name="T47" fmla="*/ 6062194 h 237"/>
                  <a:gd name="T48" fmla="*/ 2701634 w 257"/>
                  <a:gd name="T49" fmla="*/ 5549902 h 237"/>
                  <a:gd name="T50" fmla="*/ 2312726 w 257"/>
                  <a:gd name="T51" fmla="*/ 5055315 h 237"/>
                  <a:gd name="T52" fmla="*/ 1967268 w 257"/>
                  <a:gd name="T53" fmla="*/ 4478485 h 237"/>
                  <a:gd name="T54" fmla="*/ 1679193 w 257"/>
                  <a:gd name="T55" fmla="*/ 3841169 h 237"/>
                  <a:gd name="T56" fmla="*/ 1386561 w 257"/>
                  <a:gd name="T57" fmla="*/ 3149612 h 237"/>
                  <a:gd name="T58" fmla="*/ 1055184 w 257"/>
                  <a:gd name="T59" fmla="*/ 2477075 h 237"/>
                  <a:gd name="T60" fmla="*/ 736297 w 257"/>
                  <a:gd name="T61" fmla="*/ 1680095 h 237"/>
                  <a:gd name="T62" fmla="*/ 388887 w 257"/>
                  <a:gd name="T63" fmla="*/ 86359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2655159 w 124"/>
                  <a:gd name="T1" fmla="*/ 0 h 110"/>
                  <a:gd name="T2" fmla="*/ 4278815 w 124"/>
                  <a:gd name="T3" fmla="*/ 4416162 h 110"/>
                  <a:gd name="T4" fmla="*/ 4140542 w 124"/>
                  <a:gd name="T5" fmla="*/ 4380218 h 110"/>
                  <a:gd name="T6" fmla="*/ 3691380 w 124"/>
                  <a:gd name="T7" fmla="*/ 4309905 h 110"/>
                  <a:gd name="T8" fmla="*/ 3075203 w 124"/>
                  <a:gd name="T9" fmla="*/ 4143077 h 110"/>
                  <a:gd name="T10" fmla="*/ 2352105 w 124"/>
                  <a:gd name="T11" fmla="*/ 4055583 h 110"/>
                  <a:gd name="T12" fmla="*/ 1562519 w 124"/>
                  <a:gd name="T13" fmla="*/ 3981340 h 110"/>
                  <a:gd name="T14" fmla="*/ 863277 w 124"/>
                  <a:gd name="T15" fmla="*/ 4023317 h 110"/>
                  <a:gd name="T16" fmla="*/ 313119 w 124"/>
                  <a:gd name="T17" fmla="*/ 4182351 h 110"/>
                  <a:gd name="T18" fmla="*/ 0 w 124"/>
                  <a:gd name="T19" fmla="*/ 4511158 h 110"/>
                  <a:gd name="T20" fmla="*/ 140169 w 124"/>
                  <a:gd name="T21" fmla="*/ 4023317 h 110"/>
                  <a:gd name="T22" fmla="*/ 275867 w 124"/>
                  <a:gd name="T23" fmla="*/ 3639192 h 110"/>
                  <a:gd name="T24" fmla="*/ 554340 w 124"/>
                  <a:gd name="T25" fmla="*/ 3366086 h 110"/>
                  <a:gd name="T26" fmla="*/ 863277 w 124"/>
                  <a:gd name="T27" fmla="*/ 3111821 h 110"/>
                  <a:gd name="T28" fmla="*/ 1238324 w 124"/>
                  <a:gd name="T29" fmla="*/ 2949167 h 110"/>
                  <a:gd name="T30" fmla="*/ 1624768 w 124"/>
                  <a:gd name="T31" fmla="*/ 2910593 h 110"/>
                  <a:gd name="T32" fmla="*/ 2038917 w 124"/>
                  <a:gd name="T33" fmla="*/ 2910593 h 110"/>
                  <a:gd name="T34" fmla="*/ 2487768 w 124"/>
                  <a:gd name="T35" fmla="*/ 3038065 h 110"/>
                  <a:gd name="T36" fmla="*/ 2515859 w 124"/>
                  <a:gd name="T37" fmla="*/ 2910593 h 110"/>
                  <a:gd name="T38" fmla="*/ 2404778 w 124"/>
                  <a:gd name="T39" fmla="*/ 2295579 h 110"/>
                  <a:gd name="T40" fmla="*/ 2314829 w 124"/>
                  <a:gd name="T41" fmla="*/ 1557393 h 110"/>
                  <a:gd name="T42" fmla="*/ 2239898 w 124"/>
                  <a:gd name="T43" fmla="*/ 1232473 h 110"/>
                  <a:gd name="T44" fmla="*/ 2179088 w 124"/>
                  <a:gd name="T45" fmla="*/ 1232473 h 110"/>
                  <a:gd name="T46" fmla="*/ 2101668 w 124"/>
                  <a:gd name="T47" fmla="*/ 1190521 h 110"/>
                  <a:gd name="T48" fmla="*/ 2038917 w 124"/>
                  <a:gd name="T49" fmla="*/ 1070526 h 110"/>
                  <a:gd name="T50" fmla="*/ 1961544 w 124"/>
                  <a:gd name="T51" fmla="*/ 942322 h 110"/>
                  <a:gd name="T52" fmla="*/ 1961544 w 124"/>
                  <a:gd name="T53" fmla="*/ 776991 h 110"/>
                  <a:gd name="T54" fmla="*/ 2038917 w 124"/>
                  <a:gd name="T55" fmla="*/ 575554 h 110"/>
                  <a:gd name="T56" fmla="*/ 2267618 w 124"/>
                  <a:gd name="T57" fmla="*/ 329518 h 110"/>
                  <a:gd name="T58" fmla="*/ 2655159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84384 w 109"/>
                  <a:gd name="T3" fmla="*/ 26412 h 156"/>
                  <a:gd name="T4" fmla="*/ 664656 w 109"/>
                  <a:gd name="T5" fmla="*/ 157098 h 156"/>
                  <a:gd name="T6" fmla="*/ 1382661 w 109"/>
                  <a:gd name="T7" fmla="*/ 394408 h 156"/>
                  <a:gd name="T8" fmla="*/ 2158560 w 109"/>
                  <a:gd name="T9" fmla="*/ 777284 h 156"/>
                  <a:gd name="T10" fmla="*/ 2906921 w 109"/>
                  <a:gd name="T11" fmla="*/ 1438224 h 156"/>
                  <a:gd name="T12" fmla="*/ 3593608 w 109"/>
                  <a:gd name="T13" fmla="*/ 2315627 h 156"/>
                  <a:gd name="T14" fmla="*/ 4009196 w 109"/>
                  <a:gd name="T15" fmla="*/ 3523229 h 156"/>
                  <a:gd name="T16" fmla="*/ 4075128 w 109"/>
                  <a:gd name="T17" fmla="*/ 5090962 h 156"/>
                  <a:gd name="T18" fmla="*/ 3919984 w 109"/>
                  <a:gd name="T19" fmla="*/ 5090962 h 156"/>
                  <a:gd name="T20" fmla="*/ 3706268 w 109"/>
                  <a:gd name="T21" fmla="*/ 5090962 h 156"/>
                  <a:gd name="T22" fmla="*/ 3476494 w 109"/>
                  <a:gd name="T23" fmla="*/ 5090962 h 156"/>
                  <a:gd name="T24" fmla="*/ 3261406 w 109"/>
                  <a:gd name="T25" fmla="*/ 5032301 h 156"/>
                  <a:gd name="T26" fmla="*/ 3025557 w 109"/>
                  <a:gd name="T27" fmla="*/ 4986790 h 156"/>
                  <a:gd name="T28" fmla="*/ 2759125 w 109"/>
                  <a:gd name="T29" fmla="*/ 4901631 h 156"/>
                  <a:gd name="T30" fmla="*/ 2461490 w 109"/>
                  <a:gd name="T31" fmla="*/ 4735102 h 156"/>
                  <a:gd name="T32" fmla="*/ 2158560 w 109"/>
                  <a:gd name="T33" fmla="*/ 4531115 h 156"/>
                  <a:gd name="T34" fmla="*/ 1975323 w 109"/>
                  <a:gd name="T35" fmla="*/ 4110070 h 156"/>
                  <a:gd name="T36" fmla="*/ 1975323 w 109"/>
                  <a:gd name="T37" fmla="*/ 3620267 h 156"/>
                  <a:gd name="T38" fmla="*/ 2093833 w 109"/>
                  <a:gd name="T39" fmla="*/ 3140959 h 156"/>
                  <a:gd name="T40" fmla="*/ 2211341 w 109"/>
                  <a:gd name="T41" fmla="*/ 2612899 h 156"/>
                  <a:gd name="T42" fmla="*/ 2093833 w 109"/>
                  <a:gd name="T43" fmla="*/ 2024945 h 156"/>
                  <a:gd name="T44" fmla="*/ 1796879 w 109"/>
                  <a:gd name="T45" fmla="*/ 1412074 h 156"/>
                  <a:gd name="T46" fmla="*/ 1160859 w 109"/>
                  <a:gd name="T47" fmla="*/ 743572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1099476 w 46"/>
                  <a:gd name="T1" fmla="*/ 0 h 94"/>
                  <a:gd name="T2" fmla="*/ 716007 w 46"/>
                  <a:gd name="T3" fmla="*/ 1228669 h 94"/>
                  <a:gd name="T4" fmla="*/ 539044 w 46"/>
                  <a:gd name="T5" fmla="*/ 2016712 h 94"/>
                  <a:gd name="T6" fmla="*/ 396232 w 46"/>
                  <a:gd name="T7" fmla="*/ 2565813 h 94"/>
                  <a:gd name="T8" fmla="*/ 0 w 46"/>
                  <a:gd name="T9" fmla="*/ 3053076 h 94"/>
                  <a:gd name="T10" fmla="*/ 424716 w 46"/>
                  <a:gd name="T11" fmla="*/ 2860229 h 94"/>
                  <a:gd name="T12" fmla="*/ 823440 w 46"/>
                  <a:gd name="T13" fmla="*/ 2598546 h 94"/>
                  <a:gd name="T14" fmla="*/ 1143210 w 46"/>
                  <a:gd name="T15" fmla="*/ 2232476 h 94"/>
                  <a:gd name="T16" fmla="*/ 1431839 w 46"/>
                  <a:gd name="T17" fmla="*/ 1850697 h 94"/>
                  <a:gd name="T18" fmla="*/ 1603233 w 46"/>
                  <a:gd name="T19" fmla="*/ 1431779 h 94"/>
                  <a:gd name="T20" fmla="*/ 1638419 w 46"/>
                  <a:gd name="T21" fmla="*/ 977019 h 94"/>
                  <a:gd name="T22" fmla="*/ 1488525 w 46"/>
                  <a:gd name="T23" fmla="*/ 477841 h 94"/>
                  <a:gd name="T24" fmla="*/ 1099476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6238 w 54"/>
                  <a:gd name="T3" fmla="*/ 36860 h 40"/>
                  <a:gd name="T4" fmla="*/ 187871 w 54"/>
                  <a:gd name="T5" fmla="*/ 119763 h 40"/>
                  <a:gd name="T6" fmla="*/ 417491 w 54"/>
                  <a:gd name="T7" fmla="*/ 306216 h 40"/>
                  <a:gd name="T8" fmla="*/ 677891 w 54"/>
                  <a:gd name="T9" fmla="*/ 455150 h 40"/>
                  <a:gd name="T10" fmla="*/ 927758 w 54"/>
                  <a:gd name="T11" fmla="*/ 574808 h 40"/>
                  <a:gd name="T12" fmla="*/ 1220884 w 54"/>
                  <a:gd name="T13" fmla="*/ 645748 h 40"/>
                  <a:gd name="T14" fmla="*/ 1480162 w 54"/>
                  <a:gd name="T15" fmla="*/ 688986 h 40"/>
                  <a:gd name="T16" fmla="*/ 1741862 w 54"/>
                  <a:gd name="T17" fmla="*/ 606301 h 40"/>
                  <a:gd name="T18" fmla="*/ 1708524 w 54"/>
                  <a:gd name="T19" fmla="*/ 944683 h 40"/>
                  <a:gd name="T20" fmla="*/ 1612169 w 54"/>
                  <a:gd name="T21" fmla="*/ 1250645 h 40"/>
                  <a:gd name="T22" fmla="*/ 1421907 w 54"/>
                  <a:gd name="T23" fmla="*/ 1452933 h 40"/>
                  <a:gd name="T24" fmla="*/ 1187180 w 54"/>
                  <a:gd name="T25" fmla="*/ 1519180 h 40"/>
                  <a:gd name="T26" fmla="*/ 901640 w 54"/>
                  <a:gd name="T27" fmla="*/ 1483891 h 40"/>
                  <a:gd name="T28" fmla="*/ 607813 w 54"/>
                  <a:gd name="T29" fmla="*/ 1213274 h 40"/>
                  <a:gd name="T30" fmla="*/ 320118 w 54"/>
                  <a:gd name="T31" fmla="*/ 755543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81653 w 149"/>
                  <a:gd name="T3" fmla="*/ 7093357 h 704"/>
                  <a:gd name="T4" fmla="*/ 490836 w 149"/>
                  <a:gd name="T5" fmla="*/ 16083563 h 704"/>
                  <a:gd name="T6" fmla="*/ 860241 w 149"/>
                  <a:gd name="T7" fmla="*/ 27482403 h 704"/>
                  <a:gd name="T8" fmla="*/ 1269570 w 149"/>
                  <a:gd name="T9" fmla="*/ 42311897 h 704"/>
                  <a:gd name="T10" fmla="*/ 1780866 w 149"/>
                  <a:gd name="T11" fmla="*/ 60676314 h 704"/>
                  <a:gd name="T12" fmla="*/ 2257915 w 149"/>
                  <a:gd name="T13" fmla="*/ 80378221 h 704"/>
                  <a:gd name="T14" fmla="*/ 2717958 w 149"/>
                  <a:gd name="T15" fmla="*/ 103004224 h 704"/>
                  <a:gd name="T16" fmla="*/ 3075790 w 149"/>
                  <a:gd name="T17" fmla="*/ 129248791 h 704"/>
                  <a:gd name="T18" fmla="*/ 3452755 w 149"/>
                  <a:gd name="T19" fmla="*/ 157136106 h 704"/>
                  <a:gd name="T20" fmla="*/ 3702841 w 149"/>
                  <a:gd name="T21" fmla="*/ 189280992 h 704"/>
                  <a:gd name="T22" fmla="*/ 3831282 w 149"/>
                  <a:gd name="T23" fmla="*/ 224498883 h 704"/>
                  <a:gd name="T24" fmla="*/ 3887438 w 149"/>
                  <a:gd name="T25" fmla="*/ 261313472 h 704"/>
                  <a:gd name="T26" fmla="*/ 3702841 w 149"/>
                  <a:gd name="T27" fmla="*/ 302446668 h 704"/>
                  <a:gd name="T28" fmla="*/ 3359400 w 149"/>
                  <a:gd name="T29" fmla="*/ 345995945 h 704"/>
                  <a:gd name="T30" fmla="*/ 2842323 w 149"/>
                  <a:gd name="T31" fmla="*/ 391792641 h 704"/>
                  <a:gd name="T32" fmla="*/ 2061650 w 149"/>
                  <a:gd name="T33" fmla="*/ 442263145 h 704"/>
                  <a:gd name="T34" fmla="*/ 1194839 w 149"/>
                  <a:gd name="T35" fmla="*/ 499464899 h 704"/>
                  <a:gd name="T36" fmla="*/ 652403 w 149"/>
                  <a:gd name="T37" fmla="*/ 552403228 h 704"/>
                  <a:gd name="T38" fmla="*/ 309228 w 149"/>
                  <a:gd name="T39" fmla="*/ 601273895 h 704"/>
                  <a:gd name="T40" fmla="*/ 181653 w 149"/>
                  <a:gd name="T41" fmla="*/ 648297287 h 704"/>
                  <a:gd name="T42" fmla="*/ 181653 w 149"/>
                  <a:gd name="T43" fmla="*/ 693001918 h 704"/>
                  <a:gd name="T44" fmla="*/ 252421 w 149"/>
                  <a:gd name="T45" fmla="*/ 734542734 h 704"/>
                  <a:gd name="T46" fmla="*/ 378038 w 149"/>
                  <a:gd name="T47" fmla="*/ 770998739 h 704"/>
                  <a:gd name="T48" fmla="*/ 434683 w 149"/>
                  <a:gd name="T49" fmla="*/ 806623448 h 704"/>
                  <a:gd name="T50" fmla="*/ 1269570 w 149"/>
                  <a:gd name="T51" fmla="*/ 788253317 h 704"/>
                  <a:gd name="T52" fmla="*/ 1194839 w 149"/>
                  <a:gd name="T53" fmla="*/ 779140838 h 704"/>
                  <a:gd name="T54" fmla="*/ 1112740 w 149"/>
                  <a:gd name="T55" fmla="*/ 752895826 h 704"/>
                  <a:gd name="T56" fmla="*/ 1019483 w 149"/>
                  <a:gd name="T57" fmla="*/ 712559399 h 704"/>
                  <a:gd name="T58" fmla="*/ 1087086 w 149"/>
                  <a:gd name="T59" fmla="*/ 658881816 h 704"/>
                  <a:gd name="T60" fmla="*/ 1269570 w 149"/>
                  <a:gd name="T61" fmla="*/ 594714974 h 704"/>
                  <a:gd name="T62" fmla="*/ 1780866 w 149"/>
                  <a:gd name="T63" fmla="*/ 521448266 h 704"/>
                  <a:gd name="T64" fmla="*/ 2646288 w 149"/>
                  <a:gd name="T65" fmla="*/ 442263145 h 704"/>
                  <a:gd name="T66" fmla="*/ 3981277 w 149"/>
                  <a:gd name="T67" fmla="*/ 358460043 h 704"/>
                  <a:gd name="T68" fmla="*/ 4415951 w 149"/>
                  <a:gd name="T69" fmla="*/ 319701474 h 704"/>
                  <a:gd name="T70" fmla="*/ 4597954 w 149"/>
                  <a:gd name="T71" fmla="*/ 269108296 h 704"/>
                  <a:gd name="T72" fmla="*/ 4446870 w 149"/>
                  <a:gd name="T73" fmla="*/ 210718423 h 704"/>
                  <a:gd name="T74" fmla="*/ 4037457 w 149"/>
                  <a:gd name="T75" fmla="*/ 153516659 h 704"/>
                  <a:gd name="T76" fmla="*/ 3359400 w 149"/>
                  <a:gd name="T77" fmla="*/ 97505258 h 704"/>
                  <a:gd name="T78" fmla="*/ 2490034 w 149"/>
                  <a:gd name="T79" fmla="*/ 50514795 h 704"/>
                  <a:gd name="T80" fmla="*/ 1351133 w 149"/>
                  <a:gd name="T81" fmla="*/ 16083563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798700 w 128"/>
                <a:gd name="T1" fmla="*/ 0 h 217"/>
                <a:gd name="T2" fmla="*/ 17674545 w 128"/>
                <a:gd name="T3" fmla="*/ 13858961 h 217"/>
                <a:gd name="T4" fmla="*/ 19338593 w 128"/>
                <a:gd name="T5" fmla="*/ 41449151 h 217"/>
                <a:gd name="T6" fmla="*/ 20656761 w 128"/>
                <a:gd name="T7" fmla="*/ 76906916 h 217"/>
                <a:gd name="T8" fmla="*/ 21536954 w 128"/>
                <a:gd name="T9" fmla="*/ 119393554 h 217"/>
                <a:gd name="T10" fmla="*/ 21346119 w 128"/>
                <a:gd name="T11" fmla="*/ 170067839 h 217"/>
                <a:gd name="T12" fmla="*/ 19524295 w 128"/>
                <a:gd name="T13" fmla="*/ 222278328 h 217"/>
                <a:gd name="T14" fmla="*/ 15798700 w 128"/>
                <a:gd name="T15" fmla="*/ 277074783 h 217"/>
                <a:gd name="T16" fmla="*/ 10060463 w 128"/>
                <a:gd name="T17" fmla="*/ 332382625 h 217"/>
                <a:gd name="T18" fmla="*/ 8273557 w 128"/>
                <a:gd name="T19" fmla="*/ 326198657 h 217"/>
                <a:gd name="T20" fmla="*/ 6397679 w 128"/>
                <a:gd name="T21" fmla="*/ 321622684 h 217"/>
                <a:gd name="T22" fmla="*/ 4406442 w 128"/>
                <a:gd name="T23" fmla="*/ 313889329 h 217"/>
                <a:gd name="T24" fmla="*/ 2668719 w 128"/>
                <a:gd name="T25" fmla="*/ 307705806 h 217"/>
                <a:gd name="T26" fmla="*/ 1318617 w 128"/>
                <a:gd name="T27" fmla="*/ 300216552 h 217"/>
                <a:gd name="T28" fmla="*/ 343399 w 128"/>
                <a:gd name="T29" fmla="*/ 290933475 h 217"/>
                <a:gd name="T30" fmla="*/ 0 w 128"/>
                <a:gd name="T31" fmla="*/ 280174338 h 217"/>
                <a:gd name="T32" fmla="*/ 207078 w 128"/>
                <a:gd name="T33" fmla="*/ 272440713 h 217"/>
                <a:gd name="T34" fmla="*/ 2186675 w 128"/>
                <a:gd name="T35" fmla="*/ 261678597 h 217"/>
                <a:gd name="T36" fmla="*/ 4858596 w 128"/>
                <a:gd name="T37" fmla="*/ 246955309 h 217"/>
                <a:gd name="T38" fmla="*/ 7737182 w 128"/>
                <a:gd name="T39" fmla="*/ 230011928 h 217"/>
                <a:gd name="T40" fmla="*/ 10596717 w 128"/>
                <a:gd name="T41" fmla="*/ 205332944 h 217"/>
                <a:gd name="T42" fmla="*/ 13263715 w 128"/>
                <a:gd name="T43" fmla="*/ 171597864 h 217"/>
                <a:gd name="T44" fmla="*/ 15326474 w 128"/>
                <a:gd name="T45" fmla="*/ 127069298 h 217"/>
                <a:gd name="T46" fmla="*/ 16321377 w 128"/>
                <a:gd name="T47" fmla="*/ 70722678 h 217"/>
                <a:gd name="T48" fmla="*/ 15798700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133659496 w 117"/>
                <a:gd name="T1" fmla="*/ 0 h 132"/>
                <a:gd name="T2" fmla="*/ 0 w 117"/>
                <a:gd name="T3" fmla="*/ 312758574 h 132"/>
                <a:gd name="T4" fmla="*/ 5266797 w 117"/>
                <a:gd name="T5" fmla="*/ 324064975 h 132"/>
                <a:gd name="T6" fmla="*/ 24693533 w 117"/>
                <a:gd name="T7" fmla="*/ 363481799 h 132"/>
                <a:gd name="T8" fmla="*/ 51761695 w 117"/>
                <a:gd name="T9" fmla="*/ 451667977 h 132"/>
                <a:gd name="T10" fmla="*/ 81919322 w 117"/>
                <a:gd name="T11" fmla="*/ 587260616 h 132"/>
                <a:gd name="T12" fmla="*/ 117724316 w 117"/>
                <a:gd name="T13" fmla="*/ 775634619 h 132"/>
                <a:gd name="T14" fmla="*/ 149623322 w 117"/>
                <a:gd name="T15" fmla="*/ 1000328418 h 132"/>
                <a:gd name="T16" fmla="*/ 181895182 w 117"/>
                <a:gd name="T17" fmla="*/ 1287767782 h 132"/>
                <a:gd name="T18" fmla="*/ 206568198 w 117"/>
                <a:gd name="T19" fmla="*/ 1651249581 h 132"/>
                <a:gd name="T20" fmla="*/ 208311161 w 117"/>
                <a:gd name="T21" fmla="*/ 1501479876 h 132"/>
                <a:gd name="T22" fmla="*/ 204847994 w 117"/>
                <a:gd name="T23" fmla="*/ 1338491017 h 132"/>
                <a:gd name="T24" fmla="*/ 192373397 w 117"/>
                <a:gd name="T25" fmla="*/ 1124778909 h 132"/>
                <a:gd name="T26" fmla="*/ 176607841 w 117"/>
                <a:gd name="T27" fmla="*/ 925431162 h 132"/>
                <a:gd name="T28" fmla="*/ 158353038 w 117"/>
                <a:gd name="T29" fmla="*/ 725819023 h 132"/>
                <a:gd name="T30" fmla="*/ 138870981 w 117"/>
                <a:gd name="T31" fmla="*/ 561948878 h 132"/>
                <a:gd name="T32" fmla="*/ 119465787 w 117"/>
                <a:gd name="T33" fmla="*/ 451667977 h 132"/>
                <a:gd name="T34" fmla="*/ 102933421 w 117"/>
                <a:gd name="T35" fmla="*/ 398888613 h 132"/>
                <a:gd name="T36" fmla="*/ 122928927 w 117"/>
                <a:gd name="T37" fmla="*/ 363481799 h 132"/>
                <a:gd name="T38" fmla="*/ 140677155 w 117"/>
                <a:gd name="T39" fmla="*/ 348236781 h 132"/>
                <a:gd name="T40" fmla="*/ 158353038 w 117"/>
                <a:gd name="T41" fmla="*/ 324064975 h 132"/>
                <a:gd name="T42" fmla="*/ 174885395 w 117"/>
                <a:gd name="T43" fmla="*/ 312758574 h 132"/>
                <a:gd name="T44" fmla="*/ 187169785 w 117"/>
                <a:gd name="T45" fmla="*/ 298679668 h 132"/>
                <a:gd name="T46" fmla="*/ 194158773 w 117"/>
                <a:gd name="T47" fmla="*/ 274502041 h 132"/>
                <a:gd name="T48" fmla="*/ 201363478 w 117"/>
                <a:gd name="T49" fmla="*/ 263269210 h 132"/>
                <a:gd name="T50" fmla="*/ 203107300 w 117"/>
                <a:gd name="T51" fmla="*/ 263269210 h 132"/>
                <a:gd name="T52" fmla="*/ 133659496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46235367 w 29"/>
                <a:gd name="T1" fmla="*/ 0 h 77"/>
                <a:gd name="T2" fmla="*/ 36669429 w 29"/>
                <a:gd name="T3" fmla="*/ 0 h 77"/>
                <a:gd name="T4" fmla="*/ 25509168 w 29"/>
                <a:gd name="T5" fmla="*/ 57897791 h 77"/>
                <a:gd name="T6" fmla="*/ 14348907 w 29"/>
                <a:gd name="T7" fmla="*/ 132196364 h 77"/>
                <a:gd name="T8" fmla="*/ 6377292 w 29"/>
                <a:gd name="T9" fmla="*/ 280302203 h 77"/>
                <a:gd name="T10" fmla="*/ 1594323 w 29"/>
                <a:gd name="T11" fmla="*/ 441392116 h 77"/>
                <a:gd name="T12" fmla="*/ 0 w 29"/>
                <a:gd name="T13" fmla="*/ 647519711 h 77"/>
                <a:gd name="T14" fmla="*/ 4782969 w 29"/>
                <a:gd name="T15" fmla="*/ 882806528 h 77"/>
                <a:gd name="T16" fmla="*/ 17537553 w 29"/>
                <a:gd name="T17" fmla="*/ 1129253633 h 77"/>
                <a:gd name="T18" fmla="*/ 23914845 w 29"/>
                <a:gd name="T19" fmla="*/ 779615054 h 77"/>
                <a:gd name="T20" fmla="*/ 30292137 w 29"/>
                <a:gd name="T21" fmla="*/ 544329820 h 77"/>
                <a:gd name="T22" fmla="*/ 36669429 w 29"/>
                <a:gd name="T23" fmla="*/ 321925393 h 77"/>
                <a:gd name="T24" fmla="*/ 4623536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797519 h 237"/>
                <a:gd name="T4" fmla="*/ 952995 w 257"/>
                <a:gd name="T5" fmla="*/ 7530207 h 237"/>
                <a:gd name="T6" fmla="*/ 1893206 w 257"/>
                <a:gd name="T7" fmla="*/ 11308050 h 237"/>
                <a:gd name="T8" fmla="*/ 3485541 w 257"/>
                <a:gd name="T9" fmla="*/ 14752424 h 237"/>
                <a:gd name="T10" fmla="*/ 5750576 w 257"/>
                <a:gd name="T11" fmla="*/ 17953671 h 237"/>
                <a:gd name="T12" fmla="*/ 8636111 w 257"/>
                <a:gd name="T13" fmla="*/ 21244493 h 237"/>
                <a:gd name="T14" fmla="*/ 12114449 w 257"/>
                <a:gd name="T15" fmla="*/ 24253532 h 237"/>
                <a:gd name="T16" fmla="*/ 16197018 w 257"/>
                <a:gd name="T17" fmla="*/ 26783616 h 237"/>
                <a:gd name="T18" fmla="*/ 21350455 w 257"/>
                <a:gd name="T19" fmla="*/ 29217325 h 237"/>
                <a:gd name="T20" fmla="*/ 27307946 w 257"/>
                <a:gd name="T21" fmla="*/ 31303021 h 237"/>
                <a:gd name="T22" fmla="*/ 33690551 w 257"/>
                <a:gd name="T23" fmla="*/ 32987091 h 237"/>
                <a:gd name="T24" fmla="*/ 41556136 w 257"/>
                <a:gd name="T25" fmla="*/ 34317591 h 237"/>
                <a:gd name="T26" fmla="*/ 50191314 w 257"/>
                <a:gd name="T27" fmla="*/ 35228163 h 237"/>
                <a:gd name="T28" fmla="*/ 59697976 w 257"/>
                <a:gd name="T29" fmla="*/ 35709582 h 237"/>
                <a:gd name="T30" fmla="*/ 69867640 w 257"/>
                <a:gd name="T31" fmla="*/ 35515498 h 237"/>
                <a:gd name="T32" fmla="*/ 81628992 w 257"/>
                <a:gd name="T33" fmla="*/ 34921182 h 237"/>
                <a:gd name="T34" fmla="*/ 71181952 w 257"/>
                <a:gd name="T35" fmla="*/ 34189893 h 237"/>
                <a:gd name="T36" fmla="*/ 61950822 w 257"/>
                <a:gd name="T37" fmla="*/ 33114161 h 237"/>
                <a:gd name="T38" fmla="*/ 53915263 w 257"/>
                <a:gd name="T39" fmla="*/ 31911559 h 237"/>
                <a:gd name="T40" fmla="*/ 46983626 w 257"/>
                <a:gd name="T41" fmla="*/ 30707579 h 237"/>
                <a:gd name="T42" fmla="*/ 40620497 w 257"/>
                <a:gd name="T43" fmla="*/ 29092640 h 237"/>
                <a:gd name="T44" fmla="*/ 35583758 w 257"/>
                <a:gd name="T45" fmla="*/ 27382813 h 237"/>
                <a:gd name="T46" fmla="*/ 30805655 w 257"/>
                <a:gd name="T47" fmla="*/ 25456179 h 237"/>
                <a:gd name="T48" fmla="*/ 26729181 w 257"/>
                <a:gd name="T49" fmla="*/ 23370633 h 237"/>
                <a:gd name="T50" fmla="*/ 22884014 w 257"/>
                <a:gd name="T51" fmla="*/ 21244493 h 237"/>
                <a:gd name="T52" fmla="*/ 19405620 w 257"/>
                <a:gd name="T53" fmla="*/ 18841404 h 237"/>
                <a:gd name="T54" fmla="*/ 16552222 w 257"/>
                <a:gd name="T55" fmla="*/ 16147167 h 237"/>
                <a:gd name="T56" fmla="*/ 13655597 w 257"/>
                <a:gd name="T57" fmla="*/ 13234496 h 237"/>
                <a:gd name="T58" fmla="*/ 10446892 w 257"/>
                <a:gd name="T59" fmla="*/ 10417078 h 237"/>
                <a:gd name="T60" fmla="*/ 7323413 w 257"/>
                <a:gd name="T61" fmla="*/ 7098648 h 237"/>
                <a:gd name="T62" fmla="*/ 3837893 w 257"/>
                <a:gd name="T63" fmla="*/ 360511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5893517 w 124"/>
                <a:gd name="T1" fmla="*/ 0 h 110"/>
                <a:gd name="T2" fmla="*/ 41644986 w 124"/>
                <a:gd name="T3" fmla="*/ 18539838 h 110"/>
                <a:gd name="T4" fmla="*/ 40258677 w 124"/>
                <a:gd name="T5" fmla="*/ 18325179 h 110"/>
                <a:gd name="T6" fmla="*/ 35945769 w 124"/>
                <a:gd name="T7" fmla="*/ 17997113 h 110"/>
                <a:gd name="T8" fmla="*/ 29919426 w 124"/>
                <a:gd name="T9" fmla="*/ 17303261 h 110"/>
                <a:gd name="T10" fmla="*/ 22861378 w 124"/>
                <a:gd name="T11" fmla="*/ 16975175 h 110"/>
                <a:gd name="T12" fmla="*/ 15127503 w 124"/>
                <a:gd name="T13" fmla="*/ 16625449 h 110"/>
                <a:gd name="T14" fmla="*/ 8444013 w 124"/>
                <a:gd name="T15" fmla="*/ 16848756 h 110"/>
                <a:gd name="T16" fmla="*/ 3027236 w 124"/>
                <a:gd name="T17" fmla="*/ 17517887 h 110"/>
                <a:gd name="T18" fmla="*/ 0 w 124"/>
                <a:gd name="T19" fmla="*/ 18889531 h 110"/>
                <a:gd name="T20" fmla="*/ 1373771 w 124"/>
                <a:gd name="T21" fmla="*/ 16848756 h 110"/>
                <a:gd name="T22" fmla="*/ 2659446 w 124"/>
                <a:gd name="T23" fmla="*/ 15284144 h 110"/>
                <a:gd name="T24" fmla="*/ 5396910 w 124"/>
                <a:gd name="T25" fmla="*/ 14052710 h 110"/>
                <a:gd name="T26" fmla="*/ 8444013 w 124"/>
                <a:gd name="T27" fmla="*/ 13029438 h 110"/>
                <a:gd name="T28" fmla="*/ 12100017 w 124"/>
                <a:gd name="T29" fmla="*/ 12362144 h 110"/>
                <a:gd name="T30" fmla="*/ 15789388 w 124"/>
                <a:gd name="T31" fmla="*/ 12139158 h 110"/>
                <a:gd name="T32" fmla="*/ 19814877 w 124"/>
                <a:gd name="T33" fmla="*/ 12139158 h 110"/>
                <a:gd name="T34" fmla="*/ 24233380 w 124"/>
                <a:gd name="T35" fmla="*/ 12701370 h 110"/>
                <a:gd name="T36" fmla="*/ 24466748 w 124"/>
                <a:gd name="T37" fmla="*/ 12139158 h 110"/>
                <a:gd name="T38" fmla="*/ 23471279 w 124"/>
                <a:gd name="T39" fmla="*/ 9640623 h 110"/>
                <a:gd name="T40" fmla="*/ 22471970 w 124"/>
                <a:gd name="T41" fmla="*/ 6527099 h 110"/>
                <a:gd name="T42" fmla="*/ 21810086 w 124"/>
                <a:gd name="T43" fmla="*/ 5155533 h 110"/>
                <a:gd name="T44" fmla="*/ 21205747 w 124"/>
                <a:gd name="T45" fmla="*/ 5155533 h 110"/>
                <a:gd name="T46" fmla="*/ 20443801 w 124"/>
                <a:gd name="T47" fmla="*/ 4942860 h 110"/>
                <a:gd name="T48" fmla="*/ 19814877 w 124"/>
                <a:gd name="T49" fmla="*/ 4488482 h 110"/>
                <a:gd name="T50" fmla="*/ 19210990 w 124"/>
                <a:gd name="T51" fmla="*/ 3954315 h 110"/>
                <a:gd name="T52" fmla="*/ 19210990 w 124"/>
                <a:gd name="T53" fmla="*/ 3251786 h 110"/>
                <a:gd name="T54" fmla="*/ 19814877 w 124"/>
                <a:gd name="T55" fmla="*/ 2360164 h 110"/>
                <a:gd name="T56" fmla="*/ 22185344 w 124"/>
                <a:gd name="T57" fmla="*/ 1371134 h 110"/>
                <a:gd name="T58" fmla="*/ 2589351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11095405 w 46"/>
                <a:gd name="T1" fmla="*/ 0 h 94"/>
                <a:gd name="T2" fmla="*/ 7100071 w 46"/>
                <a:gd name="T3" fmla="*/ 5061541 h 94"/>
                <a:gd name="T4" fmla="*/ 5346880 w 46"/>
                <a:gd name="T5" fmla="*/ 8290760 h 94"/>
                <a:gd name="T6" fmla="*/ 3907143 w 46"/>
                <a:gd name="T7" fmla="*/ 10550751 h 94"/>
                <a:gd name="T8" fmla="*/ 0 w 46"/>
                <a:gd name="T9" fmla="*/ 12546160 h 94"/>
                <a:gd name="T10" fmla="*/ 4296422 w 46"/>
                <a:gd name="T11" fmla="*/ 11723474 h 94"/>
                <a:gd name="T12" fmla="*/ 8294604 w 46"/>
                <a:gd name="T13" fmla="*/ 10656490 h 94"/>
                <a:gd name="T14" fmla="*/ 11488259 w 46"/>
                <a:gd name="T15" fmla="*/ 9201391 h 94"/>
                <a:gd name="T16" fmla="*/ 14297092 w 46"/>
                <a:gd name="T17" fmla="*/ 7601523 h 94"/>
                <a:gd name="T18" fmla="*/ 16029884 w 46"/>
                <a:gd name="T19" fmla="*/ 5857080 h 94"/>
                <a:gd name="T20" fmla="*/ 16442276 w 46"/>
                <a:gd name="T21" fmla="*/ 3974249 h 94"/>
                <a:gd name="T22" fmla="*/ 14948153 w 46"/>
                <a:gd name="T23" fmla="*/ 1994919 h 94"/>
                <a:gd name="T24" fmla="*/ 11095405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810765 w 149"/>
                <a:gd name="T3" fmla="*/ 29385587 h 704"/>
                <a:gd name="T4" fmla="*/ 4776045 w 149"/>
                <a:gd name="T5" fmla="*/ 67893635 h 704"/>
                <a:gd name="T6" fmla="*/ 8379011 w 149"/>
                <a:gd name="T7" fmla="*/ 115383002 h 704"/>
                <a:gd name="T8" fmla="*/ 12250636 w 149"/>
                <a:gd name="T9" fmla="*/ 178680303 h 704"/>
                <a:gd name="T10" fmla="*/ 17373201 w 149"/>
                <a:gd name="T11" fmla="*/ 255739035 h 704"/>
                <a:gd name="T12" fmla="*/ 21881926 w 149"/>
                <a:gd name="T13" fmla="*/ 338581059 h 704"/>
                <a:gd name="T14" fmla="*/ 26299956 w 149"/>
                <a:gd name="T15" fmla="*/ 435019053 h 704"/>
                <a:gd name="T16" fmla="*/ 29920509 w 149"/>
                <a:gd name="T17" fmla="*/ 545805731 h 704"/>
                <a:gd name="T18" fmla="*/ 33437181 w 149"/>
                <a:gd name="T19" fmla="*/ 662590782 h 704"/>
                <a:gd name="T20" fmla="*/ 35931784 w 149"/>
                <a:gd name="T21" fmla="*/ 796964166 h 704"/>
                <a:gd name="T22" fmla="*/ 37056023 w 149"/>
                <a:gd name="T23" fmla="*/ 946313666 h 704"/>
                <a:gd name="T24" fmla="*/ 37655775 w 149"/>
                <a:gd name="T25" fmla="*/ 1101631069 h 704"/>
                <a:gd name="T26" fmla="*/ 35931784 w 149"/>
                <a:gd name="T27" fmla="*/ 1275862247 h 704"/>
                <a:gd name="T28" fmla="*/ 32539701 w 149"/>
                <a:gd name="T29" fmla="*/ 1459591399 h 704"/>
                <a:gd name="T30" fmla="*/ 27555833 w 149"/>
                <a:gd name="T31" fmla="*/ 1651421687 h 704"/>
                <a:gd name="T32" fmla="*/ 20078196 w 149"/>
                <a:gd name="T33" fmla="*/ 1864628008 h 704"/>
                <a:gd name="T34" fmla="*/ 11683310 w 149"/>
                <a:gd name="T35" fmla="*/ 2105441902 h 704"/>
                <a:gd name="T36" fmla="*/ 6227821 w 149"/>
                <a:gd name="T37" fmla="*/ 2147483646 h 704"/>
                <a:gd name="T38" fmla="*/ 2965225 w 149"/>
                <a:gd name="T39" fmla="*/ 2147483646 h 704"/>
                <a:gd name="T40" fmla="*/ 1810765 w 149"/>
                <a:gd name="T41" fmla="*/ 2147483646 h 704"/>
                <a:gd name="T42" fmla="*/ 1810765 w 149"/>
                <a:gd name="T43" fmla="*/ 2147483646 h 704"/>
                <a:gd name="T44" fmla="*/ 2361184 w 149"/>
                <a:gd name="T45" fmla="*/ 2147483646 h 704"/>
                <a:gd name="T46" fmla="*/ 3621506 w 149"/>
                <a:gd name="T47" fmla="*/ 2147483646 h 704"/>
                <a:gd name="T48" fmla="*/ 4202333 w 149"/>
                <a:gd name="T49" fmla="*/ 2147483646 h 704"/>
                <a:gd name="T50" fmla="*/ 12250636 w 149"/>
                <a:gd name="T51" fmla="*/ 2147483646 h 704"/>
                <a:gd name="T52" fmla="*/ 11683310 w 149"/>
                <a:gd name="T53" fmla="*/ 2147483646 h 704"/>
                <a:gd name="T54" fmla="*/ 10786455 w 149"/>
                <a:gd name="T55" fmla="*/ 2147483646 h 704"/>
                <a:gd name="T56" fmla="*/ 9842313 w 149"/>
                <a:gd name="T57" fmla="*/ 2147483646 h 704"/>
                <a:gd name="T58" fmla="*/ 10447377 w 149"/>
                <a:gd name="T59" fmla="*/ 2147483646 h 704"/>
                <a:gd name="T60" fmla="*/ 12250636 w 149"/>
                <a:gd name="T61" fmla="*/ 2147483646 h 704"/>
                <a:gd name="T62" fmla="*/ 17373201 w 149"/>
                <a:gd name="T63" fmla="*/ 2147483646 h 704"/>
                <a:gd name="T64" fmla="*/ 25745079 w 149"/>
                <a:gd name="T65" fmla="*/ 1864628008 h 704"/>
                <a:gd name="T66" fmla="*/ 38557124 w 149"/>
                <a:gd name="T67" fmla="*/ 1512520132 h 704"/>
                <a:gd name="T68" fmla="*/ 42729070 w 149"/>
                <a:gd name="T69" fmla="*/ 1348752657 h 704"/>
                <a:gd name="T70" fmla="*/ 44570067 w 149"/>
                <a:gd name="T71" fmla="*/ 1135545193 h 704"/>
                <a:gd name="T72" fmla="*/ 43068530 w 149"/>
                <a:gd name="T73" fmla="*/ 888427374 h 704"/>
                <a:gd name="T74" fmla="*/ 39236487 w 149"/>
                <a:gd name="T75" fmla="*/ 647625787 h 704"/>
                <a:gd name="T76" fmla="*/ 32539701 w 149"/>
                <a:gd name="T77" fmla="*/ 410888959 h 704"/>
                <a:gd name="T78" fmla="*/ 24250511 w 149"/>
                <a:gd name="T79" fmla="*/ 212777959 h 704"/>
                <a:gd name="T80" fmla="*/ 13152375 w 149"/>
                <a:gd name="T81" fmla="*/ 67893635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79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4" y="447675"/>
            <a:ext cx="6192837" cy="2686050"/>
          </a:xfrm>
        </p:spPr>
        <p:txBody>
          <a:bodyPr/>
          <a:lstStyle>
            <a:lvl1pPr>
              <a:defRPr sz="39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179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3209925"/>
            <a:ext cx="6146800" cy="1114425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8A65F167-2BAD-4916-A0A4-70ACAF3202A2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688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5CF5B030-5768-4AA9-BC14-2C08DA4541D3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445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1EDDDD6B-A131-480C-90E7-25C0D5E1710D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36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476190A-9283-46F0-9027-0DF66C4ECBFA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361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2D7D141-8F9F-4613-8CD2-17FBBB1846F3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578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1DDE1864-A6AC-4ADD-964E-8573E21059CA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329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ACA090ED-398B-4954-B1D0-9C4255E9F92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210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19E2135D-0F69-487C-B996-14741BC925DC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3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86AFFF1-41A9-4662-9BC3-7085F9E8E73E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514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98352170-972E-40AE-ADFA-513EC1E17397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342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6" y="77391"/>
            <a:ext cx="2060575" cy="4464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77391"/>
            <a:ext cx="6030912" cy="4464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7E08F1A8-40EF-4E64-861C-86083B4C4E35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422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8805863" cy="51435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567142 w 596"/>
                  <a:gd name="T1" fmla="*/ 12463502 h 666"/>
                  <a:gd name="T2" fmla="*/ 203036 w 596"/>
                  <a:gd name="T3" fmla="*/ 11478852 h 666"/>
                  <a:gd name="T4" fmla="*/ 0 w 596"/>
                  <a:gd name="T5" fmla="*/ 9726558 h 666"/>
                  <a:gd name="T6" fmla="*/ 141305 w 596"/>
                  <a:gd name="T7" fmla="*/ 7478801 h 666"/>
                  <a:gd name="T8" fmla="*/ 876600 w 596"/>
                  <a:gd name="T9" fmla="*/ 5088127 h 666"/>
                  <a:gd name="T10" fmla="*/ 2408816 w 596"/>
                  <a:gd name="T11" fmla="*/ 2825090 h 666"/>
                  <a:gd name="T12" fmla="*/ 4979578 w 596"/>
                  <a:gd name="T13" fmla="*/ 1042370 h 666"/>
                  <a:gd name="T14" fmla="*/ 8650079 w 596"/>
                  <a:gd name="T15" fmla="*/ 61081 h 666"/>
                  <a:gd name="T16" fmla="*/ 13317922 w 596"/>
                  <a:gd name="T17" fmla="*/ 303676 h 666"/>
                  <a:gd name="T18" fmla="*/ 16967200 w 596"/>
                  <a:gd name="T19" fmla="*/ 2296825 h 666"/>
                  <a:gd name="T20" fmla="*/ 19412273 w 596"/>
                  <a:gd name="T21" fmla="*/ 5562088 h 666"/>
                  <a:gd name="T22" fmla="*/ 20716256 w 596"/>
                  <a:gd name="T23" fmla="*/ 9556573 h 666"/>
                  <a:gd name="T24" fmla="*/ 20853490 w 596"/>
                  <a:gd name="T25" fmla="*/ 13775498 h 666"/>
                  <a:gd name="T26" fmla="*/ 19837831 w 596"/>
                  <a:gd name="T27" fmla="*/ 17683746 h 666"/>
                  <a:gd name="T28" fmla="*/ 17765367 w 596"/>
                  <a:gd name="T29" fmla="*/ 20703857 h 666"/>
                  <a:gd name="T30" fmla="*/ 14620342 w 596"/>
                  <a:gd name="T31" fmla="*/ 22322179 h 666"/>
                  <a:gd name="T32" fmla="*/ 13631882 w 596"/>
                  <a:gd name="T33" fmla="*/ 22179387 h 666"/>
                  <a:gd name="T34" fmla="*/ 15448238 w 596"/>
                  <a:gd name="T35" fmla="*/ 20780312 h 666"/>
                  <a:gd name="T36" fmla="*/ 16888770 w 596"/>
                  <a:gd name="T37" fmla="*/ 18319680 h 666"/>
                  <a:gd name="T38" fmla="*/ 17828607 w 596"/>
                  <a:gd name="T39" fmla="*/ 15279549 h 666"/>
                  <a:gd name="T40" fmla="*/ 18219355 w 596"/>
                  <a:gd name="T41" fmla="*/ 11962125 h 666"/>
                  <a:gd name="T42" fmla="*/ 18016472 w 596"/>
                  <a:gd name="T43" fmla="*/ 8685074 h 666"/>
                  <a:gd name="T44" fmla="*/ 17001095 w 596"/>
                  <a:gd name="T45" fmla="*/ 5859092 h 666"/>
                  <a:gd name="T46" fmla="*/ 15166234 w 596"/>
                  <a:gd name="T47" fmla="*/ 3771931 h 666"/>
                  <a:gd name="T48" fmla="*/ 11957958 w 596"/>
                  <a:gd name="T49" fmla="*/ 2517871 h 666"/>
                  <a:gd name="T50" fmla="*/ 8616993 w 596"/>
                  <a:gd name="T51" fmla="*/ 2052888 h 666"/>
                  <a:gd name="T52" fmla="*/ 6094975 w 596"/>
                  <a:gd name="T53" fmla="*/ 2383958 h 666"/>
                  <a:gd name="T54" fmla="*/ 4244688 w 596"/>
                  <a:gd name="T55" fmla="*/ 3398860 h 666"/>
                  <a:gd name="T56" fmla="*/ 2940873 w 596"/>
                  <a:gd name="T57" fmla="*/ 5011672 h 666"/>
                  <a:gd name="T58" fmla="*/ 1988460 w 596"/>
                  <a:gd name="T59" fmla="*/ 6928359 h 666"/>
                  <a:gd name="T60" fmla="*/ 1393039 w 596"/>
                  <a:gd name="T61" fmla="*/ 9149246 h 666"/>
                  <a:gd name="T62" fmla="*/ 987350 w 596"/>
                  <a:gd name="T63" fmla="*/ 11419113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892152 h 237"/>
                  <a:gd name="T4" fmla="*/ 105628 w 257"/>
                  <a:gd name="T5" fmla="*/ 1791204 h 237"/>
                  <a:gd name="T6" fmla="*/ 187039 w 257"/>
                  <a:gd name="T7" fmla="*/ 2684781 h 237"/>
                  <a:gd name="T8" fmla="*/ 345575 w 257"/>
                  <a:gd name="T9" fmla="*/ 3522271 h 237"/>
                  <a:gd name="T10" fmla="*/ 580751 w 257"/>
                  <a:gd name="T11" fmla="*/ 4270990 h 237"/>
                  <a:gd name="T12" fmla="*/ 864025 w 257"/>
                  <a:gd name="T13" fmla="*/ 5055315 h 237"/>
                  <a:gd name="T14" fmla="*/ 1215972 w 257"/>
                  <a:gd name="T15" fmla="*/ 5779104 h 237"/>
                  <a:gd name="T16" fmla="*/ 1635897 w 257"/>
                  <a:gd name="T17" fmla="*/ 6384746 h 237"/>
                  <a:gd name="T18" fmla="*/ 2154307 w 257"/>
                  <a:gd name="T19" fmla="*/ 6961574 h 237"/>
                  <a:gd name="T20" fmla="*/ 2760965 w 257"/>
                  <a:gd name="T21" fmla="*/ 7456051 h 237"/>
                  <a:gd name="T22" fmla="*/ 3411725 w 257"/>
                  <a:gd name="T23" fmla="*/ 7857424 h 237"/>
                  <a:gd name="T24" fmla="*/ 4212223 w 257"/>
                  <a:gd name="T25" fmla="*/ 8176165 h 237"/>
                  <a:gd name="T26" fmla="*/ 5079101 w 257"/>
                  <a:gd name="T27" fmla="*/ 8383663 h 237"/>
                  <a:gd name="T28" fmla="*/ 6050056 w 257"/>
                  <a:gd name="T29" fmla="*/ 8498272 h 237"/>
                  <a:gd name="T30" fmla="*/ 7072537 w 257"/>
                  <a:gd name="T31" fmla="*/ 8463840 h 237"/>
                  <a:gd name="T32" fmla="*/ 8262403 w 257"/>
                  <a:gd name="T33" fmla="*/ 8319654 h 237"/>
                  <a:gd name="T34" fmla="*/ 7201927 w 257"/>
                  <a:gd name="T35" fmla="*/ 8140571 h 237"/>
                  <a:gd name="T36" fmla="*/ 6263779 w 257"/>
                  <a:gd name="T37" fmla="*/ 7891670 h 237"/>
                  <a:gd name="T38" fmla="*/ 5469782 w 257"/>
                  <a:gd name="T39" fmla="*/ 7598886 h 237"/>
                  <a:gd name="T40" fmla="*/ 4759732 w 257"/>
                  <a:gd name="T41" fmla="*/ 7312753 h 237"/>
                  <a:gd name="T42" fmla="*/ 4109467 w 257"/>
                  <a:gd name="T43" fmla="*/ 6914548 h 237"/>
                  <a:gd name="T44" fmla="*/ 3603032 w 257"/>
                  <a:gd name="T45" fmla="*/ 6529102 h 237"/>
                  <a:gd name="T46" fmla="*/ 3123970 w 257"/>
                  <a:gd name="T47" fmla="*/ 6062194 h 237"/>
                  <a:gd name="T48" fmla="*/ 2701634 w 257"/>
                  <a:gd name="T49" fmla="*/ 5549902 h 237"/>
                  <a:gd name="T50" fmla="*/ 2312726 w 257"/>
                  <a:gd name="T51" fmla="*/ 5055315 h 237"/>
                  <a:gd name="T52" fmla="*/ 1967268 w 257"/>
                  <a:gd name="T53" fmla="*/ 4478485 h 237"/>
                  <a:gd name="T54" fmla="*/ 1679193 w 257"/>
                  <a:gd name="T55" fmla="*/ 3841169 h 237"/>
                  <a:gd name="T56" fmla="*/ 1386561 w 257"/>
                  <a:gd name="T57" fmla="*/ 3149612 h 237"/>
                  <a:gd name="T58" fmla="*/ 1055184 w 257"/>
                  <a:gd name="T59" fmla="*/ 2477075 h 237"/>
                  <a:gd name="T60" fmla="*/ 736297 w 257"/>
                  <a:gd name="T61" fmla="*/ 1680095 h 237"/>
                  <a:gd name="T62" fmla="*/ 388887 w 257"/>
                  <a:gd name="T63" fmla="*/ 86359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2655159 w 124"/>
                  <a:gd name="T1" fmla="*/ 0 h 110"/>
                  <a:gd name="T2" fmla="*/ 4278815 w 124"/>
                  <a:gd name="T3" fmla="*/ 4416162 h 110"/>
                  <a:gd name="T4" fmla="*/ 4140542 w 124"/>
                  <a:gd name="T5" fmla="*/ 4380218 h 110"/>
                  <a:gd name="T6" fmla="*/ 3691380 w 124"/>
                  <a:gd name="T7" fmla="*/ 4309905 h 110"/>
                  <a:gd name="T8" fmla="*/ 3075203 w 124"/>
                  <a:gd name="T9" fmla="*/ 4143077 h 110"/>
                  <a:gd name="T10" fmla="*/ 2352105 w 124"/>
                  <a:gd name="T11" fmla="*/ 4055583 h 110"/>
                  <a:gd name="T12" fmla="*/ 1562519 w 124"/>
                  <a:gd name="T13" fmla="*/ 3981340 h 110"/>
                  <a:gd name="T14" fmla="*/ 863277 w 124"/>
                  <a:gd name="T15" fmla="*/ 4023317 h 110"/>
                  <a:gd name="T16" fmla="*/ 313119 w 124"/>
                  <a:gd name="T17" fmla="*/ 4182351 h 110"/>
                  <a:gd name="T18" fmla="*/ 0 w 124"/>
                  <a:gd name="T19" fmla="*/ 4511158 h 110"/>
                  <a:gd name="T20" fmla="*/ 140169 w 124"/>
                  <a:gd name="T21" fmla="*/ 4023317 h 110"/>
                  <a:gd name="T22" fmla="*/ 275867 w 124"/>
                  <a:gd name="T23" fmla="*/ 3639192 h 110"/>
                  <a:gd name="T24" fmla="*/ 554340 w 124"/>
                  <a:gd name="T25" fmla="*/ 3366086 h 110"/>
                  <a:gd name="T26" fmla="*/ 863277 w 124"/>
                  <a:gd name="T27" fmla="*/ 3111821 h 110"/>
                  <a:gd name="T28" fmla="*/ 1238324 w 124"/>
                  <a:gd name="T29" fmla="*/ 2949167 h 110"/>
                  <a:gd name="T30" fmla="*/ 1624768 w 124"/>
                  <a:gd name="T31" fmla="*/ 2910593 h 110"/>
                  <a:gd name="T32" fmla="*/ 2038917 w 124"/>
                  <a:gd name="T33" fmla="*/ 2910593 h 110"/>
                  <a:gd name="T34" fmla="*/ 2487768 w 124"/>
                  <a:gd name="T35" fmla="*/ 3038065 h 110"/>
                  <a:gd name="T36" fmla="*/ 2515859 w 124"/>
                  <a:gd name="T37" fmla="*/ 2910593 h 110"/>
                  <a:gd name="T38" fmla="*/ 2404778 w 124"/>
                  <a:gd name="T39" fmla="*/ 2295579 h 110"/>
                  <a:gd name="T40" fmla="*/ 2314829 w 124"/>
                  <a:gd name="T41" fmla="*/ 1557393 h 110"/>
                  <a:gd name="T42" fmla="*/ 2239898 w 124"/>
                  <a:gd name="T43" fmla="*/ 1232473 h 110"/>
                  <a:gd name="T44" fmla="*/ 2179088 w 124"/>
                  <a:gd name="T45" fmla="*/ 1232473 h 110"/>
                  <a:gd name="T46" fmla="*/ 2101668 w 124"/>
                  <a:gd name="T47" fmla="*/ 1190521 h 110"/>
                  <a:gd name="T48" fmla="*/ 2038917 w 124"/>
                  <a:gd name="T49" fmla="*/ 1070526 h 110"/>
                  <a:gd name="T50" fmla="*/ 1961544 w 124"/>
                  <a:gd name="T51" fmla="*/ 942322 h 110"/>
                  <a:gd name="T52" fmla="*/ 1961544 w 124"/>
                  <a:gd name="T53" fmla="*/ 776991 h 110"/>
                  <a:gd name="T54" fmla="*/ 2038917 w 124"/>
                  <a:gd name="T55" fmla="*/ 575554 h 110"/>
                  <a:gd name="T56" fmla="*/ 2267618 w 124"/>
                  <a:gd name="T57" fmla="*/ 329518 h 110"/>
                  <a:gd name="T58" fmla="*/ 2655159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84384 w 109"/>
                  <a:gd name="T3" fmla="*/ 26412 h 156"/>
                  <a:gd name="T4" fmla="*/ 664656 w 109"/>
                  <a:gd name="T5" fmla="*/ 157098 h 156"/>
                  <a:gd name="T6" fmla="*/ 1382661 w 109"/>
                  <a:gd name="T7" fmla="*/ 394408 h 156"/>
                  <a:gd name="T8" fmla="*/ 2158560 w 109"/>
                  <a:gd name="T9" fmla="*/ 777284 h 156"/>
                  <a:gd name="T10" fmla="*/ 2906921 w 109"/>
                  <a:gd name="T11" fmla="*/ 1438224 h 156"/>
                  <a:gd name="T12" fmla="*/ 3593608 w 109"/>
                  <a:gd name="T13" fmla="*/ 2315627 h 156"/>
                  <a:gd name="T14" fmla="*/ 4009196 w 109"/>
                  <a:gd name="T15" fmla="*/ 3523229 h 156"/>
                  <a:gd name="T16" fmla="*/ 4075128 w 109"/>
                  <a:gd name="T17" fmla="*/ 5090962 h 156"/>
                  <a:gd name="T18" fmla="*/ 3919984 w 109"/>
                  <a:gd name="T19" fmla="*/ 5090962 h 156"/>
                  <a:gd name="T20" fmla="*/ 3706268 w 109"/>
                  <a:gd name="T21" fmla="*/ 5090962 h 156"/>
                  <a:gd name="T22" fmla="*/ 3476494 w 109"/>
                  <a:gd name="T23" fmla="*/ 5090962 h 156"/>
                  <a:gd name="T24" fmla="*/ 3261406 w 109"/>
                  <a:gd name="T25" fmla="*/ 5032301 h 156"/>
                  <a:gd name="T26" fmla="*/ 3025557 w 109"/>
                  <a:gd name="T27" fmla="*/ 4986790 h 156"/>
                  <a:gd name="T28" fmla="*/ 2759125 w 109"/>
                  <a:gd name="T29" fmla="*/ 4901631 h 156"/>
                  <a:gd name="T30" fmla="*/ 2461490 w 109"/>
                  <a:gd name="T31" fmla="*/ 4735102 h 156"/>
                  <a:gd name="T32" fmla="*/ 2158560 w 109"/>
                  <a:gd name="T33" fmla="*/ 4531115 h 156"/>
                  <a:gd name="T34" fmla="*/ 1975323 w 109"/>
                  <a:gd name="T35" fmla="*/ 4110070 h 156"/>
                  <a:gd name="T36" fmla="*/ 1975323 w 109"/>
                  <a:gd name="T37" fmla="*/ 3620267 h 156"/>
                  <a:gd name="T38" fmla="*/ 2093833 w 109"/>
                  <a:gd name="T39" fmla="*/ 3140959 h 156"/>
                  <a:gd name="T40" fmla="*/ 2211341 w 109"/>
                  <a:gd name="T41" fmla="*/ 2612899 h 156"/>
                  <a:gd name="T42" fmla="*/ 2093833 w 109"/>
                  <a:gd name="T43" fmla="*/ 2024945 h 156"/>
                  <a:gd name="T44" fmla="*/ 1796879 w 109"/>
                  <a:gd name="T45" fmla="*/ 1412074 h 156"/>
                  <a:gd name="T46" fmla="*/ 1160859 w 109"/>
                  <a:gd name="T47" fmla="*/ 743572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1099476 w 46"/>
                  <a:gd name="T1" fmla="*/ 0 h 94"/>
                  <a:gd name="T2" fmla="*/ 716007 w 46"/>
                  <a:gd name="T3" fmla="*/ 1228669 h 94"/>
                  <a:gd name="T4" fmla="*/ 539044 w 46"/>
                  <a:gd name="T5" fmla="*/ 2016712 h 94"/>
                  <a:gd name="T6" fmla="*/ 396232 w 46"/>
                  <a:gd name="T7" fmla="*/ 2565813 h 94"/>
                  <a:gd name="T8" fmla="*/ 0 w 46"/>
                  <a:gd name="T9" fmla="*/ 3053076 h 94"/>
                  <a:gd name="T10" fmla="*/ 424716 w 46"/>
                  <a:gd name="T11" fmla="*/ 2860229 h 94"/>
                  <a:gd name="T12" fmla="*/ 823440 w 46"/>
                  <a:gd name="T13" fmla="*/ 2598546 h 94"/>
                  <a:gd name="T14" fmla="*/ 1143210 w 46"/>
                  <a:gd name="T15" fmla="*/ 2232476 h 94"/>
                  <a:gd name="T16" fmla="*/ 1431839 w 46"/>
                  <a:gd name="T17" fmla="*/ 1850697 h 94"/>
                  <a:gd name="T18" fmla="*/ 1603233 w 46"/>
                  <a:gd name="T19" fmla="*/ 1431779 h 94"/>
                  <a:gd name="T20" fmla="*/ 1638419 w 46"/>
                  <a:gd name="T21" fmla="*/ 977019 h 94"/>
                  <a:gd name="T22" fmla="*/ 1488525 w 46"/>
                  <a:gd name="T23" fmla="*/ 477841 h 94"/>
                  <a:gd name="T24" fmla="*/ 1099476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6238 w 54"/>
                  <a:gd name="T3" fmla="*/ 36860 h 40"/>
                  <a:gd name="T4" fmla="*/ 187871 w 54"/>
                  <a:gd name="T5" fmla="*/ 119763 h 40"/>
                  <a:gd name="T6" fmla="*/ 417491 w 54"/>
                  <a:gd name="T7" fmla="*/ 306216 h 40"/>
                  <a:gd name="T8" fmla="*/ 677891 w 54"/>
                  <a:gd name="T9" fmla="*/ 455150 h 40"/>
                  <a:gd name="T10" fmla="*/ 927758 w 54"/>
                  <a:gd name="T11" fmla="*/ 574808 h 40"/>
                  <a:gd name="T12" fmla="*/ 1220884 w 54"/>
                  <a:gd name="T13" fmla="*/ 645748 h 40"/>
                  <a:gd name="T14" fmla="*/ 1480162 w 54"/>
                  <a:gd name="T15" fmla="*/ 688986 h 40"/>
                  <a:gd name="T16" fmla="*/ 1741862 w 54"/>
                  <a:gd name="T17" fmla="*/ 606301 h 40"/>
                  <a:gd name="T18" fmla="*/ 1708524 w 54"/>
                  <a:gd name="T19" fmla="*/ 944683 h 40"/>
                  <a:gd name="T20" fmla="*/ 1612169 w 54"/>
                  <a:gd name="T21" fmla="*/ 1250645 h 40"/>
                  <a:gd name="T22" fmla="*/ 1421907 w 54"/>
                  <a:gd name="T23" fmla="*/ 1452933 h 40"/>
                  <a:gd name="T24" fmla="*/ 1187180 w 54"/>
                  <a:gd name="T25" fmla="*/ 1519180 h 40"/>
                  <a:gd name="T26" fmla="*/ 901640 w 54"/>
                  <a:gd name="T27" fmla="*/ 1483891 h 40"/>
                  <a:gd name="T28" fmla="*/ 607813 w 54"/>
                  <a:gd name="T29" fmla="*/ 1213274 h 40"/>
                  <a:gd name="T30" fmla="*/ 320118 w 54"/>
                  <a:gd name="T31" fmla="*/ 755543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81653 w 149"/>
                  <a:gd name="T3" fmla="*/ 7093357 h 704"/>
                  <a:gd name="T4" fmla="*/ 490836 w 149"/>
                  <a:gd name="T5" fmla="*/ 16083563 h 704"/>
                  <a:gd name="T6" fmla="*/ 860241 w 149"/>
                  <a:gd name="T7" fmla="*/ 27482403 h 704"/>
                  <a:gd name="T8" fmla="*/ 1269570 w 149"/>
                  <a:gd name="T9" fmla="*/ 42311897 h 704"/>
                  <a:gd name="T10" fmla="*/ 1780866 w 149"/>
                  <a:gd name="T11" fmla="*/ 60676314 h 704"/>
                  <a:gd name="T12" fmla="*/ 2257915 w 149"/>
                  <a:gd name="T13" fmla="*/ 80378221 h 704"/>
                  <a:gd name="T14" fmla="*/ 2717958 w 149"/>
                  <a:gd name="T15" fmla="*/ 103004224 h 704"/>
                  <a:gd name="T16" fmla="*/ 3075790 w 149"/>
                  <a:gd name="T17" fmla="*/ 129248791 h 704"/>
                  <a:gd name="T18" fmla="*/ 3452755 w 149"/>
                  <a:gd name="T19" fmla="*/ 157136106 h 704"/>
                  <a:gd name="T20" fmla="*/ 3702841 w 149"/>
                  <a:gd name="T21" fmla="*/ 189280992 h 704"/>
                  <a:gd name="T22" fmla="*/ 3831282 w 149"/>
                  <a:gd name="T23" fmla="*/ 224498883 h 704"/>
                  <a:gd name="T24" fmla="*/ 3887438 w 149"/>
                  <a:gd name="T25" fmla="*/ 261313472 h 704"/>
                  <a:gd name="T26" fmla="*/ 3702841 w 149"/>
                  <a:gd name="T27" fmla="*/ 302446668 h 704"/>
                  <a:gd name="T28" fmla="*/ 3359400 w 149"/>
                  <a:gd name="T29" fmla="*/ 345995945 h 704"/>
                  <a:gd name="T30" fmla="*/ 2842323 w 149"/>
                  <a:gd name="T31" fmla="*/ 391792641 h 704"/>
                  <a:gd name="T32" fmla="*/ 2061650 w 149"/>
                  <a:gd name="T33" fmla="*/ 442263145 h 704"/>
                  <a:gd name="T34" fmla="*/ 1194839 w 149"/>
                  <a:gd name="T35" fmla="*/ 499464899 h 704"/>
                  <a:gd name="T36" fmla="*/ 652403 w 149"/>
                  <a:gd name="T37" fmla="*/ 552403228 h 704"/>
                  <a:gd name="T38" fmla="*/ 309228 w 149"/>
                  <a:gd name="T39" fmla="*/ 601273895 h 704"/>
                  <a:gd name="T40" fmla="*/ 181653 w 149"/>
                  <a:gd name="T41" fmla="*/ 648297287 h 704"/>
                  <a:gd name="T42" fmla="*/ 181653 w 149"/>
                  <a:gd name="T43" fmla="*/ 693001918 h 704"/>
                  <a:gd name="T44" fmla="*/ 252421 w 149"/>
                  <a:gd name="T45" fmla="*/ 734542734 h 704"/>
                  <a:gd name="T46" fmla="*/ 378038 w 149"/>
                  <a:gd name="T47" fmla="*/ 770998739 h 704"/>
                  <a:gd name="T48" fmla="*/ 434683 w 149"/>
                  <a:gd name="T49" fmla="*/ 806623448 h 704"/>
                  <a:gd name="T50" fmla="*/ 1269570 w 149"/>
                  <a:gd name="T51" fmla="*/ 788253317 h 704"/>
                  <a:gd name="T52" fmla="*/ 1194839 w 149"/>
                  <a:gd name="T53" fmla="*/ 779140838 h 704"/>
                  <a:gd name="T54" fmla="*/ 1112740 w 149"/>
                  <a:gd name="T55" fmla="*/ 752895826 h 704"/>
                  <a:gd name="T56" fmla="*/ 1019483 w 149"/>
                  <a:gd name="T57" fmla="*/ 712559399 h 704"/>
                  <a:gd name="T58" fmla="*/ 1087086 w 149"/>
                  <a:gd name="T59" fmla="*/ 658881816 h 704"/>
                  <a:gd name="T60" fmla="*/ 1269570 w 149"/>
                  <a:gd name="T61" fmla="*/ 594714974 h 704"/>
                  <a:gd name="T62" fmla="*/ 1780866 w 149"/>
                  <a:gd name="T63" fmla="*/ 521448266 h 704"/>
                  <a:gd name="T64" fmla="*/ 2646288 w 149"/>
                  <a:gd name="T65" fmla="*/ 442263145 h 704"/>
                  <a:gd name="T66" fmla="*/ 3981277 w 149"/>
                  <a:gd name="T67" fmla="*/ 358460043 h 704"/>
                  <a:gd name="T68" fmla="*/ 4415951 w 149"/>
                  <a:gd name="T69" fmla="*/ 319701474 h 704"/>
                  <a:gd name="T70" fmla="*/ 4597954 w 149"/>
                  <a:gd name="T71" fmla="*/ 269108296 h 704"/>
                  <a:gd name="T72" fmla="*/ 4446870 w 149"/>
                  <a:gd name="T73" fmla="*/ 210718423 h 704"/>
                  <a:gd name="T74" fmla="*/ 4037457 w 149"/>
                  <a:gd name="T75" fmla="*/ 153516659 h 704"/>
                  <a:gd name="T76" fmla="*/ 3359400 w 149"/>
                  <a:gd name="T77" fmla="*/ 97505258 h 704"/>
                  <a:gd name="T78" fmla="*/ 2490034 w 149"/>
                  <a:gd name="T79" fmla="*/ 50514795 h 704"/>
                  <a:gd name="T80" fmla="*/ 1351133 w 149"/>
                  <a:gd name="T81" fmla="*/ 16083563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798700 w 128"/>
                <a:gd name="T1" fmla="*/ 0 h 217"/>
                <a:gd name="T2" fmla="*/ 17674545 w 128"/>
                <a:gd name="T3" fmla="*/ 13858961 h 217"/>
                <a:gd name="T4" fmla="*/ 19338593 w 128"/>
                <a:gd name="T5" fmla="*/ 41449151 h 217"/>
                <a:gd name="T6" fmla="*/ 20656761 w 128"/>
                <a:gd name="T7" fmla="*/ 76906916 h 217"/>
                <a:gd name="T8" fmla="*/ 21536954 w 128"/>
                <a:gd name="T9" fmla="*/ 119393554 h 217"/>
                <a:gd name="T10" fmla="*/ 21346119 w 128"/>
                <a:gd name="T11" fmla="*/ 170067839 h 217"/>
                <a:gd name="T12" fmla="*/ 19524295 w 128"/>
                <a:gd name="T13" fmla="*/ 222278328 h 217"/>
                <a:gd name="T14" fmla="*/ 15798700 w 128"/>
                <a:gd name="T15" fmla="*/ 277074783 h 217"/>
                <a:gd name="T16" fmla="*/ 10060463 w 128"/>
                <a:gd name="T17" fmla="*/ 332382625 h 217"/>
                <a:gd name="T18" fmla="*/ 8273557 w 128"/>
                <a:gd name="T19" fmla="*/ 326198657 h 217"/>
                <a:gd name="T20" fmla="*/ 6397679 w 128"/>
                <a:gd name="T21" fmla="*/ 321622684 h 217"/>
                <a:gd name="T22" fmla="*/ 4406442 w 128"/>
                <a:gd name="T23" fmla="*/ 313889329 h 217"/>
                <a:gd name="T24" fmla="*/ 2668719 w 128"/>
                <a:gd name="T25" fmla="*/ 307705806 h 217"/>
                <a:gd name="T26" fmla="*/ 1318617 w 128"/>
                <a:gd name="T27" fmla="*/ 300216552 h 217"/>
                <a:gd name="T28" fmla="*/ 343399 w 128"/>
                <a:gd name="T29" fmla="*/ 290933475 h 217"/>
                <a:gd name="T30" fmla="*/ 0 w 128"/>
                <a:gd name="T31" fmla="*/ 280174338 h 217"/>
                <a:gd name="T32" fmla="*/ 207078 w 128"/>
                <a:gd name="T33" fmla="*/ 272440713 h 217"/>
                <a:gd name="T34" fmla="*/ 2186675 w 128"/>
                <a:gd name="T35" fmla="*/ 261678597 h 217"/>
                <a:gd name="T36" fmla="*/ 4858596 w 128"/>
                <a:gd name="T37" fmla="*/ 246955309 h 217"/>
                <a:gd name="T38" fmla="*/ 7737182 w 128"/>
                <a:gd name="T39" fmla="*/ 230011928 h 217"/>
                <a:gd name="T40" fmla="*/ 10596717 w 128"/>
                <a:gd name="T41" fmla="*/ 205332944 h 217"/>
                <a:gd name="T42" fmla="*/ 13263715 w 128"/>
                <a:gd name="T43" fmla="*/ 171597864 h 217"/>
                <a:gd name="T44" fmla="*/ 15326474 w 128"/>
                <a:gd name="T45" fmla="*/ 127069298 h 217"/>
                <a:gd name="T46" fmla="*/ 16321377 w 128"/>
                <a:gd name="T47" fmla="*/ 70722678 h 217"/>
                <a:gd name="T48" fmla="*/ 15798700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133659496 w 117"/>
                <a:gd name="T1" fmla="*/ 0 h 132"/>
                <a:gd name="T2" fmla="*/ 0 w 117"/>
                <a:gd name="T3" fmla="*/ 312758574 h 132"/>
                <a:gd name="T4" fmla="*/ 5266797 w 117"/>
                <a:gd name="T5" fmla="*/ 324064975 h 132"/>
                <a:gd name="T6" fmla="*/ 24693533 w 117"/>
                <a:gd name="T7" fmla="*/ 363481799 h 132"/>
                <a:gd name="T8" fmla="*/ 51761695 w 117"/>
                <a:gd name="T9" fmla="*/ 451667977 h 132"/>
                <a:gd name="T10" fmla="*/ 81919322 w 117"/>
                <a:gd name="T11" fmla="*/ 587260616 h 132"/>
                <a:gd name="T12" fmla="*/ 117724316 w 117"/>
                <a:gd name="T13" fmla="*/ 775634619 h 132"/>
                <a:gd name="T14" fmla="*/ 149623322 w 117"/>
                <a:gd name="T15" fmla="*/ 1000328418 h 132"/>
                <a:gd name="T16" fmla="*/ 181895182 w 117"/>
                <a:gd name="T17" fmla="*/ 1287767782 h 132"/>
                <a:gd name="T18" fmla="*/ 206568198 w 117"/>
                <a:gd name="T19" fmla="*/ 1651249581 h 132"/>
                <a:gd name="T20" fmla="*/ 208311161 w 117"/>
                <a:gd name="T21" fmla="*/ 1501479876 h 132"/>
                <a:gd name="T22" fmla="*/ 204847994 w 117"/>
                <a:gd name="T23" fmla="*/ 1338491017 h 132"/>
                <a:gd name="T24" fmla="*/ 192373397 w 117"/>
                <a:gd name="T25" fmla="*/ 1124778909 h 132"/>
                <a:gd name="T26" fmla="*/ 176607841 w 117"/>
                <a:gd name="T27" fmla="*/ 925431162 h 132"/>
                <a:gd name="T28" fmla="*/ 158353038 w 117"/>
                <a:gd name="T29" fmla="*/ 725819023 h 132"/>
                <a:gd name="T30" fmla="*/ 138870981 w 117"/>
                <a:gd name="T31" fmla="*/ 561948878 h 132"/>
                <a:gd name="T32" fmla="*/ 119465787 w 117"/>
                <a:gd name="T33" fmla="*/ 451667977 h 132"/>
                <a:gd name="T34" fmla="*/ 102933421 w 117"/>
                <a:gd name="T35" fmla="*/ 398888613 h 132"/>
                <a:gd name="T36" fmla="*/ 122928927 w 117"/>
                <a:gd name="T37" fmla="*/ 363481799 h 132"/>
                <a:gd name="T38" fmla="*/ 140677155 w 117"/>
                <a:gd name="T39" fmla="*/ 348236781 h 132"/>
                <a:gd name="T40" fmla="*/ 158353038 w 117"/>
                <a:gd name="T41" fmla="*/ 324064975 h 132"/>
                <a:gd name="T42" fmla="*/ 174885395 w 117"/>
                <a:gd name="T43" fmla="*/ 312758574 h 132"/>
                <a:gd name="T44" fmla="*/ 187169785 w 117"/>
                <a:gd name="T45" fmla="*/ 298679668 h 132"/>
                <a:gd name="T46" fmla="*/ 194158773 w 117"/>
                <a:gd name="T47" fmla="*/ 274502041 h 132"/>
                <a:gd name="T48" fmla="*/ 201363478 w 117"/>
                <a:gd name="T49" fmla="*/ 263269210 h 132"/>
                <a:gd name="T50" fmla="*/ 203107300 w 117"/>
                <a:gd name="T51" fmla="*/ 263269210 h 132"/>
                <a:gd name="T52" fmla="*/ 133659496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46235367 w 29"/>
                <a:gd name="T1" fmla="*/ 0 h 77"/>
                <a:gd name="T2" fmla="*/ 36669429 w 29"/>
                <a:gd name="T3" fmla="*/ 0 h 77"/>
                <a:gd name="T4" fmla="*/ 25509168 w 29"/>
                <a:gd name="T5" fmla="*/ 57897791 h 77"/>
                <a:gd name="T6" fmla="*/ 14348907 w 29"/>
                <a:gd name="T7" fmla="*/ 132196364 h 77"/>
                <a:gd name="T8" fmla="*/ 6377292 w 29"/>
                <a:gd name="T9" fmla="*/ 280302203 h 77"/>
                <a:gd name="T10" fmla="*/ 1594323 w 29"/>
                <a:gd name="T11" fmla="*/ 441392116 h 77"/>
                <a:gd name="T12" fmla="*/ 0 w 29"/>
                <a:gd name="T13" fmla="*/ 647519711 h 77"/>
                <a:gd name="T14" fmla="*/ 4782969 w 29"/>
                <a:gd name="T15" fmla="*/ 882806528 h 77"/>
                <a:gd name="T16" fmla="*/ 17537553 w 29"/>
                <a:gd name="T17" fmla="*/ 1129253633 h 77"/>
                <a:gd name="T18" fmla="*/ 23914845 w 29"/>
                <a:gd name="T19" fmla="*/ 779615054 h 77"/>
                <a:gd name="T20" fmla="*/ 30292137 w 29"/>
                <a:gd name="T21" fmla="*/ 544329820 h 77"/>
                <a:gd name="T22" fmla="*/ 36669429 w 29"/>
                <a:gd name="T23" fmla="*/ 321925393 h 77"/>
                <a:gd name="T24" fmla="*/ 4623536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797519 h 237"/>
                <a:gd name="T4" fmla="*/ 952995 w 257"/>
                <a:gd name="T5" fmla="*/ 7530207 h 237"/>
                <a:gd name="T6" fmla="*/ 1893206 w 257"/>
                <a:gd name="T7" fmla="*/ 11308050 h 237"/>
                <a:gd name="T8" fmla="*/ 3485541 w 257"/>
                <a:gd name="T9" fmla="*/ 14752424 h 237"/>
                <a:gd name="T10" fmla="*/ 5750576 w 257"/>
                <a:gd name="T11" fmla="*/ 17953671 h 237"/>
                <a:gd name="T12" fmla="*/ 8636111 w 257"/>
                <a:gd name="T13" fmla="*/ 21244493 h 237"/>
                <a:gd name="T14" fmla="*/ 12114449 w 257"/>
                <a:gd name="T15" fmla="*/ 24253532 h 237"/>
                <a:gd name="T16" fmla="*/ 16197018 w 257"/>
                <a:gd name="T17" fmla="*/ 26783616 h 237"/>
                <a:gd name="T18" fmla="*/ 21350455 w 257"/>
                <a:gd name="T19" fmla="*/ 29217325 h 237"/>
                <a:gd name="T20" fmla="*/ 27307946 w 257"/>
                <a:gd name="T21" fmla="*/ 31303021 h 237"/>
                <a:gd name="T22" fmla="*/ 33690551 w 257"/>
                <a:gd name="T23" fmla="*/ 32987091 h 237"/>
                <a:gd name="T24" fmla="*/ 41556136 w 257"/>
                <a:gd name="T25" fmla="*/ 34317591 h 237"/>
                <a:gd name="T26" fmla="*/ 50191314 w 257"/>
                <a:gd name="T27" fmla="*/ 35228163 h 237"/>
                <a:gd name="T28" fmla="*/ 59697976 w 257"/>
                <a:gd name="T29" fmla="*/ 35709582 h 237"/>
                <a:gd name="T30" fmla="*/ 69867640 w 257"/>
                <a:gd name="T31" fmla="*/ 35515498 h 237"/>
                <a:gd name="T32" fmla="*/ 81628992 w 257"/>
                <a:gd name="T33" fmla="*/ 34921182 h 237"/>
                <a:gd name="T34" fmla="*/ 71181952 w 257"/>
                <a:gd name="T35" fmla="*/ 34189893 h 237"/>
                <a:gd name="T36" fmla="*/ 61950822 w 257"/>
                <a:gd name="T37" fmla="*/ 33114161 h 237"/>
                <a:gd name="T38" fmla="*/ 53915263 w 257"/>
                <a:gd name="T39" fmla="*/ 31911559 h 237"/>
                <a:gd name="T40" fmla="*/ 46983626 w 257"/>
                <a:gd name="T41" fmla="*/ 30707579 h 237"/>
                <a:gd name="T42" fmla="*/ 40620497 w 257"/>
                <a:gd name="T43" fmla="*/ 29092640 h 237"/>
                <a:gd name="T44" fmla="*/ 35583758 w 257"/>
                <a:gd name="T45" fmla="*/ 27382813 h 237"/>
                <a:gd name="T46" fmla="*/ 30805655 w 257"/>
                <a:gd name="T47" fmla="*/ 25456179 h 237"/>
                <a:gd name="T48" fmla="*/ 26729181 w 257"/>
                <a:gd name="T49" fmla="*/ 23370633 h 237"/>
                <a:gd name="T50" fmla="*/ 22884014 w 257"/>
                <a:gd name="T51" fmla="*/ 21244493 h 237"/>
                <a:gd name="T52" fmla="*/ 19405620 w 257"/>
                <a:gd name="T53" fmla="*/ 18841404 h 237"/>
                <a:gd name="T54" fmla="*/ 16552222 w 257"/>
                <a:gd name="T55" fmla="*/ 16147167 h 237"/>
                <a:gd name="T56" fmla="*/ 13655597 w 257"/>
                <a:gd name="T57" fmla="*/ 13234496 h 237"/>
                <a:gd name="T58" fmla="*/ 10446892 w 257"/>
                <a:gd name="T59" fmla="*/ 10417078 h 237"/>
                <a:gd name="T60" fmla="*/ 7323413 w 257"/>
                <a:gd name="T61" fmla="*/ 7098648 h 237"/>
                <a:gd name="T62" fmla="*/ 3837893 w 257"/>
                <a:gd name="T63" fmla="*/ 360511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5893517 w 124"/>
                <a:gd name="T1" fmla="*/ 0 h 110"/>
                <a:gd name="T2" fmla="*/ 41644986 w 124"/>
                <a:gd name="T3" fmla="*/ 18539838 h 110"/>
                <a:gd name="T4" fmla="*/ 40258677 w 124"/>
                <a:gd name="T5" fmla="*/ 18325179 h 110"/>
                <a:gd name="T6" fmla="*/ 35945769 w 124"/>
                <a:gd name="T7" fmla="*/ 17997113 h 110"/>
                <a:gd name="T8" fmla="*/ 29919426 w 124"/>
                <a:gd name="T9" fmla="*/ 17303261 h 110"/>
                <a:gd name="T10" fmla="*/ 22861378 w 124"/>
                <a:gd name="T11" fmla="*/ 16975175 h 110"/>
                <a:gd name="T12" fmla="*/ 15127503 w 124"/>
                <a:gd name="T13" fmla="*/ 16625449 h 110"/>
                <a:gd name="T14" fmla="*/ 8444013 w 124"/>
                <a:gd name="T15" fmla="*/ 16848756 h 110"/>
                <a:gd name="T16" fmla="*/ 3027236 w 124"/>
                <a:gd name="T17" fmla="*/ 17517887 h 110"/>
                <a:gd name="T18" fmla="*/ 0 w 124"/>
                <a:gd name="T19" fmla="*/ 18889531 h 110"/>
                <a:gd name="T20" fmla="*/ 1373771 w 124"/>
                <a:gd name="T21" fmla="*/ 16848756 h 110"/>
                <a:gd name="T22" fmla="*/ 2659446 w 124"/>
                <a:gd name="T23" fmla="*/ 15284144 h 110"/>
                <a:gd name="T24" fmla="*/ 5396910 w 124"/>
                <a:gd name="T25" fmla="*/ 14052710 h 110"/>
                <a:gd name="T26" fmla="*/ 8444013 w 124"/>
                <a:gd name="T27" fmla="*/ 13029438 h 110"/>
                <a:gd name="T28" fmla="*/ 12100017 w 124"/>
                <a:gd name="T29" fmla="*/ 12362144 h 110"/>
                <a:gd name="T30" fmla="*/ 15789388 w 124"/>
                <a:gd name="T31" fmla="*/ 12139158 h 110"/>
                <a:gd name="T32" fmla="*/ 19814877 w 124"/>
                <a:gd name="T33" fmla="*/ 12139158 h 110"/>
                <a:gd name="T34" fmla="*/ 24233380 w 124"/>
                <a:gd name="T35" fmla="*/ 12701370 h 110"/>
                <a:gd name="T36" fmla="*/ 24466748 w 124"/>
                <a:gd name="T37" fmla="*/ 12139158 h 110"/>
                <a:gd name="T38" fmla="*/ 23471279 w 124"/>
                <a:gd name="T39" fmla="*/ 9640623 h 110"/>
                <a:gd name="T40" fmla="*/ 22471970 w 124"/>
                <a:gd name="T41" fmla="*/ 6527099 h 110"/>
                <a:gd name="T42" fmla="*/ 21810086 w 124"/>
                <a:gd name="T43" fmla="*/ 5155533 h 110"/>
                <a:gd name="T44" fmla="*/ 21205747 w 124"/>
                <a:gd name="T45" fmla="*/ 5155533 h 110"/>
                <a:gd name="T46" fmla="*/ 20443801 w 124"/>
                <a:gd name="T47" fmla="*/ 4942860 h 110"/>
                <a:gd name="T48" fmla="*/ 19814877 w 124"/>
                <a:gd name="T49" fmla="*/ 4488482 h 110"/>
                <a:gd name="T50" fmla="*/ 19210990 w 124"/>
                <a:gd name="T51" fmla="*/ 3954315 h 110"/>
                <a:gd name="T52" fmla="*/ 19210990 w 124"/>
                <a:gd name="T53" fmla="*/ 3251786 h 110"/>
                <a:gd name="T54" fmla="*/ 19814877 w 124"/>
                <a:gd name="T55" fmla="*/ 2360164 h 110"/>
                <a:gd name="T56" fmla="*/ 22185344 w 124"/>
                <a:gd name="T57" fmla="*/ 1371134 h 110"/>
                <a:gd name="T58" fmla="*/ 2589351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11095405 w 46"/>
                <a:gd name="T1" fmla="*/ 0 h 94"/>
                <a:gd name="T2" fmla="*/ 7100071 w 46"/>
                <a:gd name="T3" fmla="*/ 5061541 h 94"/>
                <a:gd name="T4" fmla="*/ 5346880 w 46"/>
                <a:gd name="T5" fmla="*/ 8290760 h 94"/>
                <a:gd name="T6" fmla="*/ 3907143 w 46"/>
                <a:gd name="T7" fmla="*/ 10550751 h 94"/>
                <a:gd name="T8" fmla="*/ 0 w 46"/>
                <a:gd name="T9" fmla="*/ 12546160 h 94"/>
                <a:gd name="T10" fmla="*/ 4296422 w 46"/>
                <a:gd name="T11" fmla="*/ 11723474 h 94"/>
                <a:gd name="T12" fmla="*/ 8294604 w 46"/>
                <a:gd name="T13" fmla="*/ 10656490 h 94"/>
                <a:gd name="T14" fmla="*/ 11488259 w 46"/>
                <a:gd name="T15" fmla="*/ 9201391 h 94"/>
                <a:gd name="T16" fmla="*/ 14297092 w 46"/>
                <a:gd name="T17" fmla="*/ 7601523 h 94"/>
                <a:gd name="T18" fmla="*/ 16029884 w 46"/>
                <a:gd name="T19" fmla="*/ 5857080 h 94"/>
                <a:gd name="T20" fmla="*/ 16442276 w 46"/>
                <a:gd name="T21" fmla="*/ 3974249 h 94"/>
                <a:gd name="T22" fmla="*/ 14948153 w 46"/>
                <a:gd name="T23" fmla="*/ 1994919 h 94"/>
                <a:gd name="T24" fmla="*/ 11095405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810765 w 149"/>
                <a:gd name="T3" fmla="*/ 29385587 h 704"/>
                <a:gd name="T4" fmla="*/ 4776045 w 149"/>
                <a:gd name="T5" fmla="*/ 67893635 h 704"/>
                <a:gd name="T6" fmla="*/ 8379011 w 149"/>
                <a:gd name="T7" fmla="*/ 115383002 h 704"/>
                <a:gd name="T8" fmla="*/ 12250636 w 149"/>
                <a:gd name="T9" fmla="*/ 178680303 h 704"/>
                <a:gd name="T10" fmla="*/ 17373201 w 149"/>
                <a:gd name="T11" fmla="*/ 255739035 h 704"/>
                <a:gd name="T12" fmla="*/ 21881926 w 149"/>
                <a:gd name="T13" fmla="*/ 338581059 h 704"/>
                <a:gd name="T14" fmla="*/ 26299956 w 149"/>
                <a:gd name="T15" fmla="*/ 435019053 h 704"/>
                <a:gd name="T16" fmla="*/ 29920509 w 149"/>
                <a:gd name="T17" fmla="*/ 545805731 h 704"/>
                <a:gd name="T18" fmla="*/ 33437181 w 149"/>
                <a:gd name="T19" fmla="*/ 662590782 h 704"/>
                <a:gd name="T20" fmla="*/ 35931784 w 149"/>
                <a:gd name="T21" fmla="*/ 796964166 h 704"/>
                <a:gd name="T22" fmla="*/ 37056023 w 149"/>
                <a:gd name="T23" fmla="*/ 946313666 h 704"/>
                <a:gd name="T24" fmla="*/ 37655775 w 149"/>
                <a:gd name="T25" fmla="*/ 1101631069 h 704"/>
                <a:gd name="T26" fmla="*/ 35931784 w 149"/>
                <a:gd name="T27" fmla="*/ 1275862247 h 704"/>
                <a:gd name="T28" fmla="*/ 32539701 w 149"/>
                <a:gd name="T29" fmla="*/ 1459591399 h 704"/>
                <a:gd name="T30" fmla="*/ 27555833 w 149"/>
                <a:gd name="T31" fmla="*/ 1651421687 h 704"/>
                <a:gd name="T32" fmla="*/ 20078196 w 149"/>
                <a:gd name="T33" fmla="*/ 1864628008 h 704"/>
                <a:gd name="T34" fmla="*/ 11683310 w 149"/>
                <a:gd name="T35" fmla="*/ 2105441902 h 704"/>
                <a:gd name="T36" fmla="*/ 6227821 w 149"/>
                <a:gd name="T37" fmla="*/ 2147483646 h 704"/>
                <a:gd name="T38" fmla="*/ 2965225 w 149"/>
                <a:gd name="T39" fmla="*/ 2147483646 h 704"/>
                <a:gd name="T40" fmla="*/ 1810765 w 149"/>
                <a:gd name="T41" fmla="*/ 2147483646 h 704"/>
                <a:gd name="T42" fmla="*/ 1810765 w 149"/>
                <a:gd name="T43" fmla="*/ 2147483646 h 704"/>
                <a:gd name="T44" fmla="*/ 2361184 w 149"/>
                <a:gd name="T45" fmla="*/ 2147483646 h 704"/>
                <a:gd name="T46" fmla="*/ 3621506 w 149"/>
                <a:gd name="T47" fmla="*/ 2147483646 h 704"/>
                <a:gd name="T48" fmla="*/ 4202333 w 149"/>
                <a:gd name="T49" fmla="*/ 2147483646 h 704"/>
                <a:gd name="T50" fmla="*/ 12250636 w 149"/>
                <a:gd name="T51" fmla="*/ 2147483646 h 704"/>
                <a:gd name="T52" fmla="*/ 11683310 w 149"/>
                <a:gd name="T53" fmla="*/ 2147483646 h 704"/>
                <a:gd name="T54" fmla="*/ 10786455 w 149"/>
                <a:gd name="T55" fmla="*/ 2147483646 h 704"/>
                <a:gd name="T56" fmla="*/ 9842313 w 149"/>
                <a:gd name="T57" fmla="*/ 2147483646 h 704"/>
                <a:gd name="T58" fmla="*/ 10447377 w 149"/>
                <a:gd name="T59" fmla="*/ 2147483646 h 704"/>
                <a:gd name="T60" fmla="*/ 12250636 w 149"/>
                <a:gd name="T61" fmla="*/ 2147483646 h 704"/>
                <a:gd name="T62" fmla="*/ 17373201 w 149"/>
                <a:gd name="T63" fmla="*/ 2147483646 h 704"/>
                <a:gd name="T64" fmla="*/ 25745079 w 149"/>
                <a:gd name="T65" fmla="*/ 1864628008 h 704"/>
                <a:gd name="T66" fmla="*/ 38557124 w 149"/>
                <a:gd name="T67" fmla="*/ 1512520132 h 704"/>
                <a:gd name="T68" fmla="*/ 42729070 w 149"/>
                <a:gd name="T69" fmla="*/ 1348752657 h 704"/>
                <a:gd name="T70" fmla="*/ 44570067 w 149"/>
                <a:gd name="T71" fmla="*/ 1135545193 h 704"/>
                <a:gd name="T72" fmla="*/ 43068530 w 149"/>
                <a:gd name="T73" fmla="*/ 888427374 h 704"/>
                <a:gd name="T74" fmla="*/ 39236487 w 149"/>
                <a:gd name="T75" fmla="*/ 647625787 h 704"/>
                <a:gd name="T76" fmla="*/ 32539701 w 149"/>
                <a:gd name="T77" fmla="*/ 410888959 h 704"/>
                <a:gd name="T78" fmla="*/ 24250511 w 149"/>
                <a:gd name="T79" fmla="*/ 212777959 h 704"/>
                <a:gd name="T80" fmla="*/ 13152375 w 149"/>
                <a:gd name="T81" fmla="*/ 67893635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79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4" y="447675"/>
            <a:ext cx="6192837" cy="2686050"/>
          </a:xfrm>
        </p:spPr>
        <p:txBody>
          <a:bodyPr/>
          <a:lstStyle>
            <a:lvl1pPr>
              <a:defRPr sz="39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179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3209925"/>
            <a:ext cx="6146800" cy="1114425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BEC9EC89-2FE0-4EE4-A265-02E3901694A6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921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91FA7858-39B4-4C5C-BD3D-A0FCCF4039CC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6344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CEED521-6745-4699-AC00-9D41C716601F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9270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782E0A1-EEDE-4D5E-915A-69C80CFC4877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211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825E97A-A6F6-4D82-9992-A7F741A32EDA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810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BF258C0-B8D0-4D3E-AD50-86D08F1EF7C3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0150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A3DEAA0-FDB3-40E1-977D-5B83E37F718E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513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5C5B7E8D-87E1-4299-B08E-AF30A84120E0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5281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8E047C6B-F206-430F-83C9-DAB3120B66B7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7346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8FA6D130-C3F1-4A88-9000-046BF46CE7BE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007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6" y="77391"/>
            <a:ext cx="2060575" cy="4464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77391"/>
            <a:ext cx="6030912" cy="4464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D3BF996-A3CF-48F5-AA00-C7DD9008CCA5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1258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8805863" cy="51435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567142 w 596"/>
                  <a:gd name="T1" fmla="*/ 12463502 h 666"/>
                  <a:gd name="T2" fmla="*/ 203036 w 596"/>
                  <a:gd name="T3" fmla="*/ 11478852 h 666"/>
                  <a:gd name="T4" fmla="*/ 0 w 596"/>
                  <a:gd name="T5" fmla="*/ 9726558 h 666"/>
                  <a:gd name="T6" fmla="*/ 141305 w 596"/>
                  <a:gd name="T7" fmla="*/ 7478801 h 666"/>
                  <a:gd name="T8" fmla="*/ 876600 w 596"/>
                  <a:gd name="T9" fmla="*/ 5088127 h 666"/>
                  <a:gd name="T10" fmla="*/ 2408816 w 596"/>
                  <a:gd name="T11" fmla="*/ 2825090 h 666"/>
                  <a:gd name="T12" fmla="*/ 4979578 w 596"/>
                  <a:gd name="T13" fmla="*/ 1042370 h 666"/>
                  <a:gd name="T14" fmla="*/ 8650079 w 596"/>
                  <a:gd name="T15" fmla="*/ 61081 h 666"/>
                  <a:gd name="T16" fmla="*/ 13317922 w 596"/>
                  <a:gd name="T17" fmla="*/ 303676 h 666"/>
                  <a:gd name="T18" fmla="*/ 16967200 w 596"/>
                  <a:gd name="T19" fmla="*/ 2296825 h 666"/>
                  <a:gd name="T20" fmla="*/ 19412273 w 596"/>
                  <a:gd name="T21" fmla="*/ 5562088 h 666"/>
                  <a:gd name="T22" fmla="*/ 20716256 w 596"/>
                  <a:gd name="T23" fmla="*/ 9556573 h 666"/>
                  <a:gd name="T24" fmla="*/ 20853490 w 596"/>
                  <a:gd name="T25" fmla="*/ 13775498 h 666"/>
                  <a:gd name="T26" fmla="*/ 19837831 w 596"/>
                  <a:gd name="T27" fmla="*/ 17683746 h 666"/>
                  <a:gd name="T28" fmla="*/ 17765367 w 596"/>
                  <a:gd name="T29" fmla="*/ 20703857 h 666"/>
                  <a:gd name="T30" fmla="*/ 14620342 w 596"/>
                  <a:gd name="T31" fmla="*/ 22322179 h 666"/>
                  <a:gd name="T32" fmla="*/ 13631882 w 596"/>
                  <a:gd name="T33" fmla="*/ 22179387 h 666"/>
                  <a:gd name="T34" fmla="*/ 15448238 w 596"/>
                  <a:gd name="T35" fmla="*/ 20780312 h 666"/>
                  <a:gd name="T36" fmla="*/ 16888770 w 596"/>
                  <a:gd name="T37" fmla="*/ 18319680 h 666"/>
                  <a:gd name="T38" fmla="*/ 17828607 w 596"/>
                  <a:gd name="T39" fmla="*/ 15279549 h 666"/>
                  <a:gd name="T40" fmla="*/ 18219355 w 596"/>
                  <a:gd name="T41" fmla="*/ 11962125 h 666"/>
                  <a:gd name="T42" fmla="*/ 18016472 w 596"/>
                  <a:gd name="T43" fmla="*/ 8685074 h 666"/>
                  <a:gd name="T44" fmla="*/ 17001095 w 596"/>
                  <a:gd name="T45" fmla="*/ 5859092 h 666"/>
                  <a:gd name="T46" fmla="*/ 15166234 w 596"/>
                  <a:gd name="T47" fmla="*/ 3771931 h 666"/>
                  <a:gd name="T48" fmla="*/ 11957958 w 596"/>
                  <a:gd name="T49" fmla="*/ 2517871 h 666"/>
                  <a:gd name="T50" fmla="*/ 8616993 w 596"/>
                  <a:gd name="T51" fmla="*/ 2052888 h 666"/>
                  <a:gd name="T52" fmla="*/ 6094975 w 596"/>
                  <a:gd name="T53" fmla="*/ 2383958 h 666"/>
                  <a:gd name="T54" fmla="*/ 4244688 w 596"/>
                  <a:gd name="T55" fmla="*/ 3398860 h 666"/>
                  <a:gd name="T56" fmla="*/ 2940873 w 596"/>
                  <a:gd name="T57" fmla="*/ 5011672 h 666"/>
                  <a:gd name="T58" fmla="*/ 1988460 w 596"/>
                  <a:gd name="T59" fmla="*/ 6928359 h 666"/>
                  <a:gd name="T60" fmla="*/ 1393039 w 596"/>
                  <a:gd name="T61" fmla="*/ 9149246 h 666"/>
                  <a:gd name="T62" fmla="*/ 987350 w 596"/>
                  <a:gd name="T63" fmla="*/ 11419113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892152 h 237"/>
                  <a:gd name="T4" fmla="*/ 105628 w 257"/>
                  <a:gd name="T5" fmla="*/ 1791204 h 237"/>
                  <a:gd name="T6" fmla="*/ 187039 w 257"/>
                  <a:gd name="T7" fmla="*/ 2684781 h 237"/>
                  <a:gd name="T8" fmla="*/ 345575 w 257"/>
                  <a:gd name="T9" fmla="*/ 3522271 h 237"/>
                  <a:gd name="T10" fmla="*/ 580751 w 257"/>
                  <a:gd name="T11" fmla="*/ 4270990 h 237"/>
                  <a:gd name="T12" fmla="*/ 864025 w 257"/>
                  <a:gd name="T13" fmla="*/ 5055315 h 237"/>
                  <a:gd name="T14" fmla="*/ 1215972 w 257"/>
                  <a:gd name="T15" fmla="*/ 5779104 h 237"/>
                  <a:gd name="T16" fmla="*/ 1635897 w 257"/>
                  <a:gd name="T17" fmla="*/ 6384746 h 237"/>
                  <a:gd name="T18" fmla="*/ 2154307 w 257"/>
                  <a:gd name="T19" fmla="*/ 6961574 h 237"/>
                  <a:gd name="T20" fmla="*/ 2760965 w 257"/>
                  <a:gd name="T21" fmla="*/ 7456051 h 237"/>
                  <a:gd name="T22" fmla="*/ 3411725 w 257"/>
                  <a:gd name="T23" fmla="*/ 7857424 h 237"/>
                  <a:gd name="T24" fmla="*/ 4212223 w 257"/>
                  <a:gd name="T25" fmla="*/ 8176165 h 237"/>
                  <a:gd name="T26" fmla="*/ 5079101 w 257"/>
                  <a:gd name="T27" fmla="*/ 8383663 h 237"/>
                  <a:gd name="T28" fmla="*/ 6050056 w 257"/>
                  <a:gd name="T29" fmla="*/ 8498272 h 237"/>
                  <a:gd name="T30" fmla="*/ 7072537 w 257"/>
                  <a:gd name="T31" fmla="*/ 8463840 h 237"/>
                  <a:gd name="T32" fmla="*/ 8262403 w 257"/>
                  <a:gd name="T33" fmla="*/ 8319654 h 237"/>
                  <a:gd name="T34" fmla="*/ 7201927 w 257"/>
                  <a:gd name="T35" fmla="*/ 8140571 h 237"/>
                  <a:gd name="T36" fmla="*/ 6263779 w 257"/>
                  <a:gd name="T37" fmla="*/ 7891670 h 237"/>
                  <a:gd name="T38" fmla="*/ 5469782 w 257"/>
                  <a:gd name="T39" fmla="*/ 7598886 h 237"/>
                  <a:gd name="T40" fmla="*/ 4759732 w 257"/>
                  <a:gd name="T41" fmla="*/ 7312753 h 237"/>
                  <a:gd name="T42" fmla="*/ 4109467 w 257"/>
                  <a:gd name="T43" fmla="*/ 6914548 h 237"/>
                  <a:gd name="T44" fmla="*/ 3603032 w 257"/>
                  <a:gd name="T45" fmla="*/ 6529102 h 237"/>
                  <a:gd name="T46" fmla="*/ 3123970 w 257"/>
                  <a:gd name="T47" fmla="*/ 6062194 h 237"/>
                  <a:gd name="T48" fmla="*/ 2701634 w 257"/>
                  <a:gd name="T49" fmla="*/ 5549902 h 237"/>
                  <a:gd name="T50" fmla="*/ 2312726 w 257"/>
                  <a:gd name="T51" fmla="*/ 5055315 h 237"/>
                  <a:gd name="T52" fmla="*/ 1967268 w 257"/>
                  <a:gd name="T53" fmla="*/ 4478485 h 237"/>
                  <a:gd name="T54" fmla="*/ 1679193 w 257"/>
                  <a:gd name="T55" fmla="*/ 3841169 h 237"/>
                  <a:gd name="T56" fmla="*/ 1386561 w 257"/>
                  <a:gd name="T57" fmla="*/ 3149612 h 237"/>
                  <a:gd name="T58" fmla="*/ 1055184 w 257"/>
                  <a:gd name="T59" fmla="*/ 2477075 h 237"/>
                  <a:gd name="T60" fmla="*/ 736297 w 257"/>
                  <a:gd name="T61" fmla="*/ 1680095 h 237"/>
                  <a:gd name="T62" fmla="*/ 388887 w 257"/>
                  <a:gd name="T63" fmla="*/ 86359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2655159 w 124"/>
                  <a:gd name="T1" fmla="*/ 0 h 110"/>
                  <a:gd name="T2" fmla="*/ 4278815 w 124"/>
                  <a:gd name="T3" fmla="*/ 4416162 h 110"/>
                  <a:gd name="T4" fmla="*/ 4140542 w 124"/>
                  <a:gd name="T5" fmla="*/ 4380218 h 110"/>
                  <a:gd name="T6" fmla="*/ 3691380 w 124"/>
                  <a:gd name="T7" fmla="*/ 4309905 h 110"/>
                  <a:gd name="T8" fmla="*/ 3075203 w 124"/>
                  <a:gd name="T9" fmla="*/ 4143077 h 110"/>
                  <a:gd name="T10" fmla="*/ 2352105 w 124"/>
                  <a:gd name="T11" fmla="*/ 4055583 h 110"/>
                  <a:gd name="T12" fmla="*/ 1562519 w 124"/>
                  <a:gd name="T13" fmla="*/ 3981340 h 110"/>
                  <a:gd name="T14" fmla="*/ 863277 w 124"/>
                  <a:gd name="T15" fmla="*/ 4023317 h 110"/>
                  <a:gd name="T16" fmla="*/ 313119 w 124"/>
                  <a:gd name="T17" fmla="*/ 4182351 h 110"/>
                  <a:gd name="T18" fmla="*/ 0 w 124"/>
                  <a:gd name="T19" fmla="*/ 4511158 h 110"/>
                  <a:gd name="T20" fmla="*/ 140169 w 124"/>
                  <a:gd name="T21" fmla="*/ 4023317 h 110"/>
                  <a:gd name="T22" fmla="*/ 275867 w 124"/>
                  <a:gd name="T23" fmla="*/ 3639192 h 110"/>
                  <a:gd name="T24" fmla="*/ 554340 w 124"/>
                  <a:gd name="T25" fmla="*/ 3366086 h 110"/>
                  <a:gd name="T26" fmla="*/ 863277 w 124"/>
                  <a:gd name="T27" fmla="*/ 3111821 h 110"/>
                  <a:gd name="T28" fmla="*/ 1238324 w 124"/>
                  <a:gd name="T29" fmla="*/ 2949167 h 110"/>
                  <a:gd name="T30" fmla="*/ 1624768 w 124"/>
                  <a:gd name="T31" fmla="*/ 2910593 h 110"/>
                  <a:gd name="T32" fmla="*/ 2038917 w 124"/>
                  <a:gd name="T33" fmla="*/ 2910593 h 110"/>
                  <a:gd name="T34" fmla="*/ 2487768 w 124"/>
                  <a:gd name="T35" fmla="*/ 3038065 h 110"/>
                  <a:gd name="T36" fmla="*/ 2515859 w 124"/>
                  <a:gd name="T37" fmla="*/ 2910593 h 110"/>
                  <a:gd name="T38" fmla="*/ 2404778 w 124"/>
                  <a:gd name="T39" fmla="*/ 2295579 h 110"/>
                  <a:gd name="T40" fmla="*/ 2314829 w 124"/>
                  <a:gd name="T41" fmla="*/ 1557393 h 110"/>
                  <a:gd name="T42" fmla="*/ 2239898 w 124"/>
                  <a:gd name="T43" fmla="*/ 1232473 h 110"/>
                  <a:gd name="T44" fmla="*/ 2179088 w 124"/>
                  <a:gd name="T45" fmla="*/ 1232473 h 110"/>
                  <a:gd name="T46" fmla="*/ 2101668 w 124"/>
                  <a:gd name="T47" fmla="*/ 1190521 h 110"/>
                  <a:gd name="T48" fmla="*/ 2038917 w 124"/>
                  <a:gd name="T49" fmla="*/ 1070526 h 110"/>
                  <a:gd name="T50" fmla="*/ 1961544 w 124"/>
                  <a:gd name="T51" fmla="*/ 942322 h 110"/>
                  <a:gd name="T52" fmla="*/ 1961544 w 124"/>
                  <a:gd name="T53" fmla="*/ 776991 h 110"/>
                  <a:gd name="T54" fmla="*/ 2038917 w 124"/>
                  <a:gd name="T55" fmla="*/ 575554 h 110"/>
                  <a:gd name="T56" fmla="*/ 2267618 w 124"/>
                  <a:gd name="T57" fmla="*/ 329518 h 110"/>
                  <a:gd name="T58" fmla="*/ 2655159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84384 w 109"/>
                  <a:gd name="T3" fmla="*/ 26412 h 156"/>
                  <a:gd name="T4" fmla="*/ 664656 w 109"/>
                  <a:gd name="T5" fmla="*/ 157098 h 156"/>
                  <a:gd name="T6" fmla="*/ 1382661 w 109"/>
                  <a:gd name="T7" fmla="*/ 394408 h 156"/>
                  <a:gd name="T8" fmla="*/ 2158560 w 109"/>
                  <a:gd name="T9" fmla="*/ 777284 h 156"/>
                  <a:gd name="T10" fmla="*/ 2906921 w 109"/>
                  <a:gd name="T11" fmla="*/ 1438224 h 156"/>
                  <a:gd name="T12" fmla="*/ 3593608 w 109"/>
                  <a:gd name="T13" fmla="*/ 2315627 h 156"/>
                  <a:gd name="T14" fmla="*/ 4009196 w 109"/>
                  <a:gd name="T15" fmla="*/ 3523229 h 156"/>
                  <a:gd name="T16" fmla="*/ 4075128 w 109"/>
                  <a:gd name="T17" fmla="*/ 5090962 h 156"/>
                  <a:gd name="T18" fmla="*/ 3919984 w 109"/>
                  <a:gd name="T19" fmla="*/ 5090962 h 156"/>
                  <a:gd name="T20" fmla="*/ 3706268 w 109"/>
                  <a:gd name="T21" fmla="*/ 5090962 h 156"/>
                  <a:gd name="T22" fmla="*/ 3476494 w 109"/>
                  <a:gd name="T23" fmla="*/ 5090962 h 156"/>
                  <a:gd name="T24" fmla="*/ 3261406 w 109"/>
                  <a:gd name="T25" fmla="*/ 5032301 h 156"/>
                  <a:gd name="T26" fmla="*/ 3025557 w 109"/>
                  <a:gd name="T27" fmla="*/ 4986790 h 156"/>
                  <a:gd name="T28" fmla="*/ 2759125 w 109"/>
                  <a:gd name="T29" fmla="*/ 4901631 h 156"/>
                  <a:gd name="T30" fmla="*/ 2461490 w 109"/>
                  <a:gd name="T31" fmla="*/ 4735102 h 156"/>
                  <a:gd name="T32" fmla="*/ 2158560 w 109"/>
                  <a:gd name="T33" fmla="*/ 4531115 h 156"/>
                  <a:gd name="T34" fmla="*/ 1975323 w 109"/>
                  <a:gd name="T35" fmla="*/ 4110070 h 156"/>
                  <a:gd name="T36" fmla="*/ 1975323 w 109"/>
                  <a:gd name="T37" fmla="*/ 3620267 h 156"/>
                  <a:gd name="T38" fmla="*/ 2093833 w 109"/>
                  <a:gd name="T39" fmla="*/ 3140959 h 156"/>
                  <a:gd name="T40" fmla="*/ 2211341 w 109"/>
                  <a:gd name="T41" fmla="*/ 2612899 h 156"/>
                  <a:gd name="T42" fmla="*/ 2093833 w 109"/>
                  <a:gd name="T43" fmla="*/ 2024945 h 156"/>
                  <a:gd name="T44" fmla="*/ 1796879 w 109"/>
                  <a:gd name="T45" fmla="*/ 1412074 h 156"/>
                  <a:gd name="T46" fmla="*/ 1160859 w 109"/>
                  <a:gd name="T47" fmla="*/ 743572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1099476 w 46"/>
                  <a:gd name="T1" fmla="*/ 0 h 94"/>
                  <a:gd name="T2" fmla="*/ 716007 w 46"/>
                  <a:gd name="T3" fmla="*/ 1228669 h 94"/>
                  <a:gd name="T4" fmla="*/ 539044 w 46"/>
                  <a:gd name="T5" fmla="*/ 2016712 h 94"/>
                  <a:gd name="T6" fmla="*/ 396232 w 46"/>
                  <a:gd name="T7" fmla="*/ 2565813 h 94"/>
                  <a:gd name="T8" fmla="*/ 0 w 46"/>
                  <a:gd name="T9" fmla="*/ 3053076 h 94"/>
                  <a:gd name="T10" fmla="*/ 424716 w 46"/>
                  <a:gd name="T11" fmla="*/ 2860229 h 94"/>
                  <a:gd name="T12" fmla="*/ 823440 w 46"/>
                  <a:gd name="T13" fmla="*/ 2598546 h 94"/>
                  <a:gd name="T14" fmla="*/ 1143210 w 46"/>
                  <a:gd name="T15" fmla="*/ 2232476 h 94"/>
                  <a:gd name="T16" fmla="*/ 1431839 w 46"/>
                  <a:gd name="T17" fmla="*/ 1850697 h 94"/>
                  <a:gd name="T18" fmla="*/ 1603233 w 46"/>
                  <a:gd name="T19" fmla="*/ 1431779 h 94"/>
                  <a:gd name="T20" fmla="*/ 1638419 w 46"/>
                  <a:gd name="T21" fmla="*/ 977019 h 94"/>
                  <a:gd name="T22" fmla="*/ 1488525 w 46"/>
                  <a:gd name="T23" fmla="*/ 477841 h 94"/>
                  <a:gd name="T24" fmla="*/ 1099476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6238 w 54"/>
                  <a:gd name="T3" fmla="*/ 36860 h 40"/>
                  <a:gd name="T4" fmla="*/ 187871 w 54"/>
                  <a:gd name="T5" fmla="*/ 119763 h 40"/>
                  <a:gd name="T6" fmla="*/ 417491 w 54"/>
                  <a:gd name="T7" fmla="*/ 306216 h 40"/>
                  <a:gd name="T8" fmla="*/ 677891 w 54"/>
                  <a:gd name="T9" fmla="*/ 455150 h 40"/>
                  <a:gd name="T10" fmla="*/ 927758 w 54"/>
                  <a:gd name="T11" fmla="*/ 574808 h 40"/>
                  <a:gd name="T12" fmla="*/ 1220884 w 54"/>
                  <a:gd name="T13" fmla="*/ 645748 h 40"/>
                  <a:gd name="T14" fmla="*/ 1480162 w 54"/>
                  <a:gd name="T15" fmla="*/ 688986 h 40"/>
                  <a:gd name="T16" fmla="*/ 1741862 w 54"/>
                  <a:gd name="T17" fmla="*/ 606301 h 40"/>
                  <a:gd name="T18" fmla="*/ 1708524 w 54"/>
                  <a:gd name="T19" fmla="*/ 944683 h 40"/>
                  <a:gd name="T20" fmla="*/ 1612169 w 54"/>
                  <a:gd name="T21" fmla="*/ 1250645 h 40"/>
                  <a:gd name="T22" fmla="*/ 1421907 w 54"/>
                  <a:gd name="T23" fmla="*/ 1452933 h 40"/>
                  <a:gd name="T24" fmla="*/ 1187180 w 54"/>
                  <a:gd name="T25" fmla="*/ 1519180 h 40"/>
                  <a:gd name="T26" fmla="*/ 901640 w 54"/>
                  <a:gd name="T27" fmla="*/ 1483891 h 40"/>
                  <a:gd name="T28" fmla="*/ 607813 w 54"/>
                  <a:gd name="T29" fmla="*/ 1213274 h 40"/>
                  <a:gd name="T30" fmla="*/ 320118 w 54"/>
                  <a:gd name="T31" fmla="*/ 755543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81653 w 149"/>
                  <a:gd name="T3" fmla="*/ 7093357 h 704"/>
                  <a:gd name="T4" fmla="*/ 490836 w 149"/>
                  <a:gd name="T5" fmla="*/ 16083563 h 704"/>
                  <a:gd name="T6" fmla="*/ 860241 w 149"/>
                  <a:gd name="T7" fmla="*/ 27482403 h 704"/>
                  <a:gd name="T8" fmla="*/ 1269570 w 149"/>
                  <a:gd name="T9" fmla="*/ 42311897 h 704"/>
                  <a:gd name="T10" fmla="*/ 1780866 w 149"/>
                  <a:gd name="T11" fmla="*/ 60676314 h 704"/>
                  <a:gd name="T12" fmla="*/ 2257915 w 149"/>
                  <a:gd name="T13" fmla="*/ 80378221 h 704"/>
                  <a:gd name="T14" fmla="*/ 2717958 w 149"/>
                  <a:gd name="T15" fmla="*/ 103004224 h 704"/>
                  <a:gd name="T16" fmla="*/ 3075790 w 149"/>
                  <a:gd name="T17" fmla="*/ 129248791 h 704"/>
                  <a:gd name="T18" fmla="*/ 3452755 w 149"/>
                  <a:gd name="T19" fmla="*/ 157136106 h 704"/>
                  <a:gd name="T20" fmla="*/ 3702841 w 149"/>
                  <a:gd name="T21" fmla="*/ 189280992 h 704"/>
                  <a:gd name="T22" fmla="*/ 3831282 w 149"/>
                  <a:gd name="T23" fmla="*/ 224498883 h 704"/>
                  <a:gd name="T24" fmla="*/ 3887438 w 149"/>
                  <a:gd name="T25" fmla="*/ 261313472 h 704"/>
                  <a:gd name="T26" fmla="*/ 3702841 w 149"/>
                  <a:gd name="T27" fmla="*/ 302446668 h 704"/>
                  <a:gd name="T28" fmla="*/ 3359400 w 149"/>
                  <a:gd name="T29" fmla="*/ 345995945 h 704"/>
                  <a:gd name="T30" fmla="*/ 2842323 w 149"/>
                  <a:gd name="T31" fmla="*/ 391792641 h 704"/>
                  <a:gd name="T32" fmla="*/ 2061650 w 149"/>
                  <a:gd name="T33" fmla="*/ 442263145 h 704"/>
                  <a:gd name="T34" fmla="*/ 1194839 w 149"/>
                  <a:gd name="T35" fmla="*/ 499464899 h 704"/>
                  <a:gd name="T36" fmla="*/ 652403 w 149"/>
                  <a:gd name="T37" fmla="*/ 552403228 h 704"/>
                  <a:gd name="T38" fmla="*/ 309228 w 149"/>
                  <a:gd name="T39" fmla="*/ 601273895 h 704"/>
                  <a:gd name="T40" fmla="*/ 181653 w 149"/>
                  <a:gd name="T41" fmla="*/ 648297287 h 704"/>
                  <a:gd name="T42" fmla="*/ 181653 w 149"/>
                  <a:gd name="T43" fmla="*/ 693001918 h 704"/>
                  <a:gd name="T44" fmla="*/ 252421 w 149"/>
                  <a:gd name="T45" fmla="*/ 734542734 h 704"/>
                  <a:gd name="T46" fmla="*/ 378038 w 149"/>
                  <a:gd name="T47" fmla="*/ 770998739 h 704"/>
                  <a:gd name="T48" fmla="*/ 434683 w 149"/>
                  <a:gd name="T49" fmla="*/ 806623448 h 704"/>
                  <a:gd name="T50" fmla="*/ 1269570 w 149"/>
                  <a:gd name="T51" fmla="*/ 788253317 h 704"/>
                  <a:gd name="T52" fmla="*/ 1194839 w 149"/>
                  <a:gd name="T53" fmla="*/ 779140838 h 704"/>
                  <a:gd name="T54" fmla="*/ 1112740 w 149"/>
                  <a:gd name="T55" fmla="*/ 752895826 h 704"/>
                  <a:gd name="T56" fmla="*/ 1019483 w 149"/>
                  <a:gd name="T57" fmla="*/ 712559399 h 704"/>
                  <a:gd name="T58" fmla="*/ 1087086 w 149"/>
                  <a:gd name="T59" fmla="*/ 658881816 h 704"/>
                  <a:gd name="T60" fmla="*/ 1269570 w 149"/>
                  <a:gd name="T61" fmla="*/ 594714974 h 704"/>
                  <a:gd name="T62" fmla="*/ 1780866 w 149"/>
                  <a:gd name="T63" fmla="*/ 521448266 h 704"/>
                  <a:gd name="T64" fmla="*/ 2646288 w 149"/>
                  <a:gd name="T65" fmla="*/ 442263145 h 704"/>
                  <a:gd name="T66" fmla="*/ 3981277 w 149"/>
                  <a:gd name="T67" fmla="*/ 358460043 h 704"/>
                  <a:gd name="T68" fmla="*/ 4415951 w 149"/>
                  <a:gd name="T69" fmla="*/ 319701474 h 704"/>
                  <a:gd name="T70" fmla="*/ 4597954 w 149"/>
                  <a:gd name="T71" fmla="*/ 269108296 h 704"/>
                  <a:gd name="T72" fmla="*/ 4446870 w 149"/>
                  <a:gd name="T73" fmla="*/ 210718423 h 704"/>
                  <a:gd name="T74" fmla="*/ 4037457 w 149"/>
                  <a:gd name="T75" fmla="*/ 153516659 h 704"/>
                  <a:gd name="T76" fmla="*/ 3359400 w 149"/>
                  <a:gd name="T77" fmla="*/ 97505258 h 704"/>
                  <a:gd name="T78" fmla="*/ 2490034 w 149"/>
                  <a:gd name="T79" fmla="*/ 50514795 h 704"/>
                  <a:gd name="T80" fmla="*/ 1351133 w 149"/>
                  <a:gd name="T81" fmla="*/ 16083563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798700 w 128"/>
                <a:gd name="T1" fmla="*/ 0 h 217"/>
                <a:gd name="T2" fmla="*/ 17674545 w 128"/>
                <a:gd name="T3" fmla="*/ 13858961 h 217"/>
                <a:gd name="T4" fmla="*/ 19338593 w 128"/>
                <a:gd name="T5" fmla="*/ 41449151 h 217"/>
                <a:gd name="T6" fmla="*/ 20656761 w 128"/>
                <a:gd name="T7" fmla="*/ 76906916 h 217"/>
                <a:gd name="T8" fmla="*/ 21536954 w 128"/>
                <a:gd name="T9" fmla="*/ 119393554 h 217"/>
                <a:gd name="T10" fmla="*/ 21346119 w 128"/>
                <a:gd name="T11" fmla="*/ 170067839 h 217"/>
                <a:gd name="T12" fmla="*/ 19524295 w 128"/>
                <a:gd name="T13" fmla="*/ 222278328 h 217"/>
                <a:gd name="T14" fmla="*/ 15798700 w 128"/>
                <a:gd name="T15" fmla="*/ 277074783 h 217"/>
                <a:gd name="T16" fmla="*/ 10060463 w 128"/>
                <a:gd name="T17" fmla="*/ 332382625 h 217"/>
                <a:gd name="T18" fmla="*/ 8273557 w 128"/>
                <a:gd name="T19" fmla="*/ 326198657 h 217"/>
                <a:gd name="T20" fmla="*/ 6397679 w 128"/>
                <a:gd name="T21" fmla="*/ 321622684 h 217"/>
                <a:gd name="T22" fmla="*/ 4406442 w 128"/>
                <a:gd name="T23" fmla="*/ 313889329 h 217"/>
                <a:gd name="T24" fmla="*/ 2668719 w 128"/>
                <a:gd name="T25" fmla="*/ 307705806 h 217"/>
                <a:gd name="T26" fmla="*/ 1318617 w 128"/>
                <a:gd name="T27" fmla="*/ 300216552 h 217"/>
                <a:gd name="T28" fmla="*/ 343399 w 128"/>
                <a:gd name="T29" fmla="*/ 290933475 h 217"/>
                <a:gd name="T30" fmla="*/ 0 w 128"/>
                <a:gd name="T31" fmla="*/ 280174338 h 217"/>
                <a:gd name="T32" fmla="*/ 207078 w 128"/>
                <a:gd name="T33" fmla="*/ 272440713 h 217"/>
                <a:gd name="T34" fmla="*/ 2186675 w 128"/>
                <a:gd name="T35" fmla="*/ 261678597 h 217"/>
                <a:gd name="T36" fmla="*/ 4858596 w 128"/>
                <a:gd name="T37" fmla="*/ 246955309 h 217"/>
                <a:gd name="T38" fmla="*/ 7737182 w 128"/>
                <a:gd name="T39" fmla="*/ 230011928 h 217"/>
                <a:gd name="T40" fmla="*/ 10596717 w 128"/>
                <a:gd name="T41" fmla="*/ 205332944 h 217"/>
                <a:gd name="T42" fmla="*/ 13263715 w 128"/>
                <a:gd name="T43" fmla="*/ 171597864 h 217"/>
                <a:gd name="T44" fmla="*/ 15326474 w 128"/>
                <a:gd name="T45" fmla="*/ 127069298 h 217"/>
                <a:gd name="T46" fmla="*/ 16321377 w 128"/>
                <a:gd name="T47" fmla="*/ 70722678 h 217"/>
                <a:gd name="T48" fmla="*/ 15798700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133659496 w 117"/>
                <a:gd name="T1" fmla="*/ 0 h 132"/>
                <a:gd name="T2" fmla="*/ 0 w 117"/>
                <a:gd name="T3" fmla="*/ 312758574 h 132"/>
                <a:gd name="T4" fmla="*/ 5266797 w 117"/>
                <a:gd name="T5" fmla="*/ 324064975 h 132"/>
                <a:gd name="T6" fmla="*/ 24693533 w 117"/>
                <a:gd name="T7" fmla="*/ 363481799 h 132"/>
                <a:gd name="T8" fmla="*/ 51761695 w 117"/>
                <a:gd name="T9" fmla="*/ 451667977 h 132"/>
                <a:gd name="T10" fmla="*/ 81919322 w 117"/>
                <a:gd name="T11" fmla="*/ 587260616 h 132"/>
                <a:gd name="T12" fmla="*/ 117724316 w 117"/>
                <a:gd name="T13" fmla="*/ 775634619 h 132"/>
                <a:gd name="T14" fmla="*/ 149623322 w 117"/>
                <a:gd name="T15" fmla="*/ 1000328418 h 132"/>
                <a:gd name="T16" fmla="*/ 181895182 w 117"/>
                <a:gd name="T17" fmla="*/ 1287767782 h 132"/>
                <a:gd name="T18" fmla="*/ 206568198 w 117"/>
                <a:gd name="T19" fmla="*/ 1651249581 h 132"/>
                <a:gd name="T20" fmla="*/ 208311161 w 117"/>
                <a:gd name="T21" fmla="*/ 1501479876 h 132"/>
                <a:gd name="T22" fmla="*/ 204847994 w 117"/>
                <a:gd name="T23" fmla="*/ 1338491017 h 132"/>
                <a:gd name="T24" fmla="*/ 192373397 w 117"/>
                <a:gd name="T25" fmla="*/ 1124778909 h 132"/>
                <a:gd name="T26" fmla="*/ 176607841 w 117"/>
                <a:gd name="T27" fmla="*/ 925431162 h 132"/>
                <a:gd name="T28" fmla="*/ 158353038 w 117"/>
                <a:gd name="T29" fmla="*/ 725819023 h 132"/>
                <a:gd name="T30" fmla="*/ 138870981 w 117"/>
                <a:gd name="T31" fmla="*/ 561948878 h 132"/>
                <a:gd name="T32" fmla="*/ 119465787 w 117"/>
                <a:gd name="T33" fmla="*/ 451667977 h 132"/>
                <a:gd name="T34" fmla="*/ 102933421 w 117"/>
                <a:gd name="T35" fmla="*/ 398888613 h 132"/>
                <a:gd name="T36" fmla="*/ 122928927 w 117"/>
                <a:gd name="T37" fmla="*/ 363481799 h 132"/>
                <a:gd name="T38" fmla="*/ 140677155 w 117"/>
                <a:gd name="T39" fmla="*/ 348236781 h 132"/>
                <a:gd name="T40" fmla="*/ 158353038 w 117"/>
                <a:gd name="T41" fmla="*/ 324064975 h 132"/>
                <a:gd name="T42" fmla="*/ 174885395 w 117"/>
                <a:gd name="T43" fmla="*/ 312758574 h 132"/>
                <a:gd name="T44" fmla="*/ 187169785 w 117"/>
                <a:gd name="T45" fmla="*/ 298679668 h 132"/>
                <a:gd name="T46" fmla="*/ 194158773 w 117"/>
                <a:gd name="T47" fmla="*/ 274502041 h 132"/>
                <a:gd name="T48" fmla="*/ 201363478 w 117"/>
                <a:gd name="T49" fmla="*/ 263269210 h 132"/>
                <a:gd name="T50" fmla="*/ 203107300 w 117"/>
                <a:gd name="T51" fmla="*/ 263269210 h 132"/>
                <a:gd name="T52" fmla="*/ 133659496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46235367 w 29"/>
                <a:gd name="T1" fmla="*/ 0 h 77"/>
                <a:gd name="T2" fmla="*/ 36669429 w 29"/>
                <a:gd name="T3" fmla="*/ 0 h 77"/>
                <a:gd name="T4" fmla="*/ 25509168 w 29"/>
                <a:gd name="T5" fmla="*/ 57897791 h 77"/>
                <a:gd name="T6" fmla="*/ 14348907 w 29"/>
                <a:gd name="T7" fmla="*/ 132196364 h 77"/>
                <a:gd name="T8" fmla="*/ 6377292 w 29"/>
                <a:gd name="T9" fmla="*/ 280302203 h 77"/>
                <a:gd name="T10" fmla="*/ 1594323 w 29"/>
                <a:gd name="T11" fmla="*/ 441392116 h 77"/>
                <a:gd name="T12" fmla="*/ 0 w 29"/>
                <a:gd name="T13" fmla="*/ 647519711 h 77"/>
                <a:gd name="T14" fmla="*/ 4782969 w 29"/>
                <a:gd name="T15" fmla="*/ 882806528 h 77"/>
                <a:gd name="T16" fmla="*/ 17537553 w 29"/>
                <a:gd name="T17" fmla="*/ 1129253633 h 77"/>
                <a:gd name="T18" fmla="*/ 23914845 w 29"/>
                <a:gd name="T19" fmla="*/ 779615054 h 77"/>
                <a:gd name="T20" fmla="*/ 30292137 w 29"/>
                <a:gd name="T21" fmla="*/ 544329820 h 77"/>
                <a:gd name="T22" fmla="*/ 36669429 w 29"/>
                <a:gd name="T23" fmla="*/ 321925393 h 77"/>
                <a:gd name="T24" fmla="*/ 4623536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797519 h 237"/>
                <a:gd name="T4" fmla="*/ 952995 w 257"/>
                <a:gd name="T5" fmla="*/ 7530207 h 237"/>
                <a:gd name="T6" fmla="*/ 1893206 w 257"/>
                <a:gd name="T7" fmla="*/ 11308050 h 237"/>
                <a:gd name="T8" fmla="*/ 3485541 w 257"/>
                <a:gd name="T9" fmla="*/ 14752424 h 237"/>
                <a:gd name="T10" fmla="*/ 5750576 w 257"/>
                <a:gd name="T11" fmla="*/ 17953671 h 237"/>
                <a:gd name="T12" fmla="*/ 8636111 w 257"/>
                <a:gd name="T13" fmla="*/ 21244493 h 237"/>
                <a:gd name="T14" fmla="*/ 12114449 w 257"/>
                <a:gd name="T15" fmla="*/ 24253532 h 237"/>
                <a:gd name="T16" fmla="*/ 16197018 w 257"/>
                <a:gd name="T17" fmla="*/ 26783616 h 237"/>
                <a:gd name="T18" fmla="*/ 21350455 w 257"/>
                <a:gd name="T19" fmla="*/ 29217325 h 237"/>
                <a:gd name="T20" fmla="*/ 27307946 w 257"/>
                <a:gd name="T21" fmla="*/ 31303021 h 237"/>
                <a:gd name="T22" fmla="*/ 33690551 w 257"/>
                <a:gd name="T23" fmla="*/ 32987091 h 237"/>
                <a:gd name="T24" fmla="*/ 41556136 w 257"/>
                <a:gd name="T25" fmla="*/ 34317591 h 237"/>
                <a:gd name="T26" fmla="*/ 50191314 w 257"/>
                <a:gd name="T27" fmla="*/ 35228163 h 237"/>
                <a:gd name="T28" fmla="*/ 59697976 w 257"/>
                <a:gd name="T29" fmla="*/ 35709582 h 237"/>
                <a:gd name="T30" fmla="*/ 69867640 w 257"/>
                <a:gd name="T31" fmla="*/ 35515498 h 237"/>
                <a:gd name="T32" fmla="*/ 81628992 w 257"/>
                <a:gd name="T33" fmla="*/ 34921182 h 237"/>
                <a:gd name="T34" fmla="*/ 71181952 w 257"/>
                <a:gd name="T35" fmla="*/ 34189893 h 237"/>
                <a:gd name="T36" fmla="*/ 61950822 w 257"/>
                <a:gd name="T37" fmla="*/ 33114161 h 237"/>
                <a:gd name="T38" fmla="*/ 53915263 w 257"/>
                <a:gd name="T39" fmla="*/ 31911559 h 237"/>
                <a:gd name="T40" fmla="*/ 46983626 w 257"/>
                <a:gd name="T41" fmla="*/ 30707579 h 237"/>
                <a:gd name="T42" fmla="*/ 40620497 w 257"/>
                <a:gd name="T43" fmla="*/ 29092640 h 237"/>
                <a:gd name="T44" fmla="*/ 35583758 w 257"/>
                <a:gd name="T45" fmla="*/ 27382813 h 237"/>
                <a:gd name="T46" fmla="*/ 30805655 w 257"/>
                <a:gd name="T47" fmla="*/ 25456179 h 237"/>
                <a:gd name="T48" fmla="*/ 26729181 w 257"/>
                <a:gd name="T49" fmla="*/ 23370633 h 237"/>
                <a:gd name="T50" fmla="*/ 22884014 w 257"/>
                <a:gd name="T51" fmla="*/ 21244493 h 237"/>
                <a:gd name="T52" fmla="*/ 19405620 w 257"/>
                <a:gd name="T53" fmla="*/ 18841404 h 237"/>
                <a:gd name="T54" fmla="*/ 16552222 w 257"/>
                <a:gd name="T55" fmla="*/ 16147167 h 237"/>
                <a:gd name="T56" fmla="*/ 13655597 w 257"/>
                <a:gd name="T57" fmla="*/ 13234496 h 237"/>
                <a:gd name="T58" fmla="*/ 10446892 w 257"/>
                <a:gd name="T59" fmla="*/ 10417078 h 237"/>
                <a:gd name="T60" fmla="*/ 7323413 w 257"/>
                <a:gd name="T61" fmla="*/ 7098648 h 237"/>
                <a:gd name="T62" fmla="*/ 3837893 w 257"/>
                <a:gd name="T63" fmla="*/ 360511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5893517 w 124"/>
                <a:gd name="T1" fmla="*/ 0 h 110"/>
                <a:gd name="T2" fmla="*/ 41644986 w 124"/>
                <a:gd name="T3" fmla="*/ 18539838 h 110"/>
                <a:gd name="T4" fmla="*/ 40258677 w 124"/>
                <a:gd name="T5" fmla="*/ 18325179 h 110"/>
                <a:gd name="T6" fmla="*/ 35945769 w 124"/>
                <a:gd name="T7" fmla="*/ 17997113 h 110"/>
                <a:gd name="T8" fmla="*/ 29919426 w 124"/>
                <a:gd name="T9" fmla="*/ 17303261 h 110"/>
                <a:gd name="T10" fmla="*/ 22861378 w 124"/>
                <a:gd name="T11" fmla="*/ 16975175 h 110"/>
                <a:gd name="T12" fmla="*/ 15127503 w 124"/>
                <a:gd name="T13" fmla="*/ 16625449 h 110"/>
                <a:gd name="T14" fmla="*/ 8444013 w 124"/>
                <a:gd name="T15" fmla="*/ 16848756 h 110"/>
                <a:gd name="T16" fmla="*/ 3027236 w 124"/>
                <a:gd name="T17" fmla="*/ 17517887 h 110"/>
                <a:gd name="T18" fmla="*/ 0 w 124"/>
                <a:gd name="T19" fmla="*/ 18889531 h 110"/>
                <a:gd name="T20" fmla="*/ 1373771 w 124"/>
                <a:gd name="T21" fmla="*/ 16848756 h 110"/>
                <a:gd name="T22" fmla="*/ 2659446 w 124"/>
                <a:gd name="T23" fmla="*/ 15284144 h 110"/>
                <a:gd name="T24" fmla="*/ 5396910 w 124"/>
                <a:gd name="T25" fmla="*/ 14052710 h 110"/>
                <a:gd name="T26" fmla="*/ 8444013 w 124"/>
                <a:gd name="T27" fmla="*/ 13029438 h 110"/>
                <a:gd name="T28" fmla="*/ 12100017 w 124"/>
                <a:gd name="T29" fmla="*/ 12362144 h 110"/>
                <a:gd name="T30" fmla="*/ 15789388 w 124"/>
                <a:gd name="T31" fmla="*/ 12139158 h 110"/>
                <a:gd name="T32" fmla="*/ 19814877 w 124"/>
                <a:gd name="T33" fmla="*/ 12139158 h 110"/>
                <a:gd name="T34" fmla="*/ 24233380 w 124"/>
                <a:gd name="T35" fmla="*/ 12701370 h 110"/>
                <a:gd name="T36" fmla="*/ 24466748 w 124"/>
                <a:gd name="T37" fmla="*/ 12139158 h 110"/>
                <a:gd name="T38" fmla="*/ 23471279 w 124"/>
                <a:gd name="T39" fmla="*/ 9640623 h 110"/>
                <a:gd name="T40" fmla="*/ 22471970 w 124"/>
                <a:gd name="T41" fmla="*/ 6527099 h 110"/>
                <a:gd name="T42" fmla="*/ 21810086 w 124"/>
                <a:gd name="T43" fmla="*/ 5155533 h 110"/>
                <a:gd name="T44" fmla="*/ 21205747 w 124"/>
                <a:gd name="T45" fmla="*/ 5155533 h 110"/>
                <a:gd name="T46" fmla="*/ 20443801 w 124"/>
                <a:gd name="T47" fmla="*/ 4942860 h 110"/>
                <a:gd name="T48" fmla="*/ 19814877 w 124"/>
                <a:gd name="T49" fmla="*/ 4488482 h 110"/>
                <a:gd name="T50" fmla="*/ 19210990 w 124"/>
                <a:gd name="T51" fmla="*/ 3954315 h 110"/>
                <a:gd name="T52" fmla="*/ 19210990 w 124"/>
                <a:gd name="T53" fmla="*/ 3251786 h 110"/>
                <a:gd name="T54" fmla="*/ 19814877 w 124"/>
                <a:gd name="T55" fmla="*/ 2360164 h 110"/>
                <a:gd name="T56" fmla="*/ 22185344 w 124"/>
                <a:gd name="T57" fmla="*/ 1371134 h 110"/>
                <a:gd name="T58" fmla="*/ 2589351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11095405 w 46"/>
                <a:gd name="T1" fmla="*/ 0 h 94"/>
                <a:gd name="T2" fmla="*/ 7100071 w 46"/>
                <a:gd name="T3" fmla="*/ 5061541 h 94"/>
                <a:gd name="T4" fmla="*/ 5346880 w 46"/>
                <a:gd name="T5" fmla="*/ 8290760 h 94"/>
                <a:gd name="T6" fmla="*/ 3907143 w 46"/>
                <a:gd name="T7" fmla="*/ 10550751 h 94"/>
                <a:gd name="T8" fmla="*/ 0 w 46"/>
                <a:gd name="T9" fmla="*/ 12546160 h 94"/>
                <a:gd name="T10" fmla="*/ 4296422 w 46"/>
                <a:gd name="T11" fmla="*/ 11723474 h 94"/>
                <a:gd name="T12" fmla="*/ 8294604 w 46"/>
                <a:gd name="T13" fmla="*/ 10656490 h 94"/>
                <a:gd name="T14" fmla="*/ 11488259 w 46"/>
                <a:gd name="T15" fmla="*/ 9201391 h 94"/>
                <a:gd name="T16" fmla="*/ 14297092 w 46"/>
                <a:gd name="T17" fmla="*/ 7601523 h 94"/>
                <a:gd name="T18" fmla="*/ 16029884 w 46"/>
                <a:gd name="T19" fmla="*/ 5857080 h 94"/>
                <a:gd name="T20" fmla="*/ 16442276 w 46"/>
                <a:gd name="T21" fmla="*/ 3974249 h 94"/>
                <a:gd name="T22" fmla="*/ 14948153 w 46"/>
                <a:gd name="T23" fmla="*/ 1994919 h 94"/>
                <a:gd name="T24" fmla="*/ 11095405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810765 w 149"/>
                <a:gd name="T3" fmla="*/ 29385587 h 704"/>
                <a:gd name="T4" fmla="*/ 4776045 w 149"/>
                <a:gd name="T5" fmla="*/ 67893635 h 704"/>
                <a:gd name="T6" fmla="*/ 8379011 w 149"/>
                <a:gd name="T7" fmla="*/ 115383002 h 704"/>
                <a:gd name="T8" fmla="*/ 12250636 w 149"/>
                <a:gd name="T9" fmla="*/ 178680303 h 704"/>
                <a:gd name="T10" fmla="*/ 17373201 w 149"/>
                <a:gd name="T11" fmla="*/ 255739035 h 704"/>
                <a:gd name="T12" fmla="*/ 21881926 w 149"/>
                <a:gd name="T13" fmla="*/ 338581059 h 704"/>
                <a:gd name="T14" fmla="*/ 26299956 w 149"/>
                <a:gd name="T15" fmla="*/ 435019053 h 704"/>
                <a:gd name="T16" fmla="*/ 29920509 w 149"/>
                <a:gd name="T17" fmla="*/ 545805731 h 704"/>
                <a:gd name="T18" fmla="*/ 33437181 w 149"/>
                <a:gd name="T19" fmla="*/ 662590782 h 704"/>
                <a:gd name="T20" fmla="*/ 35931784 w 149"/>
                <a:gd name="T21" fmla="*/ 796964166 h 704"/>
                <a:gd name="T22" fmla="*/ 37056023 w 149"/>
                <a:gd name="T23" fmla="*/ 946313666 h 704"/>
                <a:gd name="T24" fmla="*/ 37655775 w 149"/>
                <a:gd name="T25" fmla="*/ 1101631069 h 704"/>
                <a:gd name="T26" fmla="*/ 35931784 w 149"/>
                <a:gd name="T27" fmla="*/ 1275862247 h 704"/>
                <a:gd name="T28" fmla="*/ 32539701 w 149"/>
                <a:gd name="T29" fmla="*/ 1459591399 h 704"/>
                <a:gd name="T30" fmla="*/ 27555833 w 149"/>
                <a:gd name="T31" fmla="*/ 1651421687 h 704"/>
                <a:gd name="T32" fmla="*/ 20078196 w 149"/>
                <a:gd name="T33" fmla="*/ 1864628008 h 704"/>
                <a:gd name="T34" fmla="*/ 11683310 w 149"/>
                <a:gd name="T35" fmla="*/ 2105441902 h 704"/>
                <a:gd name="T36" fmla="*/ 6227821 w 149"/>
                <a:gd name="T37" fmla="*/ 2147483646 h 704"/>
                <a:gd name="T38" fmla="*/ 2965225 w 149"/>
                <a:gd name="T39" fmla="*/ 2147483646 h 704"/>
                <a:gd name="T40" fmla="*/ 1810765 w 149"/>
                <a:gd name="T41" fmla="*/ 2147483646 h 704"/>
                <a:gd name="T42" fmla="*/ 1810765 w 149"/>
                <a:gd name="T43" fmla="*/ 2147483646 h 704"/>
                <a:gd name="T44" fmla="*/ 2361184 w 149"/>
                <a:gd name="T45" fmla="*/ 2147483646 h 704"/>
                <a:gd name="T46" fmla="*/ 3621506 w 149"/>
                <a:gd name="T47" fmla="*/ 2147483646 h 704"/>
                <a:gd name="T48" fmla="*/ 4202333 w 149"/>
                <a:gd name="T49" fmla="*/ 2147483646 h 704"/>
                <a:gd name="T50" fmla="*/ 12250636 w 149"/>
                <a:gd name="T51" fmla="*/ 2147483646 h 704"/>
                <a:gd name="T52" fmla="*/ 11683310 w 149"/>
                <a:gd name="T53" fmla="*/ 2147483646 h 704"/>
                <a:gd name="T54" fmla="*/ 10786455 w 149"/>
                <a:gd name="T55" fmla="*/ 2147483646 h 704"/>
                <a:gd name="T56" fmla="*/ 9842313 w 149"/>
                <a:gd name="T57" fmla="*/ 2147483646 h 704"/>
                <a:gd name="T58" fmla="*/ 10447377 w 149"/>
                <a:gd name="T59" fmla="*/ 2147483646 h 704"/>
                <a:gd name="T60" fmla="*/ 12250636 w 149"/>
                <a:gd name="T61" fmla="*/ 2147483646 h 704"/>
                <a:gd name="T62" fmla="*/ 17373201 w 149"/>
                <a:gd name="T63" fmla="*/ 2147483646 h 704"/>
                <a:gd name="T64" fmla="*/ 25745079 w 149"/>
                <a:gd name="T65" fmla="*/ 1864628008 h 704"/>
                <a:gd name="T66" fmla="*/ 38557124 w 149"/>
                <a:gd name="T67" fmla="*/ 1512520132 h 704"/>
                <a:gd name="T68" fmla="*/ 42729070 w 149"/>
                <a:gd name="T69" fmla="*/ 1348752657 h 704"/>
                <a:gd name="T70" fmla="*/ 44570067 w 149"/>
                <a:gd name="T71" fmla="*/ 1135545193 h 704"/>
                <a:gd name="T72" fmla="*/ 43068530 w 149"/>
                <a:gd name="T73" fmla="*/ 888427374 h 704"/>
                <a:gd name="T74" fmla="*/ 39236487 w 149"/>
                <a:gd name="T75" fmla="*/ 647625787 h 704"/>
                <a:gd name="T76" fmla="*/ 32539701 w 149"/>
                <a:gd name="T77" fmla="*/ 410888959 h 704"/>
                <a:gd name="T78" fmla="*/ 24250511 w 149"/>
                <a:gd name="T79" fmla="*/ 212777959 h 704"/>
                <a:gd name="T80" fmla="*/ 13152375 w 149"/>
                <a:gd name="T81" fmla="*/ 67893635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79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4" y="447675"/>
            <a:ext cx="6192837" cy="2686050"/>
          </a:xfrm>
        </p:spPr>
        <p:txBody>
          <a:bodyPr/>
          <a:lstStyle>
            <a:lvl1pPr>
              <a:defRPr sz="39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179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3209925"/>
            <a:ext cx="6146800" cy="1114425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7E626C8-5B29-4514-AFAC-15252DB56F9C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8002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697B2A80-524E-4B7E-A131-D411D15A336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1956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12B0E85-1B62-48B4-80A1-8D6268AE337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4643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BD2A158E-4CEB-46FB-9714-478AC21358F9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4928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84AC91B-697B-4299-BD1E-45501C939FAF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2619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5FFD2B22-5895-41E7-8842-8FAFCDCACD8B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439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9C41617-B7A6-4ED5-8A33-0DD8A408D70E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4616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9ECDA681-8DA0-4805-BE19-0BCDE2399E19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109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C4FEEDE-14AC-4AFD-B382-FB5EC3213DF9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8683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591B6EC-66AF-47F4-899F-683FA3B2DCC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4186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6" y="77391"/>
            <a:ext cx="2060575" cy="4464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77391"/>
            <a:ext cx="6030912" cy="4464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EED7D6B-DD69-4E85-BBD1-7B4F5911D4F8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8736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8805863" cy="51435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567142 w 596"/>
                  <a:gd name="T1" fmla="*/ 12463502 h 666"/>
                  <a:gd name="T2" fmla="*/ 203036 w 596"/>
                  <a:gd name="T3" fmla="*/ 11478852 h 666"/>
                  <a:gd name="T4" fmla="*/ 0 w 596"/>
                  <a:gd name="T5" fmla="*/ 9726558 h 666"/>
                  <a:gd name="T6" fmla="*/ 141305 w 596"/>
                  <a:gd name="T7" fmla="*/ 7478801 h 666"/>
                  <a:gd name="T8" fmla="*/ 876600 w 596"/>
                  <a:gd name="T9" fmla="*/ 5088127 h 666"/>
                  <a:gd name="T10" fmla="*/ 2408816 w 596"/>
                  <a:gd name="T11" fmla="*/ 2825090 h 666"/>
                  <a:gd name="T12" fmla="*/ 4979578 w 596"/>
                  <a:gd name="T13" fmla="*/ 1042370 h 666"/>
                  <a:gd name="T14" fmla="*/ 8650079 w 596"/>
                  <a:gd name="T15" fmla="*/ 61081 h 666"/>
                  <a:gd name="T16" fmla="*/ 13317922 w 596"/>
                  <a:gd name="T17" fmla="*/ 303676 h 666"/>
                  <a:gd name="T18" fmla="*/ 16967200 w 596"/>
                  <a:gd name="T19" fmla="*/ 2296825 h 666"/>
                  <a:gd name="T20" fmla="*/ 19412273 w 596"/>
                  <a:gd name="T21" fmla="*/ 5562088 h 666"/>
                  <a:gd name="T22" fmla="*/ 20716256 w 596"/>
                  <a:gd name="T23" fmla="*/ 9556573 h 666"/>
                  <a:gd name="T24" fmla="*/ 20853490 w 596"/>
                  <a:gd name="T25" fmla="*/ 13775498 h 666"/>
                  <a:gd name="T26" fmla="*/ 19837831 w 596"/>
                  <a:gd name="T27" fmla="*/ 17683746 h 666"/>
                  <a:gd name="T28" fmla="*/ 17765367 w 596"/>
                  <a:gd name="T29" fmla="*/ 20703857 h 666"/>
                  <a:gd name="T30" fmla="*/ 14620342 w 596"/>
                  <a:gd name="T31" fmla="*/ 22322179 h 666"/>
                  <a:gd name="T32" fmla="*/ 13631882 w 596"/>
                  <a:gd name="T33" fmla="*/ 22179387 h 666"/>
                  <a:gd name="T34" fmla="*/ 15448238 w 596"/>
                  <a:gd name="T35" fmla="*/ 20780312 h 666"/>
                  <a:gd name="T36" fmla="*/ 16888770 w 596"/>
                  <a:gd name="T37" fmla="*/ 18319680 h 666"/>
                  <a:gd name="T38" fmla="*/ 17828607 w 596"/>
                  <a:gd name="T39" fmla="*/ 15279549 h 666"/>
                  <a:gd name="T40" fmla="*/ 18219355 w 596"/>
                  <a:gd name="T41" fmla="*/ 11962125 h 666"/>
                  <a:gd name="T42" fmla="*/ 18016472 w 596"/>
                  <a:gd name="T43" fmla="*/ 8685074 h 666"/>
                  <a:gd name="T44" fmla="*/ 17001095 w 596"/>
                  <a:gd name="T45" fmla="*/ 5859092 h 666"/>
                  <a:gd name="T46" fmla="*/ 15166234 w 596"/>
                  <a:gd name="T47" fmla="*/ 3771931 h 666"/>
                  <a:gd name="T48" fmla="*/ 11957958 w 596"/>
                  <a:gd name="T49" fmla="*/ 2517871 h 666"/>
                  <a:gd name="T50" fmla="*/ 8616993 w 596"/>
                  <a:gd name="T51" fmla="*/ 2052888 h 666"/>
                  <a:gd name="T52" fmla="*/ 6094975 w 596"/>
                  <a:gd name="T53" fmla="*/ 2383958 h 666"/>
                  <a:gd name="T54" fmla="*/ 4244688 w 596"/>
                  <a:gd name="T55" fmla="*/ 3398860 h 666"/>
                  <a:gd name="T56" fmla="*/ 2940873 w 596"/>
                  <a:gd name="T57" fmla="*/ 5011672 h 666"/>
                  <a:gd name="T58" fmla="*/ 1988460 w 596"/>
                  <a:gd name="T59" fmla="*/ 6928359 h 666"/>
                  <a:gd name="T60" fmla="*/ 1393039 w 596"/>
                  <a:gd name="T61" fmla="*/ 9149246 h 666"/>
                  <a:gd name="T62" fmla="*/ 987350 w 596"/>
                  <a:gd name="T63" fmla="*/ 11419113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892152 h 237"/>
                  <a:gd name="T4" fmla="*/ 105628 w 257"/>
                  <a:gd name="T5" fmla="*/ 1791204 h 237"/>
                  <a:gd name="T6" fmla="*/ 187039 w 257"/>
                  <a:gd name="T7" fmla="*/ 2684781 h 237"/>
                  <a:gd name="T8" fmla="*/ 345575 w 257"/>
                  <a:gd name="T9" fmla="*/ 3522271 h 237"/>
                  <a:gd name="T10" fmla="*/ 580751 w 257"/>
                  <a:gd name="T11" fmla="*/ 4270990 h 237"/>
                  <a:gd name="T12" fmla="*/ 864025 w 257"/>
                  <a:gd name="T13" fmla="*/ 5055315 h 237"/>
                  <a:gd name="T14" fmla="*/ 1215972 w 257"/>
                  <a:gd name="T15" fmla="*/ 5779104 h 237"/>
                  <a:gd name="T16" fmla="*/ 1635897 w 257"/>
                  <a:gd name="T17" fmla="*/ 6384746 h 237"/>
                  <a:gd name="T18" fmla="*/ 2154307 w 257"/>
                  <a:gd name="T19" fmla="*/ 6961574 h 237"/>
                  <a:gd name="T20" fmla="*/ 2760965 w 257"/>
                  <a:gd name="T21" fmla="*/ 7456051 h 237"/>
                  <a:gd name="T22" fmla="*/ 3411725 w 257"/>
                  <a:gd name="T23" fmla="*/ 7857424 h 237"/>
                  <a:gd name="T24" fmla="*/ 4212223 w 257"/>
                  <a:gd name="T25" fmla="*/ 8176165 h 237"/>
                  <a:gd name="T26" fmla="*/ 5079101 w 257"/>
                  <a:gd name="T27" fmla="*/ 8383663 h 237"/>
                  <a:gd name="T28" fmla="*/ 6050056 w 257"/>
                  <a:gd name="T29" fmla="*/ 8498272 h 237"/>
                  <a:gd name="T30" fmla="*/ 7072537 w 257"/>
                  <a:gd name="T31" fmla="*/ 8463840 h 237"/>
                  <a:gd name="T32" fmla="*/ 8262403 w 257"/>
                  <a:gd name="T33" fmla="*/ 8319654 h 237"/>
                  <a:gd name="T34" fmla="*/ 7201927 w 257"/>
                  <a:gd name="T35" fmla="*/ 8140571 h 237"/>
                  <a:gd name="T36" fmla="*/ 6263779 w 257"/>
                  <a:gd name="T37" fmla="*/ 7891670 h 237"/>
                  <a:gd name="T38" fmla="*/ 5469782 w 257"/>
                  <a:gd name="T39" fmla="*/ 7598886 h 237"/>
                  <a:gd name="T40" fmla="*/ 4759732 w 257"/>
                  <a:gd name="T41" fmla="*/ 7312753 h 237"/>
                  <a:gd name="T42" fmla="*/ 4109467 w 257"/>
                  <a:gd name="T43" fmla="*/ 6914548 h 237"/>
                  <a:gd name="T44" fmla="*/ 3603032 w 257"/>
                  <a:gd name="T45" fmla="*/ 6529102 h 237"/>
                  <a:gd name="T46" fmla="*/ 3123970 w 257"/>
                  <a:gd name="T47" fmla="*/ 6062194 h 237"/>
                  <a:gd name="T48" fmla="*/ 2701634 w 257"/>
                  <a:gd name="T49" fmla="*/ 5549902 h 237"/>
                  <a:gd name="T50" fmla="*/ 2312726 w 257"/>
                  <a:gd name="T51" fmla="*/ 5055315 h 237"/>
                  <a:gd name="T52" fmla="*/ 1967268 w 257"/>
                  <a:gd name="T53" fmla="*/ 4478485 h 237"/>
                  <a:gd name="T54" fmla="*/ 1679193 w 257"/>
                  <a:gd name="T55" fmla="*/ 3841169 h 237"/>
                  <a:gd name="T56" fmla="*/ 1386561 w 257"/>
                  <a:gd name="T57" fmla="*/ 3149612 h 237"/>
                  <a:gd name="T58" fmla="*/ 1055184 w 257"/>
                  <a:gd name="T59" fmla="*/ 2477075 h 237"/>
                  <a:gd name="T60" fmla="*/ 736297 w 257"/>
                  <a:gd name="T61" fmla="*/ 1680095 h 237"/>
                  <a:gd name="T62" fmla="*/ 388887 w 257"/>
                  <a:gd name="T63" fmla="*/ 86359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2655159 w 124"/>
                  <a:gd name="T1" fmla="*/ 0 h 110"/>
                  <a:gd name="T2" fmla="*/ 4278815 w 124"/>
                  <a:gd name="T3" fmla="*/ 4416162 h 110"/>
                  <a:gd name="T4" fmla="*/ 4140542 w 124"/>
                  <a:gd name="T5" fmla="*/ 4380218 h 110"/>
                  <a:gd name="T6" fmla="*/ 3691380 w 124"/>
                  <a:gd name="T7" fmla="*/ 4309905 h 110"/>
                  <a:gd name="T8" fmla="*/ 3075203 w 124"/>
                  <a:gd name="T9" fmla="*/ 4143077 h 110"/>
                  <a:gd name="T10" fmla="*/ 2352105 w 124"/>
                  <a:gd name="T11" fmla="*/ 4055583 h 110"/>
                  <a:gd name="T12" fmla="*/ 1562519 w 124"/>
                  <a:gd name="T13" fmla="*/ 3981340 h 110"/>
                  <a:gd name="T14" fmla="*/ 863277 w 124"/>
                  <a:gd name="T15" fmla="*/ 4023317 h 110"/>
                  <a:gd name="T16" fmla="*/ 313119 w 124"/>
                  <a:gd name="T17" fmla="*/ 4182351 h 110"/>
                  <a:gd name="T18" fmla="*/ 0 w 124"/>
                  <a:gd name="T19" fmla="*/ 4511158 h 110"/>
                  <a:gd name="T20" fmla="*/ 140169 w 124"/>
                  <a:gd name="T21" fmla="*/ 4023317 h 110"/>
                  <a:gd name="T22" fmla="*/ 275867 w 124"/>
                  <a:gd name="T23" fmla="*/ 3639192 h 110"/>
                  <a:gd name="T24" fmla="*/ 554340 w 124"/>
                  <a:gd name="T25" fmla="*/ 3366086 h 110"/>
                  <a:gd name="T26" fmla="*/ 863277 w 124"/>
                  <a:gd name="T27" fmla="*/ 3111821 h 110"/>
                  <a:gd name="T28" fmla="*/ 1238324 w 124"/>
                  <a:gd name="T29" fmla="*/ 2949167 h 110"/>
                  <a:gd name="T30" fmla="*/ 1624768 w 124"/>
                  <a:gd name="T31" fmla="*/ 2910593 h 110"/>
                  <a:gd name="T32" fmla="*/ 2038917 w 124"/>
                  <a:gd name="T33" fmla="*/ 2910593 h 110"/>
                  <a:gd name="T34" fmla="*/ 2487768 w 124"/>
                  <a:gd name="T35" fmla="*/ 3038065 h 110"/>
                  <a:gd name="T36" fmla="*/ 2515859 w 124"/>
                  <a:gd name="T37" fmla="*/ 2910593 h 110"/>
                  <a:gd name="T38" fmla="*/ 2404778 w 124"/>
                  <a:gd name="T39" fmla="*/ 2295579 h 110"/>
                  <a:gd name="T40" fmla="*/ 2314829 w 124"/>
                  <a:gd name="T41" fmla="*/ 1557393 h 110"/>
                  <a:gd name="T42" fmla="*/ 2239898 w 124"/>
                  <a:gd name="T43" fmla="*/ 1232473 h 110"/>
                  <a:gd name="T44" fmla="*/ 2179088 w 124"/>
                  <a:gd name="T45" fmla="*/ 1232473 h 110"/>
                  <a:gd name="T46" fmla="*/ 2101668 w 124"/>
                  <a:gd name="T47" fmla="*/ 1190521 h 110"/>
                  <a:gd name="T48" fmla="*/ 2038917 w 124"/>
                  <a:gd name="T49" fmla="*/ 1070526 h 110"/>
                  <a:gd name="T50" fmla="*/ 1961544 w 124"/>
                  <a:gd name="T51" fmla="*/ 942322 h 110"/>
                  <a:gd name="T52" fmla="*/ 1961544 w 124"/>
                  <a:gd name="T53" fmla="*/ 776991 h 110"/>
                  <a:gd name="T54" fmla="*/ 2038917 w 124"/>
                  <a:gd name="T55" fmla="*/ 575554 h 110"/>
                  <a:gd name="T56" fmla="*/ 2267618 w 124"/>
                  <a:gd name="T57" fmla="*/ 329518 h 110"/>
                  <a:gd name="T58" fmla="*/ 2655159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84384 w 109"/>
                  <a:gd name="T3" fmla="*/ 26412 h 156"/>
                  <a:gd name="T4" fmla="*/ 664656 w 109"/>
                  <a:gd name="T5" fmla="*/ 157098 h 156"/>
                  <a:gd name="T6" fmla="*/ 1382661 w 109"/>
                  <a:gd name="T7" fmla="*/ 394408 h 156"/>
                  <a:gd name="T8" fmla="*/ 2158560 w 109"/>
                  <a:gd name="T9" fmla="*/ 777284 h 156"/>
                  <a:gd name="T10" fmla="*/ 2906921 w 109"/>
                  <a:gd name="T11" fmla="*/ 1438224 h 156"/>
                  <a:gd name="T12" fmla="*/ 3593608 w 109"/>
                  <a:gd name="T13" fmla="*/ 2315627 h 156"/>
                  <a:gd name="T14" fmla="*/ 4009196 w 109"/>
                  <a:gd name="T15" fmla="*/ 3523229 h 156"/>
                  <a:gd name="T16" fmla="*/ 4075128 w 109"/>
                  <a:gd name="T17" fmla="*/ 5090962 h 156"/>
                  <a:gd name="T18" fmla="*/ 3919984 w 109"/>
                  <a:gd name="T19" fmla="*/ 5090962 h 156"/>
                  <a:gd name="T20" fmla="*/ 3706268 w 109"/>
                  <a:gd name="T21" fmla="*/ 5090962 h 156"/>
                  <a:gd name="T22" fmla="*/ 3476494 w 109"/>
                  <a:gd name="T23" fmla="*/ 5090962 h 156"/>
                  <a:gd name="T24" fmla="*/ 3261406 w 109"/>
                  <a:gd name="T25" fmla="*/ 5032301 h 156"/>
                  <a:gd name="T26" fmla="*/ 3025557 w 109"/>
                  <a:gd name="T27" fmla="*/ 4986790 h 156"/>
                  <a:gd name="T28" fmla="*/ 2759125 w 109"/>
                  <a:gd name="T29" fmla="*/ 4901631 h 156"/>
                  <a:gd name="T30" fmla="*/ 2461490 w 109"/>
                  <a:gd name="T31" fmla="*/ 4735102 h 156"/>
                  <a:gd name="T32" fmla="*/ 2158560 w 109"/>
                  <a:gd name="T33" fmla="*/ 4531115 h 156"/>
                  <a:gd name="T34" fmla="*/ 1975323 w 109"/>
                  <a:gd name="T35" fmla="*/ 4110070 h 156"/>
                  <a:gd name="T36" fmla="*/ 1975323 w 109"/>
                  <a:gd name="T37" fmla="*/ 3620267 h 156"/>
                  <a:gd name="T38" fmla="*/ 2093833 w 109"/>
                  <a:gd name="T39" fmla="*/ 3140959 h 156"/>
                  <a:gd name="T40" fmla="*/ 2211341 w 109"/>
                  <a:gd name="T41" fmla="*/ 2612899 h 156"/>
                  <a:gd name="T42" fmla="*/ 2093833 w 109"/>
                  <a:gd name="T43" fmla="*/ 2024945 h 156"/>
                  <a:gd name="T44" fmla="*/ 1796879 w 109"/>
                  <a:gd name="T45" fmla="*/ 1412074 h 156"/>
                  <a:gd name="T46" fmla="*/ 1160859 w 109"/>
                  <a:gd name="T47" fmla="*/ 743572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1099476 w 46"/>
                  <a:gd name="T1" fmla="*/ 0 h 94"/>
                  <a:gd name="T2" fmla="*/ 716007 w 46"/>
                  <a:gd name="T3" fmla="*/ 1228669 h 94"/>
                  <a:gd name="T4" fmla="*/ 539044 w 46"/>
                  <a:gd name="T5" fmla="*/ 2016712 h 94"/>
                  <a:gd name="T6" fmla="*/ 396232 w 46"/>
                  <a:gd name="T7" fmla="*/ 2565813 h 94"/>
                  <a:gd name="T8" fmla="*/ 0 w 46"/>
                  <a:gd name="T9" fmla="*/ 3053076 h 94"/>
                  <a:gd name="T10" fmla="*/ 424716 w 46"/>
                  <a:gd name="T11" fmla="*/ 2860229 h 94"/>
                  <a:gd name="T12" fmla="*/ 823440 w 46"/>
                  <a:gd name="T13" fmla="*/ 2598546 h 94"/>
                  <a:gd name="T14" fmla="*/ 1143210 w 46"/>
                  <a:gd name="T15" fmla="*/ 2232476 h 94"/>
                  <a:gd name="T16" fmla="*/ 1431839 w 46"/>
                  <a:gd name="T17" fmla="*/ 1850697 h 94"/>
                  <a:gd name="T18" fmla="*/ 1603233 w 46"/>
                  <a:gd name="T19" fmla="*/ 1431779 h 94"/>
                  <a:gd name="T20" fmla="*/ 1638419 w 46"/>
                  <a:gd name="T21" fmla="*/ 977019 h 94"/>
                  <a:gd name="T22" fmla="*/ 1488525 w 46"/>
                  <a:gd name="T23" fmla="*/ 477841 h 94"/>
                  <a:gd name="T24" fmla="*/ 1099476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6238 w 54"/>
                  <a:gd name="T3" fmla="*/ 36860 h 40"/>
                  <a:gd name="T4" fmla="*/ 187871 w 54"/>
                  <a:gd name="T5" fmla="*/ 119763 h 40"/>
                  <a:gd name="T6" fmla="*/ 417491 w 54"/>
                  <a:gd name="T7" fmla="*/ 306216 h 40"/>
                  <a:gd name="T8" fmla="*/ 677891 w 54"/>
                  <a:gd name="T9" fmla="*/ 455150 h 40"/>
                  <a:gd name="T10" fmla="*/ 927758 w 54"/>
                  <a:gd name="T11" fmla="*/ 574808 h 40"/>
                  <a:gd name="T12" fmla="*/ 1220884 w 54"/>
                  <a:gd name="T13" fmla="*/ 645748 h 40"/>
                  <a:gd name="T14" fmla="*/ 1480162 w 54"/>
                  <a:gd name="T15" fmla="*/ 688986 h 40"/>
                  <a:gd name="T16" fmla="*/ 1741862 w 54"/>
                  <a:gd name="T17" fmla="*/ 606301 h 40"/>
                  <a:gd name="T18" fmla="*/ 1708524 w 54"/>
                  <a:gd name="T19" fmla="*/ 944683 h 40"/>
                  <a:gd name="T20" fmla="*/ 1612169 w 54"/>
                  <a:gd name="T21" fmla="*/ 1250645 h 40"/>
                  <a:gd name="T22" fmla="*/ 1421907 w 54"/>
                  <a:gd name="T23" fmla="*/ 1452933 h 40"/>
                  <a:gd name="T24" fmla="*/ 1187180 w 54"/>
                  <a:gd name="T25" fmla="*/ 1519180 h 40"/>
                  <a:gd name="T26" fmla="*/ 901640 w 54"/>
                  <a:gd name="T27" fmla="*/ 1483891 h 40"/>
                  <a:gd name="T28" fmla="*/ 607813 w 54"/>
                  <a:gd name="T29" fmla="*/ 1213274 h 40"/>
                  <a:gd name="T30" fmla="*/ 320118 w 54"/>
                  <a:gd name="T31" fmla="*/ 755543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81653 w 149"/>
                  <a:gd name="T3" fmla="*/ 7093357 h 704"/>
                  <a:gd name="T4" fmla="*/ 490836 w 149"/>
                  <a:gd name="T5" fmla="*/ 16083563 h 704"/>
                  <a:gd name="T6" fmla="*/ 860241 w 149"/>
                  <a:gd name="T7" fmla="*/ 27482403 h 704"/>
                  <a:gd name="T8" fmla="*/ 1269570 w 149"/>
                  <a:gd name="T9" fmla="*/ 42311897 h 704"/>
                  <a:gd name="T10" fmla="*/ 1780866 w 149"/>
                  <a:gd name="T11" fmla="*/ 60676314 h 704"/>
                  <a:gd name="T12" fmla="*/ 2257915 w 149"/>
                  <a:gd name="T13" fmla="*/ 80378221 h 704"/>
                  <a:gd name="T14" fmla="*/ 2717958 w 149"/>
                  <a:gd name="T15" fmla="*/ 103004224 h 704"/>
                  <a:gd name="T16" fmla="*/ 3075790 w 149"/>
                  <a:gd name="T17" fmla="*/ 129248791 h 704"/>
                  <a:gd name="T18" fmla="*/ 3452755 w 149"/>
                  <a:gd name="T19" fmla="*/ 157136106 h 704"/>
                  <a:gd name="T20" fmla="*/ 3702841 w 149"/>
                  <a:gd name="T21" fmla="*/ 189280992 h 704"/>
                  <a:gd name="T22" fmla="*/ 3831282 w 149"/>
                  <a:gd name="T23" fmla="*/ 224498883 h 704"/>
                  <a:gd name="T24" fmla="*/ 3887438 w 149"/>
                  <a:gd name="T25" fmla="*/ 261313472 h 704"/>
                  <a:gd name="T26" fmla="*/ 3702841 w 149"/>
                  <a:gd name="T27" fmla="*/ 302446668 h 704"/>
                  <a:gd name="T28" fmla="*/ 3359400 w 149"/>
                  <a:gd name="T29" fmla="*/ 345995945 h 704"/>
                  <a:gd name="T30" fmla="*/ 2842323 w 149"/>
                  <a:gd name="T31" fmla="*/ 391792641 h 704"/>
                  <a:gd name="T32" fmla="*/ 2061650 w 149"/>
                  <a:gd name="T33" fmla="*/ 442263145 h 704"/>
                  <a:gd name="T34" fmla="*/ 1194839 w 149"/>
                  <a:gd name="T35" fmla="*/ 499464899 h 704"/>
                  <a:gd name="T36" fmla="*/ 652403 w 149"/>
                  <a:gd name="T37" fmla="*/ 552403228 h 704"/>
                  <a:gd name="T38" fmla="*/ 309228 w 149"/>
                  <a:gd name="T39" fmla="*/ 601273895 h 704"/>
                  <a:gd name="T40" fmla="*/ 181653 w 149"/>
                  <a:gd name="T41" fmla="*/ 648297287 h 704"/>
                  <a:gd name="T42" fmla="*/ 181653 w 149"/>
                  <a:gd name="T43" fmla="*/ 693001918 h 704"/>
                  <a:gd name="T44" fmla="*/ 252421 w 149"/>
                  <a:gd name="T45" fmla="*/ 734542734 h 704"/>
                  <a:gd name="T46" fmla="*/ 378038 w 149"/>
                  <a:gd name="T47" fmla="*/ 770998739 h 704"/>
                  <a:gd name="T48" fmla="*/ 434683 w 149"/>
                  <a:gd name="T49" fmla="*/ 806623448 h 704"/>
                  <a:gd name="T50" fmla="*/ 1269570 w 149"/>
                  <a:gd name="T51" fmla="*/ 788253317 h 704"/>
                  <a:gd name="T52" fmla="*/ 1194839 w 149"/>
                  <a:gd name="T53" fmla="*/ 779140838 h 704"/>
                  <a:gd name="T54" fmla="*/ 1112740 w 149"/>
                  <a:gd name="T55" fmla="*/ 752895826 h 704"/>
                  <a:gd name="T56" fmla="*/ 1019483 w 149"/>
                  <a:gd name="T57" fmla="*/ 712559399 h 704"/>
                  <a:gd name="T58" fmla="*/ 1087086 w 149"/>
                  <a:gd name="T59" fmla="*/ 658881816 h 704"/>
                  <a:gd name="T60" fmla="*/ 1269570 w 149"/>
                  <a:gd name="T61" fmla="*/ 594714974 h 704"/>
                  <a:gd name="T62" fmla="*/ 1780866 w 149"/>
                  <a:gd name="T63" fmla="*/ 521448266 h 704"/>
                  <a:gd name="T64" fmla="*/ 2646288 w 149"/>
                  <a:gd name="T65" fmla="*/ 442263145 h 704"/>
                  <a:gd name="T66" fmla="*/ 3981277 w 149"/>
                  <a:gd name="T67" fmla="*/ 358460043 h 704"/>
                  <a:gd name="T68" fmla="*/ 4415951 w 149"/>
                  <a:gd name="T69" fmla="*/ 319701474 h 704"/>
                  <a:gd name="T70" fmla="*/ 4597954 w 149"/>
                  <a:gd name="T71" fmla="*/ 269108296 h 704"/>
                  <a:gd name="T72" fmla="*/ 4446870 w 149"/>
                  <a:gd name="T73" fmla="*/ 210718423 h 704"/>
                  <a:gd name="T74" fmla="*/ 4037457 w 149"/>
                  <a:gd name="T75" fmla="*/ 153516659 h 704"/>
                  <a:gd name="T76" fmla="*/ 3359400 w 149"/>
                  <a:gd name="T77" fmla="*/ 97505258 h 704"/>
                  <a:gd name="T78" fmla="*/ 2490034 w 149"/>
                  <a:gd name="T79" fmla="*/ 50514795 h 704"/>
                  <a:gd name="T80" fmla="*/ 1351133 w 149"/>
                  <a:gd name="T81" fmla="*/ 16083563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798700 w 128"/>
                <a:gd name="T1" fmla="*/ 0 h 217"/>
                <a:gd name="T2" fmla="*/ 17674545 w 128"/>
                <a:gd name="T3" fmla="*/ 13858961 h 217"/>
                <a:gd name="T4" fmla="*/ 19338593 w 128"/>
                <a:gd name="T5" fmla="*/ 41449151 h 217"/>
                <a:gd name="T6" fmla="*/ 20656761 w 128"/>
                <a:gd name="T7" fmla="*/ 76906916 h 217"/>
                <a:gd name="T8" fmla="*/ 21536954 w 128"/>
                <a:gd name="T9" fmla="*/ 119393554 h 217"/>
                <a:gd name="T10" fmla="*/ 21346119 w 128"/>
                <a:gd name="T11" fmla="*/ 170067839 h 217"/>
                <a:gd name="T12" fmla="*/ 19524295 w 128"/>
                <a:gd name="T13" fmla="*/ 222278328 h 217"/>
                <a:gd name="T14" fmla="*/ 15798700 w 128"/>
                <a:gd name="T15" fmla="*/ 277074783 h 217"/>
                <a:gd name="T16" fmla="*/ 10060463 w 128"/>
                <a:gd name="T17" fmla="*/ 332382625 h 217"/>
                <a:gd name="T18" fmla="*/ 8273557 w 128"/>
                <a:gd name="T19" fmla="*/ 326198657 h 217"/>
                <a:gd name="T20" fmla="*/ 6397679 w 128"/>
                <a:gd name="T21" fmla="*/ 321622684 h 217"/>
                <a:gd name="T22" fmla="*/ 4406442 w 128"/>
                <a:gd name="T23" fmla="*/ 313889329 h 217"/>
                <a:gd name="T24" fmla="*/ 2668719 w 128"/>
                <a:gd name="T25" fmla="*/ 307705806 h 217"/>
                <a:gd name="T26" fmla="*/ 1318617 w 128"/>
                <a:gd name="T27" fmla="*/ 300216552 h 217"/>
                <a:gd name="T28" fmla="*/ 343399 w 128"/>
                <a:gd name="T29" fmla="*/ 290933475 h 217"/>
                <a:gd name="T30" fmla="*/ 0 w 128"/>
                <a:gd name="T31" fmla="*/ 280174338 h 217"/>
                <a:gd name="T32" fmla="*/ 207078 w 128"/>
                <a:gd name="T33" fmla="*/ 272440713 h 217"/>
                <a:gd name="T34" fmla="*/ 2186675 w 128"/>
                <a:gd name="T35" fmla="*/ 261678597 h 217"/>
                <a:gd name="T36" fmla="*/ 4858596 w 128"/>
                <a:gd name="T37" fmla="*/ 246955309 h 217"/>
                <a:gd name="T38" fmla="*/ 7737182 w 128"/>
                <a:gd name="T39" fmla="*/ 230011928 h 217"/>
                <a:gd name="T40" fmla="*/ 10596717 w 128"/>
                <a:gd name="T41" fmla="*/ 205332944 h 217"/>
                <a:gd name="T42" fmla="*/ 13263715 w 128"/>
                <a:gd name="T43" fmla="*/ 171597864 h 217"/>
                <a:gd name="T44" fmla="*/ 15326474 w 128"/>
                <a:gd name="T45" fmla="*/ 127069298 h 217"/>
                <a:gd name="T46" fmla="*/ 16321377 w 128"/>
                <a:gd name="T47" fmla="*/ 70722678 h 217"/>
                <a:gd name="T48" fmla="*/ 15798700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133659496 w 117"/>
                <a:gd name="T1" fmla="*/ 0 h 132"/>
                <a:gd name="T2" fmla="*/ 0 w 117"/>
                <a:gd name="T3" fmla="*/ 312758574 h 132"/>
                <a:gd name="T4" fmla="*/ 5266797 w 117"/>
                <a:gd name="T5" fmla="*/ 324064975 h 132"/>
                <a:gd name="T6" fmla="*/ 24693533 w 117"/>
                <a:gd name="T7" fmla="*/ 363481799 h 132"/>
                <a:gd name="T8" fmla="*/ 51761695 w 117"/>
                <a:gd name="T9" fmla="*/ 451667977 h 132"/>
                <a:gd name="T10" fmla="*/ 81919322 w 117"/>
                <a:gd name="T11" fmla="*/ 587260616 h 132"/>
                <a:gd name="T12" fmla="*/ 117724316 w 117"/>
                <a:gd name="T13" fmla="*/ 775634619 h 132"/>
                <a:gd name="T14" fmla="*/ 149623322 w 117"/>
                <a:gd name="T15" fmla="*/ 1000328418 h 132"/>
                <a:gd name="T16" fmla="*/ 181895182 w 117"/>
                <a:gd name="T17" fmla="*/ 1287767782 h 132"/>
                <a:gd name="T18" fmla="*/ 206568198 w 117"/>
                <a:gd name="T19" fmla="*/ 1651249581 h 132"/>
                <a:gd name="T20" fmla="*/ 208311161 w 117"/>
                <a:gd name="T21" fmla="*/ 1501479876 h 132"/>
                <a:gd name="T22" fmla="*/ 204847994 w 117"/>
                <a:gd name="T23" fmla="*/ 1338491017 h 132"/>
                <a:gd name="T24" fmla="*/ 192373397 w 117"/>
                <a:gd name="T25" fmla="*/ 1124778909 h 132"/>
                <a:gd name="T26" fmla="*/ 176607841 w 117"/>
                <a:gd name="T27" fmla="*/ 925431162 h 132"/>
                <a:gd name="T28" fmla="*/ 158353038 w 117"/>
                <a:gd name="T29" fmla="*/ 725819023 h 132"/>
                <a:gd name="T30" fmla="*/ 138870981 w 117"/>
                <a:gd name="T31" fmla="*/ 561948878 h 132"/>
                <a:gd name="T32" fmla="*/ 119465787 w 117"/>
                <a:gd name="T33" fmla="*/ 451667977 h 132"/>
                <a:gd name="T34" fmla="*/ 102933421 w 117"/>
                <a:gd name="T35" fmla="*/ 398888613 h 132"/>
                <a:gd name="T36" fmla="*/ 122928927 w 117"/>
                <a:gd name="T37" fmla="*/ 363481799 h 132"/>
                <a:gd name="T38" fmla="*/ 140677155 w 117"/>
                <a:gd name="T39" fmla="*/ 348236781 h 132"/>
                <a:gd name="T40" fmla="*/ 158353038 w 117"/>
                <a:gd name="T41" fmla="*/ 324064975 h 132"/>
                <a:gd name="T42" fmla="*/ 174885395 w 117"/>
                <a:gd name="T43" fmla="*/ 312758574 h 132"/>
                <a:gd name="T44" fmla="*/ 187169785 w 117"/>
                <a:gd name="T45" fmla="*/ 298679668 h 132"/>
                <a:gd name="T46" fmla="*/ 194158773 w 117"/>
                <a:gd name="T47" fmla="*/ 274502041 h 132"/>
                <a:gd name="T48" fmla="*/ 201363478 w 117"/>
                <a:gd name="T49" fmla="*/ 263269210 h 132"/>
                <a:gd name="T50" fmla="*/ 203107300 w 117"/>
                <a:gd name="T51" fmla="*/ 263269210 h 132"/>
                <a:gd name="T52" fmla="*/ 133659496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46235367 w 29"/>
                <a:gd name="T1" fmla="*/ 0 h 77"/>
                <a:gd name="T2" fmla="*/ 36669429 w 29"/>
                <a:gd name="T3" fmla="*/ 0 h 77"/>
                <a:gd name="T4" fmla="*/ 25509168 w 29"/>
                <a:gd name="T5" fmla="*/ 57897791 h 77"/>
                <a:gd name="T6" fmla="*/ 14348907 w 29"/>
                <a:gd name="T7" fmla="*/ 132196364 h 77"/>
                <a:gd name="T8" fmla="*/ 6377292 w 29"/>
                <a:gd name="T9" fmla="*/ 280302203 h 77"/>
                <a:gd name="T10" fmla="*/ 1594323 w 29"/>
                <a:gd name="T11" fmla="*/ 441392116 h 77"/>
                <a:gd name="T12" fmla="*/ 0 w 29"/>
                <a:gd name="T13" fmla="*/ 647519711 h 77"/>
                <a:gd name="T14" fmla="*/ 4782969 w 29"/>
                <a:gd name="T15" fmla="*/ 882806528 h 77"/>
                <a:gd name="T16" fmla="*/ 17537553 w 29"/>
                <a:gd name="T17" fmla="*/ 1129253633 h 77"/>
                <a:gd name="T18" fmla="*/ 23914845 w 29"/>
                <a:gd name="T19" fmla="*/ 779615054 h 77"/>
                <a:gd name="T20" fmla="*/ 30292137 w 29"/>
                <a:gd name="T21" fmla="*/ 544329820 h 77"/>
                <a:gd name="T22" fmla="*/ 36669429 w 29"/>
                <a:gd name="T23" fmla="*/ 321925393 h 77"/>
                <a:gd name="T24" fmla="*/ 4623536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797519 h 237"/>
                <a:gd name="T4" fmla="*/ 952995 w 257"/>
                <a:gd name="T5" fmla="*/ 7530207 h 237"/>
                <a:gd name="T6" fmla="*/ 1893206 w 257"/>
                <a:gd name="T7" fmla="*/ 11308050 h 237"/>
                <a:gd name="T8" fmla="*/ 3485541 w 257"/>
                <a:gd name="T9" fmla="*/ 14752424 h 237"/>
                <a:gd name="T10" fmla="*/ 5750576 w 257"/>
                <a:gd name="T11" fmla="*/ 17953671 h 237"/>
                <a:gd name="T12" fmla="*/ 8636111 w 257"/>
                <a:gd name="T13" fmla="*/ 21244493 h 237"/>
                <a:gd name="T14" fmla="*/ 12114449 w 257"/>
                <a:gd name="T15" fmla="*/ 24253532 h 237"/>
                <a:gd name="T16" fmla="*/ 16197018 w 257"/>
                <a:gd name="T17" fmla="*/ 26783616 h 237"/>
                <a:gd name="T18" fmla="*/ 21350455 w 257"/>
                <a:gd name="T19" fmla="*/ 29217325 h 237"/>
                <a:gd name="T20" fmla="*/ 27307946 w 257"/>
                <a:gd name="T21" fmla="*/ 31303021 h 237"/>
                <a:gd name="T22" fmla="*/ 33690551 w 257"/>
                <a:gd name="T23" fmla="*/ 32987091 h 237"/>
                <a:gd name="T24" fmla="*/ 41556136 w 257"/>
                <a:gd name="T25" fmla="*/ 34317591 h 237"/>
                <a:gd name="T26" fmla="*/ 50191314 w 257"/>
                <a:gd name="T27" fmla="*/ 35228163 h 237"/>
                <a:gd name="T28" fmla="*/ 59697976 w 257"/>
                <a:gd name="T29" fmla="*/ 35709582 h 237"/>
                <a:gd name="T30" fmla="*/ 69867640 w 257"/>
                <a:gd name="T31" fmla="*/ 35515498 h 237"/>
                <a:gd name="T32" fmla="*/ 81628992 w 257"/>
                <a:gd name="T33" fmla="*/ 34921182 h 237"/>
                <a:gd name="T34" fmla="*/ 71181952 w 257"/>
                <a:gd name="T35" fmla="*/ 34189893 h 237"/>
                <a:gd name="T36" fmla="*/ 61950822 w 257"/>
                <a:gd name="T37" fmla="*/ 33114161 h 237"/>
                <a:gd name="T38" fmla="*/ 53915263 w 257"/>
                <a:gd name="T39" fmla="*/ 31911559 h 237"/>
                <a:gd name="T40" fmla="*/ 46983626 w 257"/>
                <a:gd name="T41" fmla="*/ 30707579 h 237"/>
                <a:gd name="T42" fmla="*/ 40620497 w 257"/>
                <a:gd name="T43" fmla="*/ 29092640 h 237"/>
                <a:gd name="T44" fmla="*/ 35583758 w 257"/>
                <a:gd name="T45" fmla="*/ 27382813 h 237"/>
                <a:gd name="T46" fmla="*/ 30805655 w 257"/>
                <a:gd name="T47" fmla="*/ 25456179 h 237"/>
                <a:gd name="T48" fmla="*/ 26729181 w 257"/>
                <a:gd name="T49" fmla="*/ 23370633 h 237"/>
                <a:gd name="T50" fmla="*/ 22884014 w 257"/>
                <a:gd name="T51" fmla="*/ 21244493 h 237"/>
                <a:gd name="T52" fmla="*/ 19405620 w 257"/>
                <a:gd name="T53" fmla="*/ 18841404 h 237"/>
                <a:gd name="T54" fmla="*/ 16552222 w 257"/>
                <a:gd name="T55" fmla="*/ 16147167 h 237"/>
                <a:gd name="T56" fmla="*/ 13655597 w 257"/>
                <a:gd name="T57" fmla="*/ 13234496 h 237"/>
                <a:gd name="T58" fmla="*/ 10446892 w 257"/>
                <a:gd name="T59" fmla="*/ 10417078 h 237"/>
                <a:gd name="T60" fmla="*/ 7323413 w 257"/>
                <a:gd name="T61" fmla="*/ 7098648 h 237"/>
                <a:gd name="T62" fmla="*/ 3837893 w 257"/>
                <a:gd name="T63" fmla="*/ 360511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5893517 w 124"/>
                <a:gd name="T1" fmla="*/ 0 h 110"/>
                <a:gd name="T2" fmla="*/ 41644986 w 124"/>
                <a:gd name="T3" fmla="*/ 18539838 h 110"/>
                <a:gd name="T4" fmla="*/ 40258677 w 124"/>
                <a:gd name="T5" fmla="*/ 18325179 h 110"/>
                <a:gd name="T6" fmla="*/ 35945769 w 124"/>
                <a:gd name="T7" fmla="*/ 17997113 h 110"/>
                <a:gd name="T8" fmla="*/ 29919426 w 124"/>
                <a:gd name="T9" fmla="*/ 17303261 h 110"/>
                <a:gd name="T10" fmla="*/ 22861378 w 124"/>
                <a:gd name="T11" fmla="*/ 16975175 h 110"/>
                <a:gd name="T12" fmla="*/ 15127503 w 124"/>
                <a:gd name="T13" fmla="*/ 16625449 h 110"/>
                <a:gd name="T14" fmla="*/ 8444013 w 124"/>
                <a:gd name="T15" fmla="*/ 16848756 h 110"/>
                <a:gd name="T16" fmla="*/ 3027236 w 124"/>
                <a:gd name="T17" fmla="*/ 17517887 h 110"/>
                <a:gd name="T18" fmla="*/ 0 w 124"/>
                <a:gd name="T19" fmla="*/ 18889531 h 110"/>
                <a:gd name="T20" fmla="*/ 1373771 w 124"/>
                <a:gd name="T21" fmla="*/ 16848756 h 110"/>
                <a:gd name="T22" fmla="*/ 2659446 w 124"/>
                <a:gd name="T23" fmla="*/ 15284144 h 110"/>
                <a:gd name="T24" fmla="*/ 5396910 w 124"/>
                <a:gd name="T25" fmla="*/ 14052710 h 110"/>
                <a:gd name="T26" fmla="*/ 8444013 w 124"/>
                <a:gd name="T27" fmla="*/ 13029438 h 110"/>
                <a:gd name="T28" fmla="*/ 12100017 w 124"/>
                <a:gd name="T29" fmla="*/ 12362144 h 110"/>
                <a:gd name="T30" fmla="*/ 15789388 w 124"/>
                <a:gd name="T31" fmla="*/ 12139158 h 110"/>
                <a:gd name="T32" fmla="*/ 19814877 w 124"/>
                <a:gd name="T33" fmla="*/ 12139158 h 110"/>
                <a:gd name="T34" fmla="*/ 24233380 w 124"/>
                <a:gd name="T35" fmla="*/ 12701370 h 110"/>
                <a:gd name="T36" fmla="*/ 24466748 w 124"/>
                <a:gd name="T37" fmla="*/ 12139158 h 110"/>
                <a:gd name="T38" fmla="*/ 23471279 w 124"/>
                <a:gd name="T39" fmla="*/ 9640623 h 110"/>
                <a:gd name="T40" fmla="*/ 22471970 w 124"/>
                <a:gd name="T41" fmla="*/ 6527099 h 110"/>
                <a:gd name="T42" fmla="*/ 21810086 w 124"/>
                <a:gd name="T43" fmla="*/ 5155533 h 110"/>
                <a:gd name="T44" fmla="*/ 21205747 w 124"/>
                <a:gd name="T45" fmla="*/ 5155533 h 110"/>
                <a:gd name="T46" fmla="*/ 20443801 w 124"/>
                <a:gd name="T47" fmla="*/ 4942860 h 110"/>
                <a:gd name="T48" fmla="*/ 19814877 w 124"/>
                <a:gd name="T49" fmla="*/ 4488482 h 110"/>
                <a:gd name="T50" fmla="*/ 19210990 w 124"/>
                <a:gd name="T51" fmla="*/ 3954315 h 110"/>
                <a:gd name="T52" fmla="*/ 19210990 w 124"/>
                <a:gd name="T53" fmla="*/ 3251786 h 110"/>
                <a:gd name="T54" fmla="*/ 19814877 w 124"/>
                <a:gd name="T55" fmla="*/ 2360164 h 110"/>
                <a:gd name="T56" fmla="*/ 22185344 w 124"/>
                <a:gd name="T57" fmla="*/ 1371134 h 110"/>
                <a:gd name="T58" fmla="*/ 2589351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11095405 w 46"/>
                <a:gd name="T1" fmla="*/ 0 h 94"/>
                <a:gd name="T2" fmla="*/ 7100071 w 46"/>
                <a:gd name="T3" fmla="*/ 5061541 h 94"/>
                <a:gd name="T4" fmla="*/ 5346880 w 46"/>
                <a:gd name="T5" fmla="*/ 8290760 h 94"/>
                <a:gd name="T6" fmla="*/ 3907143 w 46"/>
                <a:gd name="T7" fmla="*/ 10550751 h 94"/>
                <a:gd name="T8" fmla="*/ 0 w 46"/>
                <a:gd name="T9" fmla="*/ 12546160 h 94"/>
                <a:gd name="T10" fmla="*/ 4296422 w 46"/>
                <a:gd name="T11" fmla="*/ 11723474 h 94"/>
                <a:gd name="T12" fmla="*/ 8294604 w 46"/>
                <a:gd name="T13" fmla="*/ 10656490 h 94"/>
                <a:gd name="T14" fmla="*/ 11488259 w 46"/>
                <a:gd name="T15" fmla="*/ 9201391 h 94"/>
                <a:gd name="T16" fmla="*/ 14297092 w 46"/>
                <a:gd name="T17" fmla="*/ 7601523 h 94"/>
                <a:gd name="T18" fmla="*/ 16029884 w 46"/>
                <a:gd name="T19" fmla="*/ 5857080 h 94"/>
                <a:gd name="T20" fmla="*/ 16442276 w 46"/>
                <a:gd name="T21" fmla="*/ 3974249 h 94"/>
                <a:gd name="T22" fmla="*/ 14948153 w 46"/>
                <a:gd name="T23" fmla="*/ 1994919 h 94"/>
                <a:gd name="T24" fmla="*/ 11095405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810765 w 149"/>
                <a:gd name="T3" fmla="*/ 29385587 h 704"/>
                <a:gd name="T4" fmla="*/ 4776045 w 149"/>
                <a:gd name="T5" fmla="*/ 67893635 h 704"/>
                <a:gd name="T6" fmla="*/ 8379011 w 149"/>
                <a:gd name="T7" fmla="*/ 115383002 h 704"/>
                <a:gd name="T8" fmla="*/ 12250636 w 149"/>
                <a:gd name="T9" fmla="*/ 178680303 h 704"/>
                <a:gd name="T10" fmla="*/ 17373201 w 149"/>
                <a:gd name="T11" fmla="*/ 255739035 h 704"/>
                <a:gd name="T12" fmla="*/ 21881926 w 149"/>
                <a:gd name="T13" fmla="*/ 338581059 h 704"/>
                <a:gd name="T14" fmla="*/ 26299956 w 149"/>
                <a:gd name="T15" fmla="*/ 435019053 h 704"/>
                <a:gd name="T16" fmla="*/ 29920509 w 149"/>
                <a:gd name="T17" fmla="*/ 545805731 h 704"/>
                <a:gd name="T18" fmla="*/ 33437181 w 149"/>
                <a:gd name="T19" fmla="*/ 662590782 h 704"/>
                <a:gd name="T20" fmla="*/ 35931784 w 149"/>
                <a:gd name="T21" fmla="*/ 796964166 h 704"/>
                <a:gd name="T22" fmla="*/ 37056023 w 149"/>
                <a:gd name="T23" fmla="*/ 946313666 h 704"/>
                <a:gd name="T24" fmla="*/ 37655775 w 149"/>
                <a:gd name="T25" fmla="*/ 1101631069 h 704"/>
                <a:gd name="T26" fmla="*/ 35931784 w 149"/>
                <a:gd name="T27" fmla="*/ 1275862247 h 704"/>
                <a:gd name="T28" fmla="*/ 32539701 w 149"/>
                <a:gd name="T29" fmla="*/ 1459591399 h 704"/>
                <a:gd name="T30" fmla="*/ 27555833 w 149"/>
                <a:gd name="T31" fmla="*/ 1651421687 h 704"/>
                <a:gd name="T32" fmla="*/ 20078196 w 149"/>
                <a:gd name="T33" fmla="*/ 1864628008 h 704"/>
                <a:gd name="T34" fmla="*/ 11683310 w 149"/>
                <a:gd name="T35" fmla="*/ 2105441902 h 704"/>
                <a:gd name="T36" fmla="*/ 6227821 w 149"/>
                <a:gd name="T37" fmla="*/ 2147483646 h 704"/>
                <a:gd name="T38" fmla="*/ 2965225 w 149"/>
                <a:gd name="T39" fmla="*/ 2147483646 h 704"/>
                <a:gd name="T40" fmla="*/ 1810765 w 149"/>
                <a:gd name="T41" fmla="*/ 2147483646 h 704"/>
                <a:gd name="T42" fmla="*/ 1810765 w 149"/>
                <a:gd name="T43" fmla="*/ 2147483646 h 704"/>
                <a:gd name="T44" fmla="*/ 2361184 w 149"/>
                <a:gd name="T45" fmla="*/ 2147483646 h 704"/>
                <a:gd name="T46" fmla="*/ 3621506 w 149"/>
                <a:gd name="T47" fmla="*/ 2147483646 h 704"/>
                <a:gd name="T48" fmla="*/ 4202333 w 149"/>
                <a:gd name="T49" fmla="*/ 2147483646 h 704"/>
                <a:gd name="T50" fmla="*/ 12250636 w 149"/>
                <a:gd name="T51" fmla="*/ 2147483646 h 704"/>
                <a:gd name="T52" fmla="*/ 11683310 w 149"/>
                <a:gd name="T53" fmla="*/ 2147483646 h 704"/>
                <a:gd name="T54" fmla="*/ 10786455 w 149"/>
                <a:gd name="T55" fmla="*/ 2147483646 h 704"/>
                <a:gd name="T56" fmla="*/ 9842313 w 149"/>
                <a:gd name="T57" fmla="*/ 2147483646 h 704"/>
                <a:gd name="T58" fmla="*/ 10447377 w 149"/>
                <a:gd name="T59" fmla="*/ 2147483646 h 704"/>
                <a:gd name="T60" fmla="*/ 12250636 w 149"/>
                <a:gd name="T61" fmla="*/ 2147483646 h 704"/>
                <a:gd name="T62" fmla="*/ 17373201 w 149"/>
                <a:gd name="T63" fmla="*/ 2147483646 h 704"/>
                <a:gd name="T64" fmla="*/ 25745079 w 149"/>
                <a:gd name="T65" fmla="*/ 1864628008 h 704"/>
                <a:gd name="T66" fmla="*/ 38557124 w 149"/>
                <a:gd name="T67" fmla="*/ 1512520132 h 704"/>
                <a:gd name="T68" fmla="*/ 42729070 w 149"/>
                <a:gd name="T69" fmla="*/ 1348752657 h 704"/>
                <a:gd name="T70" fmla="*/ 44570067 w 149"/>
                <a:gd name="T71" fmla="*/ 1135545193 h 704"/>
                <a:gd name="T72" fmla="*/ 43068530 w 149"/>
                <a:gd name="T73" fmla="*/ 888427374 h 704"/>
                <a:gd name="T74" fmla="*/ 39236487 w 149"/>
                <a:gd name="T75" fmla="*/ 647625787 h 704"/>
                <a:gd name="T76" fmla="*/ 32539701 w 149"/>
                <a:gd name="T77" fmla="*/ 410888959 h 704"/>
                <a:gd name="T78" fmla="*/ 24250511 w 149"/>
                <a:gd name="T79" fmla="*/ 212777959 h 704"/>
                <a:gd name="T80" fmla="*/ 13152375 w 149"/>
                <a:gd name="T81" fmla="*/ 67893635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79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4" y="447675"/>
            <a:ext cx="6192837" cy="2686050"/>
          </a:xfrm>
        </p:spPr>
        <p:txBody>
          <a:bodyPr/>
          <a:lstStyle>
            <a:lvl1pPr>
              <a:defRPr sz="39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179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3209925"/>
            <a:ext cx="6146800" cy="1114425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BE05A44E-D0A3-484D-96BA-3219542AE625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8816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5DB1C3CA-D5E3-439E-A4D1-399E30E49D74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7790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1B70CBEE-EBD5-4422-B1C2-EE25A2B4BFE4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6344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4F8DA06-39B4-429F-9BA0-8F40B526297D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1073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126C766A-A4E7-46C2-A598-6ED7CBB094F8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552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1028DB7-2B4F-46A8-9189-7DFC4C127100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1137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CAC9A07F-FD76-4109-819A-95B33B42EA3A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6201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5E01D7A-4EF1-4AE0-8F95-A7F1C45611CB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9355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A210B888-8F32-45AF-8921-519740E8C292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3093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7B424BF3-3DCF-4D8B-820C-CD5113F011EE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1280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6" y="77391"/>
            <a:ext cx="2060575" cy="4464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77391"/>
            <a:ext cx="6030912" cy="4464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3F789AC-1C99-47FB-863F-56AA594CB793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0558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8805863" cy="51435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567142 w 596"/>
                  <a:gd name="T1" fmla="*/ 12463502 h 666"/>
                  <a:gd name="T2" fmla="*/ 203036 w 596"/>
                  <a:gd name="T3" fmla="*/ 11478852 h 666"/>
                  <a:gd name="T4" fmla="*/ 0 w 596"/>
                  <a:gd name="T5" fmla="*/ 9726558 h 666"/>
                  <a:gd name="T6" fmla="*/ 141305 w 596"/>
                  <a:gd name="T7" fmla="*/ 7478801 h 666"/>
                  <a:gd name="T8" fmla="*/ 876600 w 596"/>
                  <a:gd name="T9" fmla="*/ 5088127 h 666"/>
                  <a:gd name="T10" fmla="*/ 2408816 w 596"/>
                  <a:gd name="T11" fmla="*/ 2825090 h 666"/>
                  <a:gd name="T12" fmla="*/ 4979578 w 596"/>
                  <a:gd name="T13" fmla="*/ 1042370 h 666"/>
                  <a:gd name="T14" fmla="*/ 8650079 w 596"/>
                  <a:gd name="T15" fmla="*/ 61081 h 666"/>
                  <a:gd name="T16" fmla="*/ 13317922 w 596"/>
                  <a:gd name="T17" fmla="*/ 303676 h 666"/>
                  <a:gd name="T18" fmla="*/ 16967200 w 596"/>
                  <a:gd name="T19" fmla="*/ 2296825 h 666"/>
                  <a:gd name="T20" fmla="*/ 19412273 w 596"/>
                  <a:gd name="T21" fmla="*/ 5562088 h 666"/>
                  <a:gd name="T22" fmla="*/ 20716256 w 596"/>
                  <a:gd name="T23" fmla="*/ 9556573 h 666"/>
                  <a:gd name="T24" fmla="*/ 20853490 w 596"/>
                  <a:gd name="T25" fmla="*/ 13775498 h 666"/>
                  <a:gd name="T26" fmla="*/ 19837831 w 596"/>
                  <a:gd name="T27" fmla="*/ 17683746 h 666"/>
                  <a:gd name="T28" fmla="*/ 17765367 w 596"/>
                  <a:gd name="T29" fmla="*/ 20703857 h 666"/>
                  <a:gd name="T30" fmla="*/ 14620342 w 596"/>
                  <a:gd name="T31" fmla="*/ 22322179 h 666"/>
                  <a:gd name="T32" fmla="*/ 13631882 w 596"/>
                  <a:gd name="T33" fmla="*/ 22179387 h 666"/>
                  <a:gd name="T34" fmla="*/ 15448238 w 596"/>
                  <a:gd name="T35" fmla="*/ 20780312 h 666"/>
                  <a:gd name="T36" fmla="*/ 16888770 w 596"/>
                  <a:gd name="T37" fmla="*/ 18319680 h 666"/>
                  <a:gd name="T38" fmla="*/ 17828607 w 596"/>
                  <a:gd name="T39" fmla="*/ 15279549 h 666"/>
                  <a:gd name="T40" fmla="*/ 18219355 w 596"/>
                  <a:gd name="T41" fmla="*/ 11962125 h 666"/>
                  <a:gd name="T42" fmla="*/ 18016472 w 596"/>
                  <a:gd name="T43" fmla="*/ 8685074 h 666"/>
                  <a:gd name="T44" fmla="*/ 17001095 w 596"/>
                  <a:gd name="T45" fmla="*/ 5859092 h 666"/>
                  <a:gd name="T46" fmla="*/ 15166234 w 596"/>
                  <a:gd name="T47" fmla="*/ 3771931 h 666"/>
                  <a:gd name="T48" fmla="*/ 11957958 w 596"/>
                  <a:gd name="T49" fmla="*/ 2517871 h 666"/>
                  <a:gd name="T50" fmla="*/ 8616993 w 596"/>
                  <a:gd name="T51" fmla="*/ 2052888 h 666"/>
                  <a:gd name="T52" fmla="*/ 6094975 w 596"/>
                  <a:gd name="T53" fmla="*/ 2383958 h 666"/>
                  <a:gd name="T54" fmla="*/ 4244688 w 596"/>
                  <a:gd name="T55" fmla="*/ 3398860 h 666"/>
                  <a:gd name="T56" fmla="*/ 2940873 w 596"/>
                  <a:gd name="T57" fmla="*/ 5011672 h 666"/>
                  <a:gd name="T58" fmla="*/ 1988460 w 596"/>
                  <a:gd name="T59" fmla="*/ 6928359 h 666"/>
                  <a:gd name="T60" fmla="*/ 1393039 w 596"/>
                  <a:gd name="T61" fmla="*/ 9149246 h 666"/>
                  <a:gd name="T62" fmla="*/ 987350 w 596"/>
                  <a:gd name="T63" fmla="*/ 11419113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892152 h 237"/>
                  <a:gd name="T4" fmla="*/ 105628 w 257"/>
                  <a:gd name="T5" fmla="*/ 1791204 h 237"/>
                  <a:gd name="T6" fmla="*/ 187039 w 257"/>
                  <a:gd name="T7" fmla="*/ 2684781 h 237"/>
                  <a:gd name="T8" fmla="*/ 345575 w 257"/>
                  <a:gd name="T9" fmla="*/ 3522271 h 237"/>
                  <a:gd name="T10" fmla="*/ 580751 w 257"/>
                  <a:gd name="T11" fmla="*/ 4270990 h 237"/>
                  <a:gd name="T12" fmla="*/ 864025 w 257"/>
                  <a:gd name="T13" fmla="*/ 5055315 h 237"/>
                  <a:gd name="T14" fmla="*/ 1215972 w 257"/>
                  <a:gd name="T15" fmla="*/ 5779104 h 237"/>
                  <a:gd name="T16" fmla="*/ 1635897 w 257"/>
                  <a:gd name="T17" fmla="*/ 6384746 h 237"/>
                  <a:gd name="T18" fmla="*/ 2154307 w 257"/>
                  <a:gd name="T19" fmla="*/ 6961574 h 237"/>
                  <a:gd name="T20" fmla="*/ 2760965 w 257"/>
                  <a:gd name="T21" fmla="*/ 7456051 h 237"/>
                  <a:gd name="T22" fmla="*/ 3411725 w 257"/>
                  <a:gd name="T23" fmla="*/ 7857424 h 237"/>
                  <a:gd name="T24" fmla="*/ 4212223 w 257"/>
                  <a:gd name="T25" fmla="*/ 8176165 h 237"/>
                  <a:gd name="T26" fmla="*/ 5079101 w 257"/>
                  <a:gd name="T27" fmla="*/ 8383663 h 237"/>
                  <a:gd name="T28" fmla="*/ 6050056 w 257"/>
                  <a:gd name="T29" fmla="*/ 8498272 h 237"/>
                  <a:gd name="T30" fmla="*/ 7072537 w 257"/>
                  <a:gd name="T31" fmla="*/ 8463840 h 237"/>
                  <a:gd name="T32" fmla="*/ 8262403 w 257"/>
                  <a:gd name="T33" fmla="*/ 8319654 h 237"/>
                  <a:gd name="T34" fmla="*/ 7201927 w 257"/>
                  <a:gd name="T35" fmla="*/ 8140571 h 237"/>
                  <a:gd name="T36" fmla="*/ 6263779 w 257"/>
                  <a:gd name="T37" fmla="*/ 7891670 h 237"/>
                  <a:gd name="T38" fmla="*/ 5469782 w 257"/>
                  <a:gd name="T39" fmla="*/ 7598886 h 237"/>
                  <a:gd name="T40" fmla="*/ 4759732 w 257"/>
                  <a:gd name="T41" fmla="*/ 7312753 h 237"/>
                  <a:gd name="T42" fmla="*/ 4109467 w 257"/>
                  <a:gd name="T43" fmla="*/ 6914548 h 237"/>
                  <a:gd name="T44" fmla="*/ 3603032 w 257"/>
                  <a:gd name="T45" fmla="*/ 6529102 h 237"/>
                  <a:gd name="T46" fmla="*/ 3123970 w 257"/>
                  <a:gd name="T47" fmla="*/ 6062194 h 237"/>
                  <a:gd name="T48" fmla="*/ 2701634 w 257"/>
                  <a:gd name="T49" fmla="*/ 5549902 h 237"/>
                  <a:gd name="T50" fmla="*/ 2312726 w 257"/>
                  <a:gd name="T51" fmla="*/ 5055315 h 237"/>
                  <a:gd name="T52" fmla="*/ 1967268 w 257"/>
                  <a:gd name="T53" fmla="*/ 4478485 h 237"/>
                  <a:gd name="T54" fmla="*/ 1679193 w 257"/>
                  <a:gd name="T55" fmla="*/ 3841169 h 237"/>
                  <a:gd name="T56" fmla="*/ 1386561 w 257"/>
                  <a:gd name="T57" fmla="*/ 3149612 h 237"/>
                  <a:gd name="T58" fmla="*/ 1055184 w 257"/>
                  <a:gd name="T59" fmla="*/ 2477075 h 237"/>
                  <a:gd name="T60" fmla="*/ 736297 w 257"/>
                  <a:gd name="T61" fmla="*/ 1680095 h 237"/>
                  <a:gd name="T62" fmla="*/ 388887 w 257"/>
                  <a:gd name="T63" fmla="*/ 86359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2655159 w 124"/>
                  <a:gd name="T1" fmla="*/ 0 h 110"/>
                  <a:gd name="T2" fmla="*/ 4278815 w 124"/>
                  <a:gd name="T3" fmla="*/ 4416162 h 110"/>
                  <a:gd name="T4" fmla="*/ 4140542 w 124"/>
                  <a:gd name="T5" fmla="*/ 4380218 h 110"/>
                  <a:gd name="T6" fmla="*/ 3691380 w 124"/>
                  <a:gd name="T7" fmla="*/ 4309905 h 110"/>
                  <a:gd name="T8" fmla="*/ 3075203 w 124"/>
                  <a:gd name="T9" fmla="*/ 4143077 h 110"/>
                  <a:gd name="T10" fmla="*/ 2352105 w 124"/>
                  <a:gd name="T11" fmla="*/ 4055583 h 110"/>
                  <a:gd name="T12" fmla="*/ 1562519 w 124"/>
                  <a:gd name="T13" fmla="*/ 3981340 h 110"/>
                  <a:gd name="T14" fmla="*/ 863277 w 124"/>
                  <a:gd name="T15" fmla="*/ 4023317 h 110"/>
                  <a:gd name="T16" fmla="*/ 313119 w 124"/>
                  <a:gd name="T17" fmla="*/ 4182351 h 110"/>
                  <a:gd name="T18" fmla="*/ 0 w 124"/>
                  <a:gd name="T19" fmla="*/ 4511158 h 110"/>
                  <a:gd name="T20" fmla="*/ 140169 w 124"/>
                  <a:gd name="T21" fmla="*/ 4023317 h 110"/>
                  <a:gd name="T22" fmla="*/ 275867 w 124"/>
                  <a:gd name="T23" fmla="*/ 3639192 h 110"/>
                  <a:gd name="T24" fmla="*/ 554340 w 124"/>
                  <a:gd name="T25" fmla="*/ 3366086 h 110"/>
                  <a:gd name="T26" fmla="*/ 863277 w 124"/>
                  <a:gd name="T27" fmla="*/ 3111821 h 110"/>
                  <a:gd name="T28" fmla="*/ 1238324 w 124"/>
                  <a:gd name="T29" fmla="*/ 2949167 h 110"/>
                  <a:gd name="T30" fmla="*/ 1624768 w 124"/>
                  <a:gd name="T31" fmla="*/ 2910593 h 110"/>
                  <a:gd name="T32" fmla="*/ 2038917 w 124"/>
                  <a:gd name="T33" fmla="*/ 2910593 h 110"/>
                  <a:gd name="T34" fmla="*/ 2487768 w 124"/>
                  <a:gd name="T35" fmla="*/ 3038065 h 110"/>
                  <a:gd name="T36" fmla="*/ 2515859 w 124"/>
                  <a:gd name="T37" fmla="*/ 2910593 h 110"/>
                  <a:gd name="T38" fmla="*/ 2404778 w 124"/>
                  <a:gd name="T39" fmla="*/ 2295579 h 110"/>
                  <a:gd name="T40" fmla="*/ 2314829 w 124"/>
                  <a:gd name="T41" fmla="*/ 1557393 h 110"/>
                  <a:gd name="T42" fmla="*/ 2239898 w 124"/>
                  <a:gd name="T43" fmla="*/ 1232473 h 110"/>
                  <a:gd name="T44" fmla="*/ 2179088 w 124"/>
                  <a:gd name="T45" fmla="*/ 1232473 h 110"/>
                  <a:gd name="T46" fmla="*/ 2101668 w 124"/>
                  <a:gd name="T47" fmla="*/ 1190521 h 110"/>
                  <a:gd name="T48" fmla="*/ 2038917 w 124"/>
                  <a:gd name="T49" fmla="*/ 1070526 h 110"/>
                  <a:gd name="T50" fmla="*/ 1961544 w 124"/>
                  <a:gd name="T51" fmla="*/ 942322 h 110"/>
                  <a:gd name="T52" fmla="*/ 1961544 w 124"/>
                  <a:gd name="T53" fmla="*/ 776991 h 110"/>
                  <a:gd name="T54" fmla="*/ 2038917 w 124"/>
                  <a:gd name="T55" fmla="*/ 575554 h 110"/>
                  <a:gd name="T56" fmla="*/ 2267618 w 124"/>
                  <a:gd name="T57" fmla="*/ 329518 h 110"/>
                  <a:gd name="T58" fmla="*/ 2655159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84384 w 109"/>
                  <a:gd name="T3" fmla="*/ 26412 h 156"/>
                  <a:gd name="T4" fmla="*/ 664656 w 109"/>
                  <a:gd name="T5" fmla="*/ 157098 h 156"/>
                  <a:gd name="T6" fmla="*/ 1382661 w 109"/>
                  <a:gd name="T7" fmla="*/ 394408 h 156"/>
                  <a:gd name="T8" fmla="*/ 2158560 w 109"/>
                  <a:gd name="T9" fmla="*/ 777284 h 156"/>
                  <a:gd name="T10" fmla="*/ 2906921 w 109"/>
                  <a:gd name="T11" fmla="*/ 1438224 h 156"/>
                  <a:gd name="T12" fmla="*/ 3593608 w 109"/>
                  <a:gd name="T13" fmla="*/ 2315627 h 156"/>
                  <a:gd name="T14" fmla="*/ 4009196 w 109"/>
                  <a:gd name="T15" fmla="*/ 3523229 h 156"/>
                  <a:gd name="T16" fmla="*/ 4075128 w 109"/>
                  <a:gd name="T17" fmla="*/ 5090962 h 156"/>
                  <a:gd name="T18" fmla="*/ 3919984 w 109"/>
                  <a:gd name="T19" fmla="*/ 5090962 h 156"/>
                  <a:gd name="T20" fmla="*/ 3706268 w 109"/>
                  <a:gd name="T21" fmla="*/ 5090962 h 156"/>
                  <a:gd name="T22" fmla="*/ 3476494 w 109"/>
                  <a:gd name="T23" fmla="*/ 5090962 h 156"/>
                  <a:gd name="T24" fmla="*/ 3261406 w 109"/>
                  <a:gd name="T25" fmla="*/ 5032301 h 156"/>
                  <a:gd name="T26" fmla="*/ 3025557 w 109"/>
                  <a:gd name="T27" fmla="*/ 4986790 h 156"/>
                  <a:gd name="T28" fmla="*/ 2759125 w 109"/>
                  <a:gd name="T29" fmla="*/ 4901631 h 156"/>
                  <a:gd name="T30" fmla="*/ 2461490 w 109"/>
                  <a:gd name="T31" fmla="*/ 4735102 h 156"/>
                  <a:gd name="T32" fmla="*/ 2158560 w 109"/>
                  <a:gd name="T33" fmla="*/ 4531115 h 156"/>
                  <a:gd name="T34" fmla="*/ 1975323 w 109"/>
                  <a:gd name="T35" fmla="*/ 4110070 h 156"/>
                  <a:gd name="T36" fmla="*/ 1975323 w 109"/>
                  <a:gd name="T37" fmla="*/ 3620267 h 156"/>
                  <a:gd name="T38" fmla="*/ 2093833 w 109"/>
                  <a:gd name="T39" fmla="*/ 3140959 h 156"/>
                  <a:gd name="T40" fmla="*/ 2211341 w 109"/>
                  <a:gd name="T41" fmla="*/ 2612899 h 156"/>
                  <a:gd name="T42" fmla="*/ 2093833 w 109"/>
                  <a:gd name="T43" fmla="*/ 2024945 h 156"/>
                  <a:gd name="T44" fmla="*/ 1796879 w 109"/>
                  <a:gd name="T45" fmla="*/ 1412074 h 156"/>
                  <a:gd name="T46" fmla="*/ 1160859 w 109"/>
                  <a:gd name="T47" fmla="*/ 743572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1099476 w 46"/>
                  <a:gd name="T1" fmla="*/ 0 h 94"/>
                  <a:gd name="T2" fmla="*/ 716007 w 46"/>
                  <a:gd name="T3" fmla="*/ 1228669 h 94"/>
                  <a:gd name="T4" fmla="*/ 539044 w 46"/>
                  <a:gd name="T5" fmla="*/ 2016712 h 94"/>
                  <a:gd name="T6" fmla="*/ 396232 w 46"/>
                  <a:gd name="T7" fmla="*/ 2565813 h 94"/>
                  <a:gd name="T8" fmla="*/ 0 w 46"/>
                  <a:gd name="T9" fmla="*/ 3053076 h 94"/>
                  <a:gd name="T10" fmla="*/ 424716 w 46"/>
                  <a:gd name="T11" fmla="*/ 2860229 h 94"/>
                  <a:gd name="T12" fmla="*/ 823440 w 46"/>
                  <a:gd name="T13" fmla="*/ 2598546 h 94"/>
                  <a:gd name="T14" fmla="*/ 1143210 w 46"/>
                  <a:gd name="T15" fmla="*/ 2232476 h 94"/>
                  <a:gd name="T16" fmla="*/ 1431839 w 46"/>
                  <a:gd name="T17" fmla="*/ 1850697 h 94"/>
                  <a:gd name="T18" fmla="*/ 1603233 w 46"/>
                  <a:gd name="T19" fmla="*/ 1431779 h 94"/>
                  <a:gd name="T20" fmla="*/ 1638419 w 46"/>
                  <a:gd name="T21" fmla="*/ 977019 h 94"/>
                  <a:gd name="T22" fmla="*/ 1488525 w 46"/>
                  <a:gd name="T23" fmla="*/ 477841 h 94"/>
                  <a:gd name="T24" fmla="*/ 1099476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6238 w 54"/>
                  <a:gd name="T3" fmla="*/ 36860 h 40"/>
                  <a:gd name="T4" fmla="*/ 187871 w 54"/>
                  <a:gd name="T5" fmla="*/ 119763 h 40"/>
                  <a:gd name="T6" fmla="*/ 417491 w 54"/>
                  <a:gd name="T7" fmla="*/ 306216 h 40"/>
                  <a:gd name="T8" fmla="*/ 677891 w 54"/>
                  <a:gd name="T9" fmla="*/ 455150 h 40"/>
                  <a:gd name="T10" fmla="*/ 927758 w 54"/>
                  <a:gd name="T11" fmla="*/ 574808 h 40"/>
                  <a:gd name="T12" fmla="*/ 1220884 w 54"/>
                  <a:gd name="T13" fmla="*/ 645748 h 40"/>
                  <a:gd name="T14" fmla="*/ 1480162 w 54"/>
                  <a:gd name="T15" fmla="*/ 688986 h 40"/>
                  <a:gd name="T16" fmla="*/ 1741862 w 54"/>
                  <a:gd name="T17" fmla="*/ 606301 h 40"/>
                  <a:gd name="T18" fmla="*/ 1708524 w 54"/>
                  <a:gd name="T19" fmla="*/ 944683 h 40"/>
                  <a:gd name="T20" fmla="*/ 1612169 w 54"/>
                  <a:gd name="T21" fmla="*/ 1250645 h 40"/>
                  <a:gd name="T22" fmla="*/ 1421907 w 54"/>
                  <a:gd name="T23" fmla="*/ 1452933 h 40"/>
                  <a:gd name="T24" fmla="*/ 1187180 w 54"/>
                  <a:gd name="T25" fmla="*/ 1519180 h 40"/>
                  <a:gd name="T26" fmla="*/ 901640 w 54"/>
                  <a:gd name="T27" fmla="*/ 1483891 h 40"/>
                  <a:gd name="T28" fmla="*/ 607813 w 54"/>
                  <a:gd name="T29" fmla="*/ 1213274 h 40"/>
                  <a:gd name="T30" fmla="*/ 320118 w 54"/>
                  <a:gd name="T31" fmla="*/ 755543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81653 w 149"/>
                  <a:gd name="T3" fmla="*/ 7093357 h 704"/>
                  <a:gd name="T4" fmla="*/ 490836 w 149"/>
                  <a:gd name="T5" fmla="*/ 16083563 h 704"/>
                  <a:gd name="T6" fmla="*/ 860241 w 149"/>
                  <a:gd name="T7" fmla="*/ 27482403 h 704"/>
                  <a:gd name="T8" fmla="*/ 1269570 w 149"/>
                  <a:gd name="T9" fmla="*/ 42311897 h 704"/>
                  <a:gd name="T10" fmla="*/ 1780866 w 149"/>
                  <a:gd name="T11" fmla="*/ 60676314 h 704"/>
                  <a:gd name="T12" fmla="*/ 2257915 w 149"/>
                  <a:gd name="T13" fmla="*/ 80378221 h 704"/>
                  <a:gd name="T14" fmla="*/ 2717958 w 149"/>
                  <a:gd name="T15" fmla="*/ 103004224 h 704"/>
                  <a:gd name="T16" fmla="*/ 3075790 w 149"/>
                  <a:gd name="T17" fmla="*/ 129248791 h 704"/>
                  <a:gd name="T18" fmla="*/ 3452755 w 149"/>
                  <a:gd name="T19" fmla="*/ 157136106 h 704"/>
                  <a:gd name="T20" fmla="*/ 3702841 w 149"/>
                  <a:gd name="T21" fmla="*/ 189280992 h 704"/>
                  <a:gd name="T22" fmla="*/ 3831282 w 149"/>
                  <a:gd name="T23" fmla="*/ 224498883 h 704"/>
                  <a:gd name="T24" fmla="*/ 3887438 w 149"/>
                  <a:gd name="T25" fmla="*/ 261313472 h 704"/>
                  <a:gd name="T26" fmla="*/ 3702841 w 149"/>
                  <a:gd name="T27" fmla="*/ 302446668 h 704"/>
                  <a:gd name="T28" fmla="*/ 3359400 w 149"/>
                  <a:gd name="T29" fmla="*/ 345995945 h 704"/>
                  <a:gd name="T30" fmla="*/ 2842323 w 149"/>
                  <a:gd name="T31" fmla="*/ 391792641 h 704"/>
                  <a:gd name="T32" fmla="*/ 2061650 w 149"/>
                  <a:gd name="T33" fmla="*/ 442263145 h 704"/>
                  <a:gd name="T34" fmla="*/ 1194839 w 149"/>
                  <a:gd name="T35" fmla="*/ 499464899 h 704"/>
                  <a:gd name="T36" fmla="*/ 652403 w 149"/>
                  <a:gd name="T37" fmla="*/ 552403228 h 704"/>
                  <a:gd name="T38" fmla="*/ 309228 w 149"/>
                  <a:gd name="T39" fmla="*/ 601273895 h 704"/>
                  <a:gd name="T40" fmla="*/ 181653 w 149"/>
                  <a:gd name="T41" fmla="*/ 648297287 h 704"/>
                  <a:gd name="T42" fmla="*/ 181653 w 149"/>
                  <a:gd name="T43" fmla="*/ 693001918 h 704"/>
                  <a:gd name="T44" fmla="*/ 252421 w 149"/>
                  <a:gd name="T45" fmla="*/ 734542734 h 704"/>
                  <a:gd name="T46" fmla="*/ 378038 w 149"/>
                  <a:gd name="T47" fmla="*/ 770998739 h 704"/>
                  <a:gd name="T48" fmla="*/ 434683 w 149"/>
                  <a:gd name="T49" fmla="*/ 806623448 h 704"/>
                  <a:gd name="T50" fmla="*/ 1269570 w 149"/>
                  <a:gd name="T51" fmla="*/ 788253317 h 704"/>
                  <a:gd name="T52" fmla="*/ 1194839 w 149"/>
                  <a:gd name="T53" fmla="*/ 779140838 h 704"/>
                  <a:gd name="T54" fmla="*/ 1112740 w 149"/>
                  <a:gd name="T55" fmla="*/ 752895826 h 704"/>
                  <a:gd name="T56" fmla="*/ 1019483 w 149"/>
                  <a:gd name="T57" fmla="*/ 712559399 h 704"/>
                  <a:gd name="T58" fmla="*/ 1087086 w 149"/>
                  <a:gd name="T59" fmla="*/ 658881816 h 704"/>
                  <a:gd name="T60" fmla="*/ 1269570 w 149"/>
                  <a:gd name="T61" fmla="*/ 594714974 h 704"/>
                  <a:gd name="T62" fmla="*/ 1780866 w 149"/>
                  <a:gd name="T63" fmla="*/ 521448266 h 704"/>
                  <a:gd name="T64" fmla="*/ 2646288 w 149"/>
                  <a:gd name="T65" fmla="*/ 442263145 h 704"/>
                  <a:gd name="T66" fmla="*/ 3981277 w 149"/>
                  <a:gd name="T67" fmla="*/ 358460043 h 704"/>
                  <a:gd name="T68" fmla="*/ 4415951 w 149"/>
                  <a:gd name="T69" fmla="*/ 319701474 h 704"/>
                  <a:gd name="T70" fmla="*/ 4597954 w 149"/>
                  <a:gd name="T71" fmla="*/ 269108296 h 704"/>
                  <a:gd name="T72" fmla="*/ 4446870 w 149"/>
                  <a:gd name="T73" fmla="*/ 210718423 h 704"/>
                  <a:gd name="T74" fmla="*/ 4037457 w 149"/>
                  <a:gd name="T75" fmla="*/ 153516659 h 704"/>
                  <a:gd name="T76" fmla="*/ 3359400 w 149"/>
                  <a:gd name="T77" fmla="*/ 97505258 h 704"/>
                  <a:gd name="T78" fmla="*/ 2490034 w 149"/>
                  <a:gd name="T79" fmla="*/ 50514795 h 704"/>
                  <a:gd name="T80" fmla="*/ 1351133 w 149"/>
                  <a:gd name="T81" fmla="*/ 16083563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798700 w 128"/>
                <a:gd name="T1" fmla="*/ 0 h 217"/>
                <a:gd name="T2" fmla="*/ 17674545 w 128"/>
                <a:gd name="T3" fmla="*/ 13858961 h 217"/>
                <a:gd name="T4" fmla="*/ 19338593 w 128"/>
                <a:gd name="T5" fmla="*/ 41449151 h 217"/>
                <a:gd name="T6" fmla="*/ 20656761 w 128"/>
                <a:gd name="T7" fmla="*/ 76906916 h 217"/>
                <a:gd name="T8" fmla="*/ 21536954 w 128"/>
                <a:gd name="T9" fmla="*/ 119393554 h 217"/>
                <a:gd name="T10" fmla="*/ 21346119 w 128"/>
                <a:gd name="T11" fmla="*/ 170067839 h 217"/>
                <a:gd name="T12" fmla="*/ 19524295 w 128"/>
                <a:gd name="T13" fmla="*/ 222278328 h 217"/>
                <a:gd name="T14" fmla="*/ 15798700 w 128"/>
                <a:gd name="T15" fmla="*/ 277074783 h 217"/>
                <a:gd name="T16" fmla="*/ 10060463 w 128"/>
                <a:gd name="T17" fmla="*/ 332382625 h 217"/>
                <a:gd name="T18" fmla="*/ 8273557 w 128"/>
                <a:gd name="T19" fmla="*/ 326198657 h 217"/>
                <a:gd name="T20" fmla="*/ 6397679 w 128"/>
                <a:gd name="T21" fmla="*/ 321622684 h 217"/>
                <a:gd name="T22" fmla="*/ 4406442 w 128"/>
                <a:gd name="T23" fmla="*/ 313889329 h 217"/>
                <a:gd name="T24" fmla="*/ 2668719 w 128"/>
                <a:gd name="T25" fmla="*/ 307705806 h 217"/>
                <a:gd name="T26" fmla="*/ 1318617 w 128"/>
                <a:gd name="T27" fmla="*/ 300216552 h 217"/>
                <a:gd name="T28" fmla="*/ 343399 w 128"/>
                <a:gd name="T29" fmla="*/ 290933475 h 217"/>
                <a:gd name="T30" fmla="*/ 0 w 128"/>
                <a:gd name="T31" fmla="*/ 280174338 h 217"/>
                <a:gd name="T32" fmla="*/ 207078 w 128"/>
                <a:gd name="T33" fmla="*/ 272440713 h 217"/>
                <a:gd name="T34" fmla="*/ 2186675 w 128"/>
                <a:gd name="T35" fmla="*/ 261678597 h 217"/>
                <a:gd name="T36" fmla="*/ 4858596 w 128"/>
                <a:gd name="T37" fmla="*/ 246955309 h 217"/>
                <a:gd name="T38" fmla="*/ 7737182 w 128"/>
                <a:gd name="T39" fmla="*/ 230011928 h 217"/>
                <a:gd name="T40" fmla="*/ 10596717 w 128"/>
                <a:gd name="T41" fmla="*/ 205332944 h 217"/>
                <a:gd name="T42" fmla="*/ 13263715 w 128"/>
                <a:gd name="T43" fmla="*/ 171597864 h 217"/>
                <a:gd name="T44" fmla="*/ 15326474 w 128"/>
                <a:gd name="T45" fmla="*/ 127069298 h 217"/>
                <a:gd name="T46" fmla="*/ 16321377 w 128"/>
                <a:gd name="T47" fmla="*/ 70722678 h 217"/>
                <a:gd name="T48" fmla="*/ 15798700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133659496 w 117"/>
                <a:gd name="T1" fmla="*/ 0 h 132"/>
                <a:gd name="T2" fmla="*/ 0 w 117"/>
                <a:gd name="T3" fmla="*/ 312758574 h 132"/>
                <a:gd name="T4" fmla="*/ 5266797 w 117"/>
                <a:gd name="T5" fmla="*/ 324064975 h 132"/>
                <a:gd name="T6" fmla="*/ 24693533 w 117"/>
                <a:gd name="T7" fmla="*/ 363481799 h 132"/>
                <a:gd name="T8" fmla="*/ 51761695 w 117"/>
                <a:gd name="T9" fmla="*/ 451667977 h 132"/>
                <a:gd name="T10" fmla="*/ 81919322 w 117"/>
                <a:gd name="T11" fmla="*/ 587260616 h 132"/>
                <a:gd name="T12" fmla="*/ 117724316 w 117"/>
                <a:gd name="T13" fmla="*/ 775634619 h 132"/>
                <a:gd name="T14" fmla="*/ 149623322 w 117"/>
                <a:gd name="T15" fmla="*/ 1000328418 h 132"/>
                <a:gd name="T16" fmla="*/ 181895182 w 117"/>
                <a:gd name="T17" fmla="*/ 1287767782 h 132"/>
                <a:gd name="T18" fmla="*/ 206568198 w 117"/>
                <a:gd name="T19" fmla="*/ 1651249581 h 132"/>
                <a:gd name="T20" fmla="*/ 208311161 w 117"/>
                <a:gd name="T21" fmla="*/ 1501479876 h 132"/>
                <a:gd name="T22" fmla="*/ 204847994 w 117"/>
                <a:gd name="T23" fmla="*/ 1338491017 h 132"/>
                <a:gd name="T24" fmla="*/ 192373397 w 117"/>
                <a:gd name="T25" fmla="*/ 1124778909 h 132"/>
                <a:gd name="T26" fmla="*/ 176607841 w 117"/>
                <a:gd name="T27" fmla="*/ 925431162 h 132"/>
                <a:gd name="T28" fmla="*/ 158353038 w 117"/>
                <a:gd name="T29" fmla="*/ 725819023 h 132"/>
                <a:gd name="T30" fmla="*/ 138870981 w 117"/>
                <a:gd name="T31" fmla="*/ 561948878 h 132"/>
                <a:gd name="T32" fmla="*/ 119465787 w 117"/>
                <a:gd name="T33" fmla="*/ 451667977 h 132"/>
                <a:gd name="T34" fmla="*/ 102933421 w 117"/>
                <a:gd name="T35" fmla="*/ 398888613 h 132"/>
                <a:gd name="T36" fmla="*/ 122928927 w 117"/>
                <a:gd name="T37" fmla="*/ 363481799 h 132"/>
                <a:gd name="T38" fmla="*/ 140677155 w 117"/>
                <a:gd name="T39" fmla="*/ 348236781 h 132"/>
                <a:gd name="T40" fmla="*/ 158353038 w 117"/>
                <a:gd name="T41" fmla="*/ 324064975 h 132"/>
                <a:gd name="T42" fmla="*/ 174885395 w 117"/>
                <a:gd name="T43" fmla="*/ 312758574 h 132"/>
                <a:gd name="T44" fmla="*/ 187169785 w 117"/>
                <a:gd name="T45" fmla="*/ 298679668 h 132"/>
                <a:gd name="T46" fmla="*/ 194158773 w 117"/>
                <a:gd name="T47" fmla="*/ 274502041 h 132"/>
                <a:gd name="T48" fmla="*/ 201363478 w 117"/>
                <a:gd name="T49" fmla="*/ 263269210 h 132"/>
                <a:gd name="T50" fmla="*/ 203107300 w 117"/>
                <a:gd name="T51" fmla="*/ 263269210 h 132"/>
                <a:gd name="T52" fmla="*/ 133659496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46235367 w 29"/>
                <a:gd name="T1" fmla="*/ 0 h 77"/>
                <a:gd name="T2" fmla="*/ 36669429 w 29"/>
                <a:gd name="T3" fmla="*/ 0 h 77"/>
                <a:gd name="T4" fmla="*/ 25509168 w 29"/>
                <a:gd name="T5" fmla="*/ 57897791 h 77"/>
                <a:gd name="T6" fmla="*/ 14348907 w 29"/>
                <a:gd name="T7" fmla="*/ 132196364 h 77"/>
                <a:gd name="T8" fmla="*/ 6377292 w 29"/>
                <a:gd name="T9" fmla="*/ 280302203 h 77"/>
                <a:gd name="T10" fmla="*/ 1594323 w 29"/>
                <a:gd name="T11" fmla="*/ 441392116 h 77"/>
                <a:gd name="T12" fmla="*/ 0 w 29"/>
                <a:gd name="T13" fmla="*/ 647519711 h 77"/>
                <a:gd name="T14" fmla="*/ 4782969 w 29"/>
                <a:gd name="T15" fmla="*/ 882806528 h 77"/>
                <a:gd name="T16" fmla="*/ 17537553 w 29"/>
                <a:gd name="T17" fmla="*/ 1129253633 h 77"/>
                <a:gd name="T18" fmla="*/ 23914845 w 29"/>
                <a:gd name="T19" fmla="*/ 779615054 h 77"/>
                <a:gd name="T20" fmla="*/ 30292137 w 29"/>
                <a:gd name="T21" fmla="*/ 544329820 h 77"/>
                <a:gd name="T22" fmla="*/ 36669429 w 29"/>
                <a:gd name="T23" fmla="*/ 321925393 h 77"/>
                <a:gd name="T24" fmla="*/ 4623536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797519 h 237"/>
                <a:gd name="T4" fmla="*/ 952995 w 257"/>
                <a:gd name="T5" fmla="*/ 7530207 h 237"/>
                <a:gd name="T6" fmla="*/ 1893206 w 257"/>
                <a:gd name="T7" fmla="*/ 11308050 h 237"/>
                <a:gd name="T8" fmla="*/ 3485541 w 257"/>
                <a:gd name="T9" fmla="*/ 14752424 h 237"/>
                <a:gd name="T10" fmla="*/ 5750576 w 257"/>
                <a:gd name="T11" fmla="*/ 17953671 h 237"/>
                <a:gd name="T12" fmla="*/ 8636111 w 257"/>
                <a:gd name="T13" fmla="*/ 21244493 h 237"/>
                <a:gd name="T14" fmla="*/ 12114449 w 257"/>
                <a:gd name="T15" fmla="*/ 24253532 h 237"/>
                <a:gd name="T16" fmla="*/ 16197018 w 257"/>
                <a:gd name="T17" fmla="*/ 26783616 h 237"/>
                <a:gd name="T18" fmla="*/ 21350455 w 257"/>
                <a:gd name="T19" fmla="*/ 29217325 h 237"/>
                <a:gd name="T20" fmla="*/ 27307946 w 257"/>
                <a:gd name="T21" fmla="*/ 31303021 h 237"/>
                <a:gd name="T22" fmla="*/ 33690551 w 257"/>
                <a:gd name="T23" fmla="*/ 32987091 h 237"/>
                <a:gd name="T24" fmla="*/ 41556136 w 257"/>
                <a:gd name="T25" fmla="*/ 34317591 h 237"/>
                <a:gd name="T26" fmla="*/ 50191314 w 257"/>
                <a:gd name="T27" fmla="*/ 35228163 h 237"/>
                <a:gd name="T28" fmla="*/ 59697976 w 257"/>
                <a:gd name="T29" fmla="*/ 35709582 h 237"/>
                <a:gd name="T30" fmla="*/ 69867640 w 257"/>
                <a:gd name="T31" fmla="*/ 35515498 h 237"/>
                <a:gd name="T32" fmla="*/ 81628992 w 257"/>
                <a:gd name="T33" fmla="*/ 34921182 h 237"/>
                <a:gd name="T34" fmla="*/ 71181952 w 257"/>
                <a:gd name="T35" fmla="*/ 34189893 h 237"/>
                <a:gd name="T36" fmla="*/ 61950822 w 257"/>
                <a:gd name="T37" fmla="*/ 33114161 h 237"/>
                <a:gd name="T38" fmla="*/ 53915263 w 257"/>
                <a:gd name="T39" fmla="*/ 31911559 h 237"/>
                <a:gd name="T40" fmla="*/ 46983626 w 257"/>
                <a:gd name="T41" fmla="*/ 30707579 h 237"/>
                <a:gd name="T42" fmla="*/ 40620497 w 257"/>
                <a:gd name="T43" fmla="*/ 29092640 h 237"/>
                <a:gd name="T44" fmla="*/ 35583758 w 257"/>
                <a:gd name="T45" fmla="*/ 27382813 h 237"/>
                <a:gd name="T46" fmla="*/ 30805655 w 257"/>
                <a:gd name="T47" fmla="*/ 25456179 h 237"/>
                <a:gd name="T48" fmla="*/ 26729181 w 257"/>
                <a:gd name="T49" fmla="*/ 23370633 h 237"/>
                <a:gd name="T50" fmla="*/ 22884014 w 257"/>
                <a:gd name="T51" fmla="*/ 21244493 h 237"/>
                <a:gd name="T52" fmla="*/ 19405620 w 257"/>
                <a:gd name="T53" fmla="*/ 18841404 h 237"/>
                <a:gd name="T54" fmla="*/ 16552222 w 257"/>
                <a:gd name="T55" fmla="*/ 16147167 h 237"/>
                <a:gd name="T56" fmla="*/ 13655597 w 257"/>
                <a:gd name="T57" fmla="*/ 13234496 h 237"/>
                <a:gd name="T58" fmla="*/ 10446892 w 257"/>
                <a:gd name="T59" fmla="*/ 10417078 h 237"/>
                <a:gd name="T60" fmla="*/ 7323413 w 257"/>
                <a:gd name="T61" fmla="*/ 7098648 h 237"/>
                <a:gd name="T62" fmla="*/ 3837893 w 257"/>
                <a:gd name="T63" fmla="*/ 360511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5893517 w 124"/>
                <a:gd name="T1" fmla="*/ 0 h 110"/>
                <a:gd name="T2" fmla="*/ 41644986 w 124"/>
                <a:gd name="T3" fmla="*/ 18539838 h 110"/>
                <a:gd name="T4" fmla="*/ 40258677 w 124"/>
                <a:gd name="T5" fmla="*/ 18325179 h 110"/>
                <a:gd name="T6" fmla="*/ 35945769 w 124"/>
                <a:gd name="T7" fmla="*/ 17997113 h 110"/>
                <a:gd name="T8" fmla="*/ 29919426 w 124"/>
                <a:gd name="T9" fmla="*/ 17303261 h 110"/>
                <a:gd name="T10" fmla="*/ 22861378 w 124"/>
                <a:gd name="T11" fmla="*/ 16975175 h 110"/>
                <a:gd name="T12" fmla="*/ 15127503 w 124"/>
                <a:gd name="T13" fmla="*/ 16625449 h 110"/>
                <a:gd name="T14" fmla="*/ 8444013 w 124"/>
                <a:gd name="T15" fmla="*/ 16848756 h 110"/>
                <a:gd name="T16" fmla="*/ 3027236 w 124"/>
                <a:gd name="T17" fmla="*/ 17517887 h 110"/>
                <a:gd name="T18" fmla="*/ 0 w 124"/>
                <a:gd name="T19" fmla="*/ 18889531 h 110"/>
                <a:gd name="T20" fmla="*/ 1373771 w 124"/>
                <a:gd name="T21" fmla="*/ 16848756 h 110"/>
                <a:gd name="T22" fmla="*/ 2659446 w 124"/>
                <a:gd name="T23" fmla="*/ 15284144 h 110"/>
                <a:gd name="T24" fmla="*/ 5396910 w 124"/>
                <a:gd name="T25" fmla="*/ 14052710 h 110"/>
                <a:gd name="T26" fmla="*/ 8444013 w 124"/>
                <a:gd name="T27" fmla="*/ 13029438 h 110"/>
                <a:gd name="T28" fmla="*/ 12100017 w 124"/>
                <a:gd name="T29" fmla="*/ 12362144 h 110"/>
                <a:gd name="T30" fmla="*/ 15789388 w 124"/>
                <a:gd name="T31" fmla="*/ 12139158 h 110"/>
                <a:gd name="T32" fmla="*/ 19814877 w 124"/>
                <a:gd name="T33" fmla="*/ 12139158 h 110"/>
                <a:gd name="T34" fmla="*/ 24233380 w 124"/>
                <a:gd name="T35" fmla="*/ 12701370 h 110"/>
                <a:gd name="T36" fmla="*/ 24466748 w 124"/>
                <a:gd name="T37" fmla="*/ 12139158 h 110"/>
                <a:gd name="T38" fmla="*/ 23471279 w 124"/>
                <a:gd name="T39" fmla="*/ 9640623 h 110"/>
                <a:gd name="T40" fmla="*/ 22471970 w 124"/>
                <a:gd name="T41" fmla="*/ 6527099 h 110"/>
                <a:gd name="T42" fmla="*/ 21810086 w 124"/>
                <a:gd name="T43" fmla="*/ 5155533 h 110"/>
                <a:gd name="T44" fmla="*/ 21205747 w 124"/>
                <a:gd name="T45" fmla="*/ 5155533 h 110"/>
                <a:gd name="T46" fmla="*/ 20443801 w 124"/>
                <a:gd name="T47" fmla="*/ 4942860 h 110"/>
                <a:gd name="T48" fmla="*/ 19814877 w 124"/>
                <a:gd name="T49" fmla="*/ 4488482 h 110"/>
                <a:gd name="T50" fmla="*/ 19210990 w 124"/>
                <a:gd name="T51" fmla="*/ 3954315 h 110"/>
                <a:gd name="T52" fmla="*/ 19210990 w 124"/>
                <a:gd name="T53" fmla="*/ 3251786 h 110"/>
                <a:gd name="T54" fmla="*/ 19814877 w 124"/>
                <a:gd name="T55" fmla="*/ 2360164 h 110"/>
                <a:gd name="T56" fmla="*/ 22185344 w 124"/>
                <a:gd name="T57" fmla="*/ 1371134 h 110"/>
                <a:gd name="T58" fmla="*/ 2589351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11095405 w 46"/>
                <a:gd name="T1" fmla="*/ 0 h 94"/>
                <a:gd name="T2" fmla="*/ 7100071 w 46"/>
                <a:gd name="T3" fmla="*/ 5061541 h 94"/>
                <a:gd name="T4" fmla="*/ 5346880 w 46"/>
                <a:gd name="T5" fmla="*/ 8290760 h 94"/>
                <a:gd name="T6" fmla="*/ 3907143 w 46"/>
                <a:gd name="T7" fmla="*/ 10550751 h 94"/>
                <a:gd name="T8" fmla="*/ 0 w 46"/>
                <a:gd name="T9" fmla="*/ 12546160 h 94"/>
                <a:gd name="T10" fmla="*/ 4296422 w 46"/>
                <a:gd name="T11" fmla="*/ 11723474 h 94"/>
                <a:gd name="T12" fmla="*/ 8294604 w 46"/>
                <a:gd name="T13" fmla="*/ 10656490 h 94"/>
                <a:gd name="T14" fmla="*/ 11488259 w 46"/>
                <a:gd name="T15" fmla="*/ 9201391 h 94"/>
                <a:gd name="T16" fmla="*/ 14297092 w 46"/>
                <a:gd name="T17" fmla="*/ 7601523 h 94"/>
                <a:gd name="T18" fmla="*/ 16029884 w 46"/>
                <a:gd name="T19" fmla="*/ 5857080 h 94"/>
                <a:gd name="T20" fmla="*/ 16442276 w 46"/>
                <a:gd name="T21" fmla="*/ 3974249 h 94"/>
                <a:gd name="T22" fmla="*/ 14948153 w 46"/>
                <a:gd name="T23" fmla="*/ 1994919 h 94"/>
                <a:gd name="T24" fmla="*/ 11095405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810765 w 149"/>
                <a:gd name="T3" fmla="*/ 29385587 h 704"/>
                <a:gd name="T4" fmla="*/ 4776045 w 149"/>
                <a:gd name="T5" fmla="*/ 67893635 h 704"/>
                <a:gd name="T6" fmla="*/ 8379011 w 149"/>
                <a:gd name="T7" fmla="*/ 115383002 h 704"/>
                <a:gd name="T8" fmla="*/ 12250636 w 149"/>
                <a:gd name="T9" fmla="*/ 178680303 h 704"/>
                <a:gd name="T10" fmla="*/ 17373201 w 149"/>
                <a:gd name="T11" fmla="*/ 255739035 h 704"/>
                <a:gd name="T12" fmla="*/ 21881926 w 149"/>
                <a:gd name="T13" fmla="*/ 338581059 h 704"/>
                <a:gd name="T14" fmla="*/ 26299956 w 149"/>
                <a:gd name="T15" fmla="*/ 435019053 h 704"/>
                <a:gd name="T16" fmla="*/ 29920509 w 149"/>
                <a:gd name="T17" fmla="*/ 545805731 h 704"/>
                <a:gd name="T18" fmla="*/ 33437181 w 149"/>
                <a:gd name="T19" fmla="*/ 662590782 h 704"/>
                <a:gd name="T20" fmla="*/ 35931784 w 149"/>
                <a:gd name="T21" fmla="*/ 796964166 h 704"/>
                <a:gd name="T22" fmla="*/ 37056023 w 149"/>
                <a:gd name="T23" fmla="*/ 946313666 h 704"/>
                <a:gd name="T24" fmla="*/ 37655775 w 149"/>
                <a:gd name="T25" fmla="*/ 1101631069 h 704"/>
                <a:gd name="T26" fmla="*/ 35931784 w 149"/>
                <a:gd name="T27" fmla="*/ 1275862247 h 704"/>
                <a:gd name="T28" fmla="*/ 32539701 w 149"/>
                <a:gd name="T29" fmla="*/ 1459591399 h 704"/>
                <a:gd name="T30" fmla="*/ 27555833 w 149"/>
                <a:gd name="T31" fmla="*/ 1651421687 h 704"/>
                <a:gd name="T32" fmla="*/ 20078196 w 149"/>
                <a:gd name="T33" fmla="*/ 1864628008 h 704"/>
                <a:gd name="T34" fmla="*/ 11683310 w 149"/>
                <a:gd name="T35" fmla="*/ 2105441902 h 704"/>
                <a:gd name="T36" fmla="*/ 6227821 w 149"/>
                <a:gd name="T37" fmla="*/ 2147483646 h 704"/>
                <a:gd name="T38" fmla="*/ 2965225 w 149"/>
                <a:gd name="T39" fmla="*/ 2147483646 h 704"/>
                <a:gd name="T40" fmla="*/ 1810765 w 149"/>
                <a:gd name="T41" fmla="*/ 2147483646 h 704"/>
                <a:gd name="T42" fmla="*/ 1810765 w 149"/>
                <a:gd name="T43" fmla="*/ 2147483646 h 704"/>
                <a:gd name="T44" fmla="*/ 2361184 w 149"/>
                <a:gd name="T45" fmla="*/ 2147483646 h 704"/>
                <a:gd name="T46" fmla="*/ 3621506 w 149"/>
                <a:gd name="T47" fmla="*/ 2147483646 h 704"/>
                <a:gd name="T48" fmla="*/ 4202333 w 149"/>
                <a:gd name="T49" fmla="*/ 2147483646 h 704"/>
                <a:gd name="T50" fmla="*/ 12250636 w 149"/>
                <a:gd name="T51" fmla="*/ 2147483646 h 704"/>
                <a:gd name="T52" fmla="*/ 11683310 w 149"/>
                <a:gd name="T53" fmla="*/ 2147483646 h 704"/>
                <a:gd name="T54" fmla="*/ 10786455 w 149"/>
                <a:gd name="T55" fmla="*/ 2147483646 h 704"/>
                <a:gd name="T56" fmla="*/ 9842313 w 149"/>
                <a:gd name="T57" fmla="*/ 2147483646 h 704"/>
                <a:gd name="T58" fmla="*/ 10447377 w 149"/>
                <a:gd name="T59" fmla="*/ 2147483646 h 704"/>
                <a:gd name="T60" fmla="*/ 12250636 w 149"/>
                <a:gd name="T61" fmla="*/ 2147483646 h 704"/>
                <a:gd name="T62" fmla="*/ 17373201 w 149"/>
                <a:gd name="T63" fmla="*/ 2147483646 h 704"/>
                <a:gd name="T64" fmla="*/ 25745079 w 149"/>
                <a:gd name="T65" fmla="*/ 1864628008 h 704"/>
                <a:gd name="T66" fmla="*/ 38557124 w 149"/>
                <a:gd name="T67" fmla="*/ 1512520132 h 704"/>
                <a:gd name="T68" fmla="*/ 42729070 w 149"/>
                <a:gd name="T69" fmla="*/ 1348752657 h 704"/>
                <a:gd name="T70" fmla="*/ 44570067 w 149"/>
                <a:gd name="T71" fmla="*/ 1135545193 h 704"/>
                <a:gd name="T72" fmla="*/ 43068530 w 149"/>
                <a:gd name="T73" fmla="*/ 888427374 h 704"/>
                <a:gd name="T74" fmla="*/ 39236487 w 149"/>
                <a:gd name="T75" fmla="*/ 647625787 h 704"/>
                <a:gd name="T76" fmla="*/ 32539701 w 149"/>
                <a:gd name="T77" fmla="*/ 410888959 h 704"/>
                <a:gd name="T78" fmla="*/ 24250511 w 149"/>
                <a:gd name="T79" fmla="*/ 212777959 h 704"/>
                <a:gd name="T80" fmla="*/ 13152375 w 149"/>
                <a:gd name="T81" fmla="*/ 67893635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79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4" y="447675"/>
            <a:ext cx="6192837" cy="2686050"/>
          </a:xfrm>
        </p:spPr>
        <p:txBody>
          <a:bodyPr/>
          <a:lstStyle>
            <a:lvl1pPr>
              <a:defRPr sz="39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179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3209925"/>
            <a:ext cx="6146800" cy="1114425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7E626C8-5B29-4514-AFAC-15252DB56F9C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0542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697B2A80-524E-4B7E-A131-D411D15A336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2134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12B0E85-1B62-48B4-80A1-8D6268AE337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8147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BD2A158E-4CEB-46FB-9714-478AC21358F9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699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84AC91B-697B-4299-BD1E-45501C939FAF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4245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5FFD2B22-5895-41E7-8842-8FAFCDCACD8B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5206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9C41617-B7A6-4ED5-8A33-0DD8A408D70E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3802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9ECDA681-8DA0-4805-BE19-0BCDE2399E19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9931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C4FEEDE-14AC-4AFD-B382-FB5EC3213DF9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7061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591B6EC-66AF-47F4-899F-683FA3B2DCC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0289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6" y="77391"/>
            <a:ext cx="2060575" cy="4464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77391"/>
            <a:ext cx="6030912" cy="4464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EED7D6B-DD69-4E85-BBD1-7B4F5911D4F8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7120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8805863" cy="51435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567142 w 596"/>
                  <a:gd name="T1" fmla="*/ 12463502 h 666"/>
                  <a:gd name="T2" fmla="*/ 203036 w 596"/>
                  <a:gd name="T3" fmla="*/ 11478852 h 666"/>
                  <a:gd name="T4" fmla="*/ 0 w 596"/>
                  <a:gd name="T5" fmla="*/ 9726558 h 666"/>
                  <a:gd name="T6" fmla="*/ 141305 w 596"/>
                  <a:gd name="T7" fmla="*/ 7478801 h 666"/>
                  <a:gd name="T8" fmla="*/ 876600 w 596"/>
                  <a:gd name="T9" fmla="*/ 5088127 h 666"/>
                  <a:gd name="T10" fmla="*/ 2408816 w 596"/>
                  <a:gd name="T11" fmla="*/ 2825090 h 666"/>
                  <a:gd name="T12" fmla="*/ 4979578 w 596"/>
                  <a:gd name="T13" fmla="*/ 1042370 h 666"/>
                  <a:gd name="T14" fmla="*/ 8650079 w 596"/>
                  <a:gd name="T15" fmla="*/ 61081 h 666"/>
                  <a:gd name="T16" fmla="*/ 13317922 w 596"/>
                  <a:gd name="T17" fmla="*/ 303676 h 666"/>
                  <a:gd name="T18" fmla="*/ 16967200 w 596"/>
                  <a:gd name="T19" fmla="*/ 2296825 h 666"/>
                  <a:gd name="T20" fmla="*/ 19412273 w 596"/>
                  <a:gd name="T21" fmla="*/ 5562088 h 666"/>
                  <a:gd name="T22" fmla="*/ 20716256 w 596"/>
                  <a:gd name="T23" fmla="*/ 9556573 h 666"/>
                  <a:gd name="T24" fmla="*/ 20853490 w 596"/>
                  <a:gd name="T25" fmla="*/ 13775498 h 666"/>
                  <a:gd name="T26" fmla="*/ 19837831 w 596"/>
                  <a:gd name="T27" fmla="*/ 17683746 h 666"/>
                  <a:gd name="T28" fmla="*/ 17765367 w 596"/>
                  <a:gd name="T29" fmla="*/ 20703857 h 666"/>
                  <a:gd name="T30" fmla="*/ 14620342 w 596"/>
                  <a:gd name="T31" fmla="*/ 22322179 h 666"/>
                  <a:gd name="T32" fmla="*/ 13631882 w 596"/>
                  <a:gd name="T33" fmla="*/ 22179387 h 666"/>
                  <a:gd name="T34" fmla="*/ 15448238 w 596"/>
                  <a:gd name="T35" fmla="*/ 20780312 h 666"/>
                  <a:gd name="T36" fmla="*/ 16888770 w 596"/>
                  <a:gd name="T37" fmla="*/ 18319680 h 666"/>
                  <a:gd name="T38" fmla="*/ 17828607 w 596"/>
                  <a:gd name="T39" fmla="*/ 15279549 h 666"/>
                  <a:gd name="T40" fmla="*/ 18219355 w 596"/>
                  <a:gd name="T41" fmla="*/ 11962125 h 666"/>
                  <a:gd name="T42" fmla="*/ 18016472 w 596"/>
                  <a:gd name="T43" fmla="*/ 8685074 h 666"/>
                  <a:gd name="T44" fmla="*/ 17001095 w 596"/>
                  <a:gd name="T45" fmla="*/ 5859092 h 666"/>
                  <a:gd name="T46" fmla="*/ 15166234 w 596"/>
                  <a:gd name="T47" fmla="*/ 3771931 h 666"/>
                  <a:gd name="T48" fmla="*/ 11957958 w 596"/>
                  <a:gd name="T49" fmla="*/ 2517871 h 666"/>
                  <a:gd name="T50" fmla="*/ 8616993 w 596"/>
                  <a:gd name="T51" fmla="*/ 2052888 h 666"/>
                  <a:gd name="T52" fmla="*/ 6094975 w 596"/>
                  <a:gd name="T53" fmla="*/ 2383958 h 666"/>
                  <a:gd name="T54" fmla="*/ 4244688 w 596"/>
                  <a:gd name="T55" fmla="*/ 3398860 h 666"/>
                  <a:gd name="T56" fmla="*/ 2940873 w 596"/>
                  <a:gd name="T57" fmla="*/ 5011672 h 666"/>
                  <a:gd name="T58" fmla="*/ 1988460 w 596"/>
                  <a:gd name="T59" fmla="*/ 6928359 h 666"/>
                  <a:gd name="T60" fmla="*/ 1393039 w 596"/>
                  <a:gd name="T61" fmla="*/ 9149246 h 666"/>
                  <a:gd name="T62" fmla="*/ 987350 w 596"/>
                  <a:gd name="T63" fmla="*/ 11419113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892152 h 237"/>
                  <a:gd name="T4" fmla="*/ 105628 w 257"/>
                  <a:gd name="T5" fmla="*/ 1791204 h 237"/>
                  <a:gd name="T6" fmla="*/ 187039 w 257"/>
                  <a:gd name="T7" fmla="*/ 2684781 h 237"/>
                  <a:gd name="T8" fmla="*/ 345575 w 257"/>
                  <a:gd name="T9" fmla="*/ 3522271 h 237"/>
                  <a:gd name="T10" fmla="*/ 580751 w 257"/>
                  <a:gd name="T11" fmla="*/ 4270990 h 237"/>
                  <a:gd name="T12" fmla="*/ 864025 w 257"/>
                  <a:gd name="T13" fmla="*/ 5055315 h 237"/>
                  <a:gd name="T14" fmla="*/ 1215972 w 257"/>
                  <a:gd name="T15" fmla="*/ 5779104 h 237"/>
                  <a:gd name="T16" fmla="*/ 1635897 w 257"/>
                  <a:gd name="T17" fmla="*/ 6384746 h 237"/>
                  <a:gd name="T18" fmla="*/ 2154307 w 257"/>
                  <a:gd name="T19" fmla="*/ 6961574 h 237"/>
                  <a:gd name="T20" fmla="*/ 2760965 w 257"/>
                  <a:gd name="T21" fmla="*/ 7456051 h 237"/>
                  <a:gd name="T22" fmla="*/ 3411725 w 257"/>
                  <a:gd name="T23" fmla="*/ 7857424 h 237"/>
                  <a:gd name="T24" fmla="*/ 4212223 w 257"/>
                  <a:gd name="T25" fmla="*/ 8176165 h 237"/>
                  <a:gd name="T26" fmla="*/ 5079101 w 257"/>
                  <a:gd name="T27" fmla="*/ 8383663 h 237"/>
                  <a:gd name="T28" fmla="*/ 6050056 w 257"/>
                  <a:gd name="T29" fmla="*/ 8498272 h 237"/>
                  <a:gd name="T30" fmla="*/ 7072537 w 257"/>
                  <a:gd name="T31" fmla="*/ 8463840 h 237"/>
                  <a:gd name="T32" fmla="*/ 8262403 w 257"/>
                  <a:gd name="T33" fmla="*/ 8319654 h 237"/>
                  <a:gd name="T34" fmla="*/ 7201927 w 257"/>
                  <a:gd name="T35" fmla="*/ 8140571 h 237"/>
                  <a:gd name="T36" fmla="*/ 6263779 w 257"/>
                  <a:gd name="T37" fmla="*/ 7891670 h 237"/>
                  <a:gd name="T38" fmla="*/ 5469782 w 257"/>
                  <a:gd name="T39" fmla="*/ 7598886 h 237"/>
                  <a:gd name="T40" fmla="*/ 4759732 w 257"/>
                  <a:gd name="T41" fmla="*/ 7312753 h 237"/>
                  <a:gd name="T42" fmla="*/ 4109467 w 257"/>
                  <a:gd name="T43" fmla="*/ 6914548 h 237"/>
                  <a:gd name="T44" fmla="*/ 3603032 w 257"/>
                  <a:gd name="T45" fmla="*/ 6529102 h 237"/>
                  <a:gd name="T46" fmla="*/ 3123970 w 257"/>
                  <a:gd name="T47" fmla="*/ 6062194 h 237"/>
                  <a:gd name="T48" fmla="*/ 2701634 w 257"/>
                  <a:gd name="T49" fmla="*/ 5549902 h 237"/>
                  <a:gd name="T50" fmla="*/ 2312726 w 257"/>
                  <a:gd name="T51" fmla="*/ 5055315 h 237"/>
                  <a:gd name="T52" fmla="*/ 1967268 w 257"/>
                  <a:gd name="T53" fmla="*/ 4478485 h 237"/>
                  <a:gd name="T54" fmla="*/ 1679193 w 257"/>
                  <a:gd name="T55" fmla="*/ 3841169 h 237"/>
                  <a:gd name="T56" fmla="*/ 1386561 w 257"/>
                  <a:gd name="T57" fmla="*/ 3149612 h 237"/>
                  <a:gd name="T58" fmla="*/ 1055184 w 257"/>
                  <a:gd name="T59" fmla="*/ 2477075 h 237"/>
                  <a:gd name="T60" fmla="*/ 736297 w 257"/>
                  <a:gd name="T61" fmla="*/ 1680095 h 237"/>
                  <a:gd name="T62" fmla="*/ 388887 w 257"/>
                  <a:gd name="T63" fmla="*/ 86359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2655159 w 124"/>
                  <a:gd name="T1" fmla="*/ 0 h 110"/>
                  <a:gd name="T2" fmla="*/ 4278815 w 124"/>
                  <a:gd name="T3" fmla="*/ 4416162 h 110"/>
                  <a:gd name="T4" fmla="*/ 4140542 w 124"/>
                  <a:gd name="T5" fmla="*/ 4380218 h 110"/>
                  <a:gd name="T6" fmla="*/ 3691380 w 124"/>
                  <a:gd name="T7" fmla="*/ 4309905 h 110"/>
                  <a:gd name="T8" fmla="*/ 3075203 w 124"/>
                  <a:gd name="T9" fmla="*/ 4143077 h 110"/>
                  <a:gd name="T10" fmla="*/ 2352105 w 124"/>
                  <a:gd name="T11" fmla="*/ 4055583 h 110"/>
                  <a:gd name="T12" fmla="*/ 1562519 w 124"/>
                  <a:gd name="T13" fmla="*/ 3981340 h 110"/>
                  <a:gd name="T14" fmla="*/ 863277 w 124"/>
                  <a:gd name="T15" fmla="*/ 4023317 h 110"/>
                  <a:gd name="T16" fmla="*/ 313119 w 124"/>
                  <a:gd name="T17" fmla="*/ 4182351 h 110"/>
                  <a:gd name="T18" fmla="*/ 0 w 124"/>
                  <a:gd name="T19" fmla="*/ 4511158 h 110"/>
                  <a:gd name="T20" fmla="*/ 140169 w 124"/>
                  <a:gd name="T21" fmla="*/ 4023317 h 110"/>
                  <a:gd name="T22" fmla="*/ 275867 w 124"/>
                  <a:gd name="T23" fmla="*/ 3639192 h 110"/>
                  <a:gd name="T24" fmla="*/ 554340 w 124"/>
                  <a:gd name="T25" fmla="*/ 3366086 h 110"/>
                  <a:gd name="T26" fmla="*/ 863277 w 124"/>
                  <a:gd name="T27" fmla="*/ 3111821 h 110"/>
                  <a:gd name="T28" fmla="*/ 1238324 w 124"/>
                  <a:gd name="T29" fmla="*/ 2949167 h 110"/>
                  <a:gd name="T30" fmla="*/ 1624768 w 124"/>
                  <a:gd name="T31" fmla="*/ 2910593 h 110"/>
                  <a:gd name="T32" fmla="*/ 2038917 w 124"/>
                  <a:gd name="T33" fmla="*/ 2910593 h 110"/>
                  <a:gd name="T34" fmla="*/ 2487768 w 124"/>
                  <a:gd name="T35" fmla="*/ 3038065 h 110"/>
                  <a:gd name="T36" fmla="*/ 2515859 w 124"/>
                  <a:gd name="T37" fmla="*/ 2910593 h 110"/>
                  <a:gd name="T38" fmla="*/ 2404778 w 124"/>
                  <a:gd name="T39" fmla="*/ 2295579 h 110"/>
                  <a:gd name="T40" fmla="*/ 2314829 w 124"/>
                  <a:gd name="T41" fmla="*/ 1557393 h 110"/>
                  <a:gd name="T42" fmla="*/ 2239898 w 124"/>
                  <a:gd name="T43" fmla="*/ 1232473 h 110"/>
                  <a:gd name="T44" fmla="*/ 2179088 w 124"/>
                  <a:gd name="T45" fmla="*/ 1232473 h 110"/>
                  <a:gd name="T46" fmla="*/ 2101668 w 124"/>
                  <a:gd name="T47" fmla="*/ 1190521 h 110"/>
                  <a:gd name="T48" fmla="*/ 2038917 w 124"/>
                  <a:gd name="T49" fmla="*/ 1070526 h 110"/>
                  <a:gd name="T50" fmla="*/ 1961544 w 124"/>
                  <a:gd name="T51" fmla="*/ 942322 h 110"/>
                  <a:gd name="T52" fmla="*/ 1961544 w 124"/>
                  <a:gd name="T53" fmla="*/ 776991 h 110"/>
                  <a:gd name="T54" fmla="*/ 2038917 w 124"/>
                  <a:gd name="T55" fmla="*/ 575554 h 110"/>
                  <a:gd name="T56" fmla="*/ 2267618 w 124"/>
                  <a:gd name="T57" fmla="*/ 329518 h 110"/>
                  <a:gd name="T58" fmla="*/ 2655159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84384 w 109"/>
                  <a:gd name="T3" fmla="*/ 26412 h 156"/>
                  <a:gd name="T4" fmla="*/ 664656 w 109"/>
                  <a:gd name="T5" fmla="*/ 157098 h 156"/>
                  <a:gd name="T6" fmla="*/ 1382661 w 109"/>
                  <a:gd name="T7" fmla="*/ 394408 h 156"/>
                  <a:gd name="T8" fmla="*/ 2158560 w 109"/>
                  <a:gd name="T9" fmla="*/ 777284 h 156"/>
                  <a:gd name="T10" fmla="*/ 2906921 w 109"/>
                  <a:gd name="T11" fmla="*/ 1438224 h 156"/>
                  <a:gd name="T12" fmla="*/ 3593608 w 109"/>
                  <a:gd name="T13" fmla="*/ 2315627 h 156"/>
                  <a:gd name="T14" fmla="*/ 4009196 w 109"/>
                  <a:gd name="T15" fmla="*/ 3523229 h 156"/>
                  <a:gd name="T16" fmla="*/ 4075128 w 109"/>
                  <a:gd name="T17" fmla="*/ 5090962 h 156"/>
                  <a:gd name="T18" fmla="*/ 3919984 w 109"/>
                  <a:gd name="T19" fmla="*/ 5090962 h 156"/>
                  <a:gd name="T20" fmla="*/ 3706268 w 109"/>
                  <a:gd name="T21" fmla="*/ 5090962 h 156"/>
                  <a:gd name="T22" fmla="*/ 3476494 w 109"/>
                  <a:gd name="T23" fmla="*/ 5090962 h 156"/>
                  <a:gd name="T24" fmla="*/ 3261406 w 109"/>
                  <a:gd name="T25" fmla="*/ 5032301 h 156"/>
                  <a:gd name="T26" fmla="*/ 3025557 w 109"/>
                  <a:gd name="T27" fmla="*/ 4986790 h 156"/>
                  <a:gd name="T28" fmla="*/ 2759125 w 109"/>
                  <a:gd name="T29" fmla="*/ 4901631 h 156"/>
                  <a:gd name="T30" fmla="*/ 2461490 w 109"/>
                  <a:gd name="T31" fmla="*/ 4735102 h 156"/>
                  <a:gd name="T32" fmla="*/ 2158560 w 109"/>
                  <a:gd name="T33" fmla="*/ 4531115 h 156"/>
                  <a:gd name="T34" fmla="*/ 1975323 w 109"/>
                  <a:gd name="T35" fmla="*/ 4110070 h 156"/>
                  <a:gd name="T36" fmla="*/ 1975323 w 109"/>
                  <a:gd name="T37" fmla="*/ 3620267 h 156"/>
                  <a:gd name="T38" fmla="*/ 2093833 w 109"/>
                  <a:gd name="T39" fmla="*/ 3140959 h 156"/>
                  <a:gd name="T40" fmla="*/ 2211341 w 109"/>
                  <a:gd name="T41" fmla="*/ 2612899 h 156"/>
                  <a:gd name="T42" fmla="*/ 2093833 w 109"/>
                  <a:gd name="T43" fmla="*/ 2024945 h 156"/>
                  <a:gd name="T44" fmla="*/ 1796879 w 109"/>
                  <a:gd name="T45" fmla="*/ 1412074 h 156"/>
                  <a:gd name="T46" fmla="*/ 1160859 w 109"/>
                  <a:gd name="T47" fmla="*/ 743572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1099476 w 46"/>
                  <a:gd name="T1" fmla="*/ 0 h 94"/>
                  <a:gd name="T2" fmla="*/ 716007 w 46"/>
                  <a:gd name="T3" fmla="*/ 1228669 h 94"/>
                  <a:gd name="T4" fmla="*/ 539044 w 46"/>
                  <a:gd name="T5" fmla="*/ 2016712 h 94"/>
                  <a:gd name="T6" fmla="*/ 396232 w 46"/>
                  <a:gd name="T7" fmla="*/ 2565813 h 94"/>
                  <a:gd name="T8" fmla="*/ 0 w 46"/>
                  <a:gd name="T9" fmla="*/ 3053076 h 94"/>
                  <a:gd name="T10" fmla="*/ 424716 w 46"/>
                  <a:gd name="T11" fmla="*/ 2860229 h 94"/>
                  <a:gd name="T12" fmla="*/ 823440 w 46"/>
                  <a:gd name="T13" fmla="*/ 2598546 h 94"/>
                  <a:gd name="T14" fmla="*/ 1143210 w 46"/>
                  <a:gd name="T15" fmla="*/ 2232476 h 94"/>
                  <a:gd name="T16" fmla="*/ 1431839 w 46"/>
                  <a:gd name="T17" fmla="*/ 1850697 h 94"/>
                  <a:gd name="T18" fmla="*/ 1603233 w 46"/>
                  <a:gd name="T19" fmla="*/ 1431779 h 94"/>
                  <a:gd name="T20" fmla="*/ 1638419 w 46"/>
                  <a:gd name="T21" fmla="*/ 977019 h 94"/>
                  <a:gd name="T22" fmla="*/ 1488525 w 46"/>
                  <a:gd name="T23" fmla="*/ 477841 h 94"/>
                  <a:gd name="T24" fmla="*/ 1099476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6238 w 54"/>
                  <a:gd name="T3" fmla="*/ 36860 h 40"/>
                  <a:gd name="T4" fmla="*/ 187871 w 54"/>
                  <a:gd name="T5" fmla="*/ 119763 h 40"/>
                  <a:gd name="T6" fmla="*/ 417491 w 54"/>
                  <a:gd name="T7" fmla="*/ 306216 h 40"/>
                  <a:gd name="T8" fmla="*/ 677891 w 54"/>
                  <a:gd name="T9" fmla="*/ 455150 h 40"/>
                  <a:gd name="T10" fmla="*/ 927758 w 54"/>
                  <a:gd name="T11" fmla="*/ 574808 h 40"/>
                  <a:gd name="T12" fmla="*/ 1220884 w 54"/>
                  <a:gd name="T13" fmla="*/ 645748 h 40"/>
                  <a:gd name="T14" fmla="*/ 1480162 w 54"/>
                  <a:gd name="T15" fmla="*/ 688986 h 40"/>
                  <a:gd name="T16" fmla="*/ 1741862 w 54"/>
                  <a:gd name="T17" fmla="*/ 606301 h 40"/>
                  <a:gd name="T18" fmla="*/ 1708524 w 54"/>
                  <a:gd name="T19" fmla="*/ 944683 h 40"/>
                  <a:gd name="T20" fmla="*/ 1612169 w 54"/>
                  <a:gd name="T21" fmla="*/ 1250645 h 40"/>
                  <a:gd name="T22" fmla="*/ 1421907 w 54"/>
                  <a:gd name="T23" fmla="*/ 1452933 h 40"/>
                  <a:gd name="T24" fmla="*/ 1187180 w 54"/>
                  <a:gd name="T25" fmla="*/ 1519180 h 40"/>
                  <a:gd name="T26" fmla="*/ 901640 w 54"/>
                  <a:gd name="T27" fmla="*/ 1483891 h 40"/>
                  <a:gd name="T28" fmla="*/ 607813 w 54"/>
                  <a:gd name="T29" fmla="*/ 1213274 h 40"/>
                  <a:gd name="T30" fmla="*/ 320118 w 54"/>
                  <a:gd name="T31" fmla="*/ 755543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81653 w 149"/>
                  <a:gd name="T3" fmla="*/ 7093357 h 704"/>
                  <a:gd name="T4" fmla="*/ 490836 w 149"/>
                  <a:gd name="T5" fmla="*/ 16083563 h 704"/>
                  <a:gd name="T6" fmla="*/ 860241 w 149"/>
                  <a:gd name="T7" fmla="*/ 27482403 h 704"/>
                  <a:gd name="T8" fmla="*/ 1269570 w 149"/>
                  <a:gd name="T9" fmla="*/ 42311897 h 704"/>
                  <a:gd name="T10" fmla="*/ 1780866 w 149"/>
                  <a:gd name="T11" fmla="*/ 60676314 h 704"/>
                  <a:gd name="T12" fmla="*/ 2257915 w 149"/>
                  <a:gd name="T13" fmla="*/ 80378221 h 704"/>
                  <a:gd name="T14" fmla="*/ 2717958 w 149"/>
                  <a:gd name="T15" fmla="*/ 103004224 h 704"/>
                  <a:gd name="T16" fmla="*/ 3075790 w 149"/>
                  <a:gd name="T17" fmla="*/ 129248791 h 704"/>
                  <a:gd name="T18" fmla="*/ 3452755 w 149"/>
                  <a:gd name="T19" fmla="*/ 157136106 h 704"/>
                  <a:gd name="T20" fmla="*/ 3702841 w 149"/>
                  <a:gd name="T21" fmla="*/ 189280992 h 704"/>
                  <a:gd name="T22" fmla="*/ 3831282 w 149"/>
                  <a:gd name="T23" fmla="*/ 224498883 h 704"/>
                  <a:gd name="T24" fmla="*/ 3887438 w 149"/>
                  <a:gd name="T25" fmla="*/ 261313472 h 704"/>
                  <a:gd name="T26" fmla="*/ 3702841 w 149"/>
                  <a:gd name="T27" fmla="*/ 302446668 h 704"/>
                  <a:gd name="T28" fmla="*/ 3359400 w 149"/>
                  <a:gd name="T29" fmla="*/ 345995945 h 704"/>
                  <a:gd name="T30" fmla="*/ 2842323 w 149"/>
                  <a:gd name="T31" fmla="*/ 391792641 h 704"/>
                  <a:gd name="T32" fmla="*/ 2061650 w 149"/>
                  <a:gd name="T33" fmla="*/ 442263145 h 704"/>
                  <a:gd name="T34" fmla="*/ 1194839 w 149"/>
                  <a:gd name="T35" fmla="*/ 499464899 h 704"/>
                  <a:gd name="T36" fmla="*/ 652403 w 149"/>
                  <a:gd name="T37" fmla="*/ 552403228 h 704"/>
                  <a:gd name="T38" fmla="*/ 309228 w 149"/>
                  <a:gd name="T39" fmla="*/ 601273895 h 704"/>
                  <a:gd name="T40" fmla="*/ 181653 w 149"/>
                  <a:gd name="T41" fmla="*/ 648297287 h 704"/>
                  <a:gd name="T42" fmla="*/ 181653 w 149"/>
                  <a:gd name="T43" fmla="*/ 693001918 h 704"/>
                  <a:gd name="T44" fmla="*/ 252421 w 149"/>
                  <a:gd name="T45" fmla="*/ 734542734 h 704"/>
                  <a:gd name="T46" fmla="*/ 378038 w 149"/>
                  <a:gd name="T47" fmla="*/ 770998739 h 704"/>
                  <a:gd name="T48" fmla="*/ 434683 w 149"/>
                  <a:gd name="T49" fmla="*/ 806623448 h 704"/>
                  <a:gd name="T50" fmla="*/ 1269570 w 149"/>
                  <a:gd name="T51" fmla="*/ 788253317 h 704"/>
                  <a:gd name="T52" fmla="*/ 1194839 w 149"/>
                  <a:gd name="T53" fmla="*/ 779140838 h 704"/>
                  <a:gd name="T54" fmla="*/ 1112740 w 149"/>
                  <a:gd name="T55" fmla="*/ 752895826 h 704"/>
                  <a:gd name="T56" fmla="*/ 1019483 w 149"/>
                  <a:gd name="T57" fmla="*/ 712559399 h 704"/>
                  <a:gd name="T58" fmla="*/ 1087086 w 149"/>
                  <a:gd name="T59" fmla="*/ 658881816 h 704"/>
                  <a:gd name="T60" fmla="*/ 1269570 w 149"/>
                  <a:gd name="T61" fmla="*/ 594714974 h 704"/>
                  <a:gd name="T62" fmla="*/ 1780866 w 149"/>
                  <a:gd name="T63" fmla="*/ 521448266 h 704"/>
                  <a:gd name="T64" fmla="*/ 2646288 w 149"/>
                  <a:gd name="T65" fmla="*/ 442263145 h 704"/>
                  <a:gd name="T66" fmla="*/ 3981277 w 149"/>
                  <a:gd name="T67" fmla="*/ 358460043 h 704"/>
                  <a:gd name="T68" fmla="*/ 4415951 w 149"/>
                  <a:gd name="T69" fmla="*/ 319701474 h 704"/>
                  <a:gd name="T70" fmla="*/ 4597954 w 149"/>
                  <a:gd name="T71" fmla="*/ 269108296 h 704"/>
                  <a:gd name="T72" fmla="*/ 4446870 w 149"/>
                  <a:gd name="T73" fmla="*/ 210718423 h 704"/>
                  <a:gd name="T74" fmla="*/ 4037457 w 149"/>
                  <a:gd name="T75" fmla="*/ 153516659 h 704"/>
                  <a:gd name="T76" fmla="*/ 3359400 w 149"/>
                  <a:gd name="T77" fmla="*/ 97505258 h 704"/>
                  <a:gd name="T78" fmla="*/ 2490034 w 149"/>
                  <a:gd name="T79" fmla="*/ 50514795 h 704"/>
                  <a:gd name="T80" fmla="*/ 1351133 w 149"/>
                  <a:gd name="T81" fmla="*/ 16083563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798700 w 128"/>
                <a:gd name="T1" fmla="*/ 0 h 217"/>
                <a:gd name="T2" fmla="*/ 17674545 w 128"/>
                <a:gd name="T3" fmla="*/ 13858961 h 217"/>
                <a:gd name="T4" fmla="*/ 19338593 w 128"/>
                <a:gd name="T5" fmla="*/ 41449151 h 217"/>
                <a:gd name="T6" fmla="*/ 20656761 w 128"/>
                <a:gd name="T7" fmla="*/ 76906916 h 217"/>
                <a:gd name="T8" fmla="*/ 21536954 w 128"/>
                <a:gd name="T9" fmla="*/ 119393554 h 217"/>
                <a:gd name="T10" fmla="*/ 21346119 w 128"/>
                <a:gd name="T11" fmla="*/ 170067839 h 217"/>
                <a:gd name="T12" fmla="*/ 19524295 w 128"/>
                <a:gd name="T13" fmla="*/ 222278328 h 217"/>
                <a:gd name="T14" fmla="*/ 15798700 w 128"/>
                <a:gd name="T15" fmla="*/ 277074783 h 217"/>
                <a:gd name="T16" fmla="*/ 10060463 w 128"/>
                <a:gd name="T17" fmla="*/ 332382625 h 217"/>
                <a:gd name="T18" fmla="*/ 8273557 w 128"/>
                <a:gd name="T19" fmla="*/ 326198657 h 217"/>
                <a:gd name="T20" fmla="*/ 6397679 w 128"/>
                <a:gd name="T21" fmla="*/ 321622684 h 217"/>
                <a:gd name="T22" fmla="*/ 4406442 w 128"/>
                <a:gd name="T23" fmla="*/ 313889329 h 217"/>
                <a:gd name="T24" fmla="*/ 2668719 w 128"/>
                <a:gd name="T25" fmla="*/ 307705806 h 217"/>
                <a:gd name="T26" fmla="*/ 1318617 w 128"/>
                <a:gd name="T27" fmla="*/ 300216552 h 217"/>
                <a:gd name="T28" fmla="*/ 343399 w 128"/>
                <a:gd name="T29" fmla="*/ 290933475 h 217"/>
                <a:gd name="T30" fmla="*/ 0 w 128"/>
                <a:gd name="T31" fmla="*/ 280174338 h 217"/>
                <a:gd name="T32" fmla="*/ 207078 w 128"/>
                <a:gd name="T33" fmla="*/ 272440713 h 217"/>
                <a:gd name="T34" fmla="*/ 2186675 w 128"/>
                <a:gd name="T35" fmla="*/ 261678597 h 217"/>
                <a:gd name="T36" fmla="*/ 4858596 w 128"/>
                <a:gd name="T37" fmla="*/ 246955309 h 217"/>
                <a:gd name="T38" fmla="*/ 7737182 w 128"/>
                <a:gd name="T39" fmla="*/ 230011928 h 217"/>
                <a:gd name="T40" fmla="*/ 10596717 w 128"/>
                <a:gd name="T41" fmla="*/ 205332944 h 217"/>
                <a:gd name="T42" fmla="*/ 13263715 w 128"/>
                <a:gd name="T43" fmla="*/ 171597864 h 217"/>
                <a:gd name="T44" fmla="*/ 15326474 w 128"/>
                <a:gd name="T45" fmla="*/ 127069298 h 217"/>
                <a:gd name="T46" fmla="*/ 16321377 w 128"/>
                <a:gd name="T47" fmla="*/ 70722678 h 217"/>
                <a:gd name="T48" fmla="*/ 15798700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133659496 w 117"/>
                <a:gd name="T1" fmla="*/ 0 h 132"/>
                <a:gd name="T2" fmla="*/ 0 w 117"/>
                <a:gd name="T3" fmla="*/ 312758574 h 132"/>
                <a:gd name="T4" fmla="*/ 5266797 w 117"/>
                <a:gd name="T5" fmla="*/ 324064975 h 132"/>
                <a:gd name="T6" fmla="*/ 24693533 w 117"/>
                <a:gd name="T7" fmla="*/ 363481799 h 132"/>
                <a:gd name="T8" fmla="*/ 51761695 w 117"/>
                <a:gd name="T9" fmla="*/ 451667977 h 132"/>
                <a:gd name="T10" fmla="*/ 81919322 w 117"/>
                <a:gd name="T11" fmla="*/ 587260616 h 132"/>
                <a:gd name="T12" fmla="*/ 117724316 w 117"/>
                <a:gd name="T13" fmla="*/ 775634619 h 132"/>
                <a:gd name="T14" fmla="*/ 149623322 w 117"/>
                <a:gd name="T15" fmla="*/ 1000328418 h 132"/>
                <a:gd name="T16" fmla="*/ 181895182 w 117"/>
                <a:gd name="T17" fmla="*/ 1287767782 h 132"/>
                <a:gd name="T18" fmla="*/ 206568198 w 117"/>
                <a:gd name="T19" fmla="*/ 1651249581 h 132"/>
                <a:gd name="T20" fmla="*/ 208311161 w 117"/>
                <a:gd name="T21" fmla="*/ 1501479876 h 132"/>
                <a:gd name="T22" fmla="*/ 204847994 w 117"/>
                <a:gd name="T23" fmla="*/ 1338491017 h 132"/>
                <a:gd name="T24" fmla="*/ 192373397 w 117"/>
                <a:gd name="T25" fmla="*/ 1124778909 h 132"/>
                <a:gd name="T26" fmla="*/ 176607841 w 117"/>
                <a:gd name="T27" fmla="*/ 925431162 h 132"/>
                <a:gd name="T28" fmla="*/ 158353038 w 117"/>
                <a:gd name="T29" fmla="*/ 725819023 h 132"/>
                <a:gd name="T30" fmla="*/ 138870981 w 117"/>
                <a:gd name="T31" fmla="*/ 561948878 h 132"/>
                <a:gd name="T32" fmla="*/ 119465787 w 117"/>
                <a:gd name="T33" fmla="*/ 451667977 h 132"/>
                <a:gd name="T34" fmla="*/ 102933421 w 117"/>
                <a:gd name="T35" fmla="*/ 398888613 h 132"/>
                <a:gd name="T36" fmla="*/ 122928927 w 117"/>
                <a:gd name="T37" fmla="*/ 363481799 h 132"/>
                <a:gd name="T38" fmla="*/ 140677155 w 117"/>
                <a:gd name="T39" fmla="*/ 348236781 h 132"/>
                <a:gd name="T40" fmla="*/ 158353038 w 117"/>
                <a:gd name="T41" fmla="*/ 324064975 h 132"/>
                <a:gd name="T42" fmla="*/ 174885395 w 117"/>
                <a:gd name="T43" fmla="*/ 312758574 h 132"/>
                <a:gd name="T44" fmla="*/ 187169785 w 117"/>
                <a:gd name="T45" fmla="*/ 298679668 h 132"/>
                <a:gd name="T46" fmla="*/ 194158773 w 117"/>
                <a:gd name="T47" fmla="*/ 274502041 h 132"/>
                <a:gd name="T48" fmla="*/ 201363478 w 117"/>
                <a:gd name="T49" fmla="*/ 263269210 h 132"/>
                <a:gd name="T50" fmla="*/ 203107300 w 117"/>
                <a:gd name="T51" fmla="*/ 263269210 h 132"/>
                <a:gd name="T52" fmla="*/ 133659496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46235367 w 29"/>
                <a:gd name="T1" fmla="*/ 0 h 77"/>
                <a:gd name="T2" fmla="*/ 36669429 w 29"/>
                <a:gd name="T3" fmla="*/ 0 h 77"/>
                <a:gd name="T4" fmla="*/ 25509168 w 29"/>
                <a:gd name="T5" fmla="*/ 57897791 h 77"/>
                <a:gd name="T6" fmla="*/ 14348907 w 29"/>
                <a:gd name="T7" fmla="*/ 132196364 h 77"/>
                <a:gd name="T8" fmla="*/ 6377292 w 29"/>
                <a:gd name="T9" fmla="*/ 280302203 h 77"/>
                <a:gd name="T10" fmla="*/ 1594323 w 29"/>
                <a:gd name="T11" fmla="*/ 441392116 h 77"/>
                <a:gd name="T12" fmla="*/ 0 w 29"/>
                <a:gd name="T13" fmla="*/ 647519711 h 77"/>
                <a:gd name="T14" fmla="*/ 4782969 w 29"/>
                <a:gd name="T15" fmla="*/ 882806528 h 77"/>
                <a:gd name="T16" fmla="*/ 17537553 w 29"/>
                <a:gd name="T17" fmla="*/ 1129253633 h 77"/>
                <a:gd name="T18" fmla="*/ 23914845 w 29"/>
                <a:gd name="T19" fmla="*/ 779615054 h 77"/>
                <a:gd name="T20" fmla="*/ 30292137 w 29"/>
                <a:gd name="T21" fmla="*/ 544329820 h 77"/>
                <a:gd name="T22" fmla="*/ 36669429 w 29"/>
                <a:gd name="T23" fmla="*/ 321925393 h 77"/>
                <a:gd name="T24" fmla="*/ 4623536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797519 h 237"/>
                <a:gd name="T4" fmla="*/ 952995 w 257"/>
                <a:gd name="T5" fmla="*/ 7530207 h 237"/>
                <a:gd name="T6" fmla="*/ 1893206 w 257"/>
                <a:gd name="T7" fmla="*/ 11308050 h 237"/>
                <a:gd name="T8" fmla="*/ 3485541 w 257"/>
                <a:gd name="T9" fmla="*/ 14752424 h 237"/>
                <a:gd name="T10" fmla="*/ 5750576 w 257"/>
                <a:gd name="T11" fmla="*/ 17953671 h 237"/>
                <a:gd name="T12" fmla="*/ 8636111 w 257"/>
                <a:gd name="T13" fmla="*/ 21244493 h 237"/>
                <a:gd name="T14" fmla="*/ 12114449 w 257"/>
                <a:gd name="T15" fmla="*/ 24253532 h 237"/>
                <a:gd name="T16" fmla="*/ 16197018 w 257"/>
                <a:gd name="T17" fmla="*/ 26783616 h 237"/>
                <a:gd name="T18" fmla="*/ 21350455 w 257"/>
                <a:gd name="T19" fmla="*/ 29217325 h 237"/>
                <a:gd name="T20" fmla="*/ 27307946 w 257"/>
                <a:gd name="T21" fmla="*/ 31303021 h 237"/>
                <a:gd name="T22" fmla="*/ 33690551 w 257"/>
                <a:gd name="T23" fmla="*/ 32987091 h 237"/>
                <a:gd name="T24" fmla="*/ 41556136 w 257"/>
                <a:gd name="T25" fmla="*/ 34317591 h 237"/>
                <a:gd name="T26" fmla="*/ 50191314 w 257"/>
                <a:gd name="T27" fmla="*/ 35228163 h 237"/>
                <a:gd name="T28" fmla="*/ 59697976 w 257"/>
                <a:gd name="T29" fmla="*/ 35709582 h 237"/>
                <a:gd name="T30" fmla="*/ 69867640 w 257"/>
                <a:gd name="T31" fmla="*/ 35515498 h 237"/>
                <a:gd name="T32" fmla="*/ 81628992 w 257"/>
                <a:gd name="T33" fmla="*/ 34921182 h 237"/>
                <a:gd name="T34" fmla="*/ 71181952 w 257"/>
                <a:gd name="T35" fmla="*/ 34189893 h 237"/>
                <a:gd name="T36" fmla="*/ 61950822 w 257"/>
                <a:gd name="T37" fmla="*/ 33114161 h 237"/>
                <a:gd name="T38" fmla="*/ 53915263 w 257"/>
                <a:gd name="T39" fmla="*/ 31911559 h 237"/>
                <a:gd name="T40" fmla="*/ 46983626 w 257"/>
                <a:gd name="T41" fmla="*/ 30707579 h 237"/>
                <a:gd name="T42" fmla="*/ 40620497 w 257"/>
                <a:gd name="T43" fmla="*/ 29092640 h 237"/>
                <a:gd name="T44" fmla="*/ 35583758 w 257"/>
                <a:gd name="T45" fmla="*/ 27382813 h 237"/>
                <a:gd name="T46" fmla="*/ 30805655 w 257"/>
                <a:gd name="T47" fmla="*/ 25456179 h 237"/>
                <a:gd name="T48" fmla="*/ 26729181 w 257"/>
                <a:gd name="T49" fmla="*/ 23370633 h 237"/>
                <a:gd name="T50" fmla="*/ 22884014 w 257"/>
                <a:gd name="T51" fmla="*/ 21244493 h 237"/>
                <a:gd name="T52" fmla="*/ 19405620 w 257"/>
                <a:gd name="T53" fmla="*/ 18841404 h 237"/>
                <a:gd name="T54" fmla="*/ 16552222 w 257"/>
                <a:gd name="T55" fmla="*/ 16147167 h 237"/>
                <a:gd name="T56" fmla="*/ 13655597 w 257"/>
                <a:gd name="T57" fmla="*/ 13234496 h 237"/>
                <a:gd name="T58" fmla="*/ 10446892 w 257"/>
                <a:gd name="T59" fmla="*/ 10417078 h 237"/>
                <a:gd name="T60" fmla="*/ 7323413 w 257"/>
                <a:gd name="T61" fmla="*/ 7098648 h 237"/>
                <a:gd name="T62" fmla="*/ 3837893 w 257"/>
                <a:gd name="T63" fmla="*/ 360511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5893517 w 124"/>
                <a:gd name="T1" fmla="*/ 0 h 110"/>
                <a:gd name="T2" fmla="*/ 41644986 w 124"/>
                <a:gd name="T3" fmla="*/ 18539838 h 110"/>
                <a:gd name="T4" fmla="*/ 40258677 w 124"/>
                <a:gd name="T5" fmla="*/ 18325179 h 110"/>
                <a:gd name="T6" fmla="*/ 35945769 w 124"/>
                <a:gd name="T7" fmla="*/ 17997113 h 110"/>
                <a:gd name="T8" fmla="*/ 29919426 w 124"/>
                <a:gd name="T9" fmla="*/ 17303261 h 110"/>
                <a:gd name="T10" fmla="*/ 22861378 w 124"/>
                <a:gd name="T11" fmla="*/ 16975175 h 110"/>
                <a:gd name="T12" fmla="*/ 15127503 w 124"/>
                <a:gd name="T13" fmla="*/ 16625449 h 110"/>
                <a:gd name="T14" fmla="*/ 8444013 w 124"/>
                <a:gd name="T15" fmla="*/ 16848756 h 110"/>
                <a:gd name="T16" fmla="*/ 3027236 w 124"/>
                <a:gd name="T17" fmla="*/ 17517887 h 110"/>
                <a:gd name="T18" fmla="*/ 0 w 124"/>
                <a:gd name="T19" fmla="*/ 18889531 h 110"/>
                <a:gd name="T20" fmla="*/ 1373771 w 124"/>
                <a:gd name="T21" fmla="*/ 16848756 h 110"/>
                <a:gd name="T22" fmla="*/ 2659446 w 124"/>
                <a:gd name="T23" fmla="*/ 15284144 h 110"/>
                <a:gd name="T24" fmla="*/ 5396910 w 124"/>
                <a:gd name="T25" fmla="*/ 14052710 h 110"/>
                <a:gd name="T26" fmla="*/ 8444013 w 124"/>
                <a:gd name="T27" fmla="*/ 13029438 h 110"/>
                <a:gd name="T28" fmla="*/ 12100017 w 124"/>
                <a:gd name="T29" fmla="*/ 12362144 h 110"/>
                <a:gd name="T30" fmla="*/ 15789388 w 124"/>
                <a:gd name="T31" fmla="*/ 12139158 h 110"/>
                <a:gd name="T32" fmla="*/ 19814877 w 124"/>
                <a:gd name="T33" fmla="*/ 12139158 h 110"/>
                <a:gd name="T34" fmla="*/ 24233380 w 124"/>
                <a:gd name="T35" fmla="*/ 12701370 h 110"/>
                <a:gd name="T36" fmla="*/ 24466748 w 124"/>
                <a:gd name="T37" fmla="*/ 12139158 h 110"/>
                <a:gd name="T38" fmla="*/ 23471279 w 124"/>
                <a:gd name="T39" fmla="*/ 9640623 h 110"/>
                <a:gd name="T40" fmla="*/ 22471970 w 124"/>
                <a:gd name="T41" fmla="*/ 6527099 h 110"/>
                <a:gd name="T42" fmla="*/ 21810086 w 124"/>
                <a:gd name="T43" fmla="*/ 5155533 h 110"/>
                <a:gd name="T44" fmla="*/ 21205747 w 124"/>
                <a:gd name="T45" fmla="*/ 5155533 h 110"/>
                <a:gd name="T46" fmla="*/ 20443801 w 124"/>
                <a:gd name="T47" fmla="*/ 4942860 h 110"/>
                <a:gd name="T48" fmla="*/ 19814877 w 124"/>
                <a:gd name="T49" fmla="*/ 4488482 h 110"/>
                <a:gd name="T50" fmla="*/ 19210990 w 124"/>
                <a:gd name="T51" fmla="*/ 3954315 h 110"/>
                <a:gd name="T52" fmla="*/ 19210990 w 124"/>
                <a:gd name="T53" fmla="*/ 3251786 h 110"/>
                <a:gd name="T54" fmla="*/ 19814877 w 124"/>
                <a:gd name="T55" fmla="*/ 2360164 h 110"/>
                <a:gd name="T56" fmla="*/ 22185344 w 124"/>
                <a:gd name="T57" fmla="*/ 1371134 h 110"/>
                <a:gd name="T58" fmla="*/ 2589351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11095405 w 46"/>
                <a:gd name="T1" fmla="*/ 0 h 94"/>
                <a:gd name="T2" fmla="*/ 7100071 w 46"/>
                <a:gd name="T3" fmla="*/ 5061541 h 94"/>
                <a:gd name="T4" fmla="*/ 5346880 w 46"/>
                <a:gd name="T5" fmla="*/ 8290760 h 94"/>
                <a:gd name="T6" fmla="*/ 3907143 w 46"/>
                <a:gd name="T7" fmla="*/ 10550751 h 94"/>
                <a:gd name="T8" fmla="*/ 0 w 46"/>
                <a:gd name="T9" fmla="*/ 12546160 h 94"/>
                <a:gd name="T10" fmla="*/ 4296422 w 46"/>
                <a:gd name="T11" fmla="*/ 11723474 h 94"/>
                <a:gd name="T12" fmla="*/ 8294604 w 46"/>
                <a:gd name="T13" fmla="*/ 10656490 h 94"/>
                <a:gd name="T14" fmla="*/ 11488259 w 46"/>
                <a:gd name="T15" fmla="*/ 9201391 h 94"/>
                <a:gd name="T16" fmla="*/ 14297092 w 46"/>
                <a:gd name="T17" fmla="*/ 7601523 h 94"/>
                <a:gd name="T18" fmla="*/ 16029884 w 46"/>
                <a:gd name="T19" fmla="*/ 5857080 h 94"/>
                <a:gd name="T20" fmla="*/ 16442276 w 46"/>
                <a:gd name="T21" fmla="*/ 3974249 h 94"/>
                <a:gd name="T22" fmla="*/ 14948153 w 46"/>
                <a:gd name="T23" fmla="*/ 1994919 h 94"/>
                <a:gd name="T24" fmla="*/ 11095405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810765 w 149"/>
                <a:gd name="T3" fmla="*/ 29385587 h 704"/>
                <a:gd name="T4" fmla="*/ 4776045 w 149"/>
                <a:gd name="T5" fmla="*/ 67893635 h 704"/>
                <a:gd name="T6" fmla="*/ 8379011 w 149"/>
                <a:gd name="T7" fmla="*/ 115383002 h 704"/>
                <a:gd name="T8" fmla="*/ 12250636 w 149"/>
                <a:gd name="T9" fmla="*/ 178680303 h 704"/>
                <a:gd name="T10" fmla="*/ 17373201 w 149"/>
                <a:gd name="T11" fmla="*/ 255739035 h 704"/>
                <a:gd name="T12" fmla="*/ 21881926 w 149"/>
                <a:gd name="T13" fmla="*/ 338581059 h 704"/>
                <a:gd name="T14" fmla="*/ 26299956 w 149"/>
                <a:gd name="T15" fmla="*/ 435019053 h 704"/>
                <a:gd name="T16" fmla="*/ 29920509 w 149"/>
                <a:gd name="T17" fmla="*/ 545805731 h 704"/>
                <a:gd name="T18" fmla="*/ 33437181 w 149"/>
                <a:gd name="T19" fmla="*/ 662590782 h 704"/>
                <a:gd name="T20" fmla="*/ 35931784 w 149"/>
                <a:gd name="T21" fmla="*/ 796964166 h 704"/>
                <a:gd name="T22" fmla="*/ 37056023 w 149"/>
                <a:gd name="T23" fmla="*/ 946313666 h 704"/>
                <a:gd name="T24" fmla="*/ 37655775 w 149"/>
                <a:gd name="T25" fmla="*/ 1101631069 h 704"/>
                <a:gd name="T26" fmla="*/ 35931784 w 149"/>
                <a:gd name="T27" fmla="*/ 1275862247 h 704"/>
                <a:gd name="T28" fmla="*/ 32539701 w 149"/>
                <a:gd name="T29" fmla="*/ 1459591399 h 704"/>
                <a:gd name="T30" fmla="*/ 27555833 w 149"/>
                <a:gd name="T31" fmla="*/ 1651421687 h 704"/>
                <a:gd name="T32" fmla="*/ 20078196 w 149"/>
                <a:gd name="T33" fmla="*/ 1864628008 h 704"/>
                <a:gd name="T34" fmla="*/ 11683310 w 149"/>
                <a:gd name="T35" fmla="*/ 2105441902 h 704"/>
                <a:gd name="T36" fmla="*/ 6227821 w 149"/>
                <a:gd name="T37" fmla="*/ 2147483646 h 704"/>
                <a:gd name="T38" fmla="*/ 2965225 w 149"/>
                <a:gd name="T39" fmla="*/ 2147483646 h 704"/>
                <a:gd name="T40" fmla="*/ 1810765 w 149"/>
                <a:gd name="T41" fmla="*/ 2147483646 h 704"/>
                <a:gd name="T42" fmla="*/ 1810765 w 149"/>
                <a:gd name="T43" fmla="*/ 2147483646 h 704"/>
                <a:gd name="T44" fmla="*/ 2361184 w 149"/>
                <a:gd name="T45" fmla="*/ 2147483646 h 704"/>
                <a:gd name="T46" fmla="*/ 3621506 w 149"/>
                <a:gd name="T47" fmla="*/ 2147483646 h 704"/>
                <a:gd name="T48" fmla="*/ 4202333 w 149"/>
                <a:gd name="T49" fmla="*/ 2147483646 h 704"/>
                <a:gd name="T50" fmla="*/ 12250636 w 149"/>
                <a:gd name="T51" fmla="*/ 2147483646 h 704"/>
                <a:gd name="T52" fmla="*/ 11683310 w 149"/>
                <a:gd name="T53" fmla="*/ 2147483646 h 704"/>
                <a:gd name="T54" fmla="*/ 10786455 w 149"/>
                <a:gd name="T55" fmla="*/ 2147483646 h 704"/>
                <a:gd name="T56" fmla="*/ 9842313 w 149"/>
                <a:gd name="T57" fmla="*/ 2147483646 h 704"/>
                <a:gd name="T58" fmla="*/ 10447377 w 149"/>
                <a:gd name="T59" fmla="*/ 2147483646 h 704"/>
                <a:gd name="T60" fmla="*/ 12250636 w 149"/>
                <a:gd name="T61" fmla="*/ 2147483646 h 704"/>
                <a:gd name="T62" fmla="*/ 17373201 w 149"/>
                <a:gd name="T63" fmla="*/ 2147483646 h 704"/>
                <a:gd name="T64" fmla="*/ 25745079 w 149"/>
                <a:gd name="T65" fmla="*/ 1864628008 h 704"/>
                <a:gd name="T66" fmla="*/ 38557124 w 149"/>
                <a:gd name="T67" fmla="*/ 1512520132 h 704"/>
                <a:gd name="T68" fmla="*/ 42729070 w 149"/>
                <a:gd name="T69" fmla="*/ 1348752657 h 704"/>
                <a:gd name="T70" fmla="*/ 44570067 w 149"/>
                <a:gd name="T71" fmla="*/ 1135545193 h 704"/>
                <a:gd name="T72" fmla="*/ 43068530 w 149"/>
                <a:gd name="T73" fmla="*/ 888427374 h 704"/>
                <a:gd name="T74" fmla="*/ 39236487 w 149"/>
                <a:gd name="T75" fmla="*/ 647625787 h 704"/>
                <a:gd name="T76" fmla="*/ 32539701 w 149"/>
                <a:gd name="T77" fmla="*/ 410888959 h 704"/>
                <a:gd name="T78" fmla="*/ 24250511 w 149"/>
                <a:gd name="T79" fmla="*/ 212777959 h 704"/>
                <a:gd name="T80" fmla="*/ 13152375 w 149"/>
                <a:gd name="T81" fmla="*/ 67893635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79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4" y="447675"/>
            <a:ext cx="6192837" cy="2686050"/>
          </a:xfrm>
        </p:spPr>
        <p:txBody>
          <a:bodyPr/>
          <a:lstStyle>
            <a:lvl1pPr>
              <a:defRPr sz="39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179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3209925"/>
            <a:ext cx="6146800" cy="1114425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7E626C8-5B29-4514-AFAC-15252DB56F9C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2401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697B2A80-524E-4B7E-A131-D411D15A336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8449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12B0E85-1B62-48B4-80A1-8D6268AE337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746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BD2A158E-4CEB-46FB-9714-478AC21358F9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4335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84AC91B-697B-4299-BD1E-45501C939FAF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2912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5FFD2B22-5895-41E7-8842-8FAFCDCACD8B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1483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9C41617-B7A6-4ED5-8A33-0DD8A408D70E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9508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9ECDA681-8DA0-4805-BE19-0BCDE2399E19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3510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C4FEEDE-14AC-4AFD-B382-FB5EC3213DF9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1665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591B6EC-66AF-47F4-899F-683FA3B2DCC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3054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6" y="77391"/>
            <a:ext cx="2060575" cy="4464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77391"/>
            <a:ext cx="6030912" cy="4464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EED7D6B-DD69-4E85-BBD1-7B4F5911D4F8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69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7938" y="0"/>
            <a:ext cx="2833688" cy="5142310"/>
            <a:chOff x="-5" y="0"/>
            <a:chExt cx="1785" cy="4319"/>
          </a:xfrm>
        </p:grpSpPr>
        <p:sp>
          <p:nvSpPr>
            <p:cNvPr id="2056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057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09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9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9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5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05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086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5367 w 217"/>
                  <a:gd name="T1" fmla="*/ 24656 h 210"/>
                  <a:gd name="T2" fmla="*/ 4288 w 217"/>
                  <a:gd name="T3" fmla="*/ 23312 h 210"/>
                  <a:gd name="T4" fmla="*/ 3080 w 217"/>
                  <a:gd name="T5" fmla="*/ 21285 h 210"/>
                  <a:gd name="T6" fmla="*/ 1789 w 217"/>
                  <a:gd name="T7" fmla="*/ 18614 h 210"/>
                  <a:gd name="T8" fmla="*/ 550 w 217"/>
                  <a:gd name="T9" fmla="*/ 15832 h 210"/>
                  <a:gd name="T10" fmla="*/ 0 w 217"/>
                  <a:gd name="T11" fmla="*/ 12811 h 210"/>
                  <a:gd name="T12" fmla="*/ 1 w 217"/>
                  <a:gd name="T13" fmla="*/ 9591 h 210"/>
                  <a:gd name="T14" fmla="*/ 1057 w 217"/>
                  <a:gd name="T15" fmla="*/ 6647 h 210"/>
                  <a:gd name="T16" fmla="*/ 3173 w 217"/>
                  <a:gd name="T17" fmla="*/ 4170 h 210"/>
                  <a:gd name="T18" fmla="*/ 5292 w 217"/>
                  <a:gd name="T19" fmla="*/ 2584 h 210"/>
                  <a:gd name="T20" fmla="*/ 7026 w 217"/>
                  <a:gd name="T21" fmla="*/ 1410 h 210"/>
                  <a:gd name="T22" fmla="*/ 8426 w 217"/>
                  <a:gd name="T23" fmla="*/ 794 h 210"/>
                  <a:gd name="T24" fmla="*/ 9523 w 217"/>
                  <a:gd name="T25" fmla="*/ 550 h 210"/>
                  <a:gd name="T26" fmla="*/ 10303 w 217"/>
                  <a:gd name="T27" fmla="*/ 550 h 210"/>
                  <a:gd name="T28" fmla="*/ 12154 w 217"/>
                  <a:gd name="T29" fmla="*/ 0 h 210"/>
                  <a:gd name="T30" fmla="*/ 17277 w 217"/>
                  <a:gd name="T31" fmla="*/ 977 h 210"/>
                  <a:gd name="T32" fmla="*/ 18704 w 217"/>
                  <a:gd name="T33" fmla="*/ 1410 h 210"/>
                  <a:gd name="T34" fmla="*/ 20108 w 217"/>
                  <a:gd name="T35" fmla="*/ 1791 h 210"/>
                  <a:gd name="T36" fmla="*/ 21313 w 217"/>
                  <a:gd name="T37" fmla="*/ 2203 h 210"/>
                  <a:gd name="T38" fmla="*/ 22229 w 217"/>
                  <a:gd name="T39" fmla="*/ 2708 h 210"/>
                  <a:gd name="T40" fmla="*/ 23231 w 217"/>
                  <a:gd name="T41" fmla="*/ 3179 h 210"/>
                  <a:gd name="T42" fmla="*/ 24019 w 217"/>
                  <a:gd name="T43" fmla="*/ 3728 h 210"/>
                  <a:gd name="T44" fmla="*/ 24638 w 217"/>
                  <a:gd name="T45" fmla="*/ 4445 h 210"/>
                  <a:gd name="T46" fmla="*/ 25363 w 217"/>
                  <a:gd name="T47" fmla="*/ 5313 h 210"/>
                  <a:gd name="T48" fmla="*/ 24019 w 217"/>
                  <a:gd name="T49" fmla="*/ 4754 h 210"/>
                  <a:gd name="T50" fmla="*/ 22732 w 217"/>
                  <a:gd name="T51" fmla="*/ 4235 h 210"/>
                  <a:gd name="T52" fmla="*/ 21435 w 217"/>
                  <a:gd name="T53" fmla="*/ 3907 h 210"/>
                  <a:gd name="T54" fmla="*/ 20108 w 217"/>
                  <a:gd name="T55" fmla="*/ 3474 h 210"/>
                  <a:gd name="T56" fmla="*/ 19053 w 217"/>
                  <a:gd name="T57" fmla="*/ 3179 h 210"/>
                  <a:gd name="T58" fmla="*/ 17951 w 217"/>
                  <a:gd name="T59" fmla="*/ 3081 h 210"/>
                  <a:gd name="T60" fmla="*/ 16680 w 217"/>
                  <a:gd name="T61" fmla="*/ 2890 h 210"/>
                  <a:gd name="T62" fmla="*/ 15627 w 217"/>
                  <a:gd name="T63" fmla="*/ 2890 h 210"/>
                  <a:gd name="T64" fmla="*/ 14617 w 217"/>
                  <a:gd name="T65" fmla="*/ 2890 h 210"/>
                  <a:gd name="T66" fmla="*/ 13561 w 217"/>
                  <a:gd name="T67" fmla="*/ 2935 h 210"/>
                  <a:gd name="T68" fmla="*/ 12477 w 217"/>
                  <a:gd name="T69" fmla="*/ 3179 h 210"/>
                  <a:gd name="T70" fmla="*/ 11564 w 217"/>
                  <a:gd name="T71" fmla="*/ 3443 h 210"/>
                  <a:gd name="T72" fmla="*/ 10632 w 217"/>
                  <a:gd name="T73" fmla="*/ 3907 h 210"/>
                  <a:gd name="T74" fmla="*/ 9537 w 217"/>
                  <a:gd name="T75" fmla="*/ 4235 h 210"/>
                  <a:gd name="T76" fmla="*/ 8650 w 217"/>
                  <a:gd name="T77" fmla="*/ 4789 h 210"/>
                  <a:gd name="T78" fmla="*/ 7741 w 217"/>
                  <a:gd name="T79" fmla="*/ 5379 h 210"/>
                  <a:gd name="T80" fmla="*/ 6085 w 217"/>
                  <a:gd name="T81" fmla="*/ 7168 h 210"/>
                  <a:gd name="T82" fmla="*/ 4952 w 217"/>
                  <a:gd name="T83" fmla="*/ 9374 h 210"/>
                  <a:gd name="T84" fmla="*/ 4288 w 217"/>
                  <a:gd name="T85" fmla="*/ 12116 h 210"/>
                  <a:gd name="T86" fmla="*/ 4050 w 217"/>
                  <a:gd name="T87" fmla="*/ 14814 h 210"/>
                  <a:gd name="T88" fmla="*/ 4050 w 217"/>
                  <a:gd name="T89" fmla="*/ 17811 h 210"/>
                  <a:gd name="T90" fmla="*/ 4443 w 217"/>
                  <a:gd name="T91" fmla="*/ 20402 h 210"/>
                  <a:gd name="T92" fmla="*/ 4783 w 217"/>
                  <a:gd name="T93" fmla="*/ 22781 h 210"/>
                  <a:gd name="T94" fmla="*/ 5367 w 217"/>
                  <a:gd name="T95" fmla="*/ 24656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87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2428 w 182"/>
                  <a:gd name="T1" fmla="*/ 0 h 213"/>
                  <a:gd name="T2" fmla="*/ 12759 w 182"/>
                  <a:gd name="T3" fmla="*/ 244 h 213"/>
                  <a:gd name="T4" fmla="*/ 13473 w 182"/>
                  <a:gd name="T5" fmla="*/ 989 h 213"/>
                  <a:gd name="T6" fmla="*/ 14489 w 182"/>
                  <a:gd name="T7" fmla="*/ 2223 h 213"/>
                  <a:gd name="T8" fmla="*/ 15651 w 182"/>
                  <a:gd name="T9" fmla="*/ 4021 h 213"/>
                  <a:gd name="T10" fmla="*/ 16539 w 182"/>
                  <a:gd name="T11" fmla="*/ 6253 h 213"/>
                  <a:gd name="T12" fmla="*/ 17129 w 182"/>
                  <a:gd name="T13" fmla="*/ 9215 h 213"/>
                  <a:gd name="T14" fmla="*/ 17129 w 182"/>
                  <a:gd name="T15" fmla="*/ 12713 h 213"/>
                  <a:gd name="T16" fmla="*/ 16412 w 182"/>
                  <a:gd name="T17" fmla="*/ 16840 h 213"/>
                  <a:gd name="T18" fmla="*/ 16011 w 182"/>
                  <a:gd name="T19" fmla="*/ 17990 h 213"/>
                  <a:gd name="T20" fmla="*/ 15514 w 182"/>
                  <a:gd name="T21" fmla="*/ 18940 h 213"/>
                  <a:gd name="T22" fmla="*/ 14979 w 182"/>
                  <a:gd name="T23" fmla="*/ 19977 h 213"/>
                  <a:gd name="T24" fmla="*/ 14257 w 182"/>
                  <a:gd name="T25" fmla="*/ 20889 h 213"/>
                  <a:gd name="T26" fmla="*/ 13296 w 182"/>
                  <a:gd name="T27" fmla="*/ 21761 h 213"/>
                  <a:gd name="T28" fmla="*/ 12507 w 182"/>
                  <a:gd name="T29" fmla="*/ 22419 h 213"/>
                  <a:gd name="T30" fmla="*/ 11659 w 182"/>
                  <a:gd name="T31" fmla="*/ 23057 h 213"/>
                  <a:gd name="T32" fmla="*/ 10453 w 182"/>
                  <a:gd name="T33" fmla="*/ 23569 h 213"/>
                  <a:gd name="T34" fmla="*/ 9359 w 182"/>
                  <a:gd name="T35" fmla="*/ 23822 h 213"/>
                  <a:gd name="T36" fmla="*/ 8266 w 182"/>
                  <a:gd name="T37" fmla="*/ 24125 h 213"/>
                  <a:gd name="T38" fmla="*/ 6992 w 182"/>
                  <a:gd name="T39" fmla="*/ 24351 h 213"/>
                  <a:gd name="T40" fmla="*/ 5626 w 182"/>
                  <a:gd name="T41" fmla="*/ 24351 h 213"/>
                  <a:gd name="T42" fmla="*/ 4166 w 182"/>
                  <a:gd name="T43" fmla="*/ 24125 h 213"/>
                  <a:gd name="T44" fmla="*/ 2856 w 182"/>
                  <a:gd name="T45" fmla="*/ 23822 h 213"/>
                  <a:gd name="T46" fmla="*/ 1337 w 182"/>
                  <a:gd name="T47" fmla="*/ 23301 h 213"/>
                  <a:gd name="T48" fmla="*/ 0 w 182"/>
                  <a:gd name="T49" fmla="*/ 22682 h 213"/>
                  <a:gd name="T50" fmla="*/ 1277 w 182"/>
                  <a:gd name="T51" fmla="*/ 23569 h 213"/>
                  <a:gd name="T52" fmla="*/ 2531 w 182"/>
                  <a:gd name="T53" fmla="*/ 24125 h 213"/>
                  <a:gd name="T54" fmla="*/ 3809 w 182"/>
                  <a:gd name="T55" fmla="*/ 24724 h 213"/>
                  <a:gd name="T56" fmla="*/ 4879 w 182"/>
                  <a:gd name="T57" fmla="*/ 25156 h 213"/>
                  <a:gd name="T58" fmla="*/ 5997 w 182"/>
                  <a:gd name="T59" fmla="*/ 25516 h 213"/>
                  <a:gd name="T60" fmla="*/ 7228 w 182"/>
                  <a:gd name="T61" fmla="*/ 25659 h 213"/>
                  <a:gd name="T62" fmla="*/ 8279 w 182"/>
                  <a:gd name="T63" fmla="*/ 25704 h 213"/>
                  <a:gd name="T64" fmla="*/ 9409 w 182"/>
                  <a:gd name="T65" fmla="*/ 25704 h 213"/>
                  <a:gd name="T66" fmla="*/ 10405 w 182"/>
                  <a:gd name="T67" fmla="*/ 25659 h 213"/>
                  <a:gd name="T68" fmla="*/ 11401 w 182"/>
                  <a:gd name="T69" fmla="*/ 25419 h 213"/>
                  <a:gd name="T70" fmla="*/ 12264 w 182"/>
                  <a:gd name="T71" fmla="*/ 25156 h 213"/>
                  <a:gd name="T72" fmla="*/ 13181 w 182"/>
                  <a:gd name="T73" fmla="*/ 24902 h 213"/>
                  <a:gd name="T74" fmla="*/ 14013 w 182"/>
                  <a:gd name="T75" fmla="*/ 24594 h 213"/>
                  <a:gd name="T76" fmla="*/ 14800 w 182"/>
                  <a:gd name="T77" fmla="*/ 24044 h 213"/>
                  <a:gd name="T78" fmla="*/ 15514 w 182"/>
                  <a:gd name="T79" fmla="*/ 23569 h 213"/>
                  <a:gd name="T80" fmla="*/ 16172 w 182"/>
                  <a:gd name="T81" fmla="*/ 23057 h 213"/>
                  <a:gd name="T82" fmla="*/ 18005 w 182"/>
                  <a:gd name="T83" fmla="*/ 21251 h 213"/>
                  <a:gd name="T84" fmla="*/ 19269 w 182"/>
                  <a:gd name="T85" fmla="*/ 19465 h 213"/>
                  <a:gd name="T86" fmla="*/ 20017 w 182"/>
                  <a:gd name="T87" fmla="*/ 17397 h 213"/>
                  <a:gd name="T88" fmla="*/ 20427 w 182"/>
                  <a:gd name="T89" fmla="*/ 15504 h 213"/>
                  <a:gd name="T90" fmla="*/ 20674 w 182"/>
                  <a:gd name="T91" fmla="*/ 13461 h 213"/>
                  <a:gd name="T92" fmla="*/ 20674 w 182"/>
                  <a:gd name="T93" fmla="*/ 11442 h 213"/>
                  <a:gd name="T94" fmla="*/ 20773 w 182"/>
                  <a:gd name="T95" fmla="*/ 9554 h 213"/>
                  <a:gd name="T96" fmla="*/ 19677 w 182"/>
                  <a:gd name="T97" fmla="*/ 5574 h 213"/>
                  <a:gd name="T98" fmla="*/ 17817 w 182"/>
                  <a:gd name="T99" fmla="*/ 2481 h 213"/>
                  <a:gd name="T100" fmla="*/ 17157 w 182"/>
                  <a:gd name="T101" fmla="*/ 2223 h 213"/>
                  <a:gd name="T102" fmla="*/ 16784 w 182"/>
                  <a:gd name="T103" fmla="*/ 1844 h 213"/>
                  <a:gd name="T104" fmla="*/ 16172 w 182"/>
                  <a:gd name="T105" fmla="*/ 1541 h 213"/>
                  <a:gd name="T106" fmla="*/ 15747 w 182"/>
                  <a:gd name="T107" fmla="*/ 1330 h 213"/>
                  <a:gd name="T108" fmla="*/ 15048 w 182"/>
                  <a:gd name="T109" fmla="*/ 1066 h 213"/>
                  <a:gd name="T110" fmla="*/ 14361 w 182"/>
                  <a:gd name="T111" fmla="*/ 737 h 213"/>
                  <a:gd name="T112" fmla="*/ 13545 w 182"/>
                  <a:gd name="T113" fmla="*/ 353 h 213"/>
                  <a:gd name="T114" fmla="*/ 12428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88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2 w 128"/>
                  <a:gd name="T5" fmla="*/ 1 h 217"/>
                  <a:gd name="T6" fmla="*/ 2 w 128"/>
                  <a:gd name="T7" fmla="*/ 1 h 217"/>
                  <a:gd name="T8" fmla="*/ 2 w 128"/>
                  <a:gd name="T9" fmla="*/ 1 h 217"/>
                  <a:gd name="T10" fmla="*/ 2 w 128"/>
                  <a:gd name="T11" fmla="*/ 1 h 217"/>
                  <a:gd name="T12" fmla="*/ 2 w 128"/>
                  <a:gd name="T13" fmla="*/ 2 h 217"/>
                  <a:gd name="T14" fmla="*/ 1 w 128"/>
                  <a:gd name="T15" fmla="*/ 2 h 217"/>
                  <a:gd name="T16" fmla="*/ 1 w 128"/>
                  <a:gd name="T17" fmla="*/ 3 h 217"/>
                  <a:gd name="T18" fmla="*/ 1 w 128"/>
                  <a:gd name="T19" fmla="*/ 3 h 217"/>
                  <a:gd name="T20" fmla="*/ 1 w 128"/>
                  <a:gd name="T21" fmla="*/ 3 h 217"/>
                  <a:gd name="T22" fmla="*/ 1 w 128"/>
                  <a:gd name="T23" fmla="*/ 3 h 217"/>
                  <a:gd name="T24" fmla="*/ 1 w 128"/>
                  <a:gd name="T25" fmla="*/ 3 h 217"/>
                  <a:gd name="T26" fmla="*/ 1 w 128"/>
                  <a:gd name="T27" fmla="*/ 3 h 217"/>
                  <a:gd name="T28" fmla="*/ 1 w 128"/>
                  <a:gd name="T29" fmla="*/ 3 h 217"/>
                  <a:gd name="T30" fmla="*/ 0 w 128"/>
                  <a:gd name="T31" fmla="*/ 2 h 217"/>
                  <a:gd name="T32" fmla="*/ 1 w 128"/>
                  <a:gd name="T33" fmla="*/ 2 h 217"/>
                  <a:gd name="T34" fmla="*/ 1 w 128"/>
                  <a:gd name="T35" fmla="*/ 2 h 217"/>
                  <a:gd name="T36" fmla="*/ 1 w 128"/>
                  <a:gd name="T37" fmla="*/ 2 h 217"/>
                  <a:gd name="T38" fmla="*/ 1 w 128"/>
                  <a:gd name="T39" fmla="*/ 2 h 217"/>
                  <a:gd name="T40" fmla="*/ 1 w 128"/>
                  <a:gd name="T41" fmla="*/ 2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89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2 w 117"/>
                  <a:gd name="T19" fmla="*/ 1 h 132"/>
                  <a:gd name="T20" fmla="*/ 2 w 117"/>
                  <a:gd name="T21" fmla="*/ 1 h 132"/>
                  <a:gd name="T22" fmla="*/ 2 w 117"/>
                  <a:gd name="T23" fmla="*/ 1 h 132"/>
                  <a:gd name="T24" fmla="*/ 2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2 w 117"/>
                  <a:gd name="T47" fmla="*/ 1 h 132"/>
                  <a:gd name="T48" fmla="*/ 2 w 117"/>
                  <a:gd name="T49" fmla="*/ 1 h 132"/>
                  <a:gd name="T50" fmla="*/ 2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90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209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092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2 h 564"/>
                    <a:gd name="T14" fmla="*/ 1 w 207"/>
                    <a:gd name="T15" fmla="*/ 2 h 564"/>
                    <a:gd name="T16" fmla="*/ 1 w 207"/>
                    <a:gd name="T17" fmla="*/ 2 h 564"/>
                    <a:gd name="T18" fmla="*/ 1 w 207"/>
                    <a:gd name="T19" fmla="*/ 3 h 564"/>
                    <a:gd name="T20" fmla="*/ 1 w 207"/>
                    <a:gd name="T21" fmla="*/ 3 h 564"/>
                    <a:gd name="T22" fmla="*/ 1 w 207"/>
                    <a:gd name="T23" fmla="*/ 3 h 564"/>
                    <a:gd name="T24" fmla="*/ 1 w 207"/>
                    <a:gd name="T25" fmla="*/ 4 h 564"/>
                    <a:gd name="T26" fmla="*/ 1 w 207"/>
                    <a:gd name="T27" fmla="*/ 4 h 564"/>
                    <a:gd name="T28" fmla="*/ 1 w 207"/>
                    <a:gd name="T29" fmla="*/ 4 h 564"/>
                    <a:gd name="T30" fmla="*/ 1 w 207"/>
                    <a:gd name="T31" fmla="*/ 4 h 564"/>
                    <a:gd name="T32" fmla="*/ 1 w 207"/>
                    <a:gd name="T33" fmla="*/ 5 h 564"/>
                    <a:gd name="T34" fmla="*/ 1 w 207"/>
                    <a:gd name="T35" fmla="*/ 4 h 564"/>
                    <a:gd name="T36" fmla="*/ 1 w 207"/>
                    <a:gd name="T37" fmla="*/ 4 h 564"/>
                    <a:gd name="T38" fmla="*/ 1 w 207"/>
                    <a:gd name="T39" fmla="*/ 3 h 564"/>
                    <a:gd name="T40" fmla="*/ 1 w 207"/>
                    <a:gd name="T41" fmla="*/ 3 h 564"/>
                    <a:gd name="T42" fmla="*/ 1 w 207"/>
                    <a:gd name="T43" fmla="*/ 3 h 564"/>
                    <a:gd name="T44" fmla="*/ 1 w 207"/>
                    <a:gd name="T45" fmla="*/ 3 h 564"/>
                    <a:gd name="T46" fmla="*/ 1 w 207"/>
                    <a:gd name="T47" fmla="*/ 2 h 564"/>
                    <a:gd name="T48" fmla="*/ 1 w 207"/>
                    <a:gd name="T49" fmla="*/ 2 h 564"/>
                    <a:gd name="T50" fmla="*/ 1 w 207"/>
                    <a:gd name="T51" fmla="*/ 2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3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2 h 232"/>
                    <a:gd name="T10" fmla="*/ 1 w 47"/>
                    <a:gd name="T11" fmla="*/ 2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4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060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083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84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85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6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080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81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82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62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077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78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79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63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4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8 w 109"/>
                <a:gd name="T3" fmla="*/ 1 h 156"/>
                <a:gd name="T4" fmla="*/ 222 w 109"/>
                <a:gd name="T5" fmla="*/ 5 h 156"/>
                <a:gd name="T6" fmla="*/ 443 w 109"/>
                <a:gd name="T7" fmla="*/ 28 h 156"/>
                <a:gd name="T8" fmla="*/ 701 w 109"/>
                <a:gd name="T9" fmla="*/ 59 h 156"/>
                <a:gd name="T10" fmla="*/ 937 w 109"/>
                <a:gd name="T11" fmla="*/ 107 h 156"/>
                <a:gd name="T12" fmla="*/ 1153 w 109"/>
                <a:gd name="T13" fmla="*/ 173 h 156"/>
                <a:gd name="T14" fmla="*/ 1287 w 109"/>
                <a:gd name="T15" fmla="*/ 261 h 156"/>
                <a:gd name="T16" fmla="*/ 1319 w 109"/>
                <a:gd name="T17" fmla="*/ 383 h 156"/>
                <a:gd name="T18" fmla="*/ 1256 w 109"/>
                <a:gd name="T19" fmla="*/ 383 h 156"/>
                <a:gd name="T20" fmla="*/ 1194 w 109"/>
                <a:gd name="T21" fmla="*/ 383 h 156"/>
                <a:gd name="T22" fmla="*/ 1121 w 109"/>
                <a:gd name="T23" fmla="*/ 383 h 156"/>
                <a:gd name="T24" fmla="*/ 1037 w 109"/>
                <a:gd name="T25" fmla="*/ 371 h 156"/>
                <a:gd name="T26" fmla="*/ 977 w 109"/>
                <a:gd name="T27" fmla="*/ 370 h 156"/>
                <a:gd name="T28" fmla="*/ 899 w 109"/>
                <a:gd name="T29" fmla="*/ 364 h 156"/>
                <a:gd name="T30" fmla="*/ 793 w 109"/>
                <a:gd name="T31" fmla="*/ 351 h 156"/>
                <a:gd name="T32" fmla="*/ 701 w 109"/>
                <a:gd name="T33" fmla="*/ 338 h 156"/>
                <a:gd name="T34" fmla="*/ 639 w 109"/>
                <a:gd name="T35" fmla="*/ 306 h 156"/>
                <a:gd name="T36" fmla="*/ 639 w 109"/>
                <a:gd name="T37" fmla="*/ 272 h 156"/>
                <a:gd name="T38" fmla="*/ 672 w 109"/>
                <a:gd name="T39" fmla="*/ 233 h 156"/>
                <a:gd name="T40" fmla="*/ 705 w 109"/>
                <a:gd name="T41" fmla="*/ 193 h 156"/>
                <a:gd name="T42" fmla="*/ 672 w 109"/>
                <a:gd name="T43" fmla="*/ 151 h 156"/>
                <a:gd name="T44" fmla="*/ 579 w 109"/>
                <a:gd name="T45" fmla="*/ 104 h 156"/>
                <a:gd name="T46" fmla="*/ 378 w 109"/>
                <a:gd name="T47" fmla="*/ 5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5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79 w 54"/>
                <a:gd name="T5" fmla="*/ 3 h 40"/>
                <a:gd name="T6" fmla="*/ 177 w 54"/>
                <a:gd name="T7" fmla="*/ 22 h 40"/>
                <a:gd name="T8" fmla="*/ 295 w 54"/>
                <a:gd name="T9" fmla="*/ 30 h 40"/>
                <a:gd name="T10" fmla="*/ 395 w 54"/>
                <a:gd name="T11" fmla="*/ 37 h 40"/>
                <a:gd name="T12" fmla="*/ 500 w 54"/>
                <a:gd name="T13" fmla="*/ 43 h 40"/>
                <a:gd name="T14" fmla="*/ 611 w 54"/>
                <a:gd name="T15" fmla="*/ 46 h 40"/>
                <a:gd name="T16" fmla="*/ 737 w 54"/>
                <a:gd name="T17" fmla="*/ 40 h 40"/>
                <a:gd name="T18" fmla="*/ 721 w 54"/>
                <a:gd name="T19" fmla="*/ 63 h 40"/>
                <a:gd name="T20" fmla="*/ 680 w 54"/>
                <a:gd name="T21" fmla="*/ 84 h 40"/>
                <a:gd name="T22" fmla="*/ 603 w 54"/>
                <a:gd name="T23" fmla="*/ 97 h 40"/>
                <a:gd name="T24" fmla="*/ 495 w 54"/>
                <a:gd name="T25" fmla="*/ 102 h 40"/>
                <a:gd name="T26" fmla="*/ 379 w 54"/>
                <a:gd name="T27" fmla="*/ 101 h 40"/>
                <a:gd name="T28" fmla="*/ 254 w 54"/>
                <a:gd name="T29" fmla="*/ 82 h 40"/>
                <a:gd name="T30" fmla="*/ 133 w 54"/>
                <a:gd name="T31" fmla="*/ 5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6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7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8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9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0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8 h 237"/>
                <a:gd name="T4" fmla="*/ 120 w 257"/>
                <a:gd name="T5" fmla="*/ 76 h 237"/>
                <a:gd name="T6" fmla="*/ 276 w 257"/>
                <a:gd name="T7" fmla="*/ 117 h 237"/>
                <a:gd name="T8" fmla="*/ 494 w 257"/>
                <a:gd name="T9" fmla="*/ 151 h 237"/>
                <a:gd name="T10" fmla="*/ 799 w 257"/>
                <a:gd name="T11" fmla="*/ 183 h 237"/>
                <a:gd name="T12" fmla="*/ 1185 w 257"/>
                <a:gd name="T13" fmla="*/ 217 h 237"/>
                <a:gd name="T14" fmla="*/ 1679 w 257"/>
                <a:gd name="T15" fmla="*/ 248 h 237"/>
                <a:gd name="T16" fmla="*/ 2247 w 257"/>
                <a:gd name="T17" fmla="*/ 274 h 237"/>
                <a:gd name="T18" fmla="*/ 2978 w 257"/>
                <a:gd name="T19" fmla="*/ 299 h 237"/>
                <a:gd name="T20" fmla="*/ 3804 w 257"/>
                <a:gd name="T21" fmla="*/ 319 h 237"/>
                <a:gd name="T22" fmla="*/ 4685 w 257"/>
                <a:gd name="T23" fmla="*/ 337 h 237"/>
                <a:gd name="T24" fmla="*/ 5776 w 257"/>
                <a:gd name="T25" fmla="*/ 351 h 237"/>
                <a:gd name="T26" fmla="*/ 6966 w 257"/>
                <a:gd name="T27" fmla="*/ 360 h 237"/>
                <a:gd name="T28" fmla="*/ 8326 w 257"/>
                <a:gd name="T29" fmla="*/ 365 h 237"/>
                <a:gd name="T30" fmla="*/ 9732 w 257"/>
                <a:gd name="T31" fmla="*/ 363 h 237"/>
                <a:gd name="T32" fmla="*/ 11377 w 257"/>
                <a:gd name="T33" fmla="*/ 358 h 237"/>
                <a:gd name="T34" fmla="*/ 9935 w 257"/>
                <a:gd name="T35" fmla="*/ 349 h 237"/>
                <a:gd name="T36" fmla="*/ 8620 w 257"/>
                <a:gd name="T37" fmla="*/ 338 h 237"/>
                <a:gd name="T38" fmla="*/ 7528 w 257"/>
                <a:gd name="T39" fmla="*/ 326 h 237"/>
                <a:gd name="T40" fmla="*/ 6552 w 257"/>
                <a:gd name="T41" fmla="*/ 314 h 237"/>
                <a:gd name="T42" fmla="*/ 5662 w 257"/>
                <a:gd name="T43" fmla="*/ 298 h 237"/>
                <a:gd name="T44" fmla="*/ 4961 w 257"/>
                <a:gd name="T45" fmla="*/ 280 h 237"/>
                <a:gd name="T46" fmla="*/ 4314 w 257"/>
                <a:gd name="T47" fmla="*/ 261 h 237"/>
                <a:gd name="T48" fmla="*/ 3706 w 257"/>
                <a:gd name="T49" fmla="*/ 239 h 237"/>
                <a:gd name="T50" fmla="*/ 3160 w 257"/>
                <a:gd name="T51" fmla="*/ 217 h 237"/>
                <a:gd name="T52" fmla="*/ 2715 w 257"/>
                <a:gd name="T53" fmla="*/ 191 h 237"/>
                <a:gd name="T54" fmla="*/ 2333 w 257"/>
                <a:gd name="T55" fmla="*/ 165 h 237"/>
                <a:gd name="T56" fmla="*/ 1915 w 257"/>
                <a:gd name="T57" fmla="*/ 134 h 237"/>
                <a:gd name="T58" fmla="*/ 1460 w 257"/>
                <a:gd name="T59" fmla="*/ 105 h 237"/>
                <a:gd name="T60" fmla="*/ 1025 w 257"/>
                <a:gd name="T61" fmla="*/ 73 h 237"/>
                <a:gd name="T62" fmla="*/ 518 w 257"/>
                <a:gd name="T63" fmla="*/ 3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1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3714 w 124"/>
                <a:gd name="T1" fmla="*/ 0 h 110"/>
                <a:gd name="T2" fmla="*/ 5938 w 124"/>
                <a:gd name="T3" fmla="*/ 192 h 110"/>
                <a:gd name="T4" fmla="*/ 5770 w 124"/>
                <a:gd name="T5" fmla="*/ 191 h 110"/>
                <a:gd name="T6" fmla="*/ 5126 w 124"/>
                <a:gd name="T7" fmla="*/ 187 h 110"/>
                <a:gd name="T8" fmla="*/ 4284 w 124"/>
                <a:gd name="T9" fmla="*/ 182 h 110"/>
                <a:gd name="T10" fmla="*/ 3274 w 124"/>
                <a:gd name="T11" fmla="*/ 177 h 110"/>
                <a:gd name="T12" fmla="*/ 2155 w 124"/>
                <a:gd name="T13" fmla="*/ 174 h 110"/>
                <a:gd name="T14" fmla="*/ 1224 w 124"/>
                <a:gd name="T15" fmla="*/ 175 h 110"/>
                <a:gd name="T16" fmla="*/ 435 w 124"/>
                <a:gd name="T17" fmla="*/ 183 h 110"/>
                <a:gd name="T18" fmla="*/ 0 w 124"/>
                <a:gd name="T19" fmla="*/ 196 h 110"/>
                <a:gd name="T20" fmla="*/ 178 w 124"/>
                <a:gd name="T21" fmla="*/ 175 h 110"/>
                <a:gd name="T22" fmla="*/ 391 w 124"/>
                <a:gd name="T23" fmla="*/ 159 h 110"/>
                <a:gd name="T24" fmla="*/ 789 w 124"/>
                <a:gd name="T25" fmla="*/ 146 h 110"/>
                <a:gd name="T26" fmla="*/ 1224 w 124"/>
                <a:gd name="T27" fmla="*/ 136 h 110"/>
                <a:gd name="T28" fmla="*/ 1735 w 124"/>
                <a:gd name="T29" fmla="*/ 128 h 110"/>
                <a:gd name="T30" fmla="*/ 2240 w 124"/>
                <a:gd name="T31" fmla="*/ 127 h 110"/>
                <a:gd name="T32" fmla="*/ 2809 w 124"/>
                <a:gd name="T33" fmla="*/ 127 h 110"/>
                <a:gd name="T34" fmla="*/ 3453 w 124"/>
                <a:gd name="T35" fmla="*/ 133 h 110"/>
                <a:gd name="T36" fmla="*/ 3499 w 124"/>
                <a:gd name="T37" fmla="*/ 127 h 110"/>
                <a:gd name="T38" fmla="*/ 3359 w 124"/>
                <a:gd name="T39" fmla="*/ 101 h 110"/>
                <a:gd name="T40" fmla="*/ 3205 w 124"/>
                <a:gd name="T41" fmla="*/ 68 h 110"/>
                <a:gd name="T42" fmla="*/ 3147 w 124"/>
                <a:gd name="T43" fmla="*/ 53 h 110"/>
                <a:gd name="T44" fmla="*/ 3017 w 124"/>
                <a:gd name="T45" fmla="*/ 53 h 110"/>
                <a:gd name="T46" fmla="*/ 2902 w 124"/>
                <a:gd name="T47" fmla="*/ 51 h 110"/>
                <a:gd name="T48" fmla="*/ 2809 w 124"/>
                <a:gd name="T49" fmla="*/ 45 h 110"/>
                <a:gd name="T50" fmla="*/ 2758 w 124"/>
                <a:gd name="T51" fmla="*/ 39 h 110"/>
                <a:gd name="T52" fmla="*/ 2758 w 124"/>
                <a:gd name="T53" fmla="*/ 32 h 110"/>
                <a:gd name="T54" fmla="*/ 2809 w 124"/>
                <a:gd name="T55" fmla="*/ 27 h 110"/>
                <a:gd name="T56" fmla="*/ 3181 w 124"/>
                <a:gd name="T57" fmla="*/ 8 h 110"/>
                <a:gd name="T58" fmla="*/ 371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2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240 w 109"/>
                <a:gd name="T3" fmla="*/ 1 h 156"/>
                <a:gd name="T4" fmla="*/ 856 w 109"/>
                <a:gd name="T5" fmla="*/ 5 h 156"/>
                <a:gd name="T6" fmla="*/ 1790 w 109"/>
                <a:gd name="T7" fmla="*/ 12 h 156"/>
                <a:gd name="T8" fmla="*/ 2829 w 109"/>
                <a:gd name="T9" fmla="*/ 37 h 156"/>
                <a:gd name="T10" fmla="*/ 3815 w 109"/>
                <a:gd name="T11" fmla="*/ 57 h 156"/>
                <a:gd name="T12" fmla="*/ 4680 w 109"/>
                <a:gd name="T13" fmla="*/ 97 h 156"/>
                <a:gd name="T14" fmla="*/ 5208 w 109"/>
                <a:gd name="T15" fmla="*/ 150 h 156"/>
                <a:gd name="T16" fmla="*/ 5312 w 109"/>
                <a:gd name="T17" fmla="*/ 216 h 156"/>
                <a:gd name="T18" fmla="*/ 5145 w 109"/>
                <a:gd name="T19" fmla="*/ 216 h 156"/>
                <a:gd name="T20" fmla="*/ 4862 w 109"/>
                <a:gd name="T21" fmla="*/ 216 h 156"/>
                <a:gd name="T22" fmla="*/ 4533 w 109"/>
                <a:gd name="T23" fmla="*/ 216 h 156"/>
                <a:gd name="T24" fmla="*/ 4235 w 109"/>
                <a:gd name="T25" fmla="*/ 213 h 156"/>
                <a:gd name="T26" fmla="*/ 3939 w 109"/>
                <a:gd name="T27" fmla="*/ 212 h 156"/>
                <a:gd name="T28" fmla="*/ 3609 w 109"/>
                <a:gd name="T29" fmla="*/ 208 h 156"/>
                <a:gd name="T30" fmla="*/ 3214 w 109"/>
                <a:gd name="T31" fmla="*/ 202 h 156"/>
                <a:gd name="T32" fmla="*/ 2829 w 109"/>
                <a:gd name="T33" fmla="*/ 194 h 156"/>
                <a:gd name="T34" fmla="*/ 2573 w 109"/>
                <a:gd name="T35" fmla="*/ 174 h 156"/>
                <a:gd name="T36" fmla="*/ 2573 w 109"/>
                <a:gd name="T37" fmla="*/ 154 h 156"/>
                <a:gd name="T38" fmla="*/ 2750 w 109"/>
                <a:gd name="T39" fmla="*/ 134 h 156"/>
                <a:gd name="T40" fmla="*/ 2913 w 109"/>
                <a:gd name="T41" fmla="*/ 110 h 156"/>
                <a:gd name="T42" fmla="*/ 2750 w 109"/>
                <a:gd name="T43" fmla="*/ 88 h 156"/>
                <a:gd name="T44" fmla="*/ 2359 w 109"/>
                <a:gd name="T45" fmla="*/ 56 h 156"/>
                <a:gd name="T46" fmla="*/ 1535 w 109"/>
                <a:gd name="T47" fmla="*/ 3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3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530 w 46"/>
                <a:gd name="T1" fmla="*/ 0 h 94"/>
                <a:gd name="T2" fmla="*/ 970 w 46"/>
                <a:gd name="T3" fmla="*/ 55 h 94"/>
                <a:gd name="T4" fmla="*/ 720 w 46"/>
                <a:gd name="T5" fmla="*/ 92 h 94"/>
                <a:gd name="T6" fmla="*/ 534 w 46"/>
                <a:gd name="T7" fmla="*/ 120 h 94"/>
                <a:gd name="T8" fmla="*/ 0 w 46"/>
                <a:gd name="T9" fmla="*/ 140 h 94"/>
                <a:gd name="T10" fmla="*/ 586 w 46"/>
                <a:gd name="T11" fmla="*/ 132 h 94"/>
                <a:gd name="T12" fmla="*/ 1135 w 46"/>
                <a:gd name="T13" fmla="*/ 122 h 94"/>
                <a:gd name="T14" fmla="*/ 1537 w 46"/>
                <a:gd name="T15" fmla="*/ 103 h 94"/>
                <a:gd name="T16" fmla="*/ 1934 w 46"/>
                <a:gd name="T17" fmla="*/ 85 h 94"/>
                <a:gd name="T18" fmla="*/ 2202 w 46"/>
                <a:gd name="T19" fmla="*/ 67 h 94"/>
                <a:gd name="T20" fmla="*/ 2229 w 46"/>
                <a:gd name="T21" fmla="*/ 43 h 94"/>
                <a:gd name="T22" fmla="*/ 2062 w 46"/>
                <a:gd name="T23" fmla="*/ 15 h 94"/>
                <a:gd name="T24" fmla="*/ 1530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4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68 w 54"/>
                <a:gd name="T5" fmla="*/ 3 h 40"/>
                <a:gd name="T6" fmla="*/ 543 w 54"/>
                <a:gd name="T7" fmla="*/ 8 h 40"/>
                <a:gd name="T8" fmla="*/ 873 w 54"/>
                <a:gd name="T9" fmla="*/ 12 h 40"/>
                <a:gd name="T10" fmla="*/ 1231 w 54"/>
                <a:gd name="T11" fmla="*/ 15 h 40"/>
                <a:gd name="T12" fmla="*/ 1615 w 54"/>
                <a:gd name="T13" fmla="*/ 17 h 40"/>
                <a:gd name="T14" fmla="*/ 1919 w 54"/>
                <a:gd name="T15" fmla="*/ 18 h 40"/>
                <a:gd name="T16" fmla="*/ 2276 w 54"/>
                <a:gd name="T17" fmla="*/ 16 h 40"/>
                <a:gd name="T18" fmla="*/ 2247 w 54"/>
                <a:gd name="T19" fmla="*/ 38 h 40"/>
                <a:gd name="T20" fmla="*/ 2121 w 54"/>
                <a:gd name="T21" fmla="*/ 46 h 40"/>
                <a:gd name="T22" fmla="*/ 1868 w 54"/>
                <a:gd name="T23" fmla="*/ 51 h 40"/>
                <a:gd name="T24" fmla="*/ 1552 w 54"/>
                <a:gd name="T25" fmla="*/ 53 h 40"/>
                <a:gd name="T26" fmla="*/ 1164 w 54"/>
                <a:gd name="T27" fmla="*/ 52 h 40"/>
                <a:gd name="T28" fmla="*/ 788 w 54"/>
                <a:gd name="T29" fmla="*/ 45 h 40"/>
                <a:gd name="T30" fmla="*/ 407 w 54"/>
                <a:gd name="T31" fmla="*/ 3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5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6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796 w 596"/>
                <a:gd name="T1" fmla="*/ 542 h 666"/>
                <a:gd name="T2" fmla="*/ 295 w 596"/>
                <a:gd name="T3" fmla="*/ 502 h 666"/>
                <a:gd name="T4" fmla="*/ 0 w 596"/>
                <a:gd name="T5" fmla="*/ 424 h 666"/>
                <a:gd name="T6" fmla="*/ 178 w 596"/>
                <a:gd name="T7" fmla="*/ 327 h 666"/>
                <a:gd name="T8" fmla="*/ 1240 w 596"/>
                <a:gd name="T9" fmla="*/ 222 h 666"/>
                <a:gd name="T10" fmla="*/ 3370 w 596"/>
                <a:gd name="T11" fmla="*/ 125 h 666"/>
                <a:gd name="T12" fmla="*/ 6965 w 596"/>
                <a:gd name="T13" fmla="*/ 44 h 666"/>
                <a:gd name="T14" fmla="*/ 12087 w 596"/>
                <a:gd name="T15" fmla="*/ 2 h 666"/>
                <a:gd name="T16" fmla="*/ 18638 w 596"/>
                <a:gd name="T17" fmla="*/ 9 h 666"/>
                <a:gd name="T18" fmla="*/ 23711 w 596"/>
                <a:gd name="T19" fmla="*/ 99 h 666"/>
                <a:gd name="T20" fmla="*/ 27140 w 596"/>
                <a:gd name="T21" fmla="*/ 242 h 666"/>
                <a:gd name="T22" fmla="*/ 28940 w 596"/>
                <a:gd name="T23" fmla="*/ 419 h 666"/>
                <a:gd name="T24" fmla="*/ 29163 w 596"/>
                <a:gd name="T25" fmla="*/ 602 h 666"/>
                <a:gd name="T26" fmla="*/ 27751 w 596"/>
                <a:gd name="T27" fmla="*/ 771 h 666"/>
                <a:gd name="T28" fmla="*/ 24832 w 596"/>
                <a:gd name="T29" fmla="*/ 903 h 666"/>
                <a:gd name="T30" fmla="*/ 20429 w 596"/>
                <a:gd name="T31" fmla="*/ 975 h 666"/>
                <a:gd name="T32" fmla="*/ 19063 w 596"/>
                <a:gd name="T33" fmla="*/ 968 h 666"/>
                <a:gd name="T34" fmla="*/ 21618 w 596"/>
                <a:gd name="T35" fmla="*/ 908 h 666"/>
                <a:gd name="T36" fmla="*/ 23606 w 596"/>
                <a:gd name="T37" fmla="*/ 798 h 666"/>
                <a:gd name="T38" fmla="*/ 24973 w 596"/>
                <a:gd name="T39" fmla="*/ 666 h 666"/>
                <a:gd name="T40" fmla="*/ 25458 w 596"/>
                <a:gd name="T41" fmla="*/ 522 h 666"/>
                <a:gd name="T42" fmla="*/ 25165 w 596"/>
                <a:gd name="T43" fmla="*/ 379 h 666"/>
                <a:gd name="T44" fmla="*/ 23742 w 596"/>
                <a:gd name="T45" fmla="*/ 255 h 666"/>
                <a:gd name="T46" fmla="*/ 21210 w 596"/>
                <a:gd name="T47" fmla="*/ 165 h 666"/>
                <a:gd name="T48" fmla="*/ 16718 w 596"/>
                <a:gd name="T49" fmla="*/ 109 h 666"/>
                <a:gd name="T50" fmla="*/ 12057 w 596"/>
                <a:gd name="T51" fmla="*/ 88 h 666"/>
                <a:gd name="T52" fmla="*/ 8532 w 596"/>
                <a:gd name="T53" fmla="*/ 103 h 666"/>
                <a:gd name="T54" fmla="*/ 5938 w 596"/>
                <a:gd name="T55" fmla="*/ 147 h 666"/>
                <a:gd name="T56" fmla="*/ 4108 w 596"/>
                <a:gd name="T57" fmla="*/ 218 h 666"/>
                <a:gd name="T58" fmla="*/ 2796 w 596"/>
                <a:gd name="T59" fmla="*/ 303 h 666"/>
                <a:gd name="T60" fmla="*/ 1955 w 596"/>
                <a:gd name="T61" fmla="*/ 399 h 666"/>
                <a:gd name="T62" fmla="*/ 1373 w 596"/>
                <a:gd name="T63" fmla="*/ 496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76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4" y="77391"/>
            <a:ext cx="8243887" cy="985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4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73FDB507-B421-477F-B001-8E0968E8D03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28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3429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0287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-7938" y="0"/>
            <a:ext cx="2833688" cy="5142310"/>
            <a:chOff x="-5" y="0"/>
            <a:chExt cx="1785" cy="4319"/>
          </a:xfrm>
        </p:grpSpPr>
        <p:sp>
          <p:nvSpPr>
            <p:cNvPr id="6152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615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619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9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9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15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615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618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5367 w 217"/>
                  <a:gd name="T1" fmla="*/ 24656 h 210"/>
                  <a:gd name="T2" fmla="*/ 4288 w 217"/>
                  <a:gd name="T3" fmla="*/ 23312 h 210"/>
                  <a:gd name="T4" fmla="*/ 3080 w 217"/>
                  <a:gd name="T5" fmla="*/ 21285 h 210"/>
                  <a:gd name="T6" fmla="*/ 1789 w 217"/>
                  <a:gd name="T7" fmla="*/ 18614 h 210"/>
                  <a:gd name="T8" fmla="*/ 550 w 217"/>
                  <a:gd name="T9" fmla="*/ 15832 h 210"/>
                  <a:gd name="T10" fmla="*/ 0 w 217"/>
                  <a:gd name="T11" fmla="*/ 12811 h 210"/>
                  <a:gd name="T12" fmla="*/ 1 w 217"/>
                  <a:gd name="T13" fmla="*/ 9591 h 210"/>
                  <a:gd name="T14" fmla="*/ 1057 w 217"/>
                  <a:gd name="T15" fmla="*/ 6647 h 210"/>
                  <a:gd name="T16" fmla="*/ 3173 w 217"/>
                  <a:gd name="T17" fmla="*/ 4170 h 210"/>
                  <a:gd name="T18" fmla="*/ 5292 w 217"/>
                  <a:gd name="T19" fmla="*/ 2584 h 210"/>
                  <a:gd name="T20" fmla="*/ 7026 w 217"/>
                  <a:gd name="T21" fmla="*/ 1410 h 210"/>
                  <a:gd name="T22" fmla="*/ 8426 w 217"/>
                  <a:gd name="T23" fmla="*/ 794 h 210"/>
                  <a:gd name="T24" fmla="*/ 9523 w 217"/>
                  <a:gd name="T25" fmla="*/ 550 h 210"/>
                  <a:gd name="T26" fmla="*/ 10303 w 217"/>
                  <a:gd name="T27" fmla="*/ 550 h 210"/>
                  <a:gd name="T28" fmla="*/ 12154 w 217"/>
                  <a:gd name="T29" fmla="*/ 0 h 210"/>
                  <a:gd name="T30" fmla="*/ 17277 w 217"/>
                  <a:gd name="T31" fmla="*/ 977 h 210"/>
                  <a:gd name="T32" fmla="*/ 18704 w 217"/>
                  <a:gd name="T33" fmla="*/ 1410 h 210"/>
                  <a:gd name="T34" fmla="*/ 20108 w 217"/>
                  <a:gd name="T35" fmla="*/ 1791 h 210"/>
                  <a:gd name="T36" fmla="*/ 21313 w 217"/>
                  <a:gd name="T37" fmla="*/ 2203 h 210"/>
                  <a:gd name="T38" fmla="*/ 22229 w 217"/>
                  <a:gd name="T39" fmla="*/ 2708 h 210"/>
                  <a:gd name="T40" fmla="*/ 23231 w 217"/>
                  <a:gd name="T41" fmla="*/ 3179 h 210"/>
                  <a:gd name="T42" fmla="*/ 24019 w 217"/>
                  <a:gd name="T43" fmla="*/ 3728 h 210"/>
                  <a:gd name="T44" fmla="*/ 24638 w 217"/>
                  <a:gd name="T45" fmla="*/ 4445 h 210"/>
                  <a:gd name="T46" fmla="*/ 25363 w 217"/>
                  <a:gd name="T47" fmla="*/ 5313 h 210"/>
                  <a:gd name="T48" fmla="*/ 24019 w 217"/>
                  <a:gd name="T49" fmla="*/ 4754 h 210"/>
                  <a:gd name="T50" fmla="*/ 22732 w 217"/>
                  <a:gd name="T51" fmla="*/ 4235 h 210"/>
                  <a:gd name="T52" fmla="*/ 21435 w 217"/>
                  <a:gd name="T53" fmla="*/ 3907 h 210"/>
                  <a:gd name="T54" fmla="*/ 20108 w 217"/>
                  <a:gd name="T55" fmla="*/ 3474 h 210"/>
                  <a:gd name="T56" fmla="*/ 19053 w 217"/>
                  <a:gd name="T57" fmla="*/ 3179 h 210"/>
                  <a:gd name="T58" fmla="*/ 17951 w 217"/>
                  <a:gd name="T59" fmla="*/ 3081 h 210"/>
                  <a:gd name="T60" fmla="*/ 16680 w 217"/>
                  <a:gd name="T61" fmla="*/ 2890 h 210"/>
                  <a:gd name="T62" fmla="*/ 15627 w 217"/>
                  <a:gd name="T63" fmla="*/ 2890 h 210"/>
                  <a:gd name="T64" fmla="*/ 14617 w 217"/>
                  <a:gd name="T65" fmla="*/ 2890 h 210"/>
                  <a:gd name="T66" fmla="*/ 13561 w 217"/>
                  <a:gd name="T67" fmla="*/ 2935 h 210"/>
                  <a:gd name="T68" fmla="*/ 12477 w 217"/>
                  <a:gd name="T69" fmla="*/ 3179 h 210"/>
                  <a:gd name="T70" fmla="*/ 11564 w 217"/>
                  <a:gd name="T71" fmla="*/ 3443 h 210"/>
                  <a:gd name="T72" fmla="*/ 10632 w 217"/>
                  <a:gd name="T73" fmla="*/ 3907 h 210"/>
                  <a:gd name="T74" fmla="*/ 9537 w 217"/>
                  <a:gd name="T75" fmla="*/ 4235 h 210"/>
                  <a:gd name="T76" fmla="*/ 8650 w 217"/>
                  <a:gd name="T77" fmla="*/ 4789 h 210"/>
                  <a:gd name="T78" fmla="*/ 7741 w 217"/>
                  <a:gd name="T79" fmla="*/ 5379 h 210"/>
                  <a:gd name="T80" fmla="*/ 6085 w 217"/>
                  <a:gd name="T81" fmla="*/ 7168 h 210"/>
                  <a:gd name="T82" fmla="*/ 4952 w 217"/>
                  <a:gd name="T83" fmla="*/ 9374 h 210"/>
                  <a:gd name="T84" fmla="*/ 4288 w 217"/>
                  <a:gd name="T85" fmla="*/ 12116 h 210"/>
                  <a:gd name="T86" fmla="*/ 4050 w 217"/>
                  <a:gd name="T87" fmla="*/ 14814 h 210"/>
                  <a:gd name="T88" fmla="*/ 4050 w 217"/>
                  <a:gd name="T89" fmla="*/ 17811 h 210"/>
                  <a:gd name="T90" fmla="*/ 4443 w 217"/>
                  <a:gd name="T91" fmla="*/ 20402 h 210"/>
                  <a:gd name="T92" fmla="*/ 4783 w 217"/>
                  <a:gd name="T93" fmla="*/ 22781 h 210"/>
                  <a:gd name="T94" fmla="*/ 5367 w 217"/>
                  <a:gd name="T95" fmla="*/ 24656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8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2428 w 182"/>
                  <a:gd name="T1" fmla="*/ 0 h 213"/>
                  <a:gd name="T2" fmla="*/ 12759 w 182"/>
                  <a:gd name="T3" fmla="*/ 244 h 213"/>
                  <a:gd name="T4" fmla="*/ 13473 w 182"/>
                  <a:gd name="T5" fmla="*/ 989 h 213"/>
                  <a:gd name="T6" fmla="*/ 14489 w 182"/>
                  <a:gd name="T7" fmla="*/ 2223 h 213"/>
                  <a:gd name="T8" fmla="*/ 15651 w 182"/>
                  <a:gd name="T9" fmla="*/ 4021 h 213"/>
                  <a:gd name="T10" fmla="*/ 16539 w 182"/>
                  <a:gd name="T11" fmla="*/ 6253 h 213"/>
                  <a:gd name="T12" fmla="*/ 17129 w 182"/>
                  <a:gd name="T13" fmla="*/ 9215 h 213"/>
                  <a:gd name="T14" fmla="*/ 17129 w 182"/>
                  <a:gd name="T15" fmla="*/ 12713 h 213"/>
                  <a:gd name="T16" fmla="*/ 16412 w 182"/>
                  <a:gd name="T17" fmla="*/ 16840 h 213"/>
                  <a:gd name="T18" fmla="*/ 16011 w 182"/>
                  <a:gd name="T19" fmla="*/ 17990 h 213"/>
                  <a:gd name="T20" fmla="*/ 15514 w 182"/>
                  <a:gd name="T21" fmla="*/ 18940 h 213"/>
                  <a:gd name="T22" fmla="*/ 14979 w 182"/>
                  <a:gd name="T23" fmla="*/ 19977 h 213"/>
                  <a:gd name="T24" fmla="*/ 14257 w 182"/>
                  <a:gd name="T25" fmla="*/ 20889 h 213"/>
                  <a:gd name="T26" fmla="*/ 13296 w 182"/>
                  <a:gd name="T27" fmla="*/ 21761 h 213"/>
                  <a:gd name="T28" fmla="*/ 12507 w 182"/>
                  <a:gd name="T29" fmla="*/ 22419 h 213"/>
                  <a:gd name="T30" fmla="*/ 11659 w 182"/>
                  <a:gd name="T31" fmla="*/ 23057 h 213"/>
                  <a:gd name="T32" fmla="*/ 10453 w 182"/>
                  <a:gd name="T33" fmla="*/ 23569 h 213"/>
                  <a:gd name="T34" fmla="*/ 9359 w 182"/>
                  <a:gd name="T35" fmla="*/ 23822 h 213"/>
                  <a:gd name="T36" fmla="*/ 8266 w 182"/>
                  <a:gd name="T37" fmla="*/ 24125 h 213"/>
                  <a:gd name="T38" fmla="*/ 6992 w 182"/>
                  <a:gd name="T39" fmla="*/ 24351 h 213"/>
                  <a:gd name="T40" fmla="*/ 5626 w 182"/>
                  <a:gd name="T41" fmla="*/ 24351 h 213"/>
                  <a:gd name="T42" fmla="*/ 4166 w 182"/>
                  <a:gd name="T43" fmla="*/ 24125 h 213"/>
                  <a:gd name="T44" fmla="*/ 2856 w 182"/>
                  <a:gd name="T45" fmla="*/ 23822 h 213"/>
                  <a:gd name="T46" fmla="*/ 1337 w 182"/>
                  <a:gd name="T47" fmla="*/ 23301 h 213"/>
                  <a:gd name="T48" fmla="*/ 0 w 182"/>
                  <a:gd name="T49" fmla="*/ 22682 h 213"/>
                  <a:gd name="T50" fmla="*/ 1277 w 182"/>
                  <a:gd name="T51" fmla="*/ 23569 h 213"/>
                  <a:gd name="T52" fmla="*/ 2531 w 182"/>
                  <a:gd name="T53" fmla="*/ 24125 h 213"/>
                  <a:gd name="T54" fmla="*/ 3809 w 182"/>
                  <a:gd name="T55" fmla="*/ 24724 h 213"/>
                  <a:gd name="T56" fmla="*/ 4879 w 182"/>
                  <a:gd name="T57" fmla="*/ 25156 h 213"/>
                  <a:gd name="T58" fmla="*/ 5997 w 182"/>
                  <a:gd name="T59" fmla="*/ 25516 h 213"/>
                  <a:gd name="T60" fmla="*/ 7228 w 182"/>
                  <a:gd name="T61" fmla="*/ 25659 h 213"/>
                  <a:gd name="T62" fmla="*/ 8279 w 182"/>
                  <a:gd name="T63" fmla="*/ 25704 h 213"/>
                  <a:gd name="T64" fmla="*/ 9409 w 182"/>
                  <a:gd name="T65" fmla="*/ 25704 h 213"/>
                  <a:gd name="T66" fmla="*/ 10405 w 182"/>
                  <a:gd name="T67" fmla="*/ 25659 h 213"/>
                  <a:gd name="T68" fmla="*/ 11401 w 182"/>
                  <a:gd name="T69" fmla="*/ 25419 h 213"/>
                  <a:gd name="T70" fmla="*/ 12264 w 182"/>
                  <a:gd name="T71" fmla="*/ 25156 h 213"/>
                  <a:gd name="T72" fmla="*/ 13181 w 182"/>
                  <a:gd name="T73" fmla="*/ 24902 h 213"/>
                  <a:gd name="T74" fmla="*/ 14013 w 182"/>
                  <a:gd name="T75" fmla="*/ 24594 h 213"/>
                  <a:gd name="T76" fmla="*/ 14800 w 182"/>
                  <a:gd name="T77" fmla="*/ 24044 h 213"/>
                  <a:gd name="T78" fmla="*/ 15514 w 182"/>
                  <a:gd name="T79" fmla="*/ 23569 h 213"/>
                  <a:gd name="T80" fmla="*/ 16172 w 182"/>
                  <a:gd name="T81" fmla="*/ 23057 h 213"/>
                  <a:gd name="T82" fmla="*/ 18005 w 182"/>
                  <a:gd name="T83" fmla="*/ 21251 h 213"/>
                  <a:gd name="T84" fmla="*/ 19269 w 182"/>
                  <a:gd name="T85" fmla="*/ 19465 h 213"/>
                  <a:gd name="T86" fmla="*/ 20017 w 182"/>
                  <a:gd name="T87" fmla="*/ 17397 h 213"/>
                  <a:gd name="T88" fmla="*/ 20427 w 182"/>
                  <a:gd name="T89" fmla="*/ 15504 h 213"/>
                  <a:gd name="T90" fmla="*/ 20674 w 182"/>
                  <a:gd name="T91" fmla="*/ 13461 h 213"/>
                  <a:gd name="T92" fmla="*/ 20674 w 182"/>
                  <a:gd name="T93" fmla="*/ 11442 h 213"/>
                  <a:gd name="T94" fmla="*/ 20773 w 182"/>
                  <a:gd name="T95" fmla="*/ 9554 h 213"/>
                  <a:gd name="T96" fmla="*/ 19677 w 182"/>
                  <a:gd name="T97" fmla="*/ 5574 h 213"/>
                  <a:gd name="T98" fmla="*/ 17817 w 182"/>
                  <a:gd name="T99" fmla="*/ 2481 h 213"/>
                  <a:gd name="T100" fmla="*/ 17157 w 182"/>
                  <a:gd name="T101" fmla="*/ 2223 h 213"/>
                  <a:gd name="T102" fmla="*/ 16784 w 182"/>
                  <a:gd name="T103" fmla="*/ 1844 h 213"/>
                  <a:gd name="T104" fmla="*/ 16172 w 182"/>
                  <a:gd name="T105" fmla="*/ 1541 h 213"/>
                  <a:gd name="T106" fmla="*/ 15747 w 182"/>
                  <a:gd name="T107" fmla="*/ 1330 h 213"/>
                  <a:gd name="T108" fmla="*/ 15048 w 182"/>
                  <a:gd name="T109" fmla="*/ 1066 h 213"/>
                  <a:gd name="T110" fmla="*/ 14361 w 182"/>
                  <a:gd name="T111" fmla="*/ 737 h 213"/>
                  <a:gd name="T112" fmla="*/ 13545 w 182"/>
                  <a:gd name="T113" fmla="*/ 353 h 213"/>
                  <a:gd name="T114" fmla="*/ 12428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8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2 w 128"/>
                  <a:gd name="T5" fmla="*/ 1 h 217"/>
                  <a:gd name="T6" fmla="*/ 2 w 128"/>
                  <a:gd name="T7" fmla="*/ 1 h 217"/>
                  <a:gd name="T8" fmla="*/ 2 w 128"/>
                  <a:gd name="T9" fmla="*/ 1 h 217"/>
                  <a:gd name="T10" fmla="*/ 2 w 128"/>
                  <a:gd name="T11" fmla="*/ 1 h 217"/>
                  <a:gd name="T12" fmla="*/ 2 w 128"/>
                  <a:gd name="T13" fmla="*/ 2 h 217"/>
                  <a:gd name="T14" fmla="*/ 1 w 128"/>
                  <a:gd name="T15" fmla="*/ 2 h 217"/>
                  <a:gd name="T16" fmla="*/ 1 w 128"/>
                  <a:gd name="T17" fmla="*/ 3 h 217"/>
                  <a:gd name="T18" fmla="*/ 1 w 128"/>
                  <a:gd name="T19" fmla="*/ 3 h 217"/>
                  <a:gd name="T20" fmla="*/ 1 w 128"/>
                  <a:gd name="T21" fmla="*/ 3 h 217"/>
                  <a:gd name="T22" fmla="*/ 1 w 128"/>
                  <a:gd name="T23" fmla="*/ 3 h 217"/>
                  <a:gd name="T24" fmla="*/ 1 w 128"/>
                  <a:gd name="T25" fmla="*/ 3 h 217"/>
                  <a:gd name="T26" fmla="*/ 1 w 128"/>
                  <a:gd name="T27" fmla="*/ 3 h 217"/>
                  <a:gd name="T28" fmla="*/ 1 w 128"/>
                  <a:gd name="T29" fmla="*/ 3 h 217"/>
                  <a:gd name="T30" fmla="*/ 0 w 128"/>
                  <a:gd name="T31" fmla="*/ 2 h 217"/>
                  <a:gd name="T32" fmla="*/ 1 w 128"/>
                  <a:gd name="T33" fmla="*/ 2 h 217"/>
                  <a:gd name="T34" fmla="*/ 1 w 128"/>
                  <a:gd name="T35" fmla="*/ 2 h 217"/>
                  <a:gd name="T36" fmla="*/ 1 w 128"/>
                  <a:gd name="T37" fmla="*/ 2 h 217"/>
                  <a:gd name="T38" fmla="*/ 1 w 128"/>
                  <a:gd name="T39" fmla="*/ 2 h 217"/>
                  <a:gd name="T40" fmla="*/ 1 w 128"/>
                  <a:gd name="T41" fmla="*/ 2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8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2 w 117"/>
                  <a:gd name="T19" fmla="*/ 1 h 132"/>
                  <a:gd name="T20" fmla="*/ 2 w 117"/>
                  <a:gd name="T21" fmla="*/ 1 h 132"/>
                  <a:gd name="T22" fmla="*/ 2 w 117"/>
                  <a:gd name="T23" fmla="*/ 1 h 132"/>
                  <a:gd name="T24" fmla="*/ 2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2 w 117"/>
                  <a:gd name="T47" fmla="*/ 1 h 132"/>
                  <a:gd name="T48" fmla="*/ 2 w 117"/>
                  <a:gd name="T49" fmla="*/ 1 h 132"/>
                  <a:gd name="T50" fmla="*/ 2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8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618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618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2 h 564"/>
                    <a:gd name="T14" fmla="*/ 1 w 207"/>
                    <a:gd name="T15" fmla="*/ 2 h 564"/>
                    <a:gd name="T16" fmla="*/ 1 w 207"/>
                    <a:gd name="T17" fmla="*/ 2 h 564"/>
                    <a:gd name="T18" fmla="*/ 1 w 207"/>
                    <a:gd name="T19" fmla="*/ 3 h 564"/>
                    <a:gd name="T20" fmla="*/ 1 w 207"/>
                    <a:gd name="T21" fmla="*/ 3 h 564"/>
                    <a:gd name="T22" fmla="*/ 1 w 207"/>
                    <a:gd name="T23" fmla="*/ 3 h 564"/>
                    <a:gd name="T24" fmla="*/ 1 w 207"/>
                    <a:gd name="T25" fmla="*/ 4 h 564"/>
                    <a:gd name="T26" fmla="*/ 1 w 207"/>
                    <a:gd name="T27" fmla="*/ 4 h 564"/>
                    <a:gd name="T28" fmla="*/ 1 w 207"/>
                    <a:gd name="T29" fmla="*/ 4 h 564"/>
                    <a:gd name="T30" fmla="*/ 1 w 207"/>
                    <a:gd name="T31" fmla="*/ 4 h 564"/>
                    <a:gd name="T32" fmla="*/ 1 w 207"/>
                    <a:gd name="T33" fmla="*/ 5 h 564"/>
                    <a:gd name="T34" fmla="*/ 1 w 207"/>
                    <a:gd name="T35" fmla="*/ 4 h 564"/>
                    <a:gd name="T36" fmla="*/ 1 w 207"/>
                    <a:gd name="T37" fmla="*/ 4 h 564"/>
                    <a:gd name="T38" fmla="*/ 1 w 207"/>
                    <a:gd name="T39" fmla="*/ 3 h 564"/>
                    <a:gd name="T40" fmla="*/ 1 w 207"/>
                    <a:gd name="T41" fmla="*/ 3 h 564"/>
                    <a:gd name="T42" fmla="*/ 1 w 207"/>
                    <a:gd name="T43" fmla="*/ 3 h 564"/>
                    <a:gd name="T44" fmla="*/ 1 w 207"/>
                    <a:gd name="T45" fmla="*/ 3 h 564"/>
                    <a:gd name="T46" fmla="*/ 1 w 207"/>
                    <a:gd name="T47" fmla="*/ 2 h 564"/>
                    <a:gd name="T48" fmla="*/ 1 w 207"/>
                    <a:gd name="T49" fmla="*/ 2 h 564"/>
                    <a:gd name="T50" fmla="*/ 1 w 207"/>
                    <a:gd name="T51" fmla="*/ 2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8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2 h 232"/>
                    <a:gd name="T10" fmla="*/ 1 w 47"/>
                    <a:gd name="T11" fmla="*/ 2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9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615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6179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80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81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15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617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7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7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15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6173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74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75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15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8 w 109"/>
                <a:gd name="T3" fmla="*/ 1 h 156"/>
                <a:gd name="T4" fmla="*/ 222 w 109"/>
                <a:gd name="T5" fmla="*/ 5 h 156"/>
                <a:gd name="T6" fmla="*/ 443 w 109"/>
                <a:gd name="T7" fmla="*/ 28 h 156"/>
                <a:gd name="T8" fmla="*/ 701 w 109"/>
                <a:gd name="T9" fmla="*/ 59 h 156"/>
                <a:gd name="T10" fmla="*/ 937 w 109"/>
                <a:gd name="T11" fmla="*/ 107 h 156"/>
                <a:gd name="T12" fmla="*/ 1153 w 109"/>
                <a:gd name="T13" fmla="*/ 173 h 156"/>
                <a:gd name="T14" fmla="*/ 1287 w 109"/>
                <a:gd name="T15" fmla="*/ 261 h 156"/>
                <a:gd name="T16" fmla="*/ 1319 w 109"/>
                <a:gd name="T17" fmla="*/ 383 h 156"/>
                <a:gd name="T18" fmla="*/ 1256 w 109"/>
                <a:gd name="T19" fmla="*/ 383 h 156"/>
                <a:gd name="T20" fmla="*/ 1194 w 109"/>
                <a:gd name="T21" fmla="*/ 383 h 156"/>
                <a:gd name="T22" fmla="*/ 1121 w 109"/>
                <a:gd name="T23" fmla="*/ 383 h 156"/>
                <a:gd name="T24" fmla="*/ 1037 w 109"/>
                <a:gd name="T25" fmla="*/ 371 h 156"/>
                <a:gd name="T26" fmla="*/ 977 w 109"/>
                <a:gd name="T27" fmla="*/ 370 h 156"/>
                <a:gd name="T28" fmla="*/ 899 w 109"/>
                <a:gd name="T29" fmla="*/ 364 h 156"/>
                <a:gd name="T30" fmla="*/ 793 w 109"/>
                <a:gd name="T31" fmla="*/ 351 h 156"/>
                <a:gd name="T32" fmla="*/ 701 w 109"/>
                <a:gd name="T33" fmla="*/ 338 h 156"/>
                <a:gd name="T34" fmla="*/ 639 w 109"/>
                <a:gd name="T35" fmla="*/ 306 h 156"/>
                <a:gd name="T36" fmla="*/ 639 w 109"/>
                <a:gd name="T37" fmla="*/ 272 h 156"/>
                <a:gd name="T38" fmla="*/ 672 w 109"/>
                <a:gd name="T39" fmla="*/ 233 h 156"/>
                <a:gd name="T40" fmla="*/ 705 w 109"/>
                <a:gd name="T41" fmla="*/ 193 h 156"/>
                <a:gd name="T42" fmla="*/ 672 w 109"/>
                <a:gd name="T43" fmla="*/ 151 h 156"/>
                <a:gd name="T44" fmla="*/ 579 w 109"/>
                <a:gd name="T45" fmla="*/ 104 h 156"/>
                <a:gd name="T46" fmla="*/ 378 w 109"/>
                <a:gd name="T47" fmla="*/ 5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79 w 54"/>
                <a:gd name="T5" fmla="*/ 3 h 40"/>
                <a:gd name="T6" fmla="*/ 177 w 54"/>
                <a:gd name="T7" fmla="*/ 22 h 40"/>
                <a:gd name="T8" fmla="*/ 295 w 54"/>
                <a:gd name="T9" fmla="*/ 30 h 40"/>
                <a:gd name="T10" fmla="*/ 395 w 54"/>
                <a:gd name="T11" fmla="*/ 37 h 40"/>
                <a:gd name="T12" fmla="*/ 500 w 54"/>
                <a:gd name="T13" fmla="*/ 43 h 40"/>
                <a:gd name="T14" fmla="*/ 611 w 54"/>
                <a:gd name="T15" fmla="*/ 46 h 40"/>
                <a:gd name="T16" fmla="*/ 737 w 54"/>
                <a:gd name="T17" fmla="*/ 40 h 40"/>
                <a:gd name="T18" fmla="*/ 721 w 54"/>
                <a:gd name="T19" fmla="*/ 63 h 40"/>
                <a:gd name="T20" fmla="*/ 680 w 54"/>
                <a:gd name="T21" fmla="*/ 84 h 40"/>
                <a:gd name="T22" fmla="*/ 603 w 54"/>
                <a:gd name="T23" fmla="*/ 97 h 40"/>
                <a:gd name="T24" fmla="*/ 495 w 54"/>
                <a:gd name="T25" fmla="*/ 102 h 40"/>
                <a:gd name="T26" fmla="*/ 379 w 54"/>
                <a:gd name="T27" fmla="*/ 101 h 40"/>
                <a:gd name="T28" fmla="*/ 254 w 54"/>
                <a:gd name="T29" fmla="*/ 82 h 40"/>
                <a:gd name="T30" fmla="*/ 133 w 54"/>
                <a:gd name="T31" fmla="*/ 5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8 h 237"/>
                <a:gd name="T4" fmla="*/ 120 w 257"/>
                <a:gd name="T5" fmla="*/ 76 h 237"/>
                <a:gd name="T6" fmla="*/ 276 w 257"/>
                <a:gd name="T7" fmla="*/ 117 h 237"/>
                <a:gd name="T8" fmla="*/ 494 w 257"/>
                <a:gd name="T9" fmla="*/ 151 h 237"/>
                <a:gd name="T10" fmla="*/ 799 w 257"/>
                <a:gd name="T11" fmla="*/ 183 h 237"/>
                <a:gd name="T12" fmla="*/ 1185 w 257"/>
                <a:gd name="T13" fmla="*/ 217 h 237"/>
                <a:gd name="T14" fmla="*/ 1679 w 257"/>
                <a:gd name="T15" fmla="*/ 248 h 237"/>
                <a:gd name="T16" fmla="*/ 2247 w 257"/>
                <a:gd name="T17" fmla="*/ 274 h 237"/>
                <a:gd name="T18" fmla="*/ 2978 w 257"/>
                <a:gd name="T19" fmla="*/ 299 h 237"/>
                <a:gd name="T20" fmla="*/ 3804 w 257"/>
                <a:gd name="T21" fmla="*/ 319 h 237"/>
                <a:gd name="T22" fmla="*/ 4685 w 257"/>
                <a:gd name="T23" fmla="*/ 337 h 237"/>
                <a:gd name="T24" fmla="*/ 5776 w 257"/>
                <a:gd name="T25" fmla="*/ 351 h 237"/>
                <a:gd name="T26" fmla="*/ 6966 w 257"/>
                <a:gd name="T27" fmla="*/ 360 h 237"/>
                <a:gd name="T28" fmla="*/ 8326 w 257"/>
                <a:gd name="T29" fmla="*/ 365 h 237"/>
                <a:gd name="T30" fmla="*/ 9732 w 257"/>
                <a:gd name="T31" fmla="*/ 363 h 237"/>
                <a:gd name="T32" fmla="*/ 11377 w 257"/>
                <a:gd name="T33" fmla="*/ 358 h 237"/>
                <a:gd name="T34" fmla="*/ 9935 w 257"/>
                <a:gd name="T35" fmla="*/ 349 h 237"/>
                <a:gd name="T36" fmla="*/ 8620 w 257"/>
                <a:gd name="T37" fmla="*/ 338 h 237"/>
                <a:gd name="T38" fmla="*/ 7528 w 257"/>
                <a:gd name="T39" fmla="*/ 326 h 237"/>
                <a:gd name="T40" fmla="*/ 6552 w 257"/>
                <a:gd name="T41" fmla="*/ 314 h 237"/>
                <a:gd name="T42" fmla="*/ 5662 w 257"/>
                <a:gd name="T43" fmla="*/ 298 h 237"/>
                <a:gd name="T44" fmla="*/ 4961 w 257"/>
                <a:gd name="T45" fmla="*/ 280 h 237"/>
                <a:gd name="T46" fmla="*/ 4314 w 257"/>
                <a:gd name="T47" fmla="*/ 261 h 237"/>
                <a:gd name="T48" fmla="*/ 3706 w 257"/>
                <a:gd name="T49" fmla="*/ 239 h 237"/>
                <a:gd name="T50" fmla="*/ 3160 w 257"/>
                <a:gd name="T51" fmla="*/ 217 h 237"/>
                <a:gd name="T52" fmla="*/ 2715 w 257"/>
                <a:gd name="T53" fmla="*/ 191 h 237"/>
                <a:gd name="T54" fmla="*/ 2333 w 257"/>
                <a:gd name="T55" fmla="*/ 165 h 237"/>
                <a:gd name="T56" fmla="*/ 1915 w 257"/>
                <a:gd name="T57" fmla="*/ 134 h 237"/>
                <a:gd name="T58" fmla="*/ 1460 w 257"/>
                <a:gd name="T59" fmla="*/ 105 h 237"/>
                <a:gd name="T60" fmla="*/ 1025 w 257"/>
                <a:gd name="T61" fmla="*/ 73 h 237"/>
                <a:gd name="T62" fmla="*/ 518 w 257"/>
                <a:gd name="T63" fmla="*/ 3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3714 w 124"/>
                <a:gd name="T1" fmla="*/ 0 h 110"/>
                <a:gd name="T2" fmla="*/ 5938 w 124"/>
                <a:gd name="T3" fmla="*/ 192 h 110"/>
                <a:gd name="T4" fmla="*/ 5770 w 124"/>
                <a:gd name="T5" fmla="*/ 191 h 110"/>
                <a:gd name="T6" fmla="*/ 5126 w 124"/>
                <a:gd name="T7" fmla="*/ 187 h 110"/>
                <a:gd name="T8" fmla="*/ 4284 w 124"/>
                <a:gd name="T9" fmla="*/ 182 h 110"/>
                <a:gd name="T10" fmla="*/ 3274 w 124"/>
                <a:gd name="T11" fmla="*/ 177 h 110"/>
                <a:gd name="T12" fmla="*/ 2155 w 124"/>
                <a:gd name="T13" fmla="*/ 174 h 110"/>
                <a:gd name="T14" fmla="*/ 1224 w 124"/>
                <a:gd name="T15" fmla="*/ 175 h 110"/>
                <a:gd name="T16" fmla="*/ 435 w 124"/>
                <a:gd name="T17" fmla="*/ 183 h 110"/>
                <a:gd name="T18" fmla="*/ 0 w 124"/>
                <a:gd name="T19" fmla="*/ 196 h 110"/>
                <a:gd name="T20" fmla="*/ 178 w 124"/>
                <a:gd name="T21" fmla="*/ 175 h 110"/>
                <a:gd name="T22" fmla="*/ 391 w 124"/>
                <a:gd name="T23" fmla="*/ 159 h 110"/>
                <a:gd name="T24" fmla="*/ 789 w 124"/>
                <a:gd name="T25" fmla="*/ 146 h 110"/>
                <a:gd name="T26" fmla="*/ 1224 w 124"/>
                <a:gd name="T27" fmla="*/ 136 h 110"/>
                <a:gd name="T28" fmla="*/ 1735 w 124"/>
                <a:gd name="T29" fmla="*/ 128 h 110"/>
                <a:gd name="T30" fmla="*/ 2240 w 124"/>
                <a:gd name="T31" fmla="*/ 127 h 110"/>
                <a:gd name="T32" fmla="*/ 2809 w 124"/>
                <a:gd name="T33" fmla="*/ 127 h 110"/>
                <a:gd name="T34" fmla="*/ 3453 w 124"/>
                <a:gd name="T35" fmla="*/ 133 h 110"/>
                <a:gd name="T36" fmla="*/ 3499 w 124"/>
                <a:gd name="T37" fmla="*/ 127 h 110"/>
                <a:gd name="T38" fmla="*/ 3359 w 124"/>
                <a:gd name="T39" fmla="*/ 101 h 110"/>
                <a:gd name="T40" fmla="*/ 3205 w 124"/>
                <a:gd name="T41" fmla="*/ 68 h 110"/>
                <a:gd name="T42" fmla="*/ 3147 w 124"/>
                <a:gd name="T43" fmla="*/ 53 h 110"/>
                <a:gd name="T44" fmla="*/ 3017 w 124"/>
                <a:gd name="T45" fmla="*/ 53 h 110"/>
                <a:gd name="T46" fmla="*/ 2902 w 124"/>
                <a:gd name="T47" fmla="*/ 51 h 110"/>
                <a:gd name="T48" fmla="*/ 2809 w 124"/>
                <a:gd name="T49" fmla="*/ 45 h 110"/>
                <a:gd name="T50" fmla="*/ 2758 w 124"/>
                <a:gd name="T51" fmla="*/ 39 h 110"/>
                <a:gd name="T52" fmla="*/ 2758 w 124"/>
                <a:gd name="T53" fmla="*/ 32 h 110"/>
                <a:gd name="T54" fmla="*/ 2809 w 124"/>
                <a:gd name="T55" fmla="*/ 27 h 110"/>
                <a:gd name="T56" fmla="*/ 3181 w 124"/>
                <a:gd name="T57" fmla="*/ 8 h 110"/>
                <a:gd name="T58" fmla="*/ 371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240 w 109"/>
                <a:gd name="T3" fmla="*/ 1 h 156"/>
                <a:gd name="T4" fmla="*/ 856 w 109"/>
                <a:gd name="T5" fmla="*/ 5 h 156"/>
                <a:gd name="T6" fmla="*/ 1790 w 109"/>
                <a:gd name="T7" fmla="*/ 12 h 156"/>
                <a:gd name="T8" fmla="*/ 2829 w 109"/>
                <a:gd name="T9" fmla="*/ 37 h 156"/>
                <a:gd name="T10" fmla="*/ 3815 w 109"/>
                <a:gd name="T11" fmla="*/ 57 h 156"/>
                <a:gd name="T12" fmla="*/ 4680 w 109"/>
                <a:gd name="T13" fmla="*/ 97 h 156"/>
                <a:gd name="T14" fmla="*/ 5208 w 109"/>
                <a:gd name="T15" fmla="*/ 150 h 156"/>
                <a:gd name="T16" fmla="*/ 5312 w 109"/>
                <a:gd name="T17" fmla="*/ 216 h 156"/>
                <a:gd name="T18" fmla="*/ 5145 w 109"/>
                <a:gd name="T19" fmla="*/ 216 h 156"/>
                <a:gd name="T20" fmla="*/ 4862 w 109"/>
                <a:gd name="T21" fmla="*/ 216 h 156"/>
                <a:gd name="T22" fmla="*/ 4533 w 109"/>
                <a:gd name="T23" fmla="*/ 216 h 156"/>
                <a:gd name="T24" fmla="*/ 4235 w 109"/>
                <a:gd name="T25" fmla="*/ 213 h 156"/>
                <a:gd name="T26" fmla="*/ 3939 w 109"/>
                <a:gd name="T27" fmla="*/ 212 h 156"/>
                <a:gd name="T28" fmla="*/ 3609 w 109"/>
                <a:gd name="T29" fmla="*/ 208 h 156"/>
                <a:gd name="T30" fmla="*/ 3214 w 109"/>
                <a:gd name="T31" fmla="*/ 202 h 156"/>
                <a:gd name="T32" fmla="*/ 2829 w 109"/>
                <a:gd name="T33" fmla="*/ 194 h 156"/>
                <a:gd name="T34" fmla="*/ 2573 w 109"/>
                <a:gd name="T35" fmla="*/ 174 h 156"/>
                <a:gd name="T36" fmla="*/ 2573 w 109"/>
                <a:gd name="T37" fmla="*/ 154 h 156"/>
                <a:gd name="T38" fmla="*/ 2750 w 109"/>
                <a:gd name="T39" fmla="*/ 134 h 156"/>
                <a:gd name="T40" fmla="*/ 2913 w 109"/>
                <a:gd name="T41" fmla="*/ 110 h 156"/>
                <a:gd name="T42" fmla="*/ 2750 w 109"/>
                <a:gd name="T43" fmla="*/ 88 h 156"/>
                <a:gd name="T44" fmla="*/ 2359 w 109"/>
                <a:gd name="T45" fmla="*/ 56 h 156"/>
                <a:gd name="T46" fmla="*/ 1535 w 109"/>
                <a:gd name="T47" fmla="*/ 3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530 w 46"/>
                <a:gd name="T1" fmla="*/ 0 h 94"/>
                <a:gd name="T2" fmla="*/ 970 w 46"/>
                <a:gd name="T3" fmla="*/ 55 h 94"/>
                <a:gd name="T4" fmla="*/ 720 w 46"/>
                <a:gd name="T5" fmla="*/ 92 h 94"/>
                <a:gd name="T6" fmla="*/ 534 w 46"/>
                <a:gd name="T7" fmla="*/ 120 h 94"/>
                <a:gd name="T8" fmla="*/ 0 w 46"/>
                <a:gd name="T9" fmla="*/ 140 h 94"/>
                <a:gd name="T10" fmla="*/ 586 w 46"/>
                <a:gd name="T11" fmla="*/ 132 h 94"/>
                <a:gd name="T12" fmla="*/ 1135 w 46"/>
                <a:gd name="T13" fmla="*/ 122 h 94"/>
                <a:gd name="T14" fmla="*/ 1537 w 46"/>
                <a:gd name="T15" fmla="*/ 103 h 94"/>
                <a:gd name="T16" fmla="*/ 1934 w 46"/>
                <a:gd name="T17" fmla="*/ 85 h 94"/>
                <a:gd name="T18" fmla="*/ 2202 w 46"/>
                <a:gd name="T19" fmla="*/ 67 h 94"/>
                <a:gd name="T20" fmla="*/ 2229 w 46"/>
                <a:gd name="T21" fmla="*/ 43 h 94"/>
                <a:gd name="T22" fmla="*/ 2062 w 46"/>
                <a:gd name="T23" fmla="*/ 15 h 94"/>
                <a:gd name="T24" fmla="*/ 1530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7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68 w 54"/>
                <a:gd name="T5" fmla="*/ 3 h 40"/>
                <a:gd name="T6" fmla="*/ 543 w 54"/>
                <a:gd name="T7" fmla="*/ 8 h 40"/>
                <a:gd name="T8" fmla="*/ 873 w 54"/>
                <a:gd name="T9" fmla="*/ 12 h 40"/>
                <a:gd name="T10" fmla="*/ 1231 w 54"/>
                <a:gd name="T11" fmla="*/ 15 h 40"/>
                <a:gd name="T12" fmla="*/ 1615 w 54"/>
                <a:gd name="T13" fmla="*/ 17 h 40"/>
                <a:gd name="T14" fmla="*/ 1919 w 54"/>
                <a:gd name="T15" fmla="*/ 18 h 40"/>
                <a:gd name="T16" fmla="*/ 2276 w 54"/>
                <a:gd name="T17" fmla="*/ 16 h 40"/>
                <a:gd name="T18" fmla="*/ 2247 w 54"/>
                <a:gd name="T19" fmla="*/ 38 h 40"/>
                <a:gd name="T20" fmla="*/ 2121 w 54"/>
                <a:gd name="T21" fmla="*/ 46 h 40"/>
                <a:gd name="T22" fmla="*/ 1868 w 54"/>
                <a:gd name="T23" fmla="*/ 51 h 40"/>
                <a:gd name="T24" fmla="*/ 1552 w 54"/>
                <a:gd name="T25" fmla="*/ 53 h 40"/>
                <a:gd name="T26" fmla="*/ 1164 w 54"/>
                <a:gd name="T27" fmla="*/ 52 h 40"/>
                <a:gd name="T28" fmla="*/ 788 w 54"/>
                <a:gd name="T29" fmla="*/ 45 h 40"/>
                <a:gd name="T30" fmla="*/ 407 w 54"/>
                <a:gd name="T31" fmla="*/ 3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7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7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796 w 596"/>
                <a:gd name="T1" fmla="*/ 542 h 666"/>
                <a:gd name="T2" fmla="*/ 295 w 596"/>
                <a:gd name="T3" fmla="*/ 502 h 666"/>
                <a:gd name="T4" fmla="*/ 0 w 596"/>
                <a:gd name="T5" fmla="*/ 424 h 666"/>
                <a:gd name="T6" fmla="*/ 178 w 596"/>
                <a:gd name="T7" fmla="*/ 327 h 666"/>
                <a:gd name="T8" fmla="*/ 1240 w 596"/>
                <a:gd name="T9" fmla="*/ 222 h 666"/>
                <a:gd name="T10" fmla="*/ 3370 w 596"/>
                <a:gd name="T11" fmla="*/ 125 h 666"/>
                <a:gd name="T12" fmla="*/ 6965 w 596"/>
                <a:gd name="T13" fmla="*/ 44 h 666"/>
                <a:gd name="T14" fmla="*/ 12087 w 596"/>
                <a:gd name="T15" fmla="*/ 2 h 666"/>
                <a:gd name="T16" fmla="*/ 18638 w 596"/>
                <a:gd name="T17" fmla="*/ 9 h 666"/>
                <a:gd name="T18" fmla="*/ 23711 w 596"/>
                <a:gd name="T19" fmla="*/ 99 h 666"/>
                <a:gd name="T20" fmla="*/ 27140 w 596"/>
                <a:gd name="T21" fmla="*/ 242 h 666"/>
                <a:gd name="T22" fmla="*/ 28940 w 596"/>
                <a:gd name="T23" fmla="*/ 419 h 666"/>
                <a:gd name="T24" fmla="*/ 29163 w 596"/>
                <a:gd name="T25" fmla="*/ 602 h 666"/>
                <a:gd name="T26" fmla="*/ 27751 w 596"/>
                <a:gd name="T27" fmla="*/ 771 h 666"/>
                <a:gd name="T28" fmla="*/ 24832 w 596"/>
                <a:gd name="T29" fmla="*/ 903 h 666"/>
                <a:gd name="T30" fmla="*/ 20429 w 596"/>
                <a:gd name="T31" fmla="*/ 975 h 666"/>
                <a:gd name="T32" fmla="*/ 19063 w 596"/>
                <a:gd name="T33" fmla="*/ 968 h 666"/>
                <a:gd name="T34" fmla="*/ 21618 w 596"/>
                <a:gd name="T35" fmla="*/ 908 h 666"/>
                <a:gd name="T36" fmla="*/ 23606 w 596"/>
                <a:gd name="T37" fmla="*/ 798 h 666"/>
                <a:gd name="T38" fmla="*/ 24973 w 596"/>
                <a:gd name="T39" fmla="*/ 666 h 666"/>
                <a:gd name="T40" fmla="*/ 25458 w 596"/>
                <a:gd name="T41" fmla="*/ 522 h 666"/>
                <a:gd name="T42" fmla="*/ 25165 w 596"/>
                <a:gd name="T43" fmla="*/ 379 h 666"/>
                <a:gd name="T44" fmla="*/ 23742 w 596"/>
                <a:gd name="T45" fmla="*/ 255 h 666"/>
                <a:gd name="T46" fmla="*/ 21210 w 596"/>
                <a:gd name="T47" fmla="*/ 165 h 666"/>
                <a:gd name="T48" fmla="*/ 16718 w 596"/>
                <a:gd name="T49" fmla="*/ 109 h 666"/>
                <a:gd name="T50" fmla="*/ 12057 w 596"/>
                <a:gd name="T51" fmla="*/ 88 h 666"/>
                <a:gd name="T52" fmla="*/ 8532 w 596"/>
                <a:gd name="T53" fmla="*/ 103 h 666"/>
                <a:gd name="T54" fmla="*/ 5938 w 596"/>
                <a:gd name="T55" fmla="*/ 147 h 666"/>
                <a:gd name="T56" fmla="*/ 4108 w 596"/>
                <a:gd name="T57" fmla="*/ 218 h 666"/>
                <a:gd name="T58" fmla="*/ 2796 w 596"/>
                <a:gd name="T59" fmla="*/ 303 h 666"/>
                <a:gd name="T60" fmla="*/ 1955 w 596"/>
                <a:gd name="T61" fmla="*/ 399 h 666"/>
                <a:gd name="T62" fmla="*/ 1373 w 596"/>
                <a:gd name="T63" fmla="*/ 496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76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4" y="77391"/>
            <a:ext cx="8243887" cy="985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4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18D945C-B3AE-4879-A4F0-96D9921625E0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62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3429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0287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-7938" y="0"/>
            <a:ext cx="2833688" cy="5142310"/>
            <a:chOff x="-5" y="0"/>
            <a:chExt cx="1785" cy="4319"/>
          </a:xfrm>
        </p:grpSpPr>
        <p:sp>
          <p:nvSpPr>
            <p:cNvPr id="9224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225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9263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64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65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226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227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925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5367 w 217"/>
                  <a:gd name="T1" fmla="*/ 24656 h 210"/>
                  <a:gd name="T2" fmla="*/ 4288 w 217"/>
                  <a:gd name="T3" fmla="*/ 23312 h 210"/>
                  <a:gd name="T4" fmla="*/ 3080 w 217"/>
                  <a:gd name="T5" fmla="*/ 21285 h 210"/>
                  <a:gd name="T6" fmla="*/ 1789 w 217"/>
                  <a:gd name="T7" fmla="*/ 18614 h 210"/>
                  <a:gd name="T8" fmla="*/ 550 w 217"/>
                  <a:gd name="T9" fmla="*/ 15832 h 210"/>
                  <a:gd name="T10" fmla="*/ 0 w 217"/>
                  <a:gd name="T11" fmla="*/ 12811 h 210"/>
                  <a:gd name="T12" fmla="*/ 1 w 217"/>
                  <a:gd name="T13" fmla="*/ 9591 h 210"/>
                  <a:gd name="T14" fmla="*/ 1057 w 217"/>
                  <a:gd name="T15" fmla="*/ 6647 h 210"/>
                  <a:gd name="T16" fmla="*/ 3173 w 217"/>
                  <a:gd name="T17" fmla="*/ 4170 h 210"/>
                  <a:gd name="T18" fmla="*/ 5292 w 217"/>
                  <a:gd name="T19" fmla="*/ 2584 h 210"/>
                  <a:gd name="T20" fmla="*/ 7026 w 217"/>
                  <a:gd name="T21" fmla="*/ 1410 h 210"/>
                  <a:gd name="T22" fmla="*/ 8426 w 217"/>
                  <a:gd name="T23" fmla="*/ 794 h 210"/>
                  <a:gd name="T24" fmla="*/ 9523 w 217"/>
                  <a:gd name="T25" fmla="*/ 550 h 210"/>
                  <a:gd name="T26" fmla="*/ 10303 w 217"/>
                  <a:gd name="T27" fmla="*/ 550 h 210"/>
                  <a:gd name="T28" fmla="*/ 12154 w 217"/>
                  <a:gd name="T29" fmla="*/ 0 h 210"/>
                  <a:gd name="T30" fmla="*/ 17277 w 217"/>
                  <a:gd name="T31" fmla="*/ 977 h 210"/>
                  <a:gd name="T32" fmla="*/ 18704 w 217"/>
                  <a:gd name="T33" fmla="*/ 1410 h 210"/>
                  <a:gd name="T34" fmla="*/ 20108 w 217"/>
                  <a:gd name="T35" fmla="*/ 1791 h 210"/>
                  <a:gd name="T36" fmla="*/ 21313 w 217"/>
                  <a:gd name="T37" fmla="*/ 2203 h 210"/>
                  <a:gd name="T38" fmla="*/ 22229 w 217"/>
                  <a:gd name="T39" fmla="*/ 2708 h 210"/>
                  <a:gd name="T40" fmla="*/ 23231 w 217"/>
                  <a:gd name="T41" fmla="*/ 3179 h 210"/>
                  <a:gd name="T42" fmla="*/ 24019 w 217"/>
                  <a:gd name="T43" fmla="*/ 3728 h 210"/>
                  <a:gd name="T44" fmla="*/ 24638 w 217"/>
                  <a:gd name="T45" fmla="*/ 4445 h 210"/>
                  <a:gd name="T46" fmla="*/ 25363 w 217"/>
                  <a:gd name="T47" fmla="*/ 5313 h 210"/>
                  <a:gd name="T48" fmla="*/ 24019 w 217"/>
                  <a:gd name="T49" fmla="*/ 4754 h 210"/>
                  <a:gd name="T50" fmla="*/ 22732 w 217"/>
                  <a:gd name="T51" fmla="*/ 4235 h 210"/>
                  <a:gd name="T52" fmla="*/ 21435 w 217"/>
                  <a:gd name="T53" fmla="*/ 3907 h 210"/>
                  <a:gd name="T54" fmla="*/ 20108 w 217"/>
                  <a:gd name="T55" fmla="*/ 3474 h 210"/>
                  <a:gd name="T56" fmla="*/ 19053 w 217"/>
                  <a:gd name="T57" fmla="*/ 3179 h 210"/>
                  <a:gd name="T58" fmla="*/ 17951 w 217"/>
                  <a:gd name="T59" fmla="*/ 3081 h 210"/>
                  <a:gd name="T60" fmla="*/ 16680 w 217"/>
                  <a:gd name="T61" fmla="*/ 2890 h 210"/>
                  <a:gd name="T62" fmla="*/ 15627 w 217"/>
                  <a:gd name="T63" fmla="*/ 2890 h 210"/>
                  <a:gd name="T64" fmla="*/ 14617 w 217"/>
                  <a:gd name="T65" fmla="*/ 2890 h 210"/>
                  <a:gd name="T66" fmla="*/ 13561 w 217"/>
                  <a:gd name="T67" fmla="*/ 2935 h 210"/>
                  <a:gd name="T68" fmla="*/ 12477 w 217"/>
                  <a:gd name="T69" fmla="*/ 3179 h 210"/>
                  <a:gd name="T70" fmla="*/ 11564 w 217"/>
                  <a:gd name="T71" fmla="*/ 3443 h 210"/>
                  <a:gd name="T72" fmla="*/ 10632 w 217"/>
                  <a:gd name="T73" fmla="*/ 3907 h 210"/>
                  <a:gd name="T74" fmla="*/ 9537 w 217"/>
                  <a:gd name="T75" fmla="*/ 4235 h 210"/>
                  <a:gd name="T76" fmla="*/ 8650 w 217"/>
                  <a:gd name="T77" fmla="*/ 4789 h 210"/>
                  <a:gd name="T78" fmla="*/ 7741 w 217"/>
                  <a:gd name="T79" fmla="*/ 5379 h 210"/>
                  <a:gd name="T80" fmla="*/ 6085 w 217"/>
                  <a:gd name="T81" fmla="*/ 7168 h 210"/>
                  <a:gd name="T82" fmla="*/ 4952 w 217"/>
                  <a:gd name="T83" fmla="*/ 9374 h 210"/>
                  <a:gd name="T84" fmla="*/ 4288 w 217"/>
                  <a:gd name="T85" fmla="*/ 12116 h 210"/>
                  <a:gd name="T86" fmla="*/ 4050 w 217"/>
                  <a:gd name="T87" fmla="*/ 14814 h 210"/>
                  <a:gd name="T88" fmla="*/ 4050 w 217"/>
                  <a:gd name="T89" fmla="*/ 17811 h 210"/>
                  <a:gd name="T90" fmla="*/ 4443 w 217"/>
                  <a:gd name="T91" fmla="*/ 20402 h 210"/>
                  <a:gd name="T92" fmla="*/ 4783 w 217"/>
                  <a:gd name="T93" fmla="*/ 22781 h 210"/>
                  <a:gd name="T94" fmla="*/ 5367 w 217"/>
                  <a:gd name="T95" fmla="*/ 24656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2428 w 182"/>
                  <a:gd name="T1" fmla="*/ 0 h 213"/>
                  <a:gd name="T2" fmla="*/ 12759 w 182"/>
                  <a:gd name="T3" fmla="*/ 244 h 213"/>
                  <a:gd name="T4" fmla="*/ 13473 w 182"/>
                  <a:gd name="T5" fmla="*/ 989 h 213"/>
                  <a:gd name="T6" fmla="*/ 14489 w 182"/>
                  <a:gd name="T7" fmla="*/ 2223 h 213"/>
                  <a:gd name="T8" fmla="*/ 15651 w 182"/>
                  <a:gd name="T9" fmla="*/ 4021 h 213"/>
                  <a:gd name="T10" fmla="*/ 16539 w 182"/>
                  <a:gd name="T11" fmla="*/ 6253 h 213"/>
                  <a:gd name="T12" fmla="*/ 17129 w 182"/>
                  <a:gd name="T13" fmla="*/ 9215 h 213"/>
                  <a:gd name="T14" fmla="*/ 17129 w 182"/>
                  <a:gd name="T15" fmla="*/ 12713 h 213"/>
                  <a:gd name="T16" fmla="*/ 16412 w 182"/>
                  <a:gd name="T17" fmla="*/ 16840 h 213"/>
                  <a:gd name="T18" fmla="*/ 16011 w 182"/>
                  <a:gd name="T19" fmla="*/ 17990 h 213"/>
                  <a:gd name="T20" fmla="*/ 15514 w 182"/>
                  <a:gd name="T21" fmla="*/ 18940 h 213"/>
                  <a:gd name="T22" fmla="*/ 14979 w 182"/>
                  <a:gd name="T23" fmla="*/ 19977 h 213"/>
                  <a:gd name="T24" fmla="*/ 14257 w 182"/>
                  <a:gd name="T25" fmla="*/ 20889 h 213"/>
                  <a:gd name="T26" fmla="*/ 13296 w 182"/>
                  <a:gd name="T27" fmla="*/ 21761 h 213"/>
                  <a:gd name="T28" fmla="*/ 12507 w 182"/>
                  <a:gd name="T29" fmla="*/ 22419 h 213"/>
                  <a:gd name="T30" fmla="*/ 11659 w 182"/>
                  <a:gd name="T31" fmla="*/ 23057 h 213"/>
                  <a:gd name="T32" fmla="*/ 10453 w 182"/>
                  <a:gd name="T33" fmla="*/ 23569 h 213"/>
                  <a:gd name="T34" fmla="*/ 9359 w 182"/>
                  <a:gd name="T35" fmla="*/ 23822 h 213"/>
                  <a:gd name="T36" fmla="*/ 8266 w 182"/>
                  <a:gd name="T37" fmla="*/ 24125 h 213"/>
                  <a:gd name="T38" fmla="*/ 6992 w 182"/>
                  <a:gd name="T39" fmla="*/ 24351 h 213"/>
                  <a:gd name="T40" fmla="*/ 5626 w 182"/>
                  <a:gd name="T41" fmla="*/ 24351 h 213"/>
                  <a:gd name="T42" fmla="*/ 4166 w 182"/>
                  <a:gd name="T43" fmla="*/ 24125 h 213"/>
                  <a:gd name="T44" fmla="*/ 2856 w 182"/>
                  <a:gd name="T45" fmla="*/ 23822 h 213"/>
                  <a:gd name="T46" fmla="*/ 1337 w 182"/>
                  <a:gd name="T47" fmla="*/ 23301 h 213"/>
                  <a:gd name="T48" fmla="*/ 0 w 182"/>
                  <a:gd name="T49" fmla="*/ 22682 h 213"/>
                  <a:gd name="T50" fmla="*/ 1277 w 182"/>
                  <a:gd name="T51" fmla="*/ 23569 h 213"/>
                  <a:gd name="T52" fmla="*/ 2531 w 182"/>
                  <a:gd name="T53" fmla="*/ 24125 h 213"/>
                  <a:gd name="T54" fmla="*/ 3809 w 182"/>
                  <a:gd name="T55" fmla="*/ 24724 h 213"/>
                  <a:gd name="T56" fmla="*/ 4879 w 182"/>
                  <a:gd name="T57" fmla="*/ 25156 h 213"/>
                  <a:gd name="T58" fmla="*/ 5997 w 182"/>
                  <a:gd name="T59" fmla="*/ 25516 h 213"/>
                  <a:gd name="T60" fmla="*/ 7228 w 182"/>
                  <a:gd name="T61" fmla="*/ 25659 h 213"/>
                  <a:gd name="T62" fmla="*/ 8279 w 182"/>
                  <a:gd name="T63" fmla="*/ 25704 h 213"/>
                  <a:gd name="T64" fmla="*/ 9409 w 182"/>
                  <a:gd name="T65" fmla="*/ 25704 h 213"/>
                  <a:gd name="T66" fmla="*/ 10405 w 182"/>
                  <a:gd name="T67" fmla="*/ 25659 h 213"/>
                  <a:gd name="T68" fmla="*/ 11401 w 182"/>
                  <a:gd name="T69" fmla="*/ 25419 h 213"/>
                  <a:gd name="T70" fmla="*/ 12264 w 182"/>
                  <a:gd name="T71" fmla="*/ 25156 h 213"/>
                  <a:gd name="T72" fmla="*/ 13181 w 182"/>
                  <a:gd name="T73" fmla="*/ 24902 h 213"/>
                  <a:gd name="T74" fmla="*/ 14013 w 182"/>
                  <a:gd name="T75" fmla="*/ 24594 h 213"/>
                  <a:gd name="T76" fmla="*/ 14800 w 182"/>
                  <a:gd name="T77" fmla="*/ 24044 h 213"/>
                  <a:gd name="T78" fmla="*/ 15514 w 182"/>
                  <a:gd name="T79" fmla="*/ 23569 h 213"/>
                  <a:gd name="T80" fmla="*/ 16172 w 182"/>
                  <a:gd name="T81" fmla="*/ 23057 h 213"/>
                  <a:gd name="T82" fmla="*/ 18005 w 182"/>
                  <a:gd name="T83" fmla="*/ 21251 h 213"/>
                  <a:gd name="T84" fmla="*/ 19269 w 182"/>
                  <a:gd name="T85" fmla="*/ 19465 h 213"/>
                  <a:gd name="T86" fmla="*/ 20017 w 182"/>
                  <a:gd name="T87" fmla="*/ 17397 h 213"/>
                  <a:gd name="T88" fmla="*/ 20427 w 182"/>
                  <a:gd name="T89" fmla="*/ 15504 h 213"/>
                  <a:gd name="T90" fmla="*/ 20674 w 182"/>
                  <a:gd name="T91" fmla="*/ 13461 h 213"/>
                  <a:gd name="T92" fmla="*/ 20674 w 182"/>
                  <a:gd name="T93" fmla="*/ 11442 h 213"/>
                  <a:gd name="T94" fmla="*/ 20773 w 182"/>
                  <a:gd name="T95" fmla="*/ 9554 h 213"/>
                  <a:gd name="T96" fmla="*/ 19677 w 182"/>
                  <a:gd name="T97" fmla="*/ 5574 h 213"/>
                  <a:gd name="T98" fmla="*/ 17817 w 182"/>
                  <a:gd name="T99" fmla="*/ 2481 h 213"/>
                  <a:gd name="T100" fmla="*/ 17157 w 182"/>
                  <a:gd name="T101" fmla="*/ 2223 h 213"/>
                  <a:gd name="T102" fmla="*/ 16784 w 182"/>
                  <a:gd name="T103" fmla="*/ 1844 h 213"/>
                  <a:gd name="T104" fmla="*/ 16172 w 182"/>
                  <a:gd name="T105" fmla="*/ 1541 h 213"/>
                  <a:gd name="T106" fmla="*/ 15747 w 182"/>
                  <a:gd name="T107" fmla="*/ 1330 h 213"/>
                  <a:gd name="T108" fmla="*/ 15048 w 182"/>
                  <a:gd name="T109" fmla="*/ 1066 h 213"/>
                  <a:gd name="T110" fmla="*/ 14361 w 182"/>
                  <a:gd name="T111" fmla="*/ 737 h 213"/>
                  <a:gd name="T112" fmla="*/ 13545 w 182"/>
                  <a:gd name="T113" fmla="*/ 353 h 213"/>
                  <a:gd name="T114" fmla="*/ 12428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2 w 128"/>
                  <a:gd name="T5" fmla="*/ 1 h 217"/>
                  <a:gd name="T6" fmla="*/ 2 w 128"/>
                  <a:gd name="T7" fmla="*/ 1 h 217"/>
                  <a:gd name="T8" fmla="*/ 2 w 128"/>
                  <a:gd name="T9" fmla="*/ 1 h 217"/>
                  <a:gd name="T10" fmla="*/ 2 w 128"/>
                  <a:gd name="T11" fmla="*/ 1 h 217"/>
                  <a:gd name="T12" fmla="*/ 2 w 128"/>
                  <a:gd name="T13" fmla="*/ 2 h 217"/>
                  <a:gd name="T14" fmla="*/ 1 w 128"/>
                  <a:gd name="T15" fmla="*/ 2 h 217"/>
                  <a:gd name="T16" fmla="*/ 1 w 128"/>
                  <a:gd name="T17" fmla="*/ 3 h 217"/>
                  <a:gd name="T18" fmla="*/ 1 w 128"/>
                  <a:gd name="T19" fmla="*/ 3 h 217"/>
                  <a:gd name="T20" fmla="*/ 1 w 128"/>
                  <a:gd name="T21" fmla="*/ 3 h 217"/>
                  <a:gd name="T22" fmla="*/ 1 w 128"/>
                  <a:gd name="T23" fmla="*/ 3 h 217"/>
                  <a:gd name="T24" fmla="*/ 1 w 128"/>
                  <a:gd name="T25" fmla="*/ 3 h 217"/>
                  <a:gd name="T26" fmla="*/ 1 w 128"/>
                  <a:gd name="T27" fmla="*/ 3 h 217"/>
                  <a:gd name="T28" fmla="*/ 1 w 128"/>
                  <a:gd name="T29" fmla="*/ 3 h 217"/>
                  <a:gd name="T30" fmla="*/ 0 w 128"/>
                  <a:gd name="T31" fmla="*/ 2 h 217"/>
                  <a:gd name="T32" fmla="*/ 1 w 128"/>
                  <a:gd name="T33" fmla="*/ 2 h 217"/>
                  <a:gd name="T34" fmla="*/ 1 w 128"/>
                  <a:gd name="T35" fmla="*/ 2 h 217"/>
                  <a:gd name="T36" fmla="*/ 1 w 128"/>
                  <a:gd name="T37" fmla="*/ 2 h 217"/>
                  <a:gd name="T38" fmla="*/ 1 w 128"/>
                  <a:gd name="T39" fmla="*/ 2 h 217"/>
                  <a:gd name="T40" fmla="*/ 1 w 128"/>
                  <a:gd name="T41" fmla="*/ 2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2 w 117"/>
                  <a:gd name="T19" fmla="*/ 1 h 132"/>
                  <a:gd name="T20" fmla="*/ 2 w 117"/>
                  <a:gd name="T21" fmla="*/ 1 h 132"/>
                  <a:gd name="T22" fmla="*/ 2 w 117"/>
                  <a:gd name="T23" fmla="*/ 1 h 132"/>
                  <a:gd name="T24" fmla="*/ 2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2 w 117"/>
                  <a:gd name="T47" fmla="*/ 1 h 132"/>
                  <a:gd name="T48" fmla="*/ 2 w 117"/>
                  <a:gd name="T49" fmla="*/ 1 h 132"/>
                  <a:gd name="T50" fmla="*/ 2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9259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926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2 h 564"/>
                    <a:gd name="T14" fmla="*/ 1 w 207"/>
                    <a:gd name="T15" fmla="*/ 2 h 564"/>
                    <a:gd name="T16" fmla="*/ 1 w 207"/>
                    <a:gd name="T17" fmla="*/ 2 h 564"/>
                    <a:gd name="T18" fmla="*/ 1 w 207"/>
                    <a:gd name="T19" fmla="*/ 3 h 564"/>
                    <a:gd name="T20" fmla="*/ 1 w 207"/>
                    <a:gd name="T21" fmla="*/ 3 h 564"/>
                    <a:gd name="T22" fmla="*/ 1 w 207"/>
                    <a:gd name="T23" fmla="*/ 3 h 564"/>
                    <a:gd name="T24" fmla="*/ 1 w 207"/>
                    <a:gd name="T25" fmla="*/ 4 h 564"/>
                    <a:gd name="T26" fmla="*/ 1 w 207"/>
                    <a:gd name="T27" fmla="*/ 4 h 564"/>
                    <a:gd name="T28" fmla="*/ 1 w 207"/>
                    <a:gd name="T29" fmla="*/ 4 h 564"/>
                    <a:gd name="T30" fmla="*/ 1 w 207"/>
                    <a:gd name="T31" fmla="*/ 4 h 564"/>
                    <a:gd name="T32" fmla="*/ 1 w 207"/>
                    <a:gd name="T33" fmla="*/ 5 h 564"/>
                    <a:gd name="T34" fmla="*/ 1 w 207"/>
                    <a:gd name="T35" fmla="*/ 4 h 564"/>
                    <a:gd name="T36" fmla="*/ 1 w 207"/>
                    <a:gd name="T37" fmla="*/ 4 h 564"/>
                    <a:gd name="T38" fmla="*/ 1 w 207"/>
                    <a:gd name="T39" fmla="*/ 3 h 564"/>
                    <a:gd name="T40" fmla="*/ 1 w 207"/>
                    <a:gd name="T41" fmla="*/ 3 h 564"/>
                    <a:gd name="T42" fmla="*/ 1 w 207"/>
                    <a:gd name="T43" fmla="*/ 3 h 564"/>
                    <a:gd name="T44" fmla="*/ 1 w 207"/>
                    <a:gd name="T45" fmla="*/ 3 h 564"/>
                    <a:gd name="T46" fmla="*/ 1 w 207"/>
                    <a:gd name="T47" fmla="*/ 2 h 564"/>
                    <a:gd name="T48" fmla="*/ 1 w 207"/>
                    <a:gd name="T49" fmla="*/ 2 h 564"/>
                    <a:gd name="T50" fmla="*/ 1 w 207"/>
                    <a:gd name="T51" fmla="*/ 2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6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2 h 232"/>
                    <a:gd name="T10" fmla="*/ 1 w 47"/>
                    <a:gd name="T11" fmla="*/ 2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6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9228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9251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2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3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229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924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4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230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9245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46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47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23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8 w 109"/>
                <a:gd name="T3" fmla="*/ 1 h 156"/>
                <a:gd name="T4" fmla="*/ 222 w 109"/>
                <a:gd name="T5" fmla="*/ 5 h 156"/>
                <a:gd name="T6" fmla="*/ 443 w 109"/>
                <a:gd name="T7" fmla="*/ 28 h 156"/>
                <a:gd name="T8" fmla="*/ 701 w 109"/>
                <a:gd name="T9" fmla="*/ 59 h 156"/>
                <a:gd name="T10" fmla="*/ 937 w 109"/>
                <a:gd name="T11" fmla="*/ 107 h 156"/>
                <a:gd name="T12" fmla="*/ 1153 w 109"/>
                <a:gd name="T13" fmla="*/ 173 h 156"/>
                <a:gd name="T14" fmla="*/ 1287 w 109"/>
                <a:gd name="T15" fmla="*/ 261 h 156"/>
                <a:gd name="T16" fmla="*/ 1319 w 109"/>
                <a:gd name="T17" fmla="*/ 383 h 156"/>
                <a:gd name="T18" fmla="*/ 1256 w 109"/>
                <a:gd name="T19" fmla="*/ 383 h 156"/>
                <a:gd name="T20" fmla="*/ 1194 w 109"/>
                <a:gd name="T21" fmla="*/ 383 h 156"/>
                <a:gd name="T22" fmla="*/ 1121 w 109"/>
                <a:gd name="T23" fmla="*/ 383 h 156"/>
                <a:gd name="T24" fmla="*/ 1037 w 109"/>
                <a:gd name="T25" fmla="*/ 371 h 156"/>
                <a:gd name="T26" fmla="*/ 977 w 109"/>
                <a:gd name="T27" fmla="*/ 370 h 156"/>
                <a:gd name="T28" fmla="*/ 899 w 109"/>
                <a:gd name="T29" fmla="*/ 364 h 156"/>
                <a:gd name="T30" fmla="*/ 793 w 109"/>
                <a:gd name="T31" fmla="*/ 351 h 156"/>
                <a:gd name="T32" fmla="*/ 701 w 109"/>
                <a:gd name="T33" fmla="*/ 338 h 156"/>
                <a:gd name="T34" fmla="*/ 639 w 109"/>
                <a:gd name="T35" fmla="*/ 306 h 156"/>
                <a:gd name="T36" fmla="*/ 639 w 109"/>
                <a:gd name="T37" fmla="*/ 272 h 156"/>
                <a:gd name="T38" fmla="*/ 672 w 109"/>
                <a:gd name="T39" fmla="*/ 233 h 156"/>
                <a:gd name="T40" fmla="*/ 705 w 109"/>
                <a:gd name="T41" fmla="*/ 193 h 156"/>
                <a:gd name="T42" fmla="*/ 672 w 109"/>
                <a:gd name="T43" fmla="*/ 151 h 156"/>
                <a:gd name="T44" fmla="*/ 579 w 109"/>
                <a:gd name="T45" fmla="*/ 104 h 156"/>
                <a:gd name="T46" fmla="*/ 378 w 109"/>
                <a:gd name="T47" fmla="*/ 5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79 w 54"/>
                <a:gd name="T5" fmla="*/ 3 h 40"/>
                <a:gd name="T6" fmla="*/ 177 w 54"/>
                <a:gd name="T7" fmla="*/ 22 h 40"/>
                <a:gd name="T8" fmla="*/ 295 w 54"/>
                <a:gd name="T9" fmla="*/ 30 h 40"/>
                <a:gd name="T10" fmla="*/ 395 w 54"/>
                <a:gd name="T11" fmla="*/ 37 h 40"/>
                <a:gd name="T12" fmla="*/ 500 w 54"/>
                <a:gd name="T13" fmla="*/ 43 h 40"/>
                <a:gd name="T14" fmla="*/ 611 w 54"/>
                <a:gd name="T15" fmla="*/ 46 h 40"/>
                <a:gd name="T16" fmla="*/ 737 w 54"/>
                <a:gd name="T17" fmla="*/ 40 h 40"/>
                <a:gd name="T18" fmla="*/ 721 w 54"/>
                <a:gd name="T19" fmla="*/ 63 h 40"/>
                <a:gd name="T20" fmla="*/ 680 w 54"/>
                <a:gd name="T21" fmla="*/ 84 h 40"/>
                <a:gd name="T22" fmla="*/ 603 w 54"/>
                <a:gd name="T23" fmla="*/ 97 h 40"/>
                <a:gd name="T24" fmla="*/ 495 w 54"/>
                <a:gd name="T25" fmla="*/ 102 h 40"/>
                <a:gd name="T26" fmla="*/ 379 w 54"/>
                <a:gd name="T27" fmla="*/ 101 h 40"/>
                <a:gd name="T28" fmla="*/ 254 w 54"/>
                <a:gd name="T29" fmla="*/ 82 h 40"/>
                <a:gd name="T30" fmla="*/ 133 w 54"/>
                <a:gd name="T31" fmla="*/ 5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8 h 237"/>
                <a:gd name="T4" fmla="*/ 120 w 257"/>
                <a:gd name="T5" fmla="*/ 76 h 237"/>
                <a:gd name="T6" fmla="*/ 276 w 257"/>
                <a:gd name="T7" fmla="*/ 117 h 237"/>
                <a:gd name="T8" fmla="*/ 494 w 257"/>
                <a:gd name="T9" fmla="*/ 151 h 237"/>
                <a:gd name="T10" fmla="*/ 799 w 257"/>
                <a:gd name="T11" fmla="*/ 183 h 237"/>
                <a:gd name="T12" fmla="*/ 1185 w 257"/>
                <a:gd name="T13" fmla="*/ 217 h 237"/>
                <a:gd name="T14" fmla="*/ 1679 w 257"/>
                <a:gd name="T15" fmla="*/ 248 h 237"/>
                <a:gd name="T16" fmla="*/ 2247 w 257"/>
                <a:gd name="T17" fmla="*/ 274 h 237"/>
                <a:gd name="T18" fmla="*/ 2978 w 257"/>
                <a:gd name="T19" fmla="*/ 299 h 237"/>
                <a:gd name="T20" fmla="*/ 3804 w 257"/>
                <a:gd name="T21" fmla="*/ 319 h 237"/>
                <a:gd name="T22" fmla="*/ 4685 w 257"/>
                <a:gd name="T23" fmla="*/ 337 h 237"/>
                <a:gd name="T24" fmla="*/ 5776 w 257"/>
                <a:gd name="T25" fmla="*/ 351 h 237"/>
                <a:gd name="T26" fmla="*/ 6966 w 257"/>
                <a:gd name="T27" fmla="*/ 360 h 237"/>
                <a:gd name="T28" fmla="*/ 8326 w 257"/>
                <a:gd name="T29" fmla="*/ 365 h 237"/>
                <a:gd name="T30" fmla="*/ 9732 w 257"/>
                <a:gd name="T31" fmla="*/ 363 h 237"/>
                <a:gd name="T32" fmla="*/ 11377 w 257"/>
                <a:gd name="T33" fmla="*/ 358 h 237"/>
                <a:gd name="T34" fmla="*/ 9935 w 257"/>
                <a:gd name="T35" fmla="*/ 349 h 237"/>
                <a:gd name="T36" fmla="*/ 8620 w 257"/>
                <a:gd name="T37" fmla="*/ 338 h 237"/>
                <a:gd name="T38" fmla="*/ 7528 w 257"/>
                <a:gd name="T39" fmla="*/ 326 h 237"/>
                <a:gd name="T40" fmla="*/ 6552 w 257"/>
                <a:gd name="T41" fmla="*/ 314 h 237"/>
                <a:gd name="T42" fmla="*/ 5662 w 257"/>
                <a:gd name="T43" fmla="*/ 298 h 237"/>
                <a:gd name="T44" fmla="*/ 4961 w 257"/>
                <a:gd name="T45" fmla="*/ 280 h 237"/>
                <a:gd name="T46" fmla="*/ 4314 w 257"/>
                <a:gd name="T47" fmla="*/ 261 h 237"/>
                <a:gd name="T48" fmla="*/ 3706 w 257"/>
                <a:gd name="T49" fmla="*/ 239 h 237"/>
                <a:gd name="T50" fmla="*/ 3160 w 257"/>
                <a:gd name="T51" fmla="*/ 217 h 237"/>
                <a:gd name="T52" fmla="*/ 2715 w 257"/>
                <a:gd name="T53" fmla="*/ 191 h 237"/>
                <a:gd name="T54" fmla="*/ 2333 w 257"/>
                <a:gd name="T55" fmla="*/ 165 h 237"/>
                <a:gd name="T56" fmla="*/ 1915 w 257"/>
                <a:gd name="T57" fmla="*/ 134 h 237"/>
                <a:gd name="T58" fmla="*/ 1460 w 257"/>
                <a:gd name="T59" fmla="*/ 105 h 237"/>
                <a:gd name="T60" fmla="*/ 1025 w 257"/>
                <a:gd name="T61" fmla="*/ 73 h 237"/>
                <a:gd name="T62" fmla="*/ 518 w 257"/>
                <a:gd name="T63" fmla="*/ 3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3714 w 124"/>
                <a:gd name="T1" fmla="*/ 0 h 110"/>
                <a:gd name="T2" fmla="*/ 5938 w 124"/>
                <a:gd name="T3" fmla="*/ 192 h 110"/>
                <a:gd name="T4" fmla="*/ 5770 w 124"/>
                <a:gd name="T5" fmla="*/ 191 h 110"/>
                <a:gd name="T6" fmla="*/ 5126 w 124"/>
                <a:gd name="T7" fmla="*/ 187 h 110"/>
                <a:gd name="T8" fmla="*/ 4284 w 124"/>
                <a:gd name="T9" fmla="*/ 182 h 110"/>
                <a:gd name="T10" fmla="*/ 3274 w 124"/>
                <a:gd name="T11" fmla="*/ 177 h 110"/>
                <a:gd name="T12" fmla="*/ 2155 w 124"/>
                <a:gd name="T13" fmla="*/ 174 h 110"/>
                <a:gd name="T14" fmla="*/ 1224 w 124"/>
                <a:gd name="T15" fmla="*/ 175 h 110"/>
                <a:gd name="T16" fmla="*/ 435 w 124"/>
                <a:gd name="T17" fmla="*/ 183 h 110"/>
                <a:gd name="T18" fmla="*/ 0 w 124"/>
                <a:gd name="T19" fmla="*/ 196 h 110"/>
                <a:gd name="T20" fmla="*/ 178 w 124"/>
                <a:gd name="T21" fmla="*/ 175 h 110"/>
                <a:gd name="T22" fmla="*/ 391 w 124"/>
                <a:gd name="T23" fmla="*/ 159 h 110"/>
                <a:gd name="T24" fmla="*/ 789 w 124"/>
                <a:gd name="T25" fmla="*/ 146 h 110"/>
                <a:gd name="T26" fmla="*/ 1224 w 124"/>
                <a:gd name="T27" fmla="*/ 136 h 110"/>
                <a:gd name="T28" fmla="*/ 1735 w 124"/>
                <a:gd name="T29" fmla="*/ 128 h 110"/>
                <a:gd name="T30" fmla="*/ 2240 w 124"/>
                <a:gd name="T31" fmla="*/ 127 h 110"/>
                <a:gd name="T32" fmla="*/ 2809 w 124"/>
                <a:gd name="T33" fmla="*/ 127 h 110"/>
                <a:gd name="T34" fmla="*/ 3453 w 124"/>
                <a:gd name="T35" fmla="*/ 133 h 110"/>
                <a:gd name="T36" fmla="*/ 3499 w 124"/>
                <a:gd name="T37" fmla="*/ 127 h 110"/>
                <a:gd name="T38" fmla="*/ 3359 w 124"/>
                <a:gd name="T39" fmla="*/ 101 h 110"/>
                <a:gd name="T40" fmla="*/ 3205 w 124"/>
                <a:gd name="T41" fmla="*/ 68 h 110"/>
                <a:gd name="T42" fmla="*/ 3147 w 124"/>
                <a:gd name="T43" fmla="*/ 53 h 110"/>
                <a:gd name="T44" fmla="*/ 3017 w 124"/>
                <a:gd name="T45" fmla="*/ 53 h 110"/>
                <a:gd name="T46" fmla="*/ 2902 w 124"/>
                <a:gd name="T47" fmla="*/ 51 h 110"/>
                <a:gd name="T48" fmla="*/ 2809 w 124"/>
                <a:gd name="T49" fmla="*/ 45 h 110"/>
                <a:gd name="T50" fmla="*/ 2758 w 124"/>
                <a:gd name="T51" fmla="*/ 39 h 110"/>
                <a:gd name="T52" fmla="*/ 2758 w 124"/>
                <a:gd name="T53" fmla="*/ 32 h 110"/>
                <a:gd name="T54" fmla="*/ 2809 w 124"/>
                <a:gd name="T55" fmla="*/ 27 h 110"/>
                <a:gd name="T56" fmla="*/ 3181 w 124"/>
                <a:gd name="T57" fmla="*/ 8 h 110"/>
                <a:gd name="T58" fmla="*/ 371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240 w 109"/>
                <a:gd name="T3" fmla="*/ 1 h 156"/>
                <a:gd name="T4" fmla="*/ 856 w 109"/>
                <a:gd name="T5" fmla="*/ 5 h 156"/>
                <a:gd name="T6" fmla="*/ 1790 w 109"/>
                <a:gd name="T7" fmla="*/ 12 h 156"/>
                <a:gd name="T8" fmla="*/ 2829 w 109"/>
                <a:gd name="T9" fmla="*/ 37 h 156"/>
                <a:gd name="T10" fmla="*/ 3815 w 109"/>
                <a:gd name="T11" fmla="*/ 57 h 156"/>
                <a:gd name="T12" fmla="*/ 4680 w 109"/>
                <a:gd name="T13" fmla="*/ 97 h 156"/>
                <a:gd name="T14" fmla="*/ 5208 w 109"/>
                <a:gd name="T15" fmla="*/ 150 h 156"/>
                <a:gd name="T16" fmla="*/ 5312 w 109"/>
                <a:gd name="T17" fmla="*/ 216 h 156"/>
                <a:gd name="T18" fmla="*/ 5145 w 109"/>
                <a:gd name="T19" fmla="*/ 216 h 156"/>
                <a:gd name="T20" fmla="*/ 4862 w 109"/>
                <a:gd name="T21" fmla="*/ 216 h 156"/>
                <a:gd name="T22" fmla="*/ 4533 w 109"/>
                <a:gd name="T23" fmla="*/ 216 h 156"/>
                <a:gd name="T24" fmla="*/ 4235 w 109"/>
                <a:gd name="T25" fmla="*/ 213 h 156"/>
                <a:gd name="T26" fmla="*/ 3939 w 109"/>
                <a:gd name="T27" fmla="*/ 212 h 156"/>
                <a:gd name="T28" fmla="*/ 3609 w 109"/>
                <a:gd name="T29" fmla="*/ 208 h 156"/>
                <a:gd name="T30" fmla="*/ 3214 w 109"/>
                <a:gd name="T31" fmla="*/ 202 h 156"/>
                <a:gd name="T32" fmla="*/ 2829 w 109"/>
                <a:gd name="T33" fmla="*/ 194 h 156"/>
                <a:gd name="T34" fmla="*/ 2573 w 109"/>
                <a:gd name="T35" fmla="*/ 174 h 156"/>
                <a:gd name="T36" fmla="*/ 2573 w 109"/>
                <a:gd name="T37" fmla="*/ 154 h 156"/>
                <a:gd name="T38" fmla="*/ 2750 w 109"/>
                <a:gd name="T39" fmla="*/ 134 h 156"/>
                <a:gd name="T40" fmla="*/ 2913 w 109"/>
                <a:gd name="T41" fmla="*/ 110 h 156"/>
                <a:gd name="T42" fmla="*/ 2750 w 109"/>
                <a:gd name="T43" fmla="*/ 88 h 156"/>
                <a:gd name="T44" fmla="*/ 2359 w 109"/>
                <a:gd name="T45" fmla="*/ 56 h 156"/>
                <a:gd name="T46" fmla="*/ 1535 w 109"/>
                <a:gd name="T47" fmla="*/ 3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530 w 46"/>
                <a:gd name="T1" fmla="*/ 0 h 94"/>
                <a:gd name="T2" fmla="*/ 970 w 46"/>
                <a:gd name="T3" fmla="*/ 55 h 94"/>
                <a:gd name="T4" fmla="*/ 720 w 46"/>
                <a:gd name="T5" fmla="*/ 92 h 94"/>
                <a:gd name="T6" fmla="*/ 534 w 46"/>
                <a:gd name="T7" fmla="*/ 120 h 94"/>
                <a:gd name="T8" fmla="*/ 0 w 46"/>
                <a:gd name="T9" fmla="*/ 140 h 94"/>
                <a:gd name="T10" fmla="*/ 586 w 46"/>
                <a:gd name="T11" fmla="*/ 132 h 94"/>
                <a:gd name="T12" fmla="*/ 1135 w 46"/>
                <a:gd name="T13" fmla="*/ 122 h 94"/>
                <a:gd name="T14" fmla="*/ 1537 w 46"/>
                <a:gd name="T15" fmla="*/ 103 h 94"/>
                <a:gd name="T16" fmla="*/ 1934 w 46"/>
                <a:gd name="T17" fmla="*/ 85 h 94"/>
                <a:gd name="T18" fmla="*/ 2202 w 46"/>
                <a:gd name="T19" fmla="*/ 67 h 94"/>
                <a:gd name="T20" fmla="*/ 2229 w 46"/>
                <a:gd name="T21" fmla="*/ 43 h 94"/>
                <a:gd name="T22" fmla="*/ 2062 w 46"/>
                <a:gd name="T23" fmla="*/ 15 h 94"/>
                <a:gd name="T24" fmla="*/ 1530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68 w 54"/>
                <a:gd name="T5" fmla="*/ 3 h 40"/>
                <a:gd name="T6" fmla="*/ 543 w 54"/>
                <a:gd name="T7" fmla="*/ 8 h 40"/>
                <a:gd name="T8" fmla="*/ 873 w 54"/>
                <a:gd name="T9" fmla="*/ 12 h 40"/>
                <a:gd name="T10" fmla="*/ 1231 w 54"/>
                <a:gd name="T11" fmla="*/ 15 h 40"/>
                <a:gd name="T12" fmla="*/ 1615 w 54"/>
                <a:gd name="T13" fmla="*/ 17 h 40"/>
                <a:gd name="T14" fmla="*/ 1919 w 54"/>
                <a:gd name="T15" fmla="*/ 18 h 40"/>
                <a:gd name="T16" fmla="*/ 2276 w 54"/>
                <a:gd name="T17" fmla="*/ 16 h 40"/>
                <a:gd name="T18" fmla="*/ 2247 w 54"/>
                <a:gd name="T19" fmla="*/ 38 h 40"/>
                <a:gd name="T20" fmla="*/ 2121 w 54"/>
                <a:gd name="T21" fmla="*/ 46 h 40"/>
                <a:gd name="T22" fmla="*/ 1868 w 54"/>
                <a:gd name="T23" fmla="*/ 51 h 40"/>
                <a:gd name="T24" fmla="*/ 1552 w 54"/>
                <a:gd name="T25" fmla="*/ 53 h 40"/>
                <a:gd name="T26" fmla="*/ 1164 w 54"/>
                <a:gd name="T27" fmla="*/ 52 h 40"/>
                <a:gd name="T28" fmla="*/ 788 w 54"/>
                <a:gd name="T29" fmla="*/ 45 h 40"/>
                <a:gd name="T30" fmla="*/ 407 w 54"/>
                <a:gd name="T31" fmla="*/ 3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796 w 596"/>
                <a:gd name="T1" fmla="*/ 542 h 666"/>
                <a:gd name="T2" fmla="*/ 295 w 596"/>
                <a:gd name="T3" fmla="*/ 502 h 666"/>
                <a:gd name="T4" fmla="*/ 0 w 596"/>
                <a:gd name="T5" fmla="*/ 424 h 666"/>
                <a:gd name="T6" fmla="*/ 178 w 596"/>
                <a:gd name="T7" fmla="*/ 327 h 666"/>
                <a:gd name="T8" fmla="*/ 1240 w 596"/>
                <a:gd name="T9" fmla="*/ 222 h 666"/>
                <a:gd name="T10" fmla="*/ 3370 w 596"/>
                <a:gd name="T11" fmla="*/ 125 h 666"/>
                <a:gd name="T12" fmla="*/ 6965 w 596"/>
                <a:gd name="T13" fmla="*/ 44 h 666"/>
                <a:gd name="T14" fmla="*/ 12087 w 596"/>
                <a:gd name="T15" fmla="*/ 2 h 666"/>
                <a:gd name="T16" fmla="*/ 18638 w 596"/>
                <a:gd name="T17" fmla="*/ 9 h 666"/>
                <a:gd name="T18" fmla="*/ 23711 w 596"/>
                <a:gd name="T19" fmla="*/ 99 h 666"/>
                <a:gd name="T20" fmla="*/ 27140 w 596"/>
                <a:gd name="T21" fmla="*/ 242 h 666"/>
                <a:gd name="T22" fmla="*/ 28940 w 596"/>
                <a:gd name="T23" fmla="*/ 419 h 666"/>
                <a:gd name="T24" fmla="*/ 29163 w 596"/>
                <a:gd name="T25" fmla="*/ 602 h 666"/>
                <a:gd name="T26" fmla="*/ 27751 w 596"/>
                <a:gd name="T27" fmla="*/ 771 h 666"/>
                <a:gd name="T28" fmla="*/ 24832 w 596"/>
                <a:gd name="T29" fmla="*/ 903 h 666"/>
                <a:gd name="T30" fmla="*/ 20429 w 596"/>
                <a:gd name="T31" fmla="*/ 975 h 666"/>
                <a:gd name="T32" fmla="*/ 19063 w 596"/>
                <a:gd name="T33" fmla="*/ 968 h 666"/>
                <a:gd name="T34" fmla="*/ 21618 w 596"/>
                <a:gd name="T35" fmla="*/ 908 h 666"/>
                <a:gd name="T36" fmla="*/ 23606 w 596"/>
                <a:gd name="T37" fmla="*/ 798 h 666"/>
                <a:gd name="T38" fmla="*/ 24973 w 596"/>
                <a:gd name="T39" fmla="*/ 666 h 666"/>
                <a:gd name="T40" fmla="*/ 25458 w 596"/>
                <a:gd name="T41" fmla="*/ 522 h 666"/>
                <a:gd name="T42" fmla="*/ 25165 w 596"/>
                <a:gd name="T43" fmla="*/ 379 h 666"/>
                <a:gd name="T44" fmla="*/ 23742 w 596"/>
                <a:gd name="T45" fmla="*/ 255 h 666"/>
                <a:gd name="T46" fmla="*/ 21210 w 596"/>
                <a:gd name="T47" fmla="*/ 165 h 666"/>
                <a:gd name="T48" fmla="*/ 16718 w 596"/>
                <a:gd name="T49" fmla="*/ 109 h 666"/>
                <a:gd name="T50" fmla="*/ 12057 w 596"/>
                <a:gd name="T51" fmla="*/ 88 h 666"/>
                <a:gd name="T52" fmla="*/ 8532 w 596"/>
                <a:gd name="T53" fmla="*/ 103 h 666"/>
                <a:gd name="T54" fmla="*/ 5938 w 596"/>
                <a:gd name="T55" fmla="*/ 147 h 666"/>
                <a:gd name="T56" fmla="*/ 4108 w 596"/>
                <a:gd name="T57" fmla="*/ 218 h 666"/>
                <a:gd name="T58" fmla="*/ 2796 w 596"/>
                <a:gd name="T59" fmla="*/ 303 h 666"/>
                <a:gd name="T60" fmla="*/ 1955 w 596"/>
                <a:gd name="T61" fmla="*/ 399 h 666"/>
                <a:gd name="T62" fmla="*/ 1373 w 596"/>
                <a:gd name="T63" fmla="*/ 496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76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4" y="77391"/>
            <a:ext cx="8243887" cy="985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20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4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1A4B8A8-41E6-403B-84CD-80ADEB076173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52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3429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0287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-7938" y="0"/>
            <a:ext cx="2833688" cy="5142310"/>
            <a:chOff x="-5" y="0"/>
            <a:chExt cx="1785" cy="4319"/>
          </a:xfrm>
        </p:grpSpPr>
        <p:sp>
          <p:nvSpPr>
            <p:cNvPr id="8200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8201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823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4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4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20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8203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823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5367 w 217"/>
                  <a:gd name="T1" fmla="*/ 24656 h 210"/>
                  <a:gd name="T2" fmla="*/ 4288 w 217"/>
                  <a:gd name="T3" fmla="*/ 23312 h 210"/>
                  <a:gd name="T4" fmla="*/ 3080 w 217"/>
                  <a:gd name="T5" fmla="*/ 21285 h 210"/>
                  <a:gd name="T6" fmla="*/ 1789 w 217"/>
                  <a:gd name="T7" fmla="*/ 18614 h 210"/>
                  <a:gd name="T8" fmla="*/ 550 w 217"/>
                  <a:gd name="T9" fmla="*/ 15832 h 210"/>
                  <a:gd name="T10" fmla="*/ 0 w 217"/>
                  <a:gd name="T11" fmla="*/ 12811 h 210"/>
                  <a:gd name="T12" fmla="*/ 1 w 217"/>
                  <a:gd name="T13" fmla="*/ 9591 h 210"/>
                  <a:gd name="T14" fmla="*/ 1057 w 217"/>
                  <a:gd name="T15" fmla="*/ 6647 h 210"/>
                  <a:gd name="T16" fmla="*/ 3173 w 217"/>
                  <a:gd name="T17" fmla="*/ 4170 h 210"/>
                  <a:gd name="T18" fmla="*/ 5292 w 217"/>
                  <a:gd name="T19" fmla="*/ 2584 h 210"/>
                  <a:gd name="T20" fmla="*/ 7026 w 217"/>
                  <a:gd name="T21" fmla="*/ 1410 h 210"/>
                  <a:gd name="T22" fmla="*/ 8426 w 217"/>
                  <a:gd name="T23" fmla="*/ 794 h 210"/>
                  <a:gd name="T24" fmla="*/ 9523 w 217"/>
                  <a:gd name="T25" fmla="*/ 550 h 210"/>
                  <a:gd name="T26" fmla="*/ 10303 w 217"/>
                  <a:gd name="T27" fmla="*/ 550 h 210"/>
                  <a:gd name="T28" fmla="*/ 12154 w 217"/>
                  <a:gd name="T29" fmla="*/ 0 h 210"/>
                  <a:gd name="T30" fmla="*/ 17277 w 217"/>
                  <a:gd name="T31" fmla="*/ 977 h 210"/>
                  <a:gd name="T32" fmla="*/ 18704 w 217"/>
                  <a:gd name="T33" fmla="*/ 1410 h 210"/>
                  <a:gd name="T34" fmla="*/ 20108 w 217"/>
                  <a:gd name="T35" fmla="*/ 1791 h 210"/>
                  <a:gd name="T36" fmla="*/ 21313 w 217"/>
                  <a:gd name="T37" fmla="*/ 2203 h 210"/>
                  <a:gd name="T38" fmla="*/ 22229 w 217"/>
                  <a:gd name="T39" fmla="*/ 2708 h 210"/>
                  <a:gd name="T40" fmla="*/ 23231 w 217"/>
                  <a:gd name="T41" fmla="*/ 3179 h 210"/>
                  <a:gd name="T42" fmla="*/ 24019 w 217"/>
                  <a:gd name="T43" fmla="*/ 3728 h 210"/>
                  <a:gd name="T44" fmla="*/ 24638 w 217"/>
                  <a:gd name="T45" fmla="*/ 4445 h 210"/>
                  <a:gd name="T46" fmla="*/ 25363 w 217"/>
                  <a:gd name="T47" fmla="*/ 5313 h 210"/>
                  <a:gd name="T48" fmla="*/ 24019 w 217"/>
                  <a:gd name="T49" fmla="*/ 4754 h 210"/>
                  <a:gd name="T50" fmla="*/ 22732 w 217"/>
                  <a:gd name="T51" fmla="*/ 4235 h 210"/>
                  <a:gd name="T52" fmla="*/ 21435 w 217"/>
                  <a:gd name="T53" fmla="*/ 3907 h 210"/>
                  <a:gd name="T54" fmla="*/ 20108 w 217"/>
                  <a:gd name="T55" fmla="*/ 3474 h 210"/>
                  <a:gd name="T56" fmla="*/ 19053 w 217"/>
                  <a:gd name="T57" fmla="*/ 3179 h 210"/>
                  <a:gd name="T58" fmla="*/ 17951 w 217"/>
                  <a:gd name="T59" fmla="*/ 3081 h 210"/>
                  <a:gd name="T60" fmla="*/ 16680 w 217"/>
                  <a:gd name="T61" fmla="*/ 2890 h 210"/>
                  <a:gd name="T62" fmla="*/ 15627 w 217"/>
                  <a:gd name="T63" fmla="*/ 2890 h 210"/>
                  <a:gd name="T64" fmla="*/ 14617 w 217"/>
                  <a:gd name="T65" fmla="*/ 2890 h 210"/>
                  <a:gd name="T66" fmla="*/ 13561 w 217"/>
                  <a:gd name="T67" fmla="*/ 2935 h 210"/>
                  <a:gd name="T68" fmla="*/ 12477 w 217"/>
                  <a:gd name="T69" fmla="*/ 3179 h 210"/>
                  <a:gd name="T70" fmla="*/ 11564 w 217"/>
                  <a:gd name="T71" fmla="*/ 3443 h 210"/>
                  <a:gd name="T72" fmla="*/ 10632 w 217"/>
                  <a:gd name="T73" fmla="*/ 3907 h 210"/>
                  <a:gd name="T74" fmla="*/ 9537 w 217"/>
                  <a:gd name="T75" fmla="*/ 4235 h 210"/>
                  <a:gd name="T76" fmla="*/ 8650 w 217"/>
                  <a:gd name="T77" fmla="*/ 4789 h 210"/>
                  <a:gd name="T78" fmla="*/ 7741 w 217"/>
                  <a:gd name="T79" fmla="*/ 5379 h 210"/>
                  <a:gd name="T80" fmla="*/ 6085 w 217"/>
                  <a:gd name="T81" fmla="*/ 7168 h 210"/>
                  <a:gd name="T82" fmla="*/ 4952 w 217"/>
                  <a:gd name="T83" fmla="*/ 9374 h 210"/>
                  <a:gd name="T84" fmla="*/ 4288 w 217"/>
                  <a:gd name="T85" fmla="*/ 12116 h 210"/>
                  <a:gd name="T86" fmla="*/ 4050 w 217"/>
                  <a:gd name="T87" fmla="*/ 14814 h 210"/>
                  <a:gd name="T88" fmla="*/ 4050 w 217"/>
                  <a:gd name="T89" fmla="*/ 17811 h 210"/>
                  <a:gd name="T90" fmla="*/ 4443 w 217"/>
                  <a:gd name="T91" fmla="*/ 20402 h 210"/>
                  <a:gd name="T92" fmla="*/ 4783 w 217"/>
                  <a:gd name="T93" fmla="*/ 22781 h 210"/>
                  <a:gd name="T94" fmla="*/ 5367 w 217"/>
                  <a:gd name="T95" fmla="*/ 24656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3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2428 w 182"/>
                  <a:gd name="T1" fmla="*/ 0 h 213"/>
                  <a:gd name="T2" fmla="*/ 12759 w 182"/>
                  <a:gd name="T3" fmla="*/ 244 h 213"/>
                  <a:gd name="T4" fmla="*/ 13473 w 182"/>
                  <a:gd name="T5" fmla="*/ 989 h 213"/>
                  <a:gd name="T6" fmla="*/ 14489 w 182"/>
                  <a:gd name="T7" fmla="*/ 2223 h 213"/>
                  <a:gd name="T8" fmla="*/ 15651 w 182"/>
                  <a:gd name="T9" fmla="*/ 4021 h 213"/>
                  <a:gd name="T10" fmla="*/ 16539 w 182"/>
                  <a:gd name="T11" fmla="*/ 6253 h 213"/>
                  <a:gd name="T12" fmla="*/ 17129 w 182"/>
                  <a:gd name="T13" fmla="*/ 9215 h 213"/>
                  <a:gd name="T14" fmla="*/ 17129 w 182"/>
                  <a:gd name="T15" fmla="*/ 12713 h 213"/>
                  <a:gd name="T16" fmla="*/ 16412 w 182"/>
                  <a:gd name="T17" fmla="*/ 16840 h 213"/>
                  <a:gd name="T18" fmla="*/ 16011 w 182"/>
                  <a:gd name="T19" fmla="*/ 17990 h 213"/>
                  <a:gd name="T20" fmla="*/ 15514 w 182"/>
                  <a:gd name="T21" fmla="*/ 18940 h 213"/>
                  <a:gd name="T22" fmla="*/ 14979 w 182"/>
                  <a:gd name="T23" fmla="*/ 19977 h 213"/>
                  <a:gd name="T24" fmla="*/ 14257 w 182"/>
                  <a:gd name="T25" fmla="*/ 20889 h 213"/>
                  <a:gd name="T26" fmla="*/ 13296 w 182"/>
                  <a:gd name="T27" fmla="*/ 21761 h 213"/>
                  <a:gd name="T28" fmla="*/ 12507 w 182"/>
                  <a:gd name="T29" fmla="*/ 22419 h 213"/>
                  <a:gd name="T30" fmla="*/ 11659 w 182"/>
                  <a:gd name="T31" fmla="*/ 23057 h 213"/>
                  <a:gd name="T32" fmla="*/ 10453 w 182"/>
                  <a:gd name="T33" fmla="*/ 23569 h 213"/>
                  <a:gd name="T34" fmla="*/ 9359 w 182"/>
                  <a:gd name="T35" fmla="*/ 23822 h 213"/>
                  <a:gd name="T36" fmla="*/ 8266 w 182"/>
                  <a:gd name="T37" fmla="*/ 24125 h 213"/>
                  <a:gd name="T38" fmla="*/ 6992 w 182"/>
                  <a:gd name="T39" fmla="*/ 24351 h 213"/>
                  <a:gd name="T40" fmla="*/ 5626 w 182"/>
                  <a:gd name="T41" fmla="*/ 24351 h 213"/>
                  <a:gd name="T42" fmla="*/ 4166 w 182"/>
                  <a:gd name="T43" fmla="*/ 24125 h 213"/>
                  <a:gd name="T44" fmla="*/ 2856 w 182"/>
                  <a:gd name="T45" fmla="*/ 23822 h 213"/>
                  <a:gd name="T46" fmla="*/ 1337 w 182"/>
                  <a:gd name="T47" fmla="*/ 23301 h 213"/>
                  <a:gd name="T48" fmla="*/ 0 w 182"/>
                  <a:gd name="T49" fmla="*/ 22682 h 213"/>
                  <a:gd name="T50" fmla="*/ 1277 w 182"/>
                  <a:gd name="T51" fmla="*/ 23569 h 213"/>
                  <a:gd name="T52" fmla="*/ 2531 w 182"/>
                  <a:gd name="T53" fmla="*/ 24125 h 213"/>
                  <a:gd name="T54" fmla="*/ 3809 w 182"/>
                  <a:gd name="T55" fmla="*/ 24724 h 213"/>
                  <a:gd name="T56" fmla="*/ 4879 w 182"/>
                  <a:gd name="T57" fmla="*/ 25156 h 213"/>
                  <a:gd name="T58" fmla="*/ 5997 w 182"/>
                  <a:gd name="T59" fmla="*/ 25516 h 213"/>
                  <a:gd name="T60" fmla="*/ 7228 w 182"/>
                  <a:gd name="T61" fmla="*/ 25659 h 213"/>
                  <a:gd name="T62" fmla="*/ 8279 w 182"/>
                  <a:gd name="T63" fmla="*/ 25704 h 213"/>
                  <a:gd name="T64" fmla="*/ 9409 w 182"/>
                  <a:gd name="T65" fmla="*/ 25704 h 213"/>
                  <a:gd name="T66" fmla="*/ 10405 w 182"/>
                  <a:gd name="T67" fmla="*/ 25659 h 213"/>
                  <a:gd name="T68" fmla="*/ 11401 w 182"/>
                  <a:gd name="T69" fmla="*/ 25419 h 213"/>
                  <a:gd name="T70" fmla="*/ 12264 w 182"/>
                  <a:gd name="T71" fmla="*/ 25156 h 213"/>
                  <a:gd name="T72" fmla="*/ 13181 w 182"/>
                  <a:gd name="T73" fmla="*/ 24902 h 213"/>
                  <a:gd name="T74" fmla="*/ 14013 w 182"/>
                  <a:gd name="T75" fmla="*/ 24594 h 213"/>
                  <a:gd name="T76" fmla="*/ 14800 w 182"/>
                  <a:gd name="T77" fmla="*/ 24044 h 213"/>
                  <a:gd name="T78" fmla="*/ 15514 w 182"/>
                  <a:gd name="T79" fmla="*/ 23569 h 213"/>
                  <a:gd name="T80" fmla="*/ 16172 w 182"/>
                  <a:gd name="T81" fmla="*/ 23057 h 213"/>
                  <a:gd name="T82" fmla="*/ 18005 w 182"/>
                  <a:gd name="T83" fmla="*/ 21251 h 213"/>
                  <a:gd name="T84" fmla="*/ 19269 w 182"/>
                  <a:gd name="T85" fmla="*/ 19465 h 213"/>
                  <a:gd name="T86" fmla="*/ 20017 w 182"/>
                  <a:gd name="T87" fmla="*/ 17397 h 213"/>
                  <a:gd name="T88" fmla="*/ 20427 w 182"/>
                  <a:gd name="T89" fmla="*/ 15504 h 213"/>
                  <a:gd name="T90" fmla="*/ 20674 w 182"/>
                  <a:gd name="T91" fmla="*/ 13461 h 213"/>
                  <a:gd name="T92" fmla="*/ 20674 w 182"/>
                  <a:gd name="T93" fmla="*/ 11442 h 213"/>
                  <a:gd name="T94" fmla="*/ 20773 w 182"/>
                  <a:gd name="T95" fmla="*/ 9554 h 213"/>
                  <a:gd name="T96" fmla="*/ 19677 w 182"/>
                  <a:gd name="T97" fmla="*/ 5574 h 213"/>
                  <a:gd name="T98" fmla="*/ 17817 w 182"/>
                  <a:gd name="T99" fmla="*/ 2481 h 213"/>
                  <a:gd name="T100" fmla="*/ 17157 w 182"/>
                  <a:gd name="T101" fmla="*/ 2223 h 213"/>
                  <a:gd name="T102" fmla="*/ 16784 w 182"/>
                  <a:gd name="T103" fmla="*/ 1844 h 213"/>
                  <a:gd name="T104" fmla="*/ 16172 w 182"/>
                  <a:gd name="T105" fmla="*/ 1541 h 213"/>
                  <a:gd name="T106" fmla="*/ 15747 w 182"/>
                  <a:gd name="T107" fmla="*/ 1330 h 213"/>
                  <a:gd name="T108" fmla="*/ 15048 w 182"/>
                  <a:gd name="T109" fmla="*/ 1066 h 213"/>
                  <a:gd name="T110" fmla="*/ 14361 w 182"/>
                  <a:gd name="T111" fmla="*/ 737 h 213"/>
                  <a:gd name="T112" fmla="*/ 13545 w 182"/>
                  <a:gd name="T113" fmla="*/ 353 h 213"/>
                  <a:gd name="T114" fmla="*/ 12428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3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2 w 128"/>
                  <a:gd name="T5" fmla="*/ 1 h 217"/>
                  <a:gd name="T6" fmla="*/ 2 w 128"/>
                  <a:gd name="T7" fmla="*/ 1 h 217"/>
                  <a:gd name="T8" fmla="*/ 2 w 128"/>
                  <a:gd name="T9" fmla="*/ 1 h 217"/>
                  <a:gd name="T10" fmla="*/ 2 w 128"/>
                  <a:gd name="T11" fmla="*/ 1 h 217"/>
                  <a:gd name="T12" fmla="*/ 2 w 128"/>
                  <a:gd name="T13" fmla="*/ 2 h 217"/>
                  <a:gd name="T14" fmla="*/ 1 w 128"/>
                  <a:gd name="T15" fmla="*/ 2 h 217"/>
                  <a:gd name="T16" fmla="*/ 1 w 128"/>
                  <a:gd name="T17" fmla="*/ 3 h 217"/>
                  <a:gd name="T18" fmla="*/ 1 w 128"/>
                  <a:gd name="T19" fmla="*/ 3 h 217"/>
                  <a:gd name="T20" fmla="*/ 1 w 128"/>
                  <a:gd name="T21" fmla="*/ 3 h 217"/>
                  <a:gd name="T22" fmla="*/ 1 w 128"/>
                  <a:gd name="T23" fmla="*/ 3 h 217"/>
                  <a:gd name="T24" fmla="*/ 1 w 128"/>
                  <a:gd name="T25" fmla="*/ 3 h 217"/>
                  <a:gd name="T26" fmla="*/ 1 w 128"/>
                  <a:gd name="T27" fmla="*/ 3 h 217"/>
                  <a:gd name="T28" fmla="*/ 1 w 128"/>
                  <a:gd name="T29" fmla="*/ 3 h 217"/>
                  <a:gd name="T30" fmla="*/ 0 w 128"/>
                  <a:gd name="T31" fmla="*/ 2 h 217"/>
                  <a:gd name="T32" fmla="*/ 1 w 128"/>
                  <a:gd name="T33" fmla="*/ 2 h 217"/>
                  <a:gd name="T34" fmla="*/ 1 w 128"/>
                  <a:gd name="T35" fmla="*/ 2 h 217"/>
                  <a:gd name="T36" fmla="*/ 1 w 128"/>
                  <a:gd name="T37" fmla="*/ 2 h 217"/>
                  <a:gd name="T38" fmla="*/ 1 w 128"/>
                  <a:gd name="T39" fmla="*/ 2 h 217"/>
                  <a:gd name="T40" fmla="*/ 1 w 128"/>
                  <a:gd name="T41" fmla="*/ 2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3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2 w 117"/>
                  <a:gd name="T19" fmla="*/ 1 h 132"/>
                  <a:gd name="T20" fmla="*/ 2 w 117"/>
                  <a:gd name="T21" fmla="*/ 1 h 132"/>
                  <a:gd name="T22" fmla="*/ 2 w 117"/>
                  <a:gd name="T23" fmla="*/ 1 h 132"/>
                  <a:gd name="T24" fmla="*/ 2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2 w 117"/>
                  <a:gd name="T47" fmla="*/ 1 h 132"/>
                  <a:gd name="T48" fmla="*/ 2 w 117"/>
                  <a:gd name="T49" fmla="*/ 1 h 132"/>
                  <a:gd name="T50" fmla="*/ 2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3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823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823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2 h 564"/>
                    <a:gd name="T14" fmla="*/ 1 w 207"/>
                    <a:gd name="T15" fmla="*/ 2 h 564"/>
                    <a:gd name="T16" fmla="*/ 1 w 207"/>
                    <a:gd name="T17" fmla="*/ 2 h 564"/>
                    <a:gd name="T18" fmla="*/ 1 w 207"/>
                    <a:gd name="T19" fmla="*/ 3 h 564"/>
                    <a:gd name="T20" fmla="*/ 1 w 207"/>
                    <a:gd name="T21" fmla="*/ 3 h 564"/>
                    <a:gd name="T22" fmla="*/ 1 w 207"/>
                    <a:gd name="T23" fmla="*/ 3 h 564"/>
                    <a:gd name="T24" fmla="*/ 1 w 207"/>
                    <a:gd name="T25" fmla="*/ 4 h 564"/>
                    <a:gd name="T26" fmla="*/ 1 w 207"/>
                    <a:gd name="T27" fmla="*/ 4 h 564"/>
                    <a:gd name="T28" fmla="*/ 1 w 207"/>
                    <a:gd name="T29" fmla="*/ 4 h 564"/>
                    <a:gd name="T30" fmla="*/ 1 w 207"/>
                    <a:gd name="T31" fmla="*/ 4 h 564"/>
                    <a:gd name="T32" fmla="*/ 1 w 207"/>
                    <a:gd name="T33" fmla="*/ 5 h 564"/>
                    <a:gd name="T34" fmla="*/ 1 w 207"/>
                    <a:gd name="T35" fmla="*/ 4 h 564"/>
                    <a:gd name="T36" fmla="*/ 1 w 207"/>
                    <a:gd name="T37" fmla="*/ 4 h 564"/>
                    <a:gd name="T38" fmla="*/ 1 w 207"/>
                    <a:gd name="T39" fmla="*/ 3 h 564"/>
                    <a:gd name="T40" fmla="*/ 1 w 207"/>
                    <a:gd name="T41" fmla="*/ 3 h 564"/>
                    <a:gd name="T42" fmla="*/ 1 w 207"/>
                    <a:gd name="T43" fmla="*/ 3 h 564"/>
                    <a:gd name="T44" fmla="*/ 1 w 207"/>
                    <a:gd name="T45" fmla="*/ 3 h 564"/>
                    <a:gd name="T46" fmla="*/ 1 w 207"/>
                    <a:gd name="T47" fmla="*/ 2 h 564"/>
                    <a:gd name="T48" fmla="*/ 1 w 207"/>
                    <a:gd name="T49" fmla="*/ 2 h 564"/>
                    <a:gd name="T50" fmla="*/ 1 w 207"/>
                    <a:gd name="T51" fmla="*/ 2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3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2 h 232"/>
                    <a:gd name="T10" fmla="*/ 1 w 47"/>
                    <a:gd name="T11" fmla="*/ 2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3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8204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8227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28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29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205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822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2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2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206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8221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22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23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207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08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8 w 109"/>
                <a:gd name="T3" fmla="*/ 1 h 156"/>
                <a:gd name="T4" fmla="*/ 222 w 109"/>
                <a:gd name="T5" fmla="*/ 5 h 156"/>
                <a:gd name="T6" fmla="*/ 443 w 109"/>
                <a:gd name="T7" fmla="*/ 28 h 156"/>
                <a:gd name="T8" fmla="*/ 701 w 109"/>
                <a:gd name="T9" fmla="*/ 59 h 156"/>
                <a:gd name="T10" fmla="*/ 937 w 109"/>
                <a:gd name="T11" fmla="*/ 107 h 156"/>
                <a:gd name="T12" fmla="*/ 1153 w 109"/>
                <a:gd name="T13" fmla="*/ 173 h 156"/>
                <a:gd name="T14" fmla="*/ 1287 w 109"/>
                <a:gd name="T15" fmla="*/ 261 h 156"/>
                <a:gd name="T16" fmla="*/ 1319 w 109"/>
                <a:gd name="T17" fmla="*/ 383 h 156"/>
                <a:gd name="T18" fmla="*/ 1256 w 109"/>
                <a:gd name="T19" fmla="*/ 383 h 156"/>
                <a:gd name="T20" fmla="*/ 1194 w 109"/>
                <a:gd name="T21" fmla="*/ 383 h 156"/>
                <a:gd name="T22" fmla="*/ 1121 w 109"/>
                <a:gd name="T23" fmla="*/ 383 h 156"/>
                <a:gd name="T24" fmla="*/ 1037 w 109"/>
                <a:gd name="T25" fmla="*/ 371 h 156"/>
                <a:gd name="T26" fmla="*/ 977 w 109"/>
                <a:gd name="T27" fmla="*/ 370 h 156"/>
                <a:gd name="T28" fmla="*/ 899 w 109"/>
                <a:gd name="T29" fmla="*/ 364 h 156"/>
                <a:gd name="T30" fmla="*/ 793 w 109"/>
                <a:gd name="T31" fmla="*/ 351 h 156"/>
                <a:gd name="T32" fmla="*/ 701 w 109"/>
                <a:gd name="T33" fmla="*/ 338 h 156"/>
                <a:gd name="T34" fmla="*/ 639 w 109"/>
                <a:gd name="T35" fmla="*/ 306 h 156"/>
                <a:gd name="T36" fmla="*/ 639 w 109"/>
                <a:gd name="T37" fmla="*/ 272 h 156"/>
                <a:gd name="T38" fmla="*/ 672 w 109"/>
                <a:gd name="T39" fmla="*/ 233 h 156"/>
                <a:gd name="T40" fmla="*/ 705 w 109"/>
                <a:gd name="T41" fmla="*/ 193 h 156"/>
                <a:gd name="T42" fmla="*/ 672 w 109"/>
                <a:gd name="T43" fmla="*/ 151 h 156"/>
                <a:gd name="T44" fmla="*/ 579 w 109"/>
                <a:gd name="T45" fmla="*/ 104 h 156"/>
                <a:gd name="T46" fmla="*/ 378 w 109"/>
                <a:gd name="T47" fmla="*/ 5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09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79 w 54"/>
                <a:gd name="T5" fmla="*/ 3 h 40"/>
                <a:gd name="T6" fmla="*/ 177 w 54"/>
                <a:gd name="T7" fmla="*/ 22 h 40"/>
                <a:gd name="T8" fmla="*/ 295 w 54"/>
                <a:gd name="T9" fmla="*/ 30 h 40"/>
                <a:gd name="T10" fmla="*/ 395 w 54"/>
                <a:gd name="T11" fmla="*/ 37 h 40"/>
                <a:gd name="T12" fmla="*/ 500 w 54"/>
                <a:gd name="T13" fmla="*/ 43 h 40"/>
                <a:gd name="T14" fmla="*/ 611 w 54"/>
                <a:gd name="T15" fmla="*/ 46 h 40"/>
                <a:gd name="T16" fmla="*/ 737 w 54"/>
                <a:gd name="T17" fmla="*/ 40 h 40"/>
                <a:gd name="T18" fmla="*/ 721 w 54"/>
                <a:gd name="T19" fmla="*/ 63 h 40"/>
                <a:gd name="T20" fmla="*/ 680 w 54"/>
                <a:gd name="T21" fmla="*/ 84 h 40"/>
                <a:gd name="T22" fmla="*/ 603 w 54"/>
                <a:gd name="T23" fmla="*/ 97 h 40"/>
                <a:gd name="T24" fmla="*/ 495 w 54"/>
                <a:gd name="T25" fmla="*/ 102 h 40"/>
                <a:gd name="T26" fmla="*/ 379 w 54"/>
                <a:gd name="T27" fmla="*/ 101 h 40"/>
                <a:gd name="T28" fmla="*/ 254 w 54"/>
                <a:gd name="T29" fmla="*/ 82 h 40"/>
                <a:gd name="T30" fmla="*/ 133 w 54"/>
                <a:gd name="T31" fmla="*/ 5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0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1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2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3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4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8 h 237"/>
                <a:gd name="T4" fmla="*/ 120 w 257"/>
                <a:gd name="T5" fmla="*/ 76 h 237"/>
                <a:gd name="T6" fmla="*/ 276 w 257"/>
                <a:gd name="T7" fmla="*/ 117 h 237"/>
                <a:gd name="T8" fmla="*/ 494 w 257"/>
                <a:gd name="T9" fmla="*/ 151 h 237"/>
                <a:gd name="T10" fmla="*/ 799 w 257"/>
                <a:gd name="T11" fmla="*/ 183 h 237"/>
                <a:gd name="T12" fmla="*/ 1185 w 257"/>
                <a:gd name="T13" fmla="*/ 217 h 237"/>
                <a:gd name="T14" fmla="*/ 1679 w 257"/>
                <a:gd name="T15" fmla="*/ 248 h 237"/>
                <a:gd name="T16" fmla="*/ 2247 w 257"/>
                <a:gd name="T17" fmla="*/ 274 h 237"/>
                <a:gd name="T18" fmla="*/ 2978 w 257"/>
                <a:gd name="T19" fmla="*/ 299 h 237"/>
                <a:gd name="T20" fmla="*/ 3804 w 257"/>
                <a:gd name="T21" fmla="*/ 319 h 237"/>
                <a:gd name="T22" fmla="*/ 4685 w 257"/>
                <a:gd name="T23" fmla="*/ 337 h 237"/>
                <a:gd name="T24" fmla="*/ 5776 w 257"/>
                <a:gd name="T25" fmla="*/ 351 h 237"/>
                <a:gd name="T26" fmla="*/ 6966 w 257"/>
                <a:gd name="T27" fmla="*/ 360 h 237"/>
                <a:gd name="T28" fmla="*/ 8326 w 257"/>
                <a:gd name="T29" fmla="*/ 365 h 237"/>
                <a:gd name="T30" fmla="*/ 9732 w 257"/>
                <a:gd name="T31" fmla="*/ 363 h 237"/>
                <a:gd name="T32" fmla="*/ 11377 w 257"/>
                <a:gd name="T33" fmla="*/ 358 h 237"/>
                <a:gd name="T34" fmla="*/ 9935 w 257"/>
                <a:gd name="T35" fmla="*/ 349 h 237"/>
                <a:gd name="T36" fmla="*/ 8620 w 257"/>
                <a:gd name="T37" fmla="*/ 338 h 237"/>
                <a:gd name="T38" fmla="*/ 7528 w 257"/>
                <a:gd name="T39" fmla="*/ 326 h 237"/>
                <a:gd name="T40" fmla="*/ 6552 w 257"/>
                <a:gd name="T41" fmla="*/ 314 h 237"/>
                <a:gd name="T42" fmla="*/ 5662 w 257"/>
                <a:gd name="T43" fmla="*/ 298 h 237"/>
                <a:gd name="T44" fmla="*/ 4961 w 257"/>
                <a:gd name="T45" fmla="*/ 280 h 237"/>
                <a:gd name="T46" fmla="*/ 4314 w 257"/>
                <a:gd name="T47" fmla="*/ 261 h 237"/>
                <a:gd name="T48" fmla="*/ 3706 w 257"/>
                <a:gd name="T49" fmla="*/ 239 h 237"/>
                <a:gd name="T50" fmla="*/ 3160 w 257"/>
                <a:gd name="T51" fmla="*/ 217 h 237"/>
                <a:gd name="T52" fmla="*/ 2715 w 257"/>
                <a:gd name="T53" fmla="*/ 191 h 237"/>
                <a:gd name="T54" fmla="*/ 2333 w 257"/>
                <a:gd name="T55" fmla="*/ 165 h 237"/>
                <a:gd name="T56" fmla="*/ 1915 w 257"/>
                <a:gd name="T57" fmla="*/ 134 h 237"/>
                <a:gd name="T58" fmla="*/ 1460 w 257"/>
                <a:gd name="T59" fmla="*/ 105 h 237"/>
                <a:gd name="T60" fmla="*/ 1025 w 257"/>
                <a:gd name="T61" fmla="*/ 73 h 237"/>
                <a:gd name="T62" fmla="*/ 518 w 257"/>
                <a:gd name="T63" fmla="*/ 3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5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3714 w 124"/>
                <a:gd name="T1" fmla="*/ 0 h 110"/>
                <a:gd name="T2" fmla="*/ 5938 w 124"/>
                <a:gd name="T3" fmla="*/ 192 h 110"/>
                <a:gd name="T4" fmla="*/ 5770 w 124"/>
                <a:gd name="T5" fmla="*/ 191 h 110"/>
                <a:gd name="T6" fmla="*/ 5126 w 124"/>
                <a:gd name="T7" fmla="*/ 187 h 110"/>
                <a:gd name="T8" fmla="*/ 4284 w 124"/>
                <a:gd name="T9" fmla="*/ 182 h 110"/>
                <a:gd name="T10" fmla="*/ 3274 w 124"/>
                <a:gd name="T11" fmla="*/ 177 h 110"/>
                <a:gd name="T12" fmla="*/ 2155 w 124"/>
                <a:gd name="T13" fmla="*/ 174 h 110"/>
                <a:gd name="T14" fmla="*/ 1224 w 124"/>
                <a:gd name="T15" fmla="*/ 175 h 110"/>
                <a:gd name="T16" fmla="*/ 435 w 124"/>
                <a:gd name="T17" fmla="*/ 183 h 110"/>
                <a:gd name="T18" fmla="*/ 0 w 124"/>
                <a:gd name="T19" fmla="*/ 196 h 110"/>
                <a:gd name="T20" fmla="*/ 178 w 124"/>
                <a:gd name="T21" fmla="*/ 175 h 110"/>
                <a:gd name="T22" fmla="*/ 391 w 124"/>
                <a:gd name="T23" fmla="*/ 159 h 110"/>
                <a:gd name="T24" fmla="*/ 789 w 124"/>
                <a:gd name="T25" fmla="*/ 146 h 110"/>
                <a:gd name="T26" fmla="*/ 1224 w 124"/>
                <a:gd name="T27" fmla="*/ 136 h 110"/>
                <a:gd name="T28" fmla="*/ 1735 w 124"/>
                <a:gd name="T29" fmla="*/ 128 h 110"/>
                <a:gd name="T30" fmla="*/ 2240 w 124"/>
                <a:gd name="T31" fmla="*/ 127 h 110"/>
                <a:gd name="T32" fmla="*/ 2809 w 124"/>
                <a:gd name="T33" fmla="*/ 127 h 110"/>
                <a:gd name="T34" fmla="*/ 3453 w 124"/>
                <a:gd name="T35" fmla="*/ 133 h 110"/>
                <a:gd name="T36" fmla="*/ 3499 w 124"/>
                <a:gd name="T37" fmla="*/ 127 h 110"/>
                <a:gd name="T38" fmla="*/ 3359 w 124"/>
                <a:gd name="T39" fmla="*/ 101 h 110"/>
                <a:gd name="T40" fmla="*/ 3205 w 124"/>
                <a:gd name="T41" fmla="*/ 68 h 110"/>
                <a:gd name="T42" fmla="*/ 3147 w 124"/>
                <a:gd name="T43" fmla="*/ 53 h 110"/>
                <a:gd name="T44" fmla="*/ 3017 w 124"/>
                <a:gd name="T45" fmla="*/ 53 h 110"/>
                <a:gd name="T46" fmla="*/ 2902 w 124"/>
                <a:gd name="T47" fmla="*/ 51 h 110"/>
                <a:gd name="T48" fmla="*/ 2809 w 124"/>
                <a:gd name="T49" fmla="*/ 45 h 110"/>
                <a:gd name="T50" fmla="*/ 2758 w 124"/>
                <a:gd name="T51" fmla="*/ 39 h 110"/>
                <a:gd name="T52" fmla="*/ 2758 w 124"/>
                <a:gd name="T53" fmla="*/ 32 h 110"/>
                <a:gd name="T54" fmla="*/ 2809 w 124"/>
                <a:gd name="T55" fmla="*/ 27 h 110"/>
                <a:gd name="T56" fmla="*/ 3181 w 124"/>
                <a:gd name="T57" fmla="*/ 8 h 110"/>
                <a:gd name="T58" fmla="*/ 371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6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240 w 109"/>
                <a:gd name="T3" fmla="*/ 1 h 156"/>
                <a:gd name="T4" fmla="*/ 856 w 109"/>
                <a:gd name="T5" fmla="*/ 5 h 156"/>
                <a:gd name="T6" fmla="*/ 1790 w 109"/>
                <a:gd name="T7" fmla="*/ 12 h 156"/>
                <a:gd name="T8" fmla="*/ 2829 w 109"/>
                <a:gd name="T9" fmla="*/ 37 h 156"/>
                <a:gd name="T10" fmla="*/ 3815 w 109"/>
                <a:gd name="T11" fmla="*/ 57 h 156"/>
                <a:gd name="T12" fmla="*/ 4680 w 109"/>
                <a:gd name="T13" fmla="*/ 97 h 156"/>
                <a:gd name="T14" fmla="*/ 5208 w 109"/>
                <a:gd name="T15" fmla="*/ 150 h 156"/>
                <a:gd name="T16" fmla="*/ 5312 w 109"/>
                <a:gd name="T17" fmla="*/ 216 h 156"/>
                <a:gd name="T18" fmla="*/ 5145 w 109"/>
                <a:gd name="T19" fmla="*/ 216 h 156"/>
                <a:gd name="T20" fmla="*/ 4862 w 109"/>
                <a:gd name="T21" fmla="*/ 216 h 156"/>
                <a:gd name="T22" fmla="*/ 4533 w 109"/>
                <a:gd name="T23" fmla="*/ 216 h 156"/>
                <a:gd name="T24" fmla="*/ 4235 w 109"/>
                <a:gd name="T25" fmla="*/ 213 h 156"/>
                <a:gd name="T26" fmla="*/ 3939 w 109"/>
                <a:gd name="T27" fmla="*/ 212 h 156"/>
                <a:gd name="T28" fmla="*/ 3609 w 109"/>
                <a:gd name="T29" fmla="*/ 208 h 156"/>
                <a:gd name="T30" fmla="*/ 3214 w 109"/>
                <a:gd name="T31" fmla="*/ 202 h 156"/>
                <a:gd name="T32" fmla="*/ 2829 w 109"/>
                <a:gd name="T33" fmla="*/ 194 h 156"/>
                <a:gd name="T34" fmla="*/ 2573 w 109"/>
                <a:gd name="T35" fmla="*/ 174 h 156"/>
                <a:gd name="T36" fmla="*/ 2573 w 109"/>
                <a:gd name="T37" fmla="*/ 154 h 156"/>
                <a:gd name="T38" fmla="*/ 2750 w 109"/>
                <a:gd name="T39" fmla="*/ 134 h 156"/>
                <a:gd name="T40" fmla="*/ 2913 w 109"/>
                <a:gd name="T41" fmla="*/ 110 h 156"/>
                <a:gd name="T42" fmla="*/ 2750 w 109"/>
                <a:gd name="T43" fmla="*/ 88 h 156"/>
                <a:gd name="T44" fmla="*/ 2359 w 109"/>
                <a:gd name="T45" fmla="*/ 56 h 156"/>
                <a:gd name="T46" fmla="*/ 1535 w 109"/>
                <a:gd name="T47" fmla="*/ 3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7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530 w 46"/>
                <a:gd name="T1" fmla="*/ 0 h 94"/>
                <a:gd name="T2" fmla="*/ 970 w 46"/>
                <a:gd name="T3" fmla="*/ 55 h 94"/>
                <a:gd name="T4" fmla="*/ 720 w 46"/>
                <a:gd name="T5" fmla="*/ 92 h 94"/>
                <a:gd name="T6" fmla="*/ 534 w 46"/>
                <a:gd name="T7" fmla="*/ 120 h 94"/>
                <a:gd name="T8" fmla="*/ 0 w 46"/>
                <a:gd name="T9" fmla="*/ 140 h 94"/>
                <a:gd name="T10" fmla="*/ 586 w 46"/>
                <a:gd name="T11" fmla="*/ 132 h 94"/>
                <a:gd name="T12" fmla="*/ 1135 w 46"/>
                <a:gd name="T13" fmla="*/ 122 h 94"/>
                <a:gd name="T14" fmla="*/ 1537 w 46"/>
                <a:gd name="T15" fmla="*/ 103 h 94"/>
                <a:gd name="T16" fmla="*/ 1934 w 46"/>
                <a:gd name="T17" fmla="*/ 85 h 94"/>
                <a:gd name="T18" fmla="*/ 2202 w 46"/>
                <a:gd name="T19" fmla="*/ 67 h 94"/>
                <a:gd name="T20" fmla="*/ 2229 w 46"/>
                <a:gd name="T21" fmla="*/ 43 h 94"/>
                <a:gd name="T22" fmla="*/ 2062 w 46"/>
                <a:gd name="T23" fmla="*/ 15 h 94"/>
                <a:gd name="T24" fmla="*/ 1530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8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68 w 54"/>
                <a:gd name="T5" fmla="*/ 3 h 40"/>
                <a:gd name="T6" fmla="*/ 543 w 54"/>
                <a:gd name="T7" fmla="*/ 8 h 40"/>
                <a:gd name="T8" fmla="*/ 873 w 54"/>
                <a:gd name="T9" fmla="*/ 12 h 40"/>
                <a:gd name="T10" fmla="*/ 1231 w 54"/>
                <a:gd name="T11" fmla="*/ 15 h 40"/>
                <a:gd name="T12" fmla="*/ 1615 w 54"/>
                <a:gd name="T13" fmla="*/ 17 h 40"/>
                <a:gd name="T14" fmla="*/ 1919 w 54"/>
                <a:gd name="T15" fmla="*/ 18 h 40"/>
                <a:gd name="T16" fmla="*/ 2276 w 54"/>
                <a:gd name="T17" fmla="*/ 16 h 40"/>
                <a:gd name="T18" fmla="*/ 2247 w 54"/>
                <a:gd name="T19" fmla="*/ 38 h 40"/>
                <a:gd name="T20" fmla="*/ 2121 w 54"/>
                <a:gd name="T21" fmla="*/ 46 h 40"/>
                <a:gd name="T22" fmla="*/ 1868 w 54"/>
                <a:gd name="T23" fmla="*/ 51 h 40"/>
                <a:gd name="T24" fmla="*/ 1552 w 54"/>
                <a:gd name="T25" fmla="*/ 53 h 40"/>
                <a:gd name="T26" fmla="*/ 1164 w 54"/>
                <a:gd name="T27" fmla="*/ 52 h 40"/>
                <a:gd name="T28" fmla="*/ 788 w 54"/>
                <a:gd name="T29" fmla="*/ 45 h 40"/>
                <a:gd name="T30" fmla="*/ 407 w 54"/>
                <a:gd name="T31" fmla="*/ 3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9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20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796 w 596"/>
                <a:gd name="T1" fmla="*/ 542 h 666"/>
                <a:gd name="T2" fmla="*/ 295 w 596"/>
                <a:gd name="T3" fmla="*/ 502 h 666"/>
                <a:gd name="T4" fmla="*/ 0 w 596"/>
                <a:gd name="T5" fmla="*/ 424 h 666"/>
                <a:gd name="T6" fmla="*/ 178 w 596"/>
                <a:gd name="T7" fmla="*/ 327 h 666"/>
                <a:gd name="T8" fmla="*/ 1240 w 596"/>
                <a:gd name="T9" fmla="*/ 222 h 666"/>
                <a:gd name="T10" fmla="*/ 3370 w 596"/>
                <a:gd name="T11" fmla="*/ 125 h 666"/>
                <a:gd name="T12" fmla="*/ 6965 w 596"/>
                <a:gd name="T13" fmla="*/ 44 h 666"/>
                <a:gd name="T14" fmla="*/ 12087 w 596"/>
                <a:gd name="T15" fmla="*/ 2 h 666"/>
                <a:gd name="T16" fmla="*/ 18638 w 596"/>
                <a:gd name="T17" fmla="*/ 9 h 666"/>
                <a:gd name="T18" fmla="*/ 23711 w 596"/>
                <a:gd name="T19" fmla="*/ 99 h 666"/>
                <a:gd name="T20" fmla="*/ 27140 w 596"/>
                <a:gd name="T21" fmla="*/ 242 h 666"/>
                <a:gd name="T22" fmla="*/ 28940 w 596"/>
                <a:gd name="T23" fmla="*/ 419 h 666"/>
                <a:gd name="T24" fmla="*/ 29163 w 596"/>
                <a:gd name="T25" fmla="*/ 602 h 666"/>
                <a:gd name="T26" fmla="*/ 27751 w 596"/>
                <a:gd name="T27" fmla="*/ 771 h 666"/>
                <a:gd name="T28" fmla="*/ 24832 w 596"/>
                <a:gd name="T29" fmla="*/ 903 h 666"/>
                <a:gd name="T30" fmla="*/ 20429 w 596"/>
                <a:gd name="T31" fmla="*/ 975 h 666"/>
                <a:gd name="T32" fmla="*/ 19063 w 596"/>
                <a:gd name="T33" fmla="*/ 968 h 666"/>
                <a:gd name="T34" fmla="*/ 21618 w 596"/>
                <a:gd name="T35" fmla="*/ 908 h 666"/>
                <a:gd name="T36" fmla="*/ 23606 w 596"/>
                <a:gd name="T37" fmla="*/ 798 h 666"/>
                <a:gd name="T38" fmla="*/ 24973 w 596"/>
                <a:gd name="T39" fmla="*/ 666 h 666"/>
                <a:gd name="T40" fmla="*/ 25458 w 596"/>
                <a:gd name="T41" fmla="*/ 522 h 666"/>
                <a:gd name="T42" fmla="*/ 25165 w 596"/>
                <a:gd name="T43" fmla="*/ 379 h 666"/>
                <a:gd name="T44" fmla="*/ 23742 w 596"/>
                <a:gd name="T45" fmla="*/ 255 h 666"/>
                <a:gd name="T46" fmla="*/ 21210 w 596"/>
                <a:gd name="T47" fmla="*/ 165 h 666"/>
                <a:gd name="T48" fmla="*/ 16718 w 596"/>
                <a:gd name="T49" fmla="*/ 109 h 666"/>
                <a:gd name="T50" fmla="*/ 12057 w 596"/>
                <a:gd name="T51" fmla="*/ 88 h 666"/>
                <a:gd name="T52" fmla="*/ 8532 w 596"/>
                <a:gd name="T53" fmla="*/ 103 h 666"/>
                <a:gd name="T54" fmla="*/ 5938 w 596"/>
                <a:gd name="T55" fmla="*/ 147 h 666"/>
                <a:gd name="T56" fmla="*/ 4108 w 596"/>
                <a:gd name="T57" fmla="*/ 218 h 666"/>
                <a:gd name="T58" fmla="*/ 2796 w 596"/>
                <a:gd name="T59" fmla="*/ 303 h 666"/>
                <a:gd name="T60" fmla="*/ 1955 w 596"/>
                <a:gd name="T61" fmla="*/ 399 h 666"/>
                <a:gd name="T62" fmla="*/ 1373 w 596"/>
                <a:gd name="T63" fmla="*/ 496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76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4" y="77391"/>
            <a:ext cx="8243887" cy="985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6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4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9B310AD0-0F93-45BF-ACE0-BCF1F62E3482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83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3429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0287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-7938" y="0"/>
            <a:ext cx="2833688" cy="5142310"/>
            <a:chOff x="-5" y="0"/>
            <a:chExt cx="1785" cy="4319"/>
          </a:xfrm>
        </p:grpSpPr>
        <p:sp>
          <p:nvSpPr>
            <p:cNvPr id="9224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225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9263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64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65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226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227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925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5367 w 217"/>
                  <a:gd name="T1" fmla="*/ 24656 h 210"/>
                  <a:gd name="T2" fmla="*/ 4288 w 217"/>
                  <a:gd name="T3" fmla="*/ 23312 h 210"/>
                  <a:gd name="T4" fmla="*/ 3080 w 217"/>
                  <a:gd name="T5" fmla="*/ 21285 h 210"/>
                  <a:gd name="T6" fmla="*/ 1789 w 217"/>
                  <a:gd name="T7" fmla="*/ 18614 h 210"/>
                  <a:gd name="T8" fmla="*/ 550 w 217"/>
                  <a:gd name="T9" fmla="*/ 15832 h 210"/>
                  <a:gd name="T10" fmla="*/ 0 w 217"/>
                  <a:gd name="T11" fmla="*/ 12811 h 210"/>
                  <a:gd name="T12" fmla="*/ 1 w 217"/>
                  <a:gd name="T13" fmla="*/ 9591 h 210"/>
                  <a:gd name="T14" fmla="*/ 1057 w 217"/>
                  <a:gd name="T15" fmla="*/ 6647 h 210"/>
                  <a:gd name="T16" fmla="*/ 3173 w 217"/>
                  <a:gd name="T17" fmla="*/ 4170 h 210"/>
                  <a:gd name="T18" fmla="*/ 5292 w 217"/>
                  <a:gd name="T19" fmla="*/ 2584 h 210"/>
                  <a:gd name="T20" fmla="*/ 7026 w 217"/>
                  <a:gd name="T21" fmla="*/ 1410 h 210"/>
                  <a:gd name="T22" fmla="*/ 8426 w 217"/>
                  <a:gd name="T23" fmla="*/ 794 h 210"/>
                  <a:gd name="T24" fmla="*/ 9523 w 217"/>
                  <a:gd name="T25" fmla="*/ 550 h 210"/>
                  <a:gd name="T26" fmla="*/ 10303 w 217"/>
                  <a:gd name="T27" fmla="*/ 550 h 210"/>
                  <a:gd name="T28" fmla="*/ 12154 w 217"/>
                  <a:gd name="T29" fmla="*/ 0 h 210"/>
                  <a:gd name="T30" fmla="*/ 17277 w 217"/>
                  <a:gd name="T31" fmla="*/ 977 h 210"/>
                  <a:gd name="T32" fmla="*/ 18704 w 217"/>
                  <a:gd name="T33" fmla="*/ 1410 h 210"/>
                  <a:gd name="T34" fmla="*/ 20108 w 217"/>
                  <a:gd name="T35" fmla="*/ 1791 h 210"/>
                  <a:gd name="T36" fmla="*/ 21313 w 217"/>
                  <a:gd name="T37" fmla="*/ 2203 h 210"/>
                  <a:gd name="T38" fmla="*/ 22229 w 217"/>
                  <a:gd name="T39" fmla="*/ 2708 h 210"/>
                  <a:gd name="T40" fmla="*/ 23231 w 217"/>
                  <a:gd name="T41" fmla="*/ 3179 h 210"/>
                  <a:gd name="T42" fmla="*/ 24019 w 217"/>
                  <a:gd name="T43" fmla="*/ 3728 h 210"/>
                  <a:gd name="T44" fmla="*/ 24638 w 217"/>
                  <a:gd name="T45" fmla="*/ 4445 h 210"/>
                  <a:gd name="T46" fmla="*/ 25363 w 217"/>
                  <a:gd name="T47" fmla="*/ 5313 h 210"/>
                  <a:gd name="T48" fmla="*/ 24019 w 217"/>
                  <a:gd name="T49" fmla="*/ 4754 h 210"/>
                  <a:gd name="T50" fmla="*/ 22732 w 217"/>
                  <a:gd name="T51" fmla="*/ 4235 h 210"/>
                  <a:gd name="T52" fmla="*/ 21435 w 217"/>
                  <a:gd name="T53" fmla="*/ 3907 h 210"/>
                  <a:gd name="T54" fmla="*/ 20108 w 217"/>
                  <a:gd name="T55" fmla="*/ 3474 h 210"/>
                  <a:gd name="T56" fmla="*/ 19053 w 217"/>
                  <a:gd name="T57" fmla="*/ 3179 h 210"/>
                  <a:gd name="T58" fmla="*/ 17951 w 217"/>
                  <a:gd name="T59" fmla="*/ 3081 h 210"/>
                  <a:gd name="T60" fmla="*/ 16680 w 217"/>
                  <a:gd name="T61" fmla="*/ 2890 h 210"/>
                  <a:gd name="T62" fmla="*/ 15627 w 217"/>
                  <a:gd name="T63" fmla="*/ 2890 h 210"/>
                  <a:gd name="T64" fmla="*/ 14617 w 217"/>
                  <a:gd name="T65" fmla="*/ 2890 h 210"/>
                  <a:gd name="T66" fmla="*/ 13561 w 217"/>
                  <a:gd name="T67" fmla="*/ 2935 h 210"/>
                  <a:gd name="T68" fmla="*/ 12477 w 217"/>
                  <a:gd name="T69" fmla="*/ 3179 h 210"/>
                  <a:gd name="T70" fmla="*/ 11564 w 217"/>
                  <a:gd name="T71" fmla="*/ 3443 h 210"/>
                  <a:gd name="T72" fmla="*/ 10632 w 217"/>
                  <a:gd name="T73" fmla="*/ 3907 h 210"/>
                  <a:gd name="T74" fmla="*/ 9537 w 217"/>
                  <a:gd name="T75" fmla="*/ 4235 h 210"/>
                  <a:gd name="T76" fmla="*/ 8650 w 217"/>
                  <a:gd name="T77" fmla="*/ 4789 h 210"/>
                  <a:gd name="T78" fmla="*/ 7741 w 217"/>
                  <a:gd name="T79" fmla="*/ 5379 h 210"/>
                  <a:gd name="T80" fmla="*/ 6085 w 217"/>
                  <a:gd name="T81" fmla="*/ 7168 h 210"/>
                  <a:gd name="T82" fmla="*/ 4952 w 217"/>
                  <a:gd name="T83" fmla="*/ 9374 h 210"/>
                  <a:gd name="T84" fmla="*/ 4288 w 217"/>
                  <a:gd name="T85" fmla="*/ 12116 h 210"/>
                  <a:gd name="T86" fmla="*/ 4050 w 217"/>
                  <a:gd name="T87" fmla="*/ 14814 h 210"/>
                  <a:gd name="T88" fmla="*/ 4050 w 217"/>
                  <a:gd name="T89" fmla="*/ 17811 h 210"/>
                  <a:gd name="T90" fmla="*/ 4443 w 217"/>
                  <a:gd name="T91" fmla="*/ 20402 h 210"/>
                  <a:gd name="T92" fmla="*/ 4783 w 217"/>
                  <a:gd name="T93" fmla="*/ 22781 h 210"/>
                  <a:gd name="T94" fmla="*/ 5367 w 217"/>
                  <a:gd name="T95" fmla="*/ 24656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2428 w 182"/>
                  <a:gd name="T1" fmla="*/ 0 h 213"/>
                  <a:gd name="T2" fmla="*/ 12759 w 182"/>
                  <a:gd name="T3" fmla="*/ 244 h 213"/>
                  <a:gd name="T4" fmla="*/ 13473 w 182"/>
                  <a:gd name="T5" fmla="*/ 989 h 213"/>
                  <a:gd name="T6" fmla="*/ 14489 w 182"/>
                  <a:gd name="T7" fmla="*/ 2223 h 213"/>
                  <a:gd name="T8" fmla="*/ 15651 w 182"/>
                  <a:gd name="T9" fmla="*/ 4021 h 213"/>
                  <a:gd name="T10" fmla="*/ 16539 w 182"/>
                  <a:gd name="T11" fmla="*/ 6253 h 213"/>
                  <a:gd name="T12" fmla="*/ 17129 w 182"/>
                  <a:gd name="T13" fmla="*/ 9215 h 213"/>
                  <a:gd name="T14" fmla="*/ 17129 w 182"/>
                  <a:gd name="T15" fmla="*/ 12713 h 213"/>
                  <a:gd name="T16" fmla="*/ 16412 w 182"/>
                  <a:gd name="T17" fmla="*/ 16840 h 213"/>
                  <a:gd name="T18" fmla="*/ 16011 w 182"/>
                  <a:gd name="T19" fmla="*/ 17990 h 213"/>
                  <a:gd name="T20" fmla="*/ 15514 w 182"/>
                  <a:gd name="T21" fmla="*/ 18940 h 213"/>
                  <a:gd name="T22" fmla="*/ 14979 w 182"/>
                  <a:gd name="T23" fmla="*/ 19977 h 213"/>
                  <a:gd name="T24" fmla="*/ 14257 w 182"/>
                  <a:gd name="T25" fmla="*/ 20889 h 213"/>
                  <a:gd name="T26" fmla="*/ 13296 w 182"/>
                  <a:gd name="T27" fmla="*/ 21761 h 213"/>
                  <a:gd name="T28" fmla="*/ 12507 w 182"/>
                  <a:gd name="T29" fmla="*/ 22419 h 213"/>
                  <a:gd name="T30" fmla="*/ 11659 w 182"/>
                  <a:gd name="T31" fmla="*/ 23057 h 213"/>
                  <a:gd name="T32" fmla="*/ 10453 w 182"/>
                  <a:gd name="T33" fmla="*/ 23569 h 213"/>
                  <a:gd name="T34" fmla="*/ 9359 w 182"/>
                  <a:gd name="T35" fmla="*/ 23822 h 213"/>
                  <a:gd name="T36" fmla="*/ 8266 w 182"/>
                  <a:gd name="T37" fmla="*/ 24125 h 213"/>
                  <a:gd name="T38" fmla="*/ 6992 w 182"/>
                  <a:gd name="T39" fmla="*/ 24351 h 213"/>
                  <a:gd name="T40" fmla="*/ 5626 w 182"/>
                  <a:gd name="T41" fmla="*/ 24351 h 213"/>
                  <a:gd name="T42" fmla="*/ 4166 w 182"/>
                  <a:gd name="T43" fmla="*/ 24125 h 213"/>
                  <a:gd name="T44" fmla="*/ 2856 w 182"/>
                  <a:gd name="T45" fmla="*/ 23822 h 213"/>
                  <a:gd name="T46" fmla="*/ 1337 w 182"/>
                  <a:gd name="T47" fmla="*/ 23301 h 213"/>
                  <a:gd name="T48" fmla="*/ 0 w 182"/>
                  <a:gd name="T49" fmla="*/ 22682 h 213"/>
                  <a:gd name="T50" fmla="*/ 1277 w 182"/>
                  <a:gd name="T51" fmla="*/ 23569 h 213"/>
                  <a:gd name="T52" fmla="*/ 2531 w 182"/>
                  <a:gd name="T53" fmla="*/ 24125 h 213"/>
                  <a:gd name="T54" fmla="*/ 3809 w 182"/>
                  <a:gd name="T55" fmla="*/ 24724 h 213"/>
                  <a:gd name="T56" fmla="*/ 4879 w 182"/>
                  <a:gd name="T57" fmla="*/ 25156 h 213"/>
                  <a:gd name="T58" fmla="*/ 5997 w 182"/>
                  <a:gd name="T59" fmla="*/ 25516 h 213"/>
                  <a:gd name="T60" fmla="*/ 7228 w 182"/>
                  <a:gd name="T61" fmla="*/ 25659 h 213"/>
                  <a:gd name="T62" fmla="*/ 8279 w 182"/>
                  <a:gd name="T63" fmla="*/ 25704 h 213"/>
                  <a:gd name="T64" fmla="*/ 9409 w 182"/>
                  <a:gd name="T65" fmla="*/ 25704 h 213"/>
                  <a:gd name="T66" fmla="*/ 10405 w 182"/>
                  <a:gd name="T67" fmla="*/ 25659 h 213"/>
                  <a:gd name="T68" fmla="*/ 11401 w 182"/>
                  <a:gd name="T69" fmla="*/ 25419 h 213"/>
                  <a:gd name="T70" fmla="*/ 12264 w 182"/>
                  <a:gd name="T71" fmla="*/ 25156 h 213"/>
                  <a:gd name="T72" fmla="*/ 13181 w 182"/>
                  <a:gd name="T73" fmla="*/ 24902 h 213"/>
                  <a:gd name="T74" fmla="*/ 14013 w 182"/>
                  <a:gd name="T75" fmla="*/ 24594 h 213"/>
                  <a:gd name="T76" fmla="*/ 14800 w 182"/>
                  <a:gd name="T77" fmla="*/ 24044 h 213"/>
                  <a:gd name="T78" fmla="*/ 15514 w 182"/>
                  <a:gd name="T79" fmla="*/ 23569 h 213"/>
                  <a:gd name="T80" fmla="*/ 16172 w 182"/>
                  <a:gd name="T81" fmla="*/ 23057 h 213"/>
                  <a:gd name="T82" fmla="*/ 18005 w 182"/>
                  <a:gd name="T83" fmla="*/ 21251 h 213"/>
                  <a:gd name="T84" fmla="*/ 19269 w 182"/>
                  <a:gd name="T85" fmla="*/ 19465 h 213"/>
                  <a:gd name="T86" fmla="*/ 20017 w 182"/>
                  <a:gd name="T87" fmla="*/ 17397 h 213"/>
                  <a:gd name="T88" fmla="*/ 20427 w 182"/>
                  <a:gd name="T89" fmla="*/ 15504 h 213"/>
                  <a:gd name="T90" fmla="*/ 20674 w 182"/>
                  <a:gd name="T91" fmla="*/ 13461 h 213"/>
                  <a:gd name="T92" fmla="*/ 20674 w 182"/>
                  <a:gd name="T93" fmla="*/ 11442 h 213"/>
                  <a:gd name="T94" fmla="*/ 20773 w 182"/>
                  <a:gd name="T95" fmla="*/ 9554 h 213"/>
                  <a:gd name="T96" fmla="*/ 19677 w 182"/>
                  <a:gd name="T97" fmla="*/ 5574 h 213"/>
                  <a:gd name="T98" fmla="*/ 17817 w 182"/>
                  <a:gd name="T99" fmla="*/ 2481 h 213"/>
                  <a:gd name="T100" fmla="*/ 17157 w 182"/>
                  <a:gd name="T101" fmla="*/ 2223 h 213"/>
                  <a:gd name="T102" fmla="*/ 16784 w 182"/>
                  <a:gd name="T103" fmla="*/ 1844 h 213"/>
                  <a:gd name="T104" fmla="*/ 16172 w 182"/>
                  <a:gd name="T105" fmla="*/ 1541 h 213"/>
                  <a:gd name="T106" fmla="*/ 15747 w 182"/>
                  <a:gd name="T107" fmla="*/ 1330 h 213"/>
                  <a:gd name="T108" fmla="*/ 15048 w 182"/>
                  <a:gd name="T109" fmla="*/ 1066 h 213"/>
                  <a:gd name="T110" fmla="*/ 14361 w 182"/>
                  <a:gd name="T111" fmla="*/ 737 h 213"/>
                  <a:gd name="T112" fmla="*/ 13545 w 182"/>
                  <a:gd name="T113" fmla="*/ 353 h 213"/>
                  <a:gd name="T114" fmla="*/ 12428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2 w 128"/>
                  <a:gd name="T5" fmla="*/ 1 h 217"/>
                  <a:gd name="T6" fmla="*/ 2 w 128"/>
                  <a:gd name="T7" fmla="*/ 1 h 217"/>
                  <a:gd name="T8" fmla="*/ 2 w 128"/>
                  <a:gd name="T9" fmla="*/ 1 h 217"/>
                  <a:gd name="T10" fmla="*/ 2 w 128"/>
                  <a:gd name="T11" fmla="*/ 1 h 217"/>
                  <a:gd name="T12" fmla="*/ 2 w 128"/>
                  <a:gd name="T13" fmla="*/ 2 h 217"/>
                  <a:gd name="T14" fmla="*/ 1 w 128"/>
                  <a:gd name="T15" fmla="*/ 2 h 217"/>
                  <a:gd name="T16" fmla="*/ 1 w 128"/>
                  <a:gd name="T17" fmla="*/ 3 h 217"/>
                  <a:gd name="T18" fmla="*/ 1 w 128"/>
                  <a:gd name="T19" fmla="*/ 3 h 217"/>
                  <a:gd name="T20" fmla="*/ 1 w 128"/>
                  <a:gd name="T21" fmla="*/ 3 h 217"/>
                  <a:gd name="T22" fmla="*/ 1 w 128"/>
                  <a:gd name="T23" fmla="*/ 3 h 217"/>
                  <a:gd name="T24" fmla="*/ 1 w 128"/>
                  <a:gd name="T25" fmla="*/ 3 h 217"/>
                  <a:gd name="T26" fmla="*/ 1 w 128"/>
                  <a:gd name="T27" fmla="*/ 3 h 217"/>
                  <a:gd name="T28" fmla="*/ 1 w 128"/>
                  <a:gd name="T29" fmla="*/ 3 h 217"/>
                  <a:gd name="T30" fmla="*/ 0 w 128"/>
                  <a:gd name="T31" fmla="*/ 2 h 217"/>
                  <a:gd name="T32" fmla="*/ 1 w 128"/>
                  <a:gd name="T33" fmla="*/ 2 h 217"/>
                  <a:gd name="T34" fmla="*/ 1 w 128"/>
                  <a:gd name="T35" fmla="*/ 2 h 217"/>
                  <a:gd name="T36" fmla="*/ 1 w 128"/>
                  <a:gd name="T37" fmla="*/ 2 h 217"/>
                  <a:gd name="T38" fmla="*/ 1 w 128"/>
                  <a:gd name="T39" fmla="*/ 2 h 217"/>
                  <a:gd name="T40" fmla="*/ 1 w 128"/>
                  <a:gd name="T41" fmla="*/ 2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2 w 117"/>
                  <a:gd name="T19" fmla="*/ 1 h 132"/>
                  <a:gd name="T20" fmla="*/ 2 w 117"/>
                  <a:gd name="T21" fmla="*/ 1 h 132"/>
                  <a:gd name="T22" fmla="*/ 2 w 117"/>
                  <a:gd name="T23" fmla="*/ 1 h 132"/>
                  <a:gd name="T24" fmla="*/ 2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2 w 117"/>
                  <a:gd name="T47" fmla="*/ 1 h 132"/>
                  <a:gd name="T48" fmla="*/ 2 w 117"/>
                  <a:gd name="T49" fmla="*/ 1 h 132"/>
                  <a:gd name="T50" fmla="*/ 2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9259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926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2 h 564"/>
                    <a:gd name="T14" fmla="*/ 1 w 207"/>
                    <a:gd name="T15" fmla="*/ 2 h 564"/>
                    <a:gd name="T16" fmla="*/ 1 w 207"/>
                    <a:gd name="T17" fmla="*/ 2 h 564"/>
                    <a:gd name="T18" fmla="*/ 1 w 207"/>
                    <a:gd name="T19" fmla="*/ 3 h 564"/>
                    <a:gd name="T20" fmla="*/ 1 w 207"/>
                    <a:gd name="T21" fmla="*/ 3 h 564"/>
                    <a:gd name="T22" fmla="*/ 1 w 207"/>
                    <a:gd name="T23" fmla="*/ 3 h 564"/>
                    <a:gd name="T24" fmla="*/ 1 w 207"/>
                    <a:gd name="T25" fmla="*/ 4 h 564"/>
                    <a:gd name="T26" fmla="*/ 1 w 207"/>
                    <a:gd name="T27" fmla="*/ 4 h 564"/>
                    <a:gd name="T28" fmla="*/ 1 w 207"/>
                    <a:gd name="T29" fmla="*/ 4 h 564"/>
                    <a:gd name="T30" fmla="*/ 1 w 207"/>
                    <a:gd name="T31" fmla="*/ 4 h 564"/>
                    <a:gd name="T32" fmla="*/ 1 w 207"/>
                    <a:gd name="T33" fmla="*/ 5 h 564"/>
                    <a:gd name="T34" fmla="*/ 1 w 207"/>
                    <a:gd name="T35" fmla="*/ 4 h 564"/>
                    <a:gd name="T36" fmla="*/ 1 w 207"/>
                    <a:gd name="T37" fmla="*/ 4 h 564"/>
                    <a:gd name="T38" fmla="*/ 1 w 207"/>
                    <a:gd name="T39" fmla="*/ 3 h 564"/>
                    <a:gd name="T40" fmla="*/ 1 w 207"/>
                    <a:gd name="T41" fmla="*/ 3 h 564"/>
                    <a:gd name="T42" fmla="*/ 1 w 207"/>
                    <a:gd name="T43" fmla="*/ 3 h 564"/>
                    <a:gd name="T44" fmla="*/ 1 w 207"/>
                    <a:gd name="T45" fmla="*/ 3 h 564"/>
                    <a:gd name="T46" fmla="*/ 1 w 207"/>
                    <a:gd name="T47" fmla="*/ 2 h 564"/>
                    <a:gd name="T48" fmla="*/ 1 w 207"/>
                    <a:gd name="T49" fmla="*/ 2 h 564"/>
                    <a:gd name="T50" fmla="*/ 1 w 207"/>
                    <a:gd name="T51" fmla="*/ 2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6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2 h 232"/>
                    <a:gd name="T10" fmla="*/ 1 w 47"/>
                    <a:gd name="T11" fmla="*/ 2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6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9228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9251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2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3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229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924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4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230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9245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46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47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23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8 w 109"/>
                <a:gd name="T3" fmla="*/ 1 h 156"/>
                <a:gd name="T4" fmla="*/ 222 w 109"/>
                <a:gd name="T5" fmla="*/ 5 h 156"/>
                <a:gd name="T6" fmla="*/ 443 w 109"/>
                <a:gd name="T7" fmla="*/ 28 h 156"/>
                <a:gd name="T8" fmla="*/ 701 w 109"/>
                <a:gd name="T9" fmla="*/ 59 h 156"/>
                <a:gd name="T10" fmla="*/ 937 w 109"/>
                <a:gd name="T11" fmla="*/ 107 h 156"/>
                <a:gd name="T12" fmla="*/ 1153 w 109"/>
                <a:gd name="T13" fmla="*/ 173 h 156"/>
                <a:gd name="T14" fmla="*/ 1287 w 109"/>
                <a:gd name="T15" fmla="*/ 261 h 156"/>
                <a:gd name="T16" fmla="*/ 1319 w 109"/>
                <a:gd name="T17" fmla="*/ 383 h 156"/>
                <a:gd name="T18" fmla="*/ 1256 w 109"/>
                <a:gd name="T19" fmla="*/ 383 h 156"/>
                <a:gd name="T20" fmla="*/ 1194 w 109"/>
                <a:gd name="T21" fmla="*/ 383 h 156"/>
                <a:gd name="T22" fmla="*/ 1121 w 109"/>
                <a:gd name="T23" fmla="*/ 383 h 156"/>
                <a:gd name="T24" fmla="*/ 1037 w 109"/>
                <a:gd name="T25" fmla="*/ 371 h 156"/>
                <a:gd name="T26" fmla="*/ 977 w 109"/>
                <a:gd name="T27" fmla="*/ 370 h 156"/>
                <a:gd name="T28" fmla="*/ 899 w 109"/>
                <a:gd name="T29" fmla="*/ 364 h 156"/>
                <a:gd name="T30" fmla="*/ 793 w 109"/>
                <a:gd name="T31" fmla="*/ 351 h 156"/>
                <a:gd name="T32" fmla="*/ 701 w 109"/>
                <a:gd name="T33" fmla="*/ 338 h 156"/>
                <a:gd name="T34" fmla="*/ 639 w 109"/>
                <a:gd name="T35" fmla="*/ 306 h 156"/>
                <a:gd name="T36" fmla="*/ 639 w 109"/>
                <a:gd name="T37" fmla="*/ 272 h 156"/>
                <a:gd name="T38" fmla="*/ 672 w 109"/>
                <a:gd name="T39" fmla="*/ 233 h 156"/>
                <a:gd name="T40" fmla="*/ 705 w 109"/>
                <a:gd name="T41" fmla="*/ 193 h 156"/>
                <a:gd name="T42" fmla="*/ 672 w 109"/>
                <a:gd name="T43" fmla="*/ 151 h 156"/>
                <a:gd name="T44" fmla="*/ 579 w 109"/>
                <a:gd name="T45" fmla="*/ 104 h 156"/>
                <a:gd name="T46" fmla="*/ 378 w 109"/>
                <a:gd name="T47" fmla="*/ 5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79 w 54"/>
                <a:gd name="T5" fmla="*/ 3 h 40"/>
                <a:gd name="T6" fmla="*/ 177 w 54"/>
                <a:gd name="T7" fmla="*/ 22 h 40"/>
                <a:gd name="T8" fmla="*/ 295 w 54"/>
                <a:gd name="T9" fmla="*/ 30 h 40"/>
                <a:gd name="T10" fmla="*/ 395 w 54"/>
                <a:gd name="T11" fmla="*/ 37 h 40"/>
                <a:gd name="T12" fmla="*/ 500 w 54"/>
                <a:gd name="T13" fmla="*/ 43 h 40"/>
                <a:gd name="T14" fmla="*/ 611 w 54"/>
                <a:gd name="T15" fmla="*/ 46 h 40"/>
                <a:gd name="T16" fmla="*/ 737 w 54"/>
                <a:gd name="T17" fmla="*/ 40 h 40"/>
                <a:gd name="T18" fmla="*/ 721 w 54"/>
                <a:gd name="T19" fmla="*/ 63 h 40"/>
                <a:gd name="T20" fmla="*/ 680 w 54"/>
                <a:gd name="T21" fmla="*/ 84 h 40"/>
                <a:gd name="T22" fmla="*/ 603 w 54"/>
                <a:gd name="T23" fmla="*/ 97 h 40"/>
                <a:gd name="T24" fmla="*/ 495 w 54"/>
                <a:gd name="T25" fmla="*/ 102 h 40"/>
                <a:gd name="T26" fmla="*/ 379 w 54"/>
                <a:gd name="T27" fmla="*/ 101 h 40"/>
                <a:gd name="T28" fmla="*/ 254 w 54"/>
                <a:gd name="T29" fmla="*/ 82 h 40"/>
                <a:gd name="T30" fmla="*/ 133 w 54"/>
                <a:gd name="T31" fmla="*/ 5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8 h 237"/>
                <a:gd name="T4" fmla="*/ 120 w 257"/>
                <a:gd name="T5" fmla="*/ 76 h 237"/>
                <a:gd name="T6" fmla="*/ 276 w 257"/>
                <a:gd name="T7" fmla="*/ 117 h 237"/>
                <a:gd name="T8" fmla="*/ 494 w 257"/>
                <a:gd name="T9" fmla="*/ 151 h 237"/>
                <a:gd name="T10" fmla="*/ 799 w 257"/>
                <a:gd name="T11" fmla="*/ 183 h 237"/>
                <a:gd name="T12" fmla="*/ 1185 w 257"/>
                <a:gd name="T13" fmla="*/ 217 h 237"/>
                <a:gd name="T14" fmla="*/ 1679 w 257"/>
                <a:gd name="T15" fmla="*/ 248 h 237"/>
                <a:gd name="T16" fmla="*/ 2247 w 257"/>
                <a:gd name="T17" fmla="*/ 274 h 237"/>
                <a:gd name="T18" fmla="*/ 2978 w 257"/>
                <a:gd name="T19" fmla="*/ 299 h 237"/>
                <a:gd name="T20" fmla="*/ 3804 w 257"/>
                <a:gd name="T21" fmla="*/ 319 h 237"/>
                <a:gd name="T22" fmla="*/ 4685 w 257"/>
                <a:gd name="T23" fmla="*/ 337 h 237"/>
                <a:gd name="T24" fmla="*/ 5776 w 257"/>
                <a:gd name="T25" fmla="*/ 351 h 237"/>
                <a:gd name="T26" fmla="*/ 6966 w 257"/>
                <a:gd name="T27" fmla="*/ 360 h 237"/>
                <a:gd name="T28" fmla="*/ 8326 w 257"/>
                <a:gd name="T29" fmla="*/ 365 h 237"/>
                <a:gd name="T30" fmla="*/ 9732 w 257"/>
                <a:gd name="T31" fmla="*/ 363 h 237"/>
                <a:gd name="T32" fmla="*/ 11377 w 257"/>
                <a:gd name="T33" fmla="*/ 358 h 237"/>
                <a:gd name="T34" fmla="*/ 9935 w 257"/>
                <a:gd name="T35" fmla="*/ 349 h 237"/>
                <a:gd name="T36" fmla="*/ 8620 w 257"/>
                <a:gd name="T37" fmla="*/ 338 h 237"/>
                <a:gd name="T38" fmla="*/ 7528 w 257"/>
                <a:gd name="T39" fmla="*/ 326 h 237"/>
                <a:gd name="T40" fmla="*/ 6552 w 257"/>
                <a:gd name="T41" fmla="*/ 314 h 237"/>
                <a:gd name="T42" fmla="*/ 5662 w 257"/>
                <a:gd name="T43" fmla="*/ 298 h 237"/>
                <a:gd name="T44" fmla="*/ 4961 w 257"/>
                <a:gd name="T45" fmla="*/ 280 h 237"/>
                <a:gd name="T46" fmla="*/ 4314 w 257"/>
                <a:gd name="T47" fmla="*/ 261 h 237"/>
                <a:gd name="T48" fmla="*/ 3706 w 257"/>
                <a:gd name="T49" fmla="*/ 239 h 237"/>
                <a:gd name="T50" fmla="*/ 3160 w 257"/>
                <a:gd name="T51" fmla="*/ 217 h 237"/>
                <a:gd name="T52" fmla="*/ 2715 w 257"/>
                <a:gd name="T53" fmla="*/ 191 h 237"/>
                <a:gd name="T54" fmla="*/ 2333 w 257"/>
                <a:gd name="T55" fmla="*/ 165 h 237"/>
                <a:gd name="T56" fmla="*/ 1915 w 257"/>
                <a:gd name="T57" fmla="*/ 134 h 237"/>
                <a:gd name="T58" fmla="*/ 1460 w 257"/>
                <a:gd name="T59" fmla="*/ 105 h 237"/>
                <a:gd name="T60" fmla="*/ 1025 w 257"/>
                <a:gd name="T61" fmla="*/ 73 h 237"/>
                <a:gd name="T62" fmla="*/ 518 w 257"/>
                <a:gd name="T63" fmla="*/ 3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3714 w 124"/>
                <a:gd name="T1" fmla="*/ 0 h 110"/>
                <a:gd name="T2" fmla="*/ 5938 w 124"/>
                <a:gd name="T3" fmla="*/ 192 h 110"/>
                <a:gd name="T4" fmla="*/ 5770 w 124"/>
                <a:gd name="T5" fmla="*/ 191 h 110"/>
                <a:gd name="T6" fmla="*/ 5126 w 124"/>
                <a:gd name="T7" fmla="*/ 187 h 110"/>
                <a:gd name="T8" fmla="*/ 4284 w 124"/>
                <a:gd name="T9" fmla="*/ 182 h 110"/>
                <a:gd name="T10" fmla="*/ 3274 w 124"/>
                <a:gd name="T11" fmla="*/ 177 h 110"/>
                <a:gd name="T12" fmla="*/ 2155 w 124"/>
                <a:gd name="T13" fmla="*/ 174 h 110"/>
                <a:gd name="T14" fmla="*/ 1224 w 124"/>
                <a:gd name="T15" fmla="*/ 175 h 110"/>
                <a:gd name="T16" fmla="*/ 435 w 124"/>
                <a:gd name="T17" fmla="*/ 183 h 110"/>
                <a:gd name="T18" fmla="*/ 0 w 124"/>
                <a:gd name="T19" fmla="*/ 196 h 110"/>
                <a:gd name="T20" fmla="*/ 178 w 124"/>
                <a:gd name="T21" fmla="*/ 175 h 110"/>
                <a:gd name="T22" fmla="*/ 391 w 124"/>
                <a:gd name="T23" fmla="*/ 159 h 110"/>
                <a:gd name="T24" fmla="*/ 789 w 124"/>
                <a:gd name="T25" fmla="*/ 146 h 110"/>
                <a:gd name="T26" fmla="*/ 1224 w 124"/>
                <a:gd name="T27" fmla="*/ 136 h 110"/>
                <a:gd name="T28" fmla="*/ 1735 w 124"/>
                <a:gd name="T29" fmla="*/ 128 h 110"/>
                <a:gd name="T30" fmla="*/ 2240 w 124"/>
                <a:gd name="T31" fmla="*/ 127 h 110"/>
                <a:gd name="T32" fmla="*/ 2809 w 124"/>
                <a:gd name="T33" fmla="*/ 127 h 110"/>
                <a:gd name="T34" fmla="*/ 3453 w 124"/>
                <a:gd name="T35" fmla="*/ 133 h 110"/>
                <a:gd name="T36" fmla="*/ 3499 w 124"/>
                <a:gd name="T37" fmla="*/ 127 h 110"/>
                <a:gd name="T38" fmla="*/ 3359 w 124"/>
                <a:gd name="T39" fmla="*/ 101 h 110"/>
                <a:gd name="T40" fmla="*/ 3205 w 124"/>
                <a:gd name="T41" fmla="*/ 68 h 110"/>
                <a:gd name="T42" fmla="*/ 3147 w 124"/>
                <a:gd name="T43" fmla="*/ 53 h 110"/>
                <a:gd name="T44" fmla="*/ 3017 w 124"/>
                <a:gd name="T45" fmla="*/ 53 h 110"/>
                <a:gd name="T46" fmla="*/ 2902 w 124"/>
                <a:gd name="T47" fmla="*/ 51 h 110"/>
                <a:gd name="T48" fmla="*/ 2809 w 124"/>
                <a:gd name="T49" fmla="*/ 45 h 110"/>
                <a:gd name="T50" fmla="*/ 2758 w 124"/>
                <a:gd name="T51" fmla="*/ 39 h 110"/>
                <a:gd name="T52" fmla="*/ 2758 w 124"/>
                <a:gd name="T53" fmla="*/ 32 h 110"/>
                <a:gd name="T54" fmla="*/ 2809 w 124"/>
                <a:gd name="T55" fmla="*/ 27 h 110"/>
                <a:gd name="T56" fmla="*/ 3181 w 124"/>
                <a:gd name="T57" fmla="*/ 8 h 110"/>
                <a:gd name="T58" fmla="*/ 371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240 w 109"/>
                <a:gd name="T3" fmla="*/ 1 h 156"/>
                <a:gd name="T4" fmla="*/ 856 w 109"/>
                <a:gd name="T5" fmla="*/ 5 h 156"/>
                <a:gd name="T6" fmla="*/ 1790 w 109"/>
                <a:gd name="T7" fmla="*/ 12 h 156"/>
                <a:gd name="T8" fmla="*/ 2829 w 109"/>
                <a:gd name="T9" fmla="*/ 37 h 156"/>
                <a:gd name="T10" fmla="*/ 3815 w 109"/>
                <a:gd name="T11" fmla="*/ 57 h 156"/>
                <a:gd name="T12" fmla="*/ 4680 w 109"/>
                <a:gd name="T13" fmla="*/ 97 h 156"/>
                <a:gd name="T14" fmla="*/ 5208 w 109"/>
                <a:gd name="T15" fmla="*/ 150 h 156"/>
                <a:gd name="T16" fmla="*/ 5312 w 109"/>
                <a:gd name="T17" fmla="*/ 216 h 156"/>
                <a:gd name="T18" fmla="*/ 5145 w 109"/>
                <a:gd name="T19" fmla="*/ 216 h 156"/>
                <a:gd name="T20" fmla="*/ 4862 w 109"/>
                <a:gd name="T21" fmla="*/ 216 h 156"/>
                <a:gd name="T22" fmla="*/ 4533 w 109"/>
                <a:gd name="T23" fmla="*/ 216 h 156"/>
                <a:gd name="T24" fmla="*/ 4235 w 109"/>
                <a:gd name="T25" fmla="*/ 213 h 156"/>
                <a:gd name="T26" fmla="*/ 3939 w 109"/>
                <a:gd name="T27" fmla="*/ 212 h 156"/>
                <a:gd name="T28" fmla="*/ 3609 w 109"/>
                <a:gd name="T29" fmla="*/ 208 h 156"/>
                <a:gd name="T30" fmla="*/ 3214 w 109"/>
                <a:gd name="T31" fmla="*/ 202 h 156"/>
                <a:gd name="T32" fmla="*/ 2829 w 109"/>
                <a:gd name="T33" fmla="*/ 194 h 156"/>
                <a:gd name="T34" fmla="*/ 2573 w 109"/>
                <a:gd name="T35" fmla="*/ 174 h 156"/>
                <a:gd name="T36" fmla="*/ 2573 w 109"/>
                <a:gd name="T37" fmla="*/ 154 h 156"/>
                <a:gd name="T38" fmla="*/ 2750 w 109"/>
                <a:gd name="T39" fmla="*/ 134 h 156"/>
                <a:gd name="T40" fmla="*/ 2913 w 109"/>
                <a:gd name="T41" fmla="*/ 110 h 156"/>
                <a:gd name="T42" fmla="*/ 2750 w 109"/>
                <a:gd name="T43" fmla="*/ 88 h 156"/>
                <a:gd name="T44" fmla="*/ 2359 w 109"/>
                <a:gd name="T45" fmla="*/ 56 h 156"/>
                <a:gd name="T46" fmla="*/ 1535 w 109"/>
                <a:gd name="T47" fmla="*/ 3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530 w 46"/>
                <a:gd name="T1" fmla="*/ 0 h 94"/>
                <a:gd name="T2" fmla="*/ 970 w 46"/>
                <a:gd name="T3" fmla="*/ 55 h 94"/>
                <a:gd name="T4" fmla="*/ 720 w 46"/>
                <a:gd name="T5" fmla="*/ 92 h 94"/>
                <a:gd name="T6" fmla="*/ 534 w 46"/>
                <a:gd name="T7" fmla="*/ 120 h 94"/>
                <a:gd name="T8" fmla="*/ 0 w 46"/>
                <a:gd name="T9" fmla="*/ 140 h 94"/>
                <a:gd name="T10" fmla="*/ 586 w 46"/>
                <a:gd name="T11" fmla="*/ 132 h 94"/>
                <a:gd name="T12" fmla="*/ 1135 w 46"/>
                <a:gd name="T13" fmla="*/ 122 h 94"/>
                <a:gd name="T14" fmla="*/ 1537 w 46"/>
                <a:gd name="T15" fmla="*/ 103 h 94"/>
                <a:gd name="T16" fmla="*/ 1934 w 46"/>
                <a:gd name="T17" fmla="*/ 85 h 94"/>
                <a:gd name="T18" fmla="*/ 2202 w 46"/>
                <a:gd name="T19" fmla="*/ 67 h 94"/>
                <a:gd name="T20" fmla="*/ 2229 w 46"/>
                <a:gd name="T21" fmla="*/ 43 h 94"/>
                <a:gd name="T22" fmla="*/ 2062 w 46"/>
                <a:gd name="T23" fmla="*/ 15 h 94"/>
                <a:gd name="T24" fmla="*/ 1530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68 w 54"/>
                <a:gd name="T5" fmla="*/ 3 h 40"/>
                <a:gd name="T6" fmla="*/ 543 w 54"/>
                <a:gd name="T7" fmla="*/ 8 h 40"/>
                <a:gd name="T8" fmla="*/ 873 w 54"/>
                <a:gd name="T9" fmla="*/ 12 h 40"/>
                <a:gd name="T10" fmla="*/ 1231 w 54"/>
                <a:gd name="T11" fmla="*/ 15 h 40"/>
                <a:gd name="T12" fmla="*/ 1615 w 54"/>
                <a:gd name="T13" fmla="*/ 17 h 40"/>
                <a:gd name="T14" fmla="*/ 1919 w 54"/>
                <a:gd name="T15" fmla="*/ 18 h 40"/>
                <a:gd name="T16" fmla="*/ 2276 w 54"/>
                <a:gd name="T17" fmla="*/ 16 h 40"/>
                <a:gd name="T18" fmla="*/ 2247 w 54"/>
                <a:gd name="T19" fmla="*/ 38 h 40"/>
                <a:gd name="T20" fmla="*/ 2121 w 54"/>
                <a:gd name="T21" fmla="*/ 46 h 40"/>
                <a:gd name="T22" fmla="*/ 1868 w 54"/>
                <a:gd name="T23" fmla="*/ 51 h 40"/>
                <a:gd name="T24" fmla="*/ 1552 w 54"/>
                <a:gd name="T25" fmla="*/ 53 h 40"/>
                <a:gd name="T26" fmla="*/ 1164 w 54"/>
                <a:gd name="T27" fmla="*/ 52 h 40"/>
                <a:gd name="T28" fmla="*/ 788 w 54"/>
                <a:gd name="T29" fmla="*/ 45 h 40"/>
                <a:gd name="T30" fmla="*/ 407 w 54"/>
                <a:gd name="T31" fmla="*/ 3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796 w 596"/>
                <a:gd name="T1" fmla="*/ 542 h 666"/>
                <a:gd name="T2" fmla="*/ 295 w 596"/>
                <a:gd name="T3" fmla="*/ 502 h 666"/>
                <a:gd name="T4" fmla="*/ 0 w 596"/>
                <a:gd name="T5" fmla="*/ 424 h 666"/>
                <a:gd name="T6" fmla="*/ 178 w 596"/>
                <a:gd name="T7" fmla="*/ 327 h 666"/>
                <a:gd name="T8" fmla="*/ 1240 w 596"/>
                <a:gd name="T9" fmla="*/ 222 h 666"/>
                <a:gd name="T10" fmla="*/ 3370 w 596"/>
                <a:gd name="T11" fmla="*/ 125 h 666"/>
                <a:gd name="T12" fmla="*/ 6965 w 596"/>
                <a:gd name="T13" fmla="*/ 44 h 666"/>
                <a:gd name="T14" fmla="*/ 12087 w 596"/>
                <a:gd name="T15" fmla="*/ 2 h 666"/>
                <a:gd name="T16" fmla="*/ 18638 w 596"/>
                <a:gd name="T17" fmla="*/ 9 h 666"/>
                <a:gd name="T18" fmla="*/ 23711 w 596"/>
                <a:gd name="T19" fmla="*/ 99 h 666"/>
                <a:gd name="T20" fmla="*/ 27140 w 596"/>
                <a:gd name="T21" fmla="*/ 242 h 666"/>
                <a:gd name="T22" fmla="*/ 28940 w 596"/>
                <a:gd name="T23" fmla="*/ 419 h 666"/>
                <a:gd name="T24" fmla="*/ 29163 w 596"/>
                <a:gd name="T25" fmla="*/ 602 h 666"/>
                <a:gd name="T26" fmla="*/ 27751 w 596"/>
                <a:gd name="T27" fmla="*/ 771 h 666"/>
                <a:gd name="T28" fmla="*/ 24832 w 596"/>
                <a:gd name="T29" fmla="*/ 903 h 666"/>
                <a:gd name="T30" fmla="*/ 20429 w 596"/>
                <a:gd name="T31" fmla="*/ 975 h 666"/>
                <a:gd name="T32" fmla="*/ 19063 w 596"/>
                <a:gd name="T33" fmla="*/ 968 h 666"/>
                <a:gd name="T34" fmla="*/ 21618 w 596"/>
                <a:gd name="T35" fmla="*/ 908 h 666"/>
                <a:gd name="T36" fmla="*/ 23606 w 596"/>
                <a:gd name="T37" fmla="*/ 798 h 666"/>
                <a:gd name="T38" fmla="*/ 24973 w 596"/>
                <a:gd name="T39" fmla="*/ 666 h 666"/>
                <a:gd name="T40" fmla="*/ 25458 w 596"/>
                <a:gd name="T41" fmla="*/ 522 h 666"/>
                <a:gd name="T42" fmla="*/ 25165 w 596"/>
                <a:gd name="T43" fmla="*/ 379 h 666"/>
                <a:gd name="T44" fmla="*/ 23742 w 596"/>
                <a:gd name="T45" fmla="*/ 255 h 666"/>
                <a:gd name="T46" fmla="*/ 21210 w 596"/>
                <a:gd name="T47" fmla="*/ 165 h 666"/>
                <a:gd name="T48" fmla="*/ 16718 w 596"/>
                <a:gd name="T49" fmla="*/ 109 h 666"/>
                <a:gd name="T50" fmla="*/ 12057 w 596"/>
                <a:gd name="T51" fmla="*/ 88 h 666"/>
                <a:gd name="T52" fmla="*/ 8532 w 596"/>
                <a:gd name="T53" fmla="*/ 103 h 666"/>
                <a:gd name="T54" fmla="*/ 5938 w 596"/>
                <a:gd name="T55" fmla="*/ 147 h 666"/>
                <a:gd name="T56" fmla="*/ 4108 w 596"/>
                <a:gd name="T57" fmla="*/ 218 h 666"/>
                <a:gd name="T58" fmla="*/ 2796 w 596"/>
                <a:gd name="T59" fmla="*/ 303 h 666"/>
                <a:gd name="T60" fmla="*/ 1955 w 596"/>
                <a:gd name="T61" fmla="*/ 399 h 666"/>
                <a:gd name="T62" fmla="*/ 1373 w 596"/>
                <a:gd name="T63" fmla="*/ 496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76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4" y="77391"/>
            <a:ext cx="8243887" cy="985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20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4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1A4B8A8-41E6-403B-84CD-80ADEB076173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66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3429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0287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-7938" y="0"/>
            <a:ext cx="2833688" cy="5142310"/>
            <a:chOff x="-5" y="0"/>
            <a:chExt cx="1785" cy="4319"/>
          </a:xfrm>
        </p:grpSpPr>
        <p:sp>
          <p:nvSpPr>
            <p:cNvPr id="9224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225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9263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64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65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226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227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925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5367 w 217"/>
                  <a:gd name="T1" fmla="*/ 24656 h 210"/>
                  <a:gd name="T2" fmla="*/ 4288 w 217"/>
                  <a:gd name="T3" fmla="*/ 23312 h 210"/>
                  <a:gd name="T4" fmla="*/ 3080 w 217"/>
                  <a:gd name="T5" fmla="*/ 21285 h 210"/>
                  <a:gd name="T6" fmla="*/ 1789 w 217"/>
                  <a:gd name="T7" fmla="*/ 18614 h 210"/>
                  <a:gd name="T8" fmla="*/ 550 w 217"/>
                  <a:gd name="T9" fmla="*/ 15832 h 210"/>
                  <a:gd name="T10" fmla="*/ 0 w 217"/>
                  <a:gd name="T11" fmla="*/ 12811 h 210"/>
                  <a:gd name="T12" fmla="*/ 1 w 217"/>
                  <a:gd name="T13" fmla="*/ 9591 h 210"/>
                  <a:gd name="T14" fmla="*/ 1057 w 217"/>
                  <a:gd name="T15" fmla="*/ 6647 h 210"/>
                  <a:gd name="T16" fmla="*/ 3173 w 217"/>
                  <a:gd name="T17" fmla="*/ 4170 h 210"/>
                  <a:gd name="T18" fmla="*/ 5292 w 217"/>
                  <a:gd name="T19" fmla="*/ 2584 h 210"/>
                  <a:gd name="T20" fmla="*/ 7026 w 217"/>
                  <a:gd name="T21" fmla="*/ 1410 h 210"/>
                  <a:gd name="T22" fmla="*/ 8426 w 217"/>
                  <a:gd name="T23" fmla="*/ 794 h 210"/>
                  <a:gd name="T24" fmla="*/ 9523 w 217"/>
                  <a:gd name="T25" fmla="*/ 550 h 210"/>
                  <a:gd name="T26" fmla="*/ 10303 w 217"/>
                  <a:gd name="T27" fmla="*/ 550 h 210"/>
                  <a:gd name="T28" fmla="*/ 12154 w 217"/>
                  <a:gd name="T29" fmla="*/ 0 h 210"/>
                  <a:gd name="T30" fmla="*/ 17277 w 217"/>
                  <a:gd name="T31" fmla="*/ 977 h 210"/>
                  <a:gd name="T32" fmla="*/ 18704 w 217"/>
                  <a:gd name="T33" fmla="*/ 1410 h 210"/>
                  <a:gd name="T34" fmla="*/ 20108 w 217"/>
                  <a:gd name="T35" fmla="*/ 1791 h 210"/>
                  <a:gd name="T36" fmla="*/ 21313 w 217"/>
                  <a:gd name="T37" fmla="*/ 2203 h 210"/>
                  <a:gd name="T38" fmla="*/ 22229 w 217"/>
                  <a:gd name="T39" fmla="*/ 2708 h 210"/>
                  <a:gd name="T40" fmla="*/ 23231 w 217"/>
                  <a:gd name="T41" fmla="*/ 3179 h 210"/>
                  <a:gd name="T42" fmla="*/ 24019 w 217"/>
                  <a:gd name="T43" fmla="*/ 3728 h 210"/>
                  <a:gd name="T44" fmla="*/ 24638 w 217"/>
                  <a:gd name="T45" fmla="*/ 4445 h 210"/>
                  <a:gd name="T46" fmla="*/ 25363 w 217"/>
                  <a:gd name="T47" fmla="*/ 5313 h 210"/>
                  <a:gd name="T48" fmla="*/ 24019 w 217"/>
                  <a:gd name="T49" fmla="*/ 4754 h 210"/>
                  <a:gd name="T50" fmla="*/ 22732 w 217"/>
                  <a:gd name="T51" fmla="*/ 4235 h 210"/>
                  <a:gd name="T52" fmla="*/ 21435 w 217"/>
                  <a:gd name="T53" fmla="*/ 3907 h 210"/>
                  <a:gd name="T54" fmla="*/ 20108 w 217"/>
                  <a:gd name="T55" fmla="*/ 3474 h 210"/>
                  <a:gd name="T56" fmla="*/ 19053 w 217"/>
                  <a:gd name="T57" fmla="*/ 3179 h 210"/>
                  <a:gd name="T58" fmla="*/ 17951 w 217"/>
                  <a:gd name="T59" fmla="*/ 3081 h 210"/>
                  <a:gd name="T60" fmla="*/ 16680 w 217"/>
                  <a:gd name="T61" fmla="*/ 2890 h 210"/>
                  <a:gd name="T62" fmla="*/ 15627 w 217"/>
                  <a:gd name="T63" fmla="*/ 2890 h 210"/>
                  <a:gd name="T64" fmla="*/ 14617 w 217"/>
                  <a:gd name="T65" fmla="*/ 2890 h 210"/>
                  <a:gd name="T66" fmla="*/ 13561 w 217"/>
                  <a:gd name="T67" fmla="*/ 2935 h 210"/>
                  <a:gd name="T68" fmla="*/ 12477 w 217"/>
                  <a:gd name="T69" fmla="*/ 3179 h 210"/>
                  <a:gd name="T70" fmla="*/ 11564 w 217"/>
                  <a:gd name="T71" fmla="*/ 3443 h 210"/>
                  <a:gd name="T72" fmla="*/ 10632 w 217"/>
                  <a:gd name="T73" fmla="*/ 3907 h 210"/>
                  <a:gd name="T74" fmla="*/ 9537 w 217"/>
                  <a:gd name="T75" fmla="*/ 4235 h 210"/>
                  <a:gd name="T76" fmla="*/ 8650 w 217"/>
                  <a:gd name="T77" fmla="*/ 4789 h 210"/>
                  <a:gd name="T78" fmla="*/ 7741 w 217"/>
                  <a:gd name="T79" fmla="*/ 5379 h 210"/>
                  <a:gd name="T80" fmla="*/ 6085 w 217"/>
                  <a:gd name="T81" fmla="*/ 7168 h 210"/>
                  <a:gd name="T82" fmla="*/ 4952 w 217"/>
                  <a:gd name="T83" fmla="*/ 9374 h 210"/>
                  <a:gd name="T84" fmla="*/ 4288 w 217"/>
                  <a:gd name="T85" fmla="*/ 12116 h 210"/>
                  <a:gd name="T86" fmla="*/ 4050 w 217"/>
                  <a:gd name="T87" fmla="*/ 14814 h 210"/>
                  <a:gd name="T88" fmla="*/ 4050 w 217"/>
                  <a:gd name="T89" fmla="*/ 17811 h 210"/>
                  <a:gd name="T90" fmla="*/ 4443 w 217"/>
                  <a:gd name="T91" fmla="*/ 20402 h 210"/>
                  <a:gd name="T92" fmla="*/ 4783 w 217"/>
                  <a:gd name="T93" fmla="*/ 22781 h 210"/>
                  <a:gd name="T94" fmla="*/ 5367 w 217"/>
                  <a:gd name="T95" fmla="*/ 24656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2428 w 182"/>
                  <a:gd name="T1" fmla="*/ 0 h 213"/>
                  <a:gd name="T2" fmla="*/ 12759 w 182"/>
                  <a:gd name="T3" fmla="*/ 244 h 213"/>
                  <a:gd name="T4" fmla="*/ 13473 w 182"/>
                  <a:gd name="T5" fmla="*/ 989 h 213"/>
                  <a:gd name="T6" fmla="*/ 14489 w 182"/>
                  <a:gd name="T7" fmla="*/ 2223 h 213"/>
                  <a:gd name="T8" fmla="*/ 15651 w 182"/>
                  <a:gd name="T9" fmla="*/ 4021 h 213"/>
                  <a:gd name="T10" fmla="*/ 16539 w 182"/>
                  <a:gd name="T11" fmla="*/ 6253 h 213"/>
                  <a:gd name="T12" fmla="*/ 17129 w 182"/>
                  <a:gd name="T13" fmla="*/ 9215 h 213"/>
                  <a:gd name="T14" fmla="*/ 17129 w 182"/>
                  <a:gd name="T15" fmla="*/ 12713 h 213"/>
                  <a:gd name="T16" fmla="*/ 16412 w 182"/>
                  <a:gd name="T17" fmla="*/ 16840 h 213"/>
                  <a:gd name="T18" fmla="*/ 16011 w 182"/>
                  <a:gd name="T19" fmla="*/ 17990 h 213"/>
                  <a:gd name="T20" fmla="*/ 15514 w 182"/>
                  <a:gd name="T21" fmla="*/ 18940 h 213"/>
                  <a:gd name="T22" fmla="*/ 14979 w 182"/>
                  <a:gd name="T23" fmla="*/ 19977 h 213"/>
                  <a:gd name="T24" fmla="*/ 14257 w 182"/>
                  <a:gd name="T25" fmla="*/ 20889 h 213"/>
                  <a:gd name="T26" fmla="*/ 13296 w 182"/>
                  <a:gd name="T27" fmla="*/ 21761 h 213"/>
                  <a:gd name="T28" fmla="*/ 12507 w 182"/>
                  <a:gd name="T29" fmla="*/ 22419 h 213"/>
                  <a:gd name="T30" fmla="*/ 11659 w 182"/>
                  <a:gd name="T31" fmla="*/ 23057 h 213"/>
                  <a:gd name="T32" fmla="*/ 10453 w 182"/>
                  <a:gd name="T33" fmla="*/ 23569 h 213"/>
                  <a:gd name="T34" fmla="*/ 9359 w 182"/>
                  <a:gd name="T35" fmla="*/ 23822 h 213"/>
                  <a:gd name="T36" fmla="*/ 8266 w 182"/>
                  <a:gd name="T37" fmla="*/ 24125 h 213"/>
                  <a:gd name="T38" fmla="*/ 6992 w 182"/>
                  <a:gd name="T39" fmla="*/ 24351 h 213"/>
                  <a:gd name="T40" fmla="*/ 5626 w 182"/>
                  <a:gd name="T41" fmla="*/ 24351 h 213"/>
                  <a:gd name="T42" fmla="*/ 4166 w 182"/>
                  <a:gd name="T43" fmla="*/ 24125 h 213"/>
                  <a:gd name="T44" fmla="*/ 2856 w 182"/>
                  <a:gd name="T45" fmla="*/ 23822 h 213"/>
                  <a:gd name="T46" fmla="*/ 1337 w 182"/>
                  <a:gd name="T47" fmla="*/ 23301 h 213"/>
                  <a:gd name="T48" fmla="*/ 0 w 182"/>
                  <a:gd name="T49" fmla="*/ 22682 h 213"/>
                  <a:gd name="T50" fmla="*/ 1277 w 182"/>
                  <a:gd name="T51" fmla="*/ 23569 h 213"/>
                  <a:gd name="T52" fmla="*/ 2531 w 182"/>
                  <a:gd name="T53" fmla="*/ 24125 h 213"/>
                  <a:gd name="T54" fmla="*/ 3809 w 182"/>
                  <a:gd name="T55" fmla="*/ 24724 h 213"/>
                  <a:gd name="T56" fmla="*/ 4879 w 182"/>
                  <a:gd name="T57" fmla="*/ 25156 h 213"/>
                  <a:gd name="T58" fmla="*/ 5997 w 182"/>
                  <a:gd name="T59" fmla="*/ 25516 h 213"/>
                  <a:gd name="T60" fmla="*/ 7228 w 182"/>
                  <a:gd name="T61" fmla="*/ 25659 h 213"/>
                  <a:gd name="T62" fmla="*/ 8279 w 182"/>
                  <a:gd name="T63" fmla="*/ 25704 h 213"/>
                  <a:gd name="T64" fmla="*/ 9409 w 182"/>
                  <a:gd name="T65" fmla="*/ 25704 h 213"/>
                  <a:gd name="T66" fmla="*/ 10405 w 182"/>
                  <a:gd name="T67" fmla="*/ 25659 h 213"/>
                  <a:gd name="T68" fmla="*/ 11401 w 182"/>
                  <a:gd name="T69" fmla="*/ 25419 h 213"/>
                  <a:gd name="T70" fmla="*/ 12264 w 182"/>
                  <a:gd name="T71" fmla="*/ 25156 h 213"/>
                  <a:gd name="T72" fmla="*/ 13181 w 182"/>
                  <a:gd name="T73" fmla="*/ 24902 h 213"/>
                  <a:gd name="T74" fmla="*/ 14013 w 182"/>
                  <a:gd name="T75" fmla="*/ 24594 h 213"/>
                  <a:gd name="T76" fmla="*/ 14800 w 182"/>
                  <a:gd name="T77" fmla="*/ 24044 h 213"/>
                  <a:gd name="T78" fmla="*/ 15514 w 182"/>
                  <a:gd name="T79" fmla="*/ 23569 h 213"/>
                  <a:gd name="T80" fmla="*/ 16172 w 182"/>
                  <a:gd name="T81" fmla="*/ 23057 h 213"/>
                  <a:gd name="T82" fmla="*/ 18005 w 182"/>
                  <a:gd name="T83" fmla="*/ 21251 h 213"/>
                  <a:gd name="T84" fmla="*/ 19269 w 182"/>
                  <a:gd name="T85" fmla="*/ 19465 h 213"/>
                  <a:gd name="T86" fmla="*/ 20017 w 182"/>
                  <a:gd name="T87" fmla="*/ 17397 h 213"/>
                  <a:gd name="T88" fmla="*/ 20427 w 182"/>
                  <a:gd name="T89" fmla="*/ 15504 h 213"/>
                  <a:gd name="T90" fmla="*/ 20674 w 182"/>
                  <a:gd name="T91" fmla="*/ 13461 h 213"/>
                  <a:gd name="T92" fmla="*/ 20674 w 182"/>
                  <a:gd name="T93" fmla="*/ 11442 h 213"/>
                  <a:gd name="T94" fmla="*/ 20773 w 182"/>
                  <a:gd name="T95" fmla="*/ 9554 h 213"/>
                  <a:gd name="T96" fmla="*/ 19677 w 182"/>
                  <a:gd name="T97" fmla="*/ 5574 h 213"/>
                  <a:gd name="T98" fmla="*/ 17817 w 182"/>
                  <a:gd name="T99" fmla="*/ 2481 h 213"/>
                  <a:gd name="T100" fmla="*/ 17157 w 182"/>
                  <a:gd name="T101" fmla="*/ 2223 h 213"/>
                  <a:gd name="T102" fmla="*/ 16784 w 182"/>
                  <a:gd name="T103" fmla="*/ 1844 h 213"/>
                  <a:gd name="T104" fmla="*/ 16172 w 182"/>
                  <a:gd name="T105" fmla="*/ 1541 h 213"/>
                  <a:gd name="T106" fmla="*/ 15747 w 182"/>
                  <a:gd name="T107" fmla="*/ 1330 h 213"/>
                  <a:gd name="T108" fmla="*/ 15048 w 182"/>
                  <a:gd name="T109" fmla="*/ 1066 h 213"/>
                  <a:gd name="T110" fmla="*/ 14361 w 182"/>
                  <a:gd name="T111" fmla="*/ 737 h 213"/>
                  <a:gd name="T112" fmla="*/ 13545 w 182"/>
                  <a:gd name="T113" fmla="*/ 353 h 213"/>
                  <a:gd name="T114" fmla="*/ 12428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2 w 128"/>
                  <a:gd name="T5" fmla="*/ 1 h 217"/>
                  <a:gd name="T6" fmla="*/ 2 w 128"/>
                  <a:gd name="T7" fmla="*/ 1 h 217"/>
                  <a:gd name="T8" fmla="*/ 2 w 128"/>
                  <a:gd name="T9" fmla="*/ 1 h 217"/>
                  <a:gd name="T10" fmla="*/ 2 w 128"/>
                  <a:gd name="T11" fmla="*/ 1 h 217"/>
                  <a:gd name="T12" fmla="*/ 2 w 128"/>
                  <a:gd name="T13" fmla="*/ 2 h 217"/>
                  <a:gd name="T14" fmla="*/ 1 w 128"/>
                  <a:gd name="T15" fmla="*/ 2 h 217"/>
                  <a:gd name="T16" fmla="*/ 1 w 128"/>
                  <a:gd name="T17" fmla="*/ 3 h 217"/>
                  <a:gd name="T18" fmla="*/ 1 w 128"/>
                  <a:gd name="T19" fmla="*/ 3 h 217"/>
                  <a:gd name="T20" fmla="*/ 1 w 128"/>
                  <a:gd name="T21" fmla="*/ 3 h 217"/>
                  <a:gd name="T22" fmla="*/ 1 w 128"/>
                  <a:gd name="T23" fmla="*/ 3 h 217"/>
                  <a:gd name="T24" fmla="*/ 1 w 128"/>
                  <a:gd name="T25" fmla="*/ 3 h 217"/>
                  <a:gd name="T26" fmla="*/ 1 w 128"/>
                  <a:gd name="T27" fmla="*/ 3 h 217"/>
                  <a:gd name="T28" fmla="*/ 1 w 128"/>
                  <a:gd name="T29" fmla="*/ 3 h 217"/>
                  <a:gd name="T30" fmla="*/ 0 w 128"/>
                  <a:gd name="T31" fmla="*/ 2 h 217"/>
                  <a:gd name="T32" fmla="*/ 1 w 128"/>
                  <a:gd name="T33" fmla="*/ 2 h 217"/>
                  <a:gd name="T34" fmla="*/ 1 w 128"/>
                  <a:gd name="T35" fmla="*/ 2 h 217"/>
                  <a:gd name="T36" fmla="*/ 1 w 128"/>
                  <a:gd name="T37" fmla="*/ 2 h 217"/>
                  <a:gd name="T38" fmla="*/ 1 w 128"/>
                  <a:gd name="T39" fmla="*/ 2 h 217"/>
                  <a:gd name="T40" fmla="*/ 1 w 128"/>
                  <a:gd name="T41" fmla="*/ 2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2 w 117"/>
                  <a:gd name="T19" fmla="*/ 1 h 132"/>
                  <a:gd name="T20" fmla="*/ 2 w 117"/>
                  <a:gd name="T21" fmla="*/ 1 h 132"/>
                  <a:gd name="T22" fmla="*/ 2 w 117"/>
                  <a:gd name="T23" fmla="*/ 1 h 132"/>
                  <a:gd name="T24" fmla="*/ 2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2 w 117"/>
                  <a:gd name="T47" fmla="*/ 1 h 132"/>
                  <a:gd name="T48" fmla="*/ 2 w 117"/>
                  <a:gd name="T49" fmla="*/ 1 h 132"/>
                  <a:gd name="T50" fmla="*/ 2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9259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926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2 h 564"/>
                    <a:gd name="T14" fmla="*/ 1 w 207"/>
                    <a:gd name="T15" fmla="*/ 2 h 564"/>
                    <a:gd name="T16" fmla="*/ 1 w 207"/>
                    <a:gd name="T17" fmla="*/ 2 h 564"/>
                    <a:gd name="T18" fmla="*/ 1 w 207"/>
                    <a:gd name="T19" fmla="*/ 3 h 564"/>
                    <a:gd name="T20" fmla="*/ 1 w 207"/>
                    <a:gd name="T21" fmla="*/ 3 h 564"/>
                    <a:gd name="T22" fmla="*/ 1 w 207"/>
                    <a:gd name="T23" fmla="*/ 3 h 564"/>
                    <a:gd name="T24" fmla="*/ 1 w 207"/>
                    <a:gd name="T25" fmla="*/ 4 h 564"/>
                    <a:gd name="T26" fmla="*/ 1 w 207"/>
                    <a:gd name="T27" fmla="*/ 4 h 564"/>
                    <a:gd name="T28" fmla="*/ 1 w 207"/>
                    <a:gd name="T29" fmla="*/ 4 h 564"/>
                    <a:gd name="T30" fmla="*/ 1 w 207"/>
                    <a:gd name="T31" fmla="*/ 4 h 564"/>
                    <a:gd name="T32" fmla="*/ 1 w 207"/>
                    <a:gd name="T33" fmla="*/ 5 h 564"/>
                    <a:gd name="T34" fmla="*/ 1 w 207"/>
                    <a:gd name="T35" fmla="*/ 4 h 564"/>
                    <a:gd name="T36" fmla="*/ 1 w 207"/>
                    <a:gd name="T37" fmla="*/ 4 h 564"/>
                    <a:gd name="T38" fmla="*/ 1 w 207"/>
                    <a:gd name="T39" fmla="*/ 3 h 564"/>
                    <a:gd name="T40" fmla="*/ 1 w 207"/>
                    <a:gd name="T41" fmla="*/ 3 h 564"/>
                    <a:gd name="T42" fmla="*/ 1 w 207"/>
                    <a:gd name="T43" fmla="*/ 3 h 564"/>
                    <a:gd name="T44" fmla="*/ 1 w 207"/>
                    <a:gd name="T45" fmla="*/ 3 h 564"/>
                    <a:gd name="T46" fmla="*/ 1 w 207"/>
                    <a:gd name="T47" fmla="*/ 2 h 564"/>
                    <a:gd name="T48" fmla="*/ 1 w 207"/>
                    <a:gd name="T49" fmla="*/ 2 h 564"/>
                    <a:gd name="T50" fmla="*/ 1 w 207"/>
                    <a:gd name="T51" fmla="*/ 2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6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2 h 232"/>
                    <a:gd name="T10" fmla="*/ 1 w 47"/>
                    <a:gd name="T11" fmla="*/ 2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6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9228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9251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2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3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229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924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4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230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9245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46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47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23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8 w 109"/>
                <a:gd name="T3" fmla="*/ 1 h 156"/>
                <a:gd name="T4" fmla="*/ 222 w 109"/>
                <a:gd name="T5" fmla="*/ 5 h 156"/>
                <a:gd name="T6" fmla="*/ 443 w 109"/>
                <a:gd name="T7" fmla="*/ 28 h 156"/>
                <a:gd name="T8" fmla="*/ 701 w 109"/>
                <a:gd name="T9" fmla="*/ 59 h 156"/>
                <a:gd name="T10" fmla="*/ 937 w 109"/>
                <a:gd name="T11" fmla="*/ 107 h 156"/>
                <a:gd name="T12" fmla="*/ 1153 w 109"/>
                <a:gd name="T13" fmla="*/ 173 h 156"/>
                <a:gd name="T14" fmla="*/ 1287 w 109"/>
                <a:gd name="T15" fmla="*/ 261 h 156"/>
                <a:gd name="T16" fmla="*/ 1319 w 109"/>
                <a:gd name="T17" fmla="*/ 383 h 156"/>
                <a:gd name="T18" fmla="*/ 1256 w 109"/>
                <a:gd name="T19" fmla="*/ 383 h 156"/>
                <a:gd name="T20" fmla="*/ 1194 w 109"/>
                <a:gd name="T21" fmla="*/ 383 h 156"/>
                <a:gd name="T22" fmla="*/ 1121 w 109"/>
                <a:gd name="T23" fmla="*/ 383 h 156"/>
                <a:gd name="T24" fmla="*/ 1037 w 109"/>
                <a:gd name="T25" fmla="*/ 371 h 156"/>
                <a:gd name="T26" fmla="*/ 977 w 109"/>
                <a:gd name="T27" fmla="*/ 370 h 156"/>
                <a:gd name="T28" fmla="*/ 899 w 109"/>
                <a:gd name="T29" fmla="*/ 364 h 156"/>
                <a:gd name="T30" fmla="*/ 793 w 109"/>
                <a:gd name="T31" fmla="*/ 351 h 156"/>
                <a:gd name="T32" fmla="*/ 701 w 109"/>
                <a:gd name="T33" fmla="*/ 338 h 156"/>
                <a:gd name="T34" fmla="*/ 639 w 109"/>
                <a:gd name="T35" fmla="*/ 306 h 156"/>
                <a:gd name="T36" fmla="*/ 639 w 109"/>
                <a:gd name="T37" fmla="*/ 272 h 156"/>
                <a:gd name="T38" fmla="*/ 672 w 109"/>
                <a:gd name="T39" fmla="*/ 233 h 156"/>
                <a:gd name="T40" fmla="*/ 705 w 109"/>
                <a:gd name="T41" fmla="*/ 193 h 156"/>
                <a:gd name="T42" fmla="*/ 672 w 109"/>
                <a:gd name="T43" fmla="*/ 151 h 156"/>
                <a:gd name="T44" fmla="*/ 579 w 109"/>
                <a:gd name="T45" fmla="*/ 104 h 156"/>
                <a:gd name="T46" fmla="*/ 378 w 109"/>
                <a:gd name="T47" fmla="*/ 5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79 w 54"/>
                <a:gd name="T5" fmla="*/ 3 h 40"/>
                <a:gd name="T6" fmla="*/ 177 w 54"/>
                <a:gd name="T7" fmla="*/ 22 h 40"/>
                <a:gd name="T8" fmla="*/ 295 w 54"/>
                <a:gd name="T9" fmla="*/ 30 h 40"/>
                <a:gd name="T10" fmla="*/ 395 w 54"/>
                <a:gd name="T11" fmla="*/ 37 h 40"/>
                <a:gd name="T12" fmla="*/ 500 w 54"/>
                <a:gd name="T13" fmla="*/ 43 h 40"/>
                <a:gd name="T14" fmla="*/ 611 w 54"/>
                <a:gd name="T15" fmla="*/ 46 h 40"/>
                <a:gd name="T16" fmla="*/ 737 w 54"/>
                <a:gd name="T17" fmla="*/ 40 h 40"/>
                <a:gd name="T18" fmla="*/ 721 w 54"/>
                <a:gd name="T19" fmla="*/ 63 h 40"/>
                <a:gd name="T20" fmla="*/ 680 w 54"/>
                <a:gd name="T21" fmla="*/ 84 h 40"/>
                <a:gd name="T22" fmla="*/ 603 w 54"/>
                <a:gd name="T23" fmla="*/ 97 h 40"/>
                <a:gd name="T24" fmla="*/ 495 w 54"/>
                <a:gd name="T25" fmla="*/ 102 h 40"/>
                <a:gd name="T26" fmla="*/ 379 w 54"/>
                <a:gd name="T27" fmla="*/ 101 h 40"/>
                <a:gd name="T28" fmla="*/ 254 w 54"/>
                <a:gd name="T29" fmla="*/ 82 h 40"/>
                <a:gd name="T30" fmla="*/ 133 w 54"/>
                <a:gd name="T31" fmla="*/ 5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8 h 237"/>
                <a:gd name="T4" fmla="*/ 120 w 257"/>
                <a:gd name="T5" fmla="*/ 76 h 237"/>
                <a:gd name="T6" fmla="*/ 276 w 257"/>
                <a:gd name="T7" fmla="*/ 117 h 237"/>
                <a:gd name="T8" fmla="*/ 494 w 257"/>
                <a:gd name="T9" fmla="*/ 151 h 237"/>
                <a:gd name="T10" fmla="*/ 799 w 257"/>
                <a:gd name="T11" fmla="*/ 183 h 237"/>
                <a:gd name="T12" fmla="*/ 1185 w 257"/>
                <a:gd name="T13" fmla="*/ 217 h 237"/>
                <a:gd name="T14" fmla="*/ 1679 w 257"/>
                <a:gd name="T15" fmla="*/ 248 h 237"/>
                <a:gd name="T16" fmla="*/ 2247 w 257"/>
                <a:gd name="T17" fmla="*/ 274 h 237"/>
                <a:gd name="T18" fmla="*/ 2978 w 257"/>
                <a:gd name="T19" fmla="*/ 299 h 237"/>
                <a:gd name="T20" fmla="*/ 3804 w 257"/>
                <a:gd name="T21" fmla="*/ 319 h 237"/>
                <a:gd name="T22" fmla="*/ 4685 w 257"/>
                <a:gd name="T23" fmla="*/ 337 h 237"/>
                <a:gd name="T24" fmla="*/ 5776 w 257"/>
                <a:gd name="T25" fmla="*/ 351 h 237"/>
                <a:gd name="T26" fmla="*/ 6966 w 257"/>
                <a:gd name="T27" fmla="*/ 360 h 237"/>
                <a:gd name="T28" fmla="*/ 8326 w 257"/>
                <a:gd name="T29" fmla="*/ 365 h 237"/>
                <a:gd name="T30" fmla="*/ 9732 w 257"/>
                <a:gd name="T31" fmla="*/ 363 h 237"/>
                <a:gd name="T32" fmla="*/ 11377 w 257"/>
                <a:gd name="T33" fmla="*/ 358 h 237"/>
                <a:gd name="T34" fmla="*/ 9935 w 257"/>
                <a:gd name="T35" fmla="*/ 349 h 237"/>
                <a:gd name="T36" fmla="*/ 8620 w 257"/>
                <a:gd name="T37" fmla="*/ 338 h 237"/>
                <a:gd name="T38" fmla="*/ 7528 w 257"/>
                <a:gd name="T39" fmla="*/ 326 h 237"/>
                <a:gd name="T40" fmla="*/ 6552 w 257"/>
                <a:gd name="T41" fmla="*/ 314 h 237"/>
                <a:gd name="T42" fmla="*/ 5662 w 257"/>
                <a:gd name="T43" fmla="*/ 298 h 237"/>
                <a:gd name="T44" fmla="*/ 4961 w 257"/>
                <a:gd name="T45" fmla="*/ 280 h 237"/>
                <a:gd name="T46" fmla="*/ 4314 w 257"/>
                <a:gd name="T47" fmla="*/ 261 h 237"/>
                <a:gd name="T48" fmla="*/ 3706 w 257"/>
                <a:gd name="T49" fmla="*/ 239 h 237"/>
                <a:gd name="T50" fmla="*/ 3160 w 257"/>
                <a:gd name="T51" fmla="*/ 217 h 237"/>
                <a:gd name="T52" fmla="*/ 2715 w 257"/>
                <a:gd name="T53" fmla="*/ 191 h 237"/>
                <a:gd name="T54" fmla="*/ 2333 w 257"/>
                <a:gd name="T55" fmla="*/ 165 h 237"/>
                <a:gd name="T56" fmla="*/ 1915 w 257"/>
                <a:gd name="T57" fmla="*/ 134 h 237"/>
                <a:gd name="T58" fmla="*/ 1460 w 257"/>
                <a:gd name="T59" fmla="*/ 105 h 237"/>
                <a:gd name="T60" fmla="*/ 1025 w 257"/>
                <a:gd name="T61" fmla="*/ 73 h 237"/>
                <a:gd name="T62" fmla="*/ 518 w 257"/>
                <a:gd name="T63" fmla="*/ 3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3714 w 124"/>
                <a:gd name="T1" fmla="*/ 0 h 110"/>
                <a:gd name="T2" fmla="*/ 5938 w 124"/>
                <a:gd name="T3" fmla="*/ 192 h 110"/>
                <a:gd name="T4" fmla="*/ 5770 w 124"/>
                <a:gd name="T5" fmla="*/ 191 h 110"/>
                <a:gd name="T6" fmla="*/ 5126 w 124"/>
                <a:gd name="T7" fmla="*/ 187 h 110"/>
                <a:gd name="T8" fmla="*/ 4284 w 124"/>
                <a:gd name="T9" fmla="*/ 182 h 110"/>
                <a:gd name="T10" fmla="*/ 3274 w 124"/>
                <a:gd name="T11" fmla="*/ 177 h 110"/>
                <a:gd name="T12" fmla="*/ 2155 w 124"/>
                <a:gd name="T13" fmla="*/ 174 h 110"/>
                <a:gd name="T14" fmla="*/ 1224 w 124"/>
                <a:gd name="T15" fmla="*/ 175 h 110"/>
                <a:gd name="T16" fmla="*/ 435 w 124"/>
                <a:gd name="T17" fmla="*/ 183 h 110"/>
                <a:gd name="T18" fmla="*/ 0 w 124"/>
                <a:gd name="T19" fmla="*/ 196 h 110"/>
                <a:gd name="T20" fmla="*/ 178 w 124"/>
                <a:gd name="T21" fmla="*/ 175 h 110"/>
                <a:gd name="T22" fmla="*/ 391 w 124"/>
                <a:gd name="T23" fmla="*/ 159 h 110"/>
                <a:gd name="T24" fmla="*/ 789 w 124"/>
                <a:gd name="T25" fmla="*/ 146 h 110"/>
                <a:gd name="T26" fmla="*/ 1224 w 124"/>
                <a:gd name="T27" fmla="*/ 136 h 110"/>
                <a:gd name="T28" fmla="*/ 1735 w 124"/>
                <a:gd name="T29" fmla="*/ 128 h 110"/>
                <a:gd name="T30" fmla="*/ 2240 w 124"/>
                <a:gd name="T31" fmla="*/ 127 h 110"/>
                <a:gd name="T32" fmla="*/ 2809 w 124"/>
                <a:gd name="T33" fmla="*/ 127 h 110"/>
                <a:gd name="T34" fmla="*/ 3453 w 124"/>
                <a:gd name="T35" fmla="*/ 133 h 110"/>
                <a:gd name="T36" fmla="*/ 3499 w 124"/>
                <a:gd name="T37" fmla="*/ 127 h 110"/>
                <a:gd name="T38" fmla="*/ 3359 w 124"/>
                <a:gd name="T39" fmla="*/ 101 h 110"/>
                <a:gd name="T40" fmla="*/ 3205 w 124"/>
                <a:gd name="T41" fmla="*/ 68 h 110"/>
                <a:gd name="T42" fmla="*/ 3147 w 124"/>
                <a:gd name="T43" fmla="*/ 53 h 110"/>
                <a:gd name="T44" fmla="*/ 3017 w 124"/>
                <a:gd name="T45" fmla="*/ 53 h 110"/>
                <a:gd name="T46" fmla="*/ 2902 w 124"/>
                <a:gd name="T47" fmla="*/ 51 h 110"/>
                <a:gd name="T48" fmla="*/ 2809 w 124"/>
                <a:gd name="T49" fmla="*/ 45 h 110"/>
                <a:gd name="T50" fmla="*/ 2758 w 124"/>
                <a:gd name="T51" fmla="*/ 39 h 110"/>
                <a:gd name="T52" fmla="*/ 2758 w 124"/>
                <a:gd name="T53" fmla="*/ 32 h 110"/>
                <a:gd name="T54" fmla="*/ 2809 w 124"/>
                <a:gd name="T55" fmla="*/ 27 h 110"/>
                <a:gd name="T56" fmla="*/ 3181 w 124"/>
                <a:gd name="T57" fmla="*/ 8 h 110"/>
                <a:gd name="T58" fmla="*/ 371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240 w 109"/>
                <a:gd name="T3" fmla="*/ 1 h 156"/>
                <a:gd name="T4" fmla="*/ 856 w 109"/>
                <a:gd name="T5" fmla="*/ 5 h 156"/>
                <a:gd name="T6" fmla="*/ 1790 w 109"/>
                <a:gd name="T7" fmla="*/ 12 h 156"/>
                <a:gd name="T8" fmla="*/ 2829 w 109"/>
                <a:gd name="T9" fmla="*/ 37 h 156"/>
                <a:gd name="T10" fmla="*/ 3815 w 109"/>
                <a:gd name="T11" fmla="*/ 57 h 156"/>
                <a:gd name="T12" fmla="*/ 4680 w 109"/>
                <a:gd name="T13" fmla="*/ 97 h 156"/>
                <a:gd name="T14" fmla="*/ 5208 w 109"/>
                <a:gd name="T15" fmla="*/ 150 h 156"/>
                <a:gd name="T16" fmla="*/ 5312 w 109"/>
                <a:gd name="T17" fmla="*/ 216 h 156"/>
                <a:gd name="T18" fmla="*/ 5145 w 109"/>
                <a:gd name="T19" fmla="*/ 216 h 156"/>
                <a:gd name="T20" fmla="*/ 4862 w 109"/>
                <a:gd name="T21" fmla="*/ 216 h 156"/>
                <a:gd name="T22" fmla="*/ 4533 w 109"/>
                <a:gd name="T23" fmla="*/ 216 h 156"/>
                <a:gd name="T24" fmla="*/ 4235 w 109"/>
                <a:gd name="T25" fmla="*/ 213 h 156"/>
                <a:gd name="T26" fmla="*/ 3939 w 109"/>
                <a:gd name="T27" fmla="*/ 212 h 156"/>
                <a:gd name="T28" fmla="*/ 3609 w 109"/>
                <a:gd name="T29" fmla="*/ 208 h 156"/>
                <a:gd name="T30" fmla="*/ 3214 w 109"/>
                <a:gd name="T31" fmla="*/ 202 h 156"/>
                <a:gd name="T32" fmla="*/ 2829 w 109"/>
                <a:gd name="T33" fmla="*/ 194 h 156"/>
                <a:gd name="T34" fmla="*/ 2573 w 109"/>
                <a:gd name="T35" fmla="*/ 174 h 156"/>
                <a:gd name="T36" fmla="*/ 2573 w 109"/>
                <a:gd name="T37" fmla="*/ 154 h 156"/>
                <a:gd name="T38" fmla="*/ 2750 w 109"/>
                <a:gd name="T39" fmla="*/ 134 h 156"/>
                <a:gd name="T40" fmla="*/ 2913 w 109"/>
                <a:gd name="T41" fmla="*/ 110 h 156"/>
                <a:gd name="T42" fmla="*/ 2750 w 109"/>
                <a:gd name="T43" fmla="*/ 88 h 156"/>
                <a:gd name="T44" fmla="*/ 2359 w 109"/>
                <a:gd name="T45" fmla="*/ 56 h 156"/>
                <a:gd name="T46" fmla="*/ 1535 w 109"/>
                <a:gd name="T47" fmla="*/ 3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530 w 46"/>
                <a:gd name="T1" fmla="*/ 0 h 94"/>
                <a:gd name="T2" fmla="*/ 970 w 46"/>
                <a:gd name="T3" fmla="*/ 55 h 94"/>
                <a:gd name="T4" fmla="*/ 720 w 46"/>
                <a:gd name="T5" fmla="*/ 92 h 94"/>
                <a:gd name="T6" fmla="*/ 534 w 46"/>
                <a:gd name="T7" fmla="*/ 120 h 94"/>
                <a:gd name="T8" fmla="*/ 0 w 46"/>
                <a:gd name="T9" fmla="*/ 140 h 94"/>
                <a:gd name="T10" fmla="*/ 586 w 46"/>
                <a:gd name="T11" fmla="*/ 132 h 94"/>
                <a:gd name="T12" fmla="*/ 1135 w 46"/>
                <a:gd name="T13" fmla="*/ 122 h 94"/>
                <a:gd name="T14" fmla="*/ 1537 w 46"/>
                <a:gd name="T15" fmla="*/ 103 h 94"/>
                <a:gd name="T16" fmla="*/ 1934 w 46"/>
                <a:gd name="T17" fmla="*/ 85 h 94"/>
                <a:gd name="T18" fmla="*/ 2202 w 46"/>
                <a:gd name="T19" fmla="*/ 67 h 94"/>
                <a:gd name="T20" fmla="*/ 2229 w 46"/>
                <a:gd name="T21" fmla="*/ 43 h 94"/>
                <a:gd name="T22" fmla="*/ 2062 w 46"/>
                <a:gd name="T23" fmla="*/ 15 h 94"/>
                <a:gd name="T24" fmla="*/ 1530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68 w 54"/>
                <a:gd name="T5" fmla="*/ 3 h 40"/>
                <a:gd name="T6" fmla="*/ 543 w 54"/>
                <a:gd name="T7" fmla="*/ 8 h 40"/>
                <a:gd name="T8" fmla="*/ 873 w 54"/>
                <a:gd name="T9" fmla="*/ 12 h 40"/>
                <a:gd name="T10" fmla="*/ 1231 w 54"/>
                <a:gd name="T11" fmla="*/ 15 h 40"/>
                <a:gd name="T12" fmla="*/ 1615 w 54"/>
                <a:gd name="T13" fmla="*/ 17 h 40"/>
                <a:gd name="T14" fmla="*/ 1919 w 54"/>
                <a:gd name="T15" fmla="*/ 18 h 40"/>
                <a:gd name="T16" fmla="*/ 2276 w 54"/>
                <a:gd name="T17" fmla="*/ 16 h 40"/>
                <a:gd name="T18" fmla="*/ 2247 w 54"/>
                <a:gd name="T19" fmla="*/ 38 h 40"/>
                <a:gd name="T20" fmla="*/ 2121 w 54"/>
                <a:gd name="T21" fmla="*/ 46 h 40"/>
                <a:gd name="T22" fmla="*/ 1868 w 54"/>
                <a:gd name="T23" fmla="*/ 51 h 40"/>
                <a:gd name="T24" fmla="*/ 1552 w 54"/>
                <a:gd name="T25" fmla="*/ 53 h 40"/>
                <a:gd name="T26" fmla="*/ 1164 w 54"/>
                <a:gd name="T27" fmla="*/ 52 h 40"/>
                <a:gd name="T28" fmla="*/ 788 w 54"/>
                <a:gd name="T29" fmla="*/ 45 h 40"/>
                <a:gd name="T30" fmla="*/ 407 w 54"/>
                <a:gd name="T31" fmla="*/ 3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796 w 596"/>
                <a:gd name="T1" fmla="*/ 542 h 666"/>
                <a:gd name="T2" fmla="*/ 295 w 596"/>
                <a:gd name="T3" fmla="*/ 502 h 666"/>
                <a:gd name="T4" fmla="*/ 0 w 596"/>
                <a:gd name="T5" fmla="*/ 424 h 666"/>
                <a:gd name="T6" fmla="*/ 178 w 596"/>
                <a:gd name="T7" fmla="*/ 327 h 666"/>
                <a:gd name="T8" fmla="*/ 1240 w 596"/>
                <a:gd name="T9" fmla="*/ 222 h 666"/>
                <a:gd name="T10" fmla="*/ 3370 w 596"/>
                <a:gd name="T11" fmla="*/ 125 h 666"/>
                <a:gd name="T12" fmla="*/ 6965 w 596"/>
                <a:gd name="T13" fmla="*/ 44 h 666"/>
                <a:gd name="T14" fmla="*/ 12087 w 596"/>
                <a:gd name="T15" fmla="*/ 2 h 666"/>
                <a:gd name="T16" fmla="*/ 18638 w 596"/>
                <a:gd name="T17" fmla="*/ 9 h 666"/>
                <a:gd name="T18" fmla="*/ 23711 w 596"/>
                <a:gd name="T19" fmla="*/ 99 h 666"/>
                <a:gd name="T20" fmla="*/ 27140 w 596"/>
                <a:gd name="T21" fmla="*/ 242 h 666"/>
                <a:gd name="T22" fmla="*/ 28940 w 596"/>
                <a:gd name="T23" fmla="*/ 419 h 666"/>
                <a:gd name="T24" fmla="*/ 29163 w 596"/>
                <a:gd name="T25" fmla="*/ 602 h 666"/>
                <a:gd name="T26" fmla="*/ 27751 w 596"/>
                <a:gd name="T27" fmla="*/ 771 h 666"/>
                <a:gd name="T28" fmla="*/ 24832 w 596"/>
                <a:gd name="T29" fmla="*/ 903 h 666"/>
                <a:gd name="T30" fmla="*/ 20429 w 596"/>
                <a:gd name="T31" fmla="*/ 975 h 666"/>
                <a:gd name="T32" fmla="*/ 19063 w 596"/>
                <a:gd name="T33" fmla="*/ 968 h 666"/>
                <a:gd name="T34" fmla="*/ 21618 w 596"/>
                <a:gd name="T35" fmla="*/ 908 h 666"/>
                <a:gd name="T36" fmla="*/ 23606 w 596"/>
                <a:gd name="T37" fmla="*/ 798 h 666"/>
                <a:gd name="T38" fmla="*/ 24973 w 596"/>
                <a:gd name="T39" fmla="*/ 666 h 666"/>
                <a:gd name="T40" fmla="*/ 25458 w 596"/>
                <a:gd name="T41" fmla="*/ 522 h 666"/>
                <a:gd name="T42" fmla="*/ 25165 w 596"/>
                <a:gd name="T43" fmla="*/ 379 h 666"/>
                <a:gd name="T44" fmla="*/ 23742 w 596"/>
                <a:gd name="T45" fmla="*/ 255 h 666"/>
                <a:gd name="T46" fmla="*/ 21210 w 596"/>
                <a:gd name="T47" fmla="*/ 165 h 666"/>
                <a:gd name="T48" fmla="*/ 16718 w 596"/>
                <a:gd name="T49" fmla="*/ 109 h 666"/>
                <a:gd name="T50" fmla="*/ 12057 w 596"/>
                <a:gd name="T51" fmla="*/ 88 h 666"/>
                <a:gd name="T52" fmla="*/ 8532 w 596"/>
                <a:gd name="T53" fmla="*/ 103 h 666"/>
                <a:gd name="T54" fmla="*/ 5938 w 596"/>
                <a:gd name="T55" fmla="*/ 147 h 666"/>
                <a:gd name="T56" fmla="*/ 4108 w 596"/>
                <a:gd name="T57" fmla="*/ 218 h 666"/>
                <a:gd name="T58" fmla="*/ 2796 w 596"/>
                <a:gd name="T59" fmla="*/ 303 h 666"/>
                <a:gd name="T60" fmla="*/ 1955 w 596"/>
                <a:gd name="T61" fmla="*/ 399 h 666"/>
                <a:gd name="T62" fmla="*/ 1373 w 596"/>
                <a:gd name="T63" fmla="*/ 496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76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4" y="77391"/>
            <a:ext cx="8243887" cy="985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20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4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1A4B8A8-41E6-403B-84CD-80ADEB076173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00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3429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0287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8.png"/><Relationship Id="rId5" Type="http://schemas.openxmlformats.org/officeDocument/2006/relationships/image" Target="../media/image11.png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6.png"/><Relationship Id="rId1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0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5.png"/><Relationship Id="rId1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0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5.png"/><Relationship Id="rId14" Type="http://schemas.openxmlformats.org/officeDocument/2006/relationships/slide" Target="slide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8.png"/><Relationship Id="rId5" Type="http://schemas.openxmlformats.org/officeDocument/2006/relationships/image" Target="../media/image11.png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6.png"/><Relationship Id="rId1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10.png"/><Relationship Id="rId1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10.png"/><Relationship Id="rId1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2839150" y="25977"/>
            <a:ext cx="30456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48" name="Text Box 22" descr="White marble"/>
          <p:cNvSpPr txBox="1">
            <a:spLocks noChangeArrowheads="1"/>
          </p:cNvSpPr>
          <p:nvPr/>
        </p:nvSpPr>
        <p:spPr bwMode="auto">
          <a:xfrm>
            <a:off x="990600" y="746362"/>
            <a:ext cx="6953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buNone/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322478"/>
            <a:ext cx="5181600" cy="382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7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7" grpId="0"/>
      <p:bldP spid="8704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800100"/>
            <a:ext cx="9144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4000500"/>
            <a:ext cx="190500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57650"/>
            <a:ext cx="190500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1" y="4114800"/>
            <a:ext cx="1811217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57650"/>
            <a:ext cx="1905000" cy="1442621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86600" y="3714750"/>
            <a:ext cx="1752600" cy="131445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38400" y="3714750"/>
            <a:ext cx="1752600" cy="12573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447800" y="0"/>
            <a:ext cx="6781800" cy="914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9400" y="40576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9715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15430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191000" y="822186"/>
            <a:ext cx="5638800" cy="5715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771900" y="1483782"/>
            <a:ext cx="38100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3048000" y="1943100"/>
            <a:ext cx="4114800" cy="280035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714750"/>
            <a:ext cx="1981200" cy="14287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3400" y="417195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57800" y="4400551"/>
            <a:ext cx="533400" cy="355253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800600" y="3771900"/>
            <a:ext cx="1676400" cy="12573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81600" y="41719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04800" y="4171950"/>
            <a:ext cx="10668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67000" y="4114800"/>
            <a:ext cx="10668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15200" y="4114800"/>
            <a:ext cx="10668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ight Arrow 32">
            <a:hlinkClick r:id="rId14" action="ppaction://hlinksldjump"/>
          </p:cNvPr>
          <p:cNvSpPr/>
          <p:nvPr/>
        </p:nvSpPr>
        <p:spPr>
          <a:xfrm>
            <a:off x="8686800" y="4857750"/>
            <a:ext cx="4572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4687 -0.03473 0.09375 -0.06922 0.10937 -0.10973 C 0.125 -0.15024 0.12465 -0.21528 0.09375 -0.24399 C 0.06284 -0.27246 -0.03889 -0.29005 -0.07657 -0.28195 C -0.11424 -0.27385 -0.12361 -0.23426 -0.13282 -0.19468 " pathEditMode="relative" rAng="0" ptsTypes="aaaaA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800100"/>
            <a:ext cx="9144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4000500"/>
            <a:ext cx="190500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57650"/>
            <a:ext cx="190500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1" y="4114800"/>
            <a:ext cx="1811217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57650"/>
            <a:ext cx="1905000" cy="144262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00600" y="3714750"/>
            <a:ext cx="1676400" cy="1257300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86600" y="3714750"/>
            <a:ext cx="1752600" cy="131445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38400" y="3714750"/>
            <a:ext cx="1752600" cy="12573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6200" y="420333"/>
            <a:ext cx="9144000" cy="914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9400" y="40576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816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6200" y="1391883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Gút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200" y="1963383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Gút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57800" y="1449033"/>
            <a:ext cx="39624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343400" y="2020533"/>
            <a:ext cx="49530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Gút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3124200" y="1885950"/>
            <a:ext cx="4114800" cy="2800350"/>
          </a:xfrm>
          <a:prstGeom prst="rect">
            <a:avLst/>
          </a:prstGeom>
        </p:spPr>
      </p:pic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5800" y="4400551"/>
            <a:ext cx="533400" cy="355253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3659799"/>
            <a:ext cx="1905000" cy="148370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04800" y="417195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 A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590800" y="4114800"/>
            <a:ext cx="1219200" cy="514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953000" y="4171950"/>
            <a:ext cx="1219200" cy="514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391400" y="4171950"/>
            <a:ext cx="1219200" cy="514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ight Arrow 24">
            <a:hlinkClick r:id="rId14" action="ppaction://hlinksldjump"/>
          </p:cNvPr>
          <p:cNvSpPr/>
          <p:nvPr/>
        </p:nvSpPr>
        <p:spPr>
          <a:xfrm>
            <a:off x="8686800" y="4857750"/>
            <a:ext cx="4572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0312 -0.04653 0.00694 -0.09236 0.05659 -0.11852 C 0.10625 -0.14468 0.23316 -0.14584 0.29809 -0.15787 C 0.36267 -0.16991 0.42708 -0.17269 0.44479 -0.19167 C 0.4625 -0.21065 0.41406 -0.26459 0.4033 -0.27223 C 0.39236 -0.27894 0.38593 -0.25834 0.37968 -0.23658 " pathEditMode="relative" rAng="0" ptsTypes="aaaaaA">
                                      <p:cBhvr>
                                        <p:cTn id="8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-1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34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f942a9486ec68153575dc78a42d480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2686050"/>
            <a:ext cx="5638800" cy="314325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4953000" y="1485900"/>
            <a:ext cx="2895600" cy="165735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ơn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cháu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nha</a:t>
            </a:r>
            <a:r>
              <a:rPr lang="en-US" dirty="0"/>
              <a:t> ^^</a:t>
            </a:r>
          </a:p>
        </p:txBody>
      </p:sp>
      <p:sp>
        <p:nvSpPr>
          <p:cNvPr id="6" name="Oval 5"/>
          <p:cNvSpPr/>
          <p:nvPr/>
        </p:nvSpPr>
        <p:spPr>
          <a:xfrm>
            <a:off x="4191000" y="3429000"/>
            <a:ext cx="228600" cy="17145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72000" y="3086100"/>
            <a:ext cx="381000" cy="228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62400" y="3714750"/>
            <a:ext cx="228600" cy="1143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32644" y="1169253"/>
            <a:ext cx="3278712" cy="8540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95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950" b="1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4950" b="1" dirty="0">
              <a:ln w="1143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Happy Children | Cartoon posters, Happy kids, Cartoon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8" b="30843"/>
          <a:stretch>
            <a:fillRect/>
          </a:stretch>
        </p:blipFill>
        <p:spPr bwMode="auto">
          <a:xfrm>
            <a:off x="2714625" y="2000251"/>
            <a:ext cx="3714750" cy="169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3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1168" y="3220730"/>
            <a:ext cx="2901372" cy="1535383"/>
            <a:chOff x="2553" y="2847"/>
            <a:chExt cx="7240" cy="5397"/>
          </a:xfrm>
        </p:grpSpPr>
        <p:grpSp>
          <p:nvGrpSpPr>
            <p:cNvPr id="10319" name="Group 28"/>
            <p:cNvGrpSpPr>
              <a:grpSpLocks/>
            </p:cNvGrpSpPr>
            <p:nvPr/>
          </p:nvGrpSpPr>
          <p:grpSpPr bwMode="auto">
            <a:xfrm>
              <a:off x="2553" y="2935"/>
              <a:ext cx="7240" cy="5309"/>
              <a:chOff x="2271" y="1531"/>
              <a:chExt cx="6248" cy="5309"/>
            </a:xfrm>
          </p:grpSpPr>
          <p:sp>
            <p:nvSpPr>
              <p:cNvPr id="10326" name="Rectangle 29"/>
              <p:cNvSpPr>
                <a:spLocks noChangeArrowheads="1"/>
              </p:cNvSpPr>
              <p:nvPr/>
            </p:nvSpPr>
            <p:spPr bwMode="auto">
              <a:xfrm>
                <a:off x="2285" y="1531"/>
                <a:ext cx="6234" cy="5309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r>
                  <a:rPr lang="en-US" sz="1000" dirty="0">
                    <a:solidFill>
                      <a:srgbClr val="000000"/>
                    </a:solidFill>
                  </a:rPr>
                  <a:t>  </a:t>
                </a:r>
              </a:p>
              <a:p>
                <a:pPr eaLnBrk="1" hangingPunct="1"/>
                <a:r>
                  <a:rPr lang="en-US" sz="900" dirty="0">
                    <a:solidFill>
                      <a:srgbClr val="000000"/>
                    </a:solidFill>
                  </a:rPr>
                  <a:t>     10       9        8        7        6       5        4        3        2        1</a:t>
                </a: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dirty="0">
                  <a:latin typeface="Arial" charset="0"/>
                </a:endParaRPr>
              </a:p>
            </p:txBody>
          </p:sp>
          <p:sp>
            <p:nvSpPr>
              <p:cNvPr id="10327" name="Line 30"/>
              <p:cNvSpPr>
                <a:spLocks noChangeShapeType="1"/>
              </p:cNvSpPr>
              <p:nvPr/>
            </p:nvSpPr>
            <p:spPr bwMode="auto">
              <a:xfrm>
                <a:off x="2271" y="3588"/>
                <a:ext cx="624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328" name="Group 31"/>
              <p:cNvGrpSpPr>
                <a:grpSpLocks/>
              </p:cNvGrpSpPr>
              <p:nvPr/>
            </p:nvGrpSpPr>
            <p:grpSpPr bwMode="auto">
              <a:xfrm>
                <a:off x="2827" y="3531"/>
                <a:ext cx="5124" cy="113"/>
                <a:chOff x="2827" y="6134"/>
                <a:chExt cx="5124" cy="113"/>
              </a:xfrm>
            </p:grpSpPr>
            <p:sp>
              <p:nvSpPr>
                <p:cNvPr id="10329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82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0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340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1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397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2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454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3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511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4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5679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5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624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6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95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7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681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8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738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320" name="Group 42"/>
            <p:cNvGrpSpPr>
              <a:grpSpLocks/>
            </p:cNvGrpSpPr>
            <p:nvPr/>
          </p:nvGrpSpPr>
          <p:grpSpPr bwMode="auto">
            <a:xfrm>
              <a:off x="2569" y="2847"/>
              <a:ext cx="6858" cy="2145"/>
              <a:chOff x="2569" y="2847"/>
              <a:chExt cx="6858" cy="2145"/>
            </a:xfrm>
          </p:grpSpPr>
          <p:grpSp>
            <p:nvGrpSpPr>
              <p:cNvPr id="10321" name="Group 43"/>
              <p:cNvGrpSpPr>
                <a:grpSpLocks/>
              </p:cNvGrpSpPr>
              <p:nvPr/>
            </p:nvGrpSpPr>
            <p:grpSpPr bwMode="auto">
              <a:xfrm>
                <a:off x="2569" y="3510"/>
                <a:ext cx="4213" cy="899"/>
                <a:chOff x="1296" y="2410"/>
                <a:chExt cx="9159" cy="3920"/>
              </a:xfrm>
            </p:grpSpPr>
            <p:sp>
              <p:nvSpPr>
                <p:cNvPr id="10324" name="Freeform 44"/>
                <p:cNvSpPr>
                  <a:spLocks/>
                </p:cNvSpPr>
                <p:nvPr/>
              </p:nvSpPr>
              <p:spPr bwMode="auto">
                <a:xfrm>
                  <a:off x="1296" y="2410"/>
                  <a:ext cx="9159" cy="3920"/>
                </a:xfrm>
                <a:custGeom>
                  <a:avLst/>
                  <a:gdLst>
                    <a:gd name="T0" fmla="*/ 10189 w 10792"/>
                    <a:gd name="T1" fmla="*/ 5258 h 5311"/>
                    <a:gd name="T2" fmla="*/ 0 w 10792"/>
                    <a:gd name="T3" fmla="*/ 0 h 5311"/>
                    <a:gd name="T4" fmla="*/ 10439 w 10792"/>
                    <a:gd name="T5" fmla="*/ 4507 h 5311"/>
                    <a:gd name="T6" fmla="*/ 10642 w 10792"/>
                    <a:gd name="T7" fmla="*/ 4621 h 5311"/>
                    <a:gd name="T8" fmla="*/ 10732 w 10792"/>
                    <a:gd name="T9" fmla="*/ 4696 h 5311"/>
                    <a:gd name="T10" fmla="*/ 10762 w 10792"/>
                    <a:gd name="T11" fmla="*/ 4756 h 5311"/>
                    <a:gd name="T12" fmla="*/ 10792 w 10792"/>
                    <a:gd name="T13" fmla="*/ 4861 h 5311"/>
                    <a:gd name="T14" fmla="*/ 10792 w 10792"/>
                    <a:gd name="T15" fmla="*/ 4936 h 5311"/>
                    <a:gd name="T16" fmla="*/ 10777 w 10792"/>
                    <a:gd name="T17" fmla="*/ 5041 h 5311"/>
                    <a:gd name="T18" fmla="*/ 10747 w 10792"/>
                    <a:gd name="T19" fmla="*/ 5146 h 5311"/>
                    <a:gd name="T20" fmla="*/ 10642 w 10792"/>
                    <a:gd name="T21" fmla="*/ 5236 h 5311"/>
                    <a:gd name="T22" fmla="*/ 10465 w 10792"/>
                    <a:gd name="T23" fmla="*/ 5311 h 5311"/>
                    <a:gd name="T24" fmla="*/ 10189 w 10792"/>
                    <a:gd name="T25" fmla="*/ 5258 h 531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792"/>
                    <a:gd name="T40" fmla="*/ 0 h 5311"/>
                    <a:gd name="T41" fmla="*/ 10792 w 10792"/>
                    <a:gd name="T42" fmla="*/ 5311 h 531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792" h="5311">
                      <a:moveTo>
                        <a:pt x="10189" y="5258"/>
                      </a:moveTo>
                      <a:lnTo>
                        <a:pt x="0" y="0"/>
                      </a:lnTo>
                      <a:lnTo>
                        <a:pt x="10439" y="4507"/>
                      </a:lnTo>
                      <a:lnTo>
                        <a:pt x="10642" y="4621"/>
                      </a:lnTo>
                      <a:lnTo>
                        <a:pt x="10732" y="4696"/>
                      </a:lnTo>
                      <a:lnTo>
                        <a:pt x="10762" y="4756"/>
                      </a:lnTo>
                      <a:lnTo>
                        <a:pt x="10792" y="4861"/>
                      </a:lnTo>
                      <a:lnTo>
                        <a:pt x="10792" y="4936"/>
                      </a:lnTo>
                      <a:lnTo>
                        <a:pt x="10777" y="5041"/>
                      </a:lnTo>
                      <a:lnTo>
                        <a:pt x="10747" y="5146"/>
                      </a:lnTo>
                      <a:lnTo>
                        <a:pt x="10642" y="5236"/>
                      </a:lnTo>
                      <a:lnTo>
                        <a:pt x="10465" y="5311"/>
                      </a:lnTo>
                      <a:lnTo>
                        <a:pt x="10189" y="525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25" name="Freeform 45"/>
                <p:cNvSpPr>
                  <a:spLocks/>
                </p:cNvSpPr>
                <p:nvPr/>
              </p:nvSpPr>
              <p:spPr bwMode="auto">
                <a:xfrm>
                  <a:off x="9300" y="5580"/>
                  <a:ext cx="930" cy="555"/>
                </a:xfrm>
                <a:custGeom>
                  <a:avLst/>
                  <a:gdLst>
                    <a:gd name="T0" fmla="*/ 0 w 930"/>
                    <a:gd name="T1" fmla="*/ 0 h 555"/>
                    <a:gd name="T2" fmla="*/ 646 w 930"/>
                    <a:gd name="T3" fmla="*/ 524 h 555"/>
                    <a:gd name="T4" fmla="*/ 825 w 930"/>
                    <a:gd name="T5" fmla="*/ 555 h 555"/>
                    <a:gd name="T6" fmla="*/ 930 w 930"/>
                    <a:gd name="T7" fmla="*/ 420 h 555"/>
                    <a:gd name="T8" fmla="*/ 915 w 930"/>
                    <a:gd name="T9" fmla="*/ 255 h 555"/>
                    <a:gd name="T10" fmla="*/ 759 w 930"/>
                    <a:gd name="T11" fmla="*/ 185 h 555"/>
                    <a:gd name="T12" fmla="*/ 0 w 930"/>
                    <a:gd name="T13" fmla="*/ 0 h 55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30"/>
                    <a:gd name="T22" fmla="*/ 0 h 555"/>
                    <a:gd name="T23" fmla="*/ 930 w 930"/>
                    <a:gd name="T24" fmla="*/ 555 h 55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30" h="555">
                      <a:moveTo>
                        <a:pt x="0" y="0"/>
                      </a:moveTo>
                      <a:lnTo>
                        <a:pt x="646" y="524"/>
                      </a:lnTo>
                      <a:lnTo>
                        <a:pt x="825" y="555"/>
                      </a:lnTo>
                      <a:lnTo>
                        <a:pt x="930" y="420"/>
                      </a:lnTo>
                      <a:lnTo>
                        <a:pt x="915" y="255"/>
                      </a:lnTo>
                      <a:lnTo>
                        <a:pt x="759" y="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322" name="Freeform 46"/>
              <p:cNvSpPr>
                <a:spLocks/>
              </p:cNvSpPr>
              <p:nvPr/>
            </p:nvSpPr>
            <p:spPr bwMode="auto">
              <a:xfrm>
                <a:off x="6782" y="3510"/>
                <a:ext cx="1513" cy="855"/>
              </a:xfrm>
              <a:custGeom>
                <a:avLst/>
                <a:gdLst>
                  <a:gd name="T0" fmla="*/ 0 w 1513"/>
                  <a:gd name="T1" fmla="*/ 854 h 855"/>
                  <a:gd name="T2" fmla="*/ 103 w 1513"/>
                  <a:gd name="T3" fmla="*/ 855 h 855"/>
                  <a:gd name="T4" fmla="*/ 193 w 1513"/>
                  <a:gd name="T5" fmla="*/ 825 h 855"/>
                  <a:gd name="T6" fmla="*/ 328 w 1513"/>
                  <a:gd name="T7" fmla="*/ 780 h 855"/>
                  <a:gd name="T8" fmla="*/ 433 w 1513"/>
                  <a:gd name="T9" fmla="*/ 705 h 855"/>
                  <a:gd name="T10" fmla="*/ 508 w 1513"/>
                  <a:gd name="T11" fmla="*/ 645 h 855"/>
                  <a:gd name="T12" fmla="*/ 583 w 1513"/>
                  <a:gd name="T13" fmla="*/ 525 h 855"/>
                  <a:gd name="T14" fmla="*/ 718 w 1513"/>
                  <a:gd name="T15" fmla="*/ 270 h 855"/>
                  <a:gd name="T16" fmla="*/ 838 w 1513"/>
                  <a:gd name="T17" fmla="*/ 120 h 855"/>
                  <a:gd name="T18" fmla="*/ 898 w 1513"/>
                  <a:gd name="T19" fmla="*/ 60 h 855"/>
                  <a:gd name="T20" fmla="*/ 973 w 1513"/>
                  <a:gd name="T21" fmla="*/ 30 h 855"/>
                  <a:gd name="T22" fmla="*/ 1033 w 1513"/>
                  <a:gd name="T23" fmla="*/ 0 h 855"/>
                  <a:gd name="T24" fmla="*/ 1138 w 1513"/>
                  <a:gd name="T25" fmla="*/ 30 h 855"/>
                  <a:gd name="T26" fmla="*/ 1213 w 1513"/>
                  <a:gd name="T27" fmla="*/ 75 h 855"/>
                  <a:gd name="T28" fmla="*/ 1258 w 1513"/>
                  <a:gd name="T29" fmla="*/ 240 h 855"/>
                  <a:gd name="T30" fmla="*/ 1303 w 1513"/>
                  <a:gd name="T31" fmla="*/ 330 h 855"/>
                  <a:gd name="T32" fmla="*/ 1348 w 1513"/>
                  <a:gd name="T33" fmla="*/ 345 h 855"/>
                  <a:gd name="T34" fmla="*/ 1423 w 1513"/>
                  <a:gd name="T35" fmla="*/ 360 h 855"/>
                  <a:gd name="T36" fmla="*/ 1513 w 1513"/>
                  <a:gd name="T37" fmla="*/ 330 h 85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13"/>
                  <a:gd name="T58" fmla="*/ 0 h 855"/>
                  <a:gd name="T59" fmla="*/ 1513 w 1513"/>
                  <a:gd name="T60" fmla="*/ 855 h 85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13" h="855">
                    <a:moveTo>
                      <a:pt x="0" y="854"/>
                    </a:moveTo>
                    <a:lnTo>
                      <a:pt x="103" y="855"/>
                    </a:lnTo>
                    <a:lnTo>
                      <a:pt x="193" y="825"/>
                    </a:lnTo>
                    <a:lnTo>
                      <a:pt x="328" y="780"/>
                    </a:lnTo>
                    <a:lnTo>
                      <a:pt x="433" y="705"/>
                    </a:lnTo>
                    <a:lnTo>
                      <a:pt x="508" y="645"/>
                    </a:lnTo>
                    <a:lnTo>
                      <a:pt x="583" y="525"/>
                    </a:lnTo>
                    <a:lnTo>
                      <a:pt x="718" y="270"/>
                    </a:lnTo>
                    <a:lnTo>
                      <a:pt x="838" y="120"/>
                    </a:lnTo>
                    <a:lnTo>
                      <a:pt x="898" y="60"/>
                    </a:lnTo>
                    <a:lnTo>
                      <a:pt x="973" y="30"/>
                    </a:lnTo>
                    <a:lnTo>
                      <a:pt x="1033" y="0"/>
                    </a:lnTo>
                    <a:lnTo>
                      <a:pt x="1138" y="30"/>
                    </a:lnTo>
                    <a:lnTo>
                      <a:pt x="1213" y="75"/>
                    </a:lnTo>
                    <a:lnTo>
                      <a:pt x="1258" y="240"/>
                    </a:lnTo>
                    <a:lnTo>
                      <a:pt x="1303" y="330"/>
                    </a:lnTo>
                    <a:lnTo>
                      <a:pt x="1348" y="345"/>
                    </a:lnTo>
                    <a:lnTo>
                      <a:pt x="1423" y="360"/>
                    </a:lnTo>
                    <a:lnTo>
                      <a:pt x="1513" y="33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3" name="Freeform 47"/>
              <p:cNvSpPr>
                <a:spLocks/>
              </p:cNvSpPr>
              <p:nvPr/>
            </p:nvSpPr>
            <p:spPr bwMode="auto">
              <a:xfrm>
                <a:off x="6556" y="2847"/>
                <a:ext cx="2871" cy="2145"/>
              </a:xfrm>
              <a:custGeom>
                <a:avLst/>
                <a:gdLst>
                  <a:gd name="T0" fmla="*/ 2564 w 2871"/>
                  <a:gd name="T1" fmla="*/ 2145 h 2145"/>
                  <a:gd name="T2" fmla="*/ 2684 w 2871"/>
                  <a:gd name="T3" fmla="*/ 1971 h 2145"/>
                  <a:gd name="T4" fmla="*/ 2729 w 2871"/>
                  <a:gd name="T5" fmla="*/ 1761 h 2145"/>
                  <a:gd name="T6" fmla="*/ 2776 w 2871"/>
                  <a:gd name="T7" fmla="*/ 1665 h 2145"/>
                  <a:gd name="T8" fmla="*/ 2790 w 2871"/>
                  <a:gd name="T9" fmla="*/ 1620 h 2145"/>
                  <a:gd name="T10" fmla="*/ 2818 w 2871"/>
                  <a:gd name="T11" fmla="*/ 1470 h 2145"/>
                  <a:gd name="T12" fmla="*/ 2762 w 2871"/>
                  <a:gd name="T13" fmla="*/ 840 h 2145"/>
                  <a:gd name="T14" fmla="*/ 2663 w 2871"/>
                  <a:gd name="T15" fmla="*/ 630 h 2145"/>
                  <a:gd name="T16" fmla="*/ 2578 w 2871"/>
                  <a:gd name="T17" fmla="*/ 495 h 2145"/>
                  <a:gd name="T18" fmla="*/ 2550 w 2871"/>
                  <a:gd name="T19" fmla="*/ 450 h 2145"/>
                  <a:gd name="T20" fmla="*/ 2408 w 2871"/>
                  <a:gd name="T21" fmla="*/ 375 h 2145"/>
                  <a:gd name="T22" fmla="*/ 2295 w 2871"/>
                  <a:gd name="T23" fmla="*/ 285 h 2145"/>
                  <a:gd name="T24" fmla="*/ 2026 w 2871"/>
                  <a:gd name="T25" fmla="*/ 180 h 2145"/>
                  <a:gd name="T26" fmla="*/ 1829 w 2871"/>
                  <a:gd name="T27" fmla="*/ 105 h 2145"/>
                  <a:gd name="T28" fmla="*/ 1461 w 2871"/>
                  <a:gd name="T29" fmla="*/ 0 h 2145"/>
                  <a:gd name="T30" fmla="*/ 825 w 2871"/>
                  <a:gd name="T31" fmla="*/ 60 h 2145"/>
                  <a:gd name="T32" fmla="*/ 782 w 2871"/>
                  <a:gd name="T33" fmla="*/ 90 h 2145"/>
                  <a:gd name="T34" fmla="*/ 726 w 2871"/>
                  <a:gd name="T35" fmla="*/ 105 h 2145"/>
                  <a:gd name="T36" fmla="*/ 697 w 2871"/>
                  <a:gd name="T37" fmla="*/ 150 h 2145"/>
                  <a:gd name="T38" fmla="*/ 613 w 2871"/>
                  <a:gd name="T39" fmla="*/ 195 h 2145"/>
                  <a:gd name="T40" fmla="*/ 528 w 2871"/>
                  <a:gd name="T41" fmla="*/ 255 h 2145"/>
                  <a:gd name="T42" fmla="*/ 429 w 2871"/>
                  <a:gd name="T43" fmla="*/ 330 h 2145"/>
                  <a:gd name="T44" fmla="*/ 358 w 2871"/>
                  <a:gd name="T45" fmla="*/ 420 h 2145"/>
                  <a:gd name="T46" fmla="*/ 203 w 2871"/>
                  <a:gd name="T47" fmla="*/ 630 h 2145"/>
                  <a:gd name="T48" fmla="*/ 104 w 2871"/>
                  <a:gd name="T49" fmla="*/ 810 h 2145"/>
                  <a:gd name="T50" fmla="*/ 47 w 2871"/>
                  <a:gd name="T51" fmla="*/ 1020 h 2145"/>
                  <a:gd name="T52" fmla="*/ 75 w 2871"/>
                  <a:gd name="T53" fmla="*/ 1485 h 214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871"/>
                  <a:gd name="T82" fmla="*/ 0 h 2145"/>
                  <a:gd name="T83" fmla="*/ 2871 w 2871"/>
                  <a:gd name="T84" fmla="*/ 2145 h 214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871" h="2145">
                    <a:moveTo>
                      <a:pt x="2564" y="2145"/>
                    </a:moveTo>
                    <a:cubicBezTo>
                      <a:pt x="2625" y="2096"/>
                      <a:pt x="2641" y="2039"/>
                      <a:pt x="2684" y="1971"/>
                    </a:cubicBezTo>
                    <a:cubicBezTo>
                      <a:pt x="2699" y="1906"/>
                      <a:pt x="2709" y="1825"/>
                      <a:pt x="2729" y="1761"/>
                    </a:cubicBezTo>
                    <a:cubicBezTo>
                      <a:pt x="2733" y="1726"/>
                      <a:pt x="2769" y="1700"/>
                      <a:pt x="2776" y="1665"/>
                    </a:cubicBezTo>
                    <a:cubicBezTo>
                      <a:pt x="2779" y="1649"/>
                      <a:pt x="2786" y="1635"/>
                      <a:pt x="2790" y="1620"/>
                    </a:cubicBezTo>
                    <a:cubicBezTo>
                      <a:pt x="2800" y="1570"/>
                      <a:pt x="2818" y="1470"/>
                      <a:pt x="2818" y="1470"/>
                    </a:cubicBezTo>
                    <a:cubicBezTo>
                      <a:pt x="2814" y="1311"/>
                      <a:pt x="2871" y="1013"/>
                      <a:pt x="2762" y="840"/>
                    </a:cubicBezTo>
                    <a:cubicBezTo>
                      <a:pt x="2743" y="761"/>
                      <a:pt x="2706" y="696"/>
                      <a:pt x="2663" y="630"/>
                    </a:cubicBezTo>
                    <a:cubicBezTo>
                      <a:pt x="2663" y="630"/>
                      <a:pt x="2592" y="518"/>
                      <a:pt x="2578" y="495"/>
                    </a:cubicBezTo>
                    <a:cubicBezTo>
                      <a:pt x="2568" y="480"/>
                      <a:pt x="2565" y="458"/>
                      <a:pt x="2550" y="450"/>
                    </a:cubicBezTo>
                    <a:cubicBezTo>
                      <a:pt x="2501" y="424"/>
                      <a:pt x="2459" y="393"/>
                      <a:pt x="2408" y="375"/>
                    </a:cubicBezTo>
                    <a:cubicBezTo>
                      <a:pt x="2371" y="345"/>
                      <a:pt x="2338" y="304"/>
                      <a:pt x="2295" y="285"/>
                    </a:cubicBezTo>
                    <a:cubicBezTo>
                      <a:pt x="2206" y="247"/>
                      <a:pt x="2116" y="218"/>
                      <a:pt x="2026" y="180"/>
                    </a:cubicBezTo>
                    <a:cubicBezTo>
                      <a:pt x="1958" y="151"/>
                      <a:pt x="1902" y="121"/>
                      <a:pt x="1829" y="105"/>
                    </a:cubicBezTo>
                    <a:cubicBezTo>
                      <a:pt x="1710" y="42"/>
                      <a:pt x="1591" y="23"/>
                      <a:pt x="1461" y="0"/>
                    </a:cubicBezTo>
                    <a:cubicBezTo>
                      <a:pt x="1186" y="9"/>
                      <a:pt x="1057" y="11"/>
                      <a:pt x="825" y="60"/>
                    </a:cubicBezTo>
                    <a:cubicBezTo>
                      <a:pt x="811" y="70"/>
                      <a:pt x="798" y="83"/>
                      <a:pt x="782" y="90"/>
                    </a:cubicBezTo>
                    <a:cubicBezTo>
                      <a:pt x="764" y="98"/>
                      <a:pt x="742" y="94"/>
                      <a:pt x="726" y="105"/>
                    </a:cubicBezTo>
                    <a:cubicBezTo>
                      <a:pt x="712" y="115"/>
                      <a:pt x="710" y="137"/>
                      <a:pt x="697" y="150"/>
                    </a:cubicBezTo>
                    <a:cubicBezTo>
                      <a:pt x="670" y="179"/>
                      <a:pt x="648" y="183"/>
                      <a:pt x="613" y="195"/>
                    </a:cubicBezTo>
                    <a:cubicBezTo>
                      <a:pt x="514" y="300"/>
                      <a:pt x="623" y="197"/>
                      <a:pt x="528" y="255"/>
                    </a:cubicBezTo>
                    <a:cubicBezTo>
                      <a:pt x="493" y="276"/>
                      <a:pt x="463" y="306"/>
                      <a:pt x="429" y="330"/>
                    </a:cubicBezTo>
                    <a:cubicBezTo>
                      <a:pt x="328" y="491"/>
                      <a:pt x="485" y="247"/>
                      <a:pt x="358" y="420"/>
                    </a:cubicBezTo>
                    <a:cubicBezTo>
                      <a:pt x="304" y="495"/>
                      <a:pt x="277" y="577"/>
                      <a:pt x="203" y="630"/>
                    </a:cubicBezTo>
                    <a:cubicBezTo>
                      <a:pt x="181" y="698"/>
                      <a:pt x="140" y="751"/>
                      <a:pt x="104" y="810"/>
                    </a:cubicBezTo>
                    <a:cubicBezTo>
                      <a:pt x="73" y="859"/>
                      <a:pt x="58" y="960"/>
                      <a:pt x="47" y="1020"/>
                    </a:cubicBezTo>
                    <a:cubicBezTo>
                      <a:pt x="61" y="1466"/>
                      <a:pt x="0" y="1325"/>
                      <a:pt x="75" y="1485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3080250" y="3251906"/>
            <a:ext cx="3506882" cy="1541586"/>
            <a:chOff x="1584" y="1245"/>
            <a:chExt cx="8691" cy="4540"/>
          </a:xfrm>
        </p:grpSpPr>
        <p:grpSp>
          <p:nvGrpSpPr>
            <p:cNvPr id="10296" name="Group 49"/>
            <p:cNvGrpSpPr>
              <a:grpSpLocks/>
            </p:cNvGrpSpPr>
            <p:nvPr/>
          </p:nvGrpSpPr>
          <p:grpSpPr bwMode="auto">
            <a:xfrm>
              <a:off x="1584" y="1245"/>
              <a:ext cx="7240" cy="4540"/>
              <a:chOff x="2271" y="1135"/>
              <a:chExt cx="6248" cy="4540"/>
            </a:xfrm>
          </p:grpSpPr>
          <p:sp>
            <p:nvSpPr>
              <p:cNvPr id="10306" name="Rectangle 50"/>
              <p:cNvSpPr>
                <a:spLocks noChangeArrowheads="1"/>
              </p:cNvSpPr>
              <p:nvPr/>
            </p:nvSpPr>
            <p:spPr bwMode="auto">
              <a:xfrm>
                <a:off x="2271" y="1135"/>
                <a:ext cx="6248" cy="4540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r>
                  <a:rPr lang="en-US" sz="1000" dirty="0">
                    <a:solidFill>
                      <a:srgbClr val="000000"/>
                    </a:solidFill>
                  </a:rPr>
                  <a:t>   </a:t>
                </a:r>
              </a:p>
              <a:p>
                <a:pPr eaLnBrk="1" hangingPunct="1"/>
                <a:r>
                  <a:rPr lang="en-US" sz="900" dirty="0">
                    <a:solidFill>
                      <a:srgbClr val="000000"/>
                    </a:solidFill>
                  </a:rPr>
                  <a:t>      10      9        8        7        6       5        4       3        2        1</a:t>
                </a: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dirty="0">
                  <a:latin typeface="Arial" charset="0"/>
                </a:endParaRPr>
              </a:p>
            </p:txBody>
          </p:sp>
          <p:sp>
            <p:nvSpPr>
              <p:cNvPr id="10307" name="Line 51"/>
              <p:cNvSpPr>
                <a:spLocks noChangeShapeType="1"/>
              </p:cNvSpPr>
              <p:nvPr/>
            </p:nvSpPr>
            <p:spPr bwMode="auto">
              <a:xfrm>
                <a:off x="2271" y="3588"/>
                <a:ext cx="624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308" name="Group 52"/>
              <p:cNvGrpSpPr>
                <a:grpSpLocks/>
              </p:cNvGrpSpPr>
              <p:nvPr/>
            </p:nvGrpSpPr>
            <p:grpSpPr bwMode="auto">
              <a:xfrm>
                <a:off x="2827" y="3531"/>
                <a:ext cx="5124" cy="113"/>
                <a:chOff x="2827" y="6134"/>
                <a:chExt cx="5124" cy="113"/>
              </a:xfrm>
            </p:grpSpPr>
            <p:sp>
              <p:nvSpPr>
                <p:cNvPr id="10309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282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0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340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397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2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454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3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511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4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5679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5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624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6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795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7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681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8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738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297" name="Group 63"/>
            <p:cNvGrpSpPr>
              <a:grpSpLocks/>
            </p:cNvGrpSpPr>
            <p:nvPr/>
          </p:nvGrpSpPr>
          <p:grpSpPr bwMode="auto">
            <a:xfrm>
              <a:off x="4440" y="3480"/>
              <a:ext cx="5835" cy="2183"/>
              <a:chOff x="4440" y="3480"/>
              <a:chExt cx="5835" cy="2183"/>
            </a:xfrm>
          </p:grpSpPr>
          <p:grpSp>
            <p:nvGrpSpPr>
              <p:cNvPr id="10298" name="Group 64"/>
              <p:cNvGrpSpPr>
                <a:grpSpLocks/>
              </p:cNvGrpSpPr>
              <p:nvPr/>
            </p:nvGrpSpPr>
            <p:grpSpPr bwMode="auto">
              <a:xfrm>
                <a:off x="4440" y="3480"/>
                <a:ext cx="5198" cy="218"/>
                <a:chOff x="4440" y="3480"/>
                <a:chExt cx="5198" cy="218"/>
              </a:xfrm>
            </p:grpSpPr>
            <p:sp>
              <p:nvSpPr>
                <p:cNvPr id="10301" name="Freeform 65"/>
                <p:cNvSpPr>
                  <a:spLocks/>
                </p:cNvSpPr>
                <p:nvPr/>
              </p:nvSpPr>
              <p:spPr bwMode="auto">
                <a:xfrm>
                  <a:off x="4440" y="3630"/>
                  <a:ext cx="1095" cy="68"/>
                </a:xfrm>
                <a:custGeom>
                  <a:avLst/>
                  <a:gdLst>
                    <a:gd name="T0" fmla="*/ 1093 w 1095"/>
                    <a:gd name="T1" fmla="*/ 68 h 68"/>
                    <a:gd name="T2" fmla="*/ 0 w 1095"/>
                    <a:gd name="T3" fmla="*/ 60 h 68"/>
                    <a:gd name="T4" fmla="*/ 1095 w 1095"/>
                    <a:gd name="T5" fmla="*/ 0 h 68"/>
                    <a:gd name="T6" fmla="*/ 1093 w 1095"/>
                    <a:gd name="T7" fmla="*/ 68 h 6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95"/>
                    <a:gd name="T13" fmla="*/ 0 h 68"/>
                    <a:gd name="T14" fmla="*/ 1095 w 1095"/>
                    <a:gd name="T15" fmla="*/ 68 h 6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95" h="68">
                      <a:moveTo>
                        <a:pt x="1093" y="68"/>
                      </a:moveTo>
                      <a:lnTo>
                        <a:pt x="0" y="60"/>
                      </a:lnTo>
                      <a:lnTo>
                        <a:pt x="1095" y="0"/>
                      </a:lnTo>
                      <a:lnTo>
                        <a:pt x="1093" y="6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02" name="Freeform 66"/>
                <p:cNvSpPr>
                  <a:spLocks/>
                </p:cNvSpPr>
                <p:nvPr/>
              </p:nvSpPr>
              <p:spPr bwMode="auto">
                <a:xfrm>
                  <a:off x="6195" y="3585"/>
                  <a:ext cx="645" cy="113"/>
                </a:xfrm>
                <a:custGeom>
                  <a:avLst/>
                  <a:gdLst>
                    <a:gd name="T0" fmla="*/ 641 w 645"/>
                    <a:gd name="T1" fmla="*/ 113 h 113"/>
                    <a:gd name="T2" fmla="*/ 0 w 645"/>
                    <a:gd name="T3" fmla="*/ 105 h 113"/>
                    <a:gd name="T4" fmla="*/ 0 w 645"/>
                    <a:gd name="T5" fmla="*/ 90 h 113"/>
                    <a:gd name="T6" fmla="*/ 0 w 645"/>
                    <a:gd name="T7" fmla="*/ 30 h 113"/>
                    <a:gd name="T8" fmla="*/ 645 w 645"/>
                    <a:gd name="T9" fmla="*/ 0 h 113"/>
                    <a:gd name="T10" fmla="*/ 641 w 645"/>
                    <a:gd name="T11" fmla="*/ 113 h 1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45"/>
                    <a:gd name="T19" fmla="*/ 0 h 113"/>
                    <a:gd name="T20" fmla="*/ 645 w 645"/>
                    <a:gd name="T21" fmla="*/ 113 h 1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45" h="113">
                      <a:moveTo>
                        <a:pt x="641" y="113"/>
                      </a:moveTo>
                      <a:lnTo>
                        <a:pt x="0" y="105"/>
                      </a:lnTo>
                      <a:lnTo>
                        <a:pt x="0" y="90"/>
                      </a:lnTo>
                      <a:lnTo>
                        <a:pt x="0" y="30"/>
                      </a:lnTo>
                      <a:lnTo>
                        <a:pt x="645" y="0"/>
                      </a:lnTo>
                      <a:lnTo>
                        <a:pt x="641" y="11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303" name="Group 67"/>
                <p:cNvGrpSpPr>
                  <a:grpSpLocks/>
                </p:cNvGrpSpPr>
                <p:nvPr/>
              </p:nvGrpSpPr>
              <p:grpSpPr bwMode="auto">
                <a:xfrm>
                  <a:off x="7500" y="3480"/>
                  <a:ext cx="2138" cy="218"/>
                  <a:chOff x="7500" y="3480"/>
                  <a:chExt cx="2138" cy="218"/>
                </a:xfrm>
              </p:grpSpPr>
              <p:sp>
                <p:nvSpPr>
                  <p:cNvPr id="10304" name="Freeform 68"/>
                  <p:cNvSpPr>
                    <a:spLocks/>
                  </p:cNvSpPr>
                  <p:nvPr/>
                </p:nvSpPr>
                <p:spPr bwMode="auto">
                  <a:xfrm>
                    <a:off x="7500" y="3480"/>
                    <a:ext cx="2138" cy="218"/>
                  </a:xfrm>
                  <a:custGeom>
                    <a:avLst/>
                    <a:gdLst>
                      <a:gd name="T0" fmla="*/ 8 w 2138"/>
                      <a:gd name="T1" fmla="*/ 218 h 218"/>
                      <a:gd name="T2" fmla="*/ 1836 w 2138"/>
                      <a:gd name="T3" fmla="*/ 218 h 218"/>
                      <a:gd name="T4" fmla="*/ 1935 w 2138"/>
                      <a:gd name="T5" fmla="*/ 216 h 218"/>
                      <a:gd name="T6" fmla="*/ 1990 w 2138"/>
                      <a:gd name="T7" fmla="*/ 211 h 218"/>
                      <a:gd name="T8" fmla="*/ 2024 w 2138"/>
                      <a:gd name="T9" fmla="*/ 209 h 218"/>
                      <a:gd name="T10" fmla="*/ 2062 w 2138"/>
                      <a:gd name="T11" fmla="*/ 197 h 218"/>
                      <a:gd name="T12" fmla="*/ 2091 w 2138"/>
                      <a:gd name="T13" fmla="*/ 180 h 218"/>
                      <a:gd name="T14" fmla="*/ 2117 w 2138"/>
                      <a:gd name="T15" fmla="*/ 151 h 218"/>
                      <a:gd name="T16" fmla="*/ 2134 w 2138"/>
                      <a:gd name="T17" fmla="*/ 128 h 218"/>
                      <a:gd name="T18" fmla="*/ 2138 w 2138"/>
                      <a:gd name="T19" fmla="*/ 90 h 218"/>
                      <a:gd name="T20" fmla="*/ 2123 w 2138"/>
                      <a:gd name="T21" fmla="*/ 75 h 218"/>
                      <a:gd name="T22" fmla="*/ 2123 w 2138"/>
                      <a:gd name="T23" fmla="*/ 75 h 218"/>
                      <a:gd name="T24" fmla="*/ 2115 w 2138"/>
                      <a:gd name="T25" fmla="*/ 60 h 218"/>
                      <a:gd name="T26" fmla="*/ 2085 w 2138"/>
                      <a:gd name="T27" fmla="*/ 23 h 218"/>
                      <a:gd name="T28" fmla="*/ 2048 w 2138"/>
                      <a:gd name="T29" fmla="*/ 8 h 218"/>
                      <a:gd name="T30" fmla="*/ 1995 w 2138"/>
                      <a:gd name="T31" fmla="*/ 0 h 218"/>
                      <a:gd name="T32" fmla="*/ 1838 w 2138"/>
                      <a:gd name="T33" fmla="*/ 8 h 218"/>
                      <a:gd name="T34" fmla="*/ 0 w 2138"/>
                      <a:gd name="T35" fmla="*/ 120 h 218"/>
                      <a:gd name="T36" fmla="*/ 8 w 2138"/>
                      <a:gd name="T37" fmla="*/ 218 h 21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2138"/>
                      <a:gd name="T58" fmla="*/ 0 h 218"/>
                      <a:gd name="T59" fmla="*/ 2138 w 2138"/>
                      <a:gd name="T60" fmla="*/ 218 h 218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2138" h="218">
                        <a:moveTo>
                          <a:pt x="8" y="218"/>
                        </a:moveTo>
                        <a:lnTo>
                          <a:pt x="1836" y="218"/>
                        </a:lnTo>
                        <a:lnTo>
                          <a:pt x="1935" y="216"/>
                        </a:lnTo>
                        <a:lnTo>
                          <a:pt x="1990" y="211"/>
                        </a:lnTo>
                        <a:lnTo>
                          <a:pt x="2024" y="209"/>
                        </a:lnTo>
                        <a:lnTo>
                          <a:pt x="2062" y="197"/>
                        </a:lnTo>
                        <a:lnTo>
                          <a:pt x="2091" y="180"/>
                        </a:lnTo>
                        <a:lnTo>
                          <a:pt x="2117" y="151"/>
                        </a:lnTo>
                        <a:lnTo>
                          <a:pt x="2134" y="128"/>
                        </a:lnTo>
                        <a:lnTo>
                          <a:pt x="2138" y="90"/>
                        </a:lnTo>
                        <a:lnTo>
                          <a:pt x="2123" y="75"/>
                        </a:lnTo>
                        <a:lnTo>
                          <a:pt x="2115" y="60"/>
                        </a:lnTo>
                        <a:lnTo>
                          <a:pt x="2085" y="23"/>
                        </a:lnTo>
                        <a:lnTo>
                          <a:pt x="2048" y="8"/>
                        </a:lnTo>
                        <a:lnTo>
                          <a:pt x="1995" y="0"/>
                        </a:lnTo>
                        <a:lnTo>
                          <a:pt x="1838" y="8"/>
                        </a:lnTo>
                        <a:lnTo>
                          <a:pt x="0" y="120"/>
                        </a:lnTo>
                        <a:lnTo>
                          <a:pt x="8" y="218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05" name="Freeform 69"/>
                  <p:cNvSpPr>
                    <a:spLocks/>
                  </p:cNvSpPr>
                  <p:nvPr/>
                </p:nvSpPr>
                <p:spPr bwMode="auto">
                  <a:xfrm>
                    <a:off x="9185" y="3530"/>
                    <a:ext cx="367" cy="97"/>
                  </a:xfrm>
                  <a:custGeom>
                    <a:avLst/>
                    <a:gdLst>
                      <a:gd name="T0" fmla="*/ 0 w 367"/>
                      <a:gd name="T1" fmla="*/ 60 h 97"/>
                      <a:gd name="T2" fmla="*/ 337 w 367"/>
                      <a:gd name="T3" fmla="*/ 97 h 97"/>
                      <a:gd name="T4" fmla="*/ 367 w 367"/>
                      <a:gd name="T5" fmla="*/ 67 h 97"/>
                      <a:gd name="T6" fmla="*/ 360 w 367"/>
                      <a:gd name="T7" fmla="*/ 22 h 97"/>
                      <a:gd name="T8" fmla="*/ 322 w 367"/>
                      <a:gd name="T9" fmla="*/ 0 h 97"/>
                      <a:gd name="T10" fmla="*/ 0 w 367"/>
                      <a:gd name="T11" fmla="*/ 60 h 9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67"/>
                      <a:gd name="T19" fmla="*/ 0 h 97"/>
                      <a:gd name="T20" fmla="*/ 367 w 367"/>
                      <a:gd name="T21" fmla="*/ 97 h 9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67" h="97">
                        <a:moveTo>
                          <a:pt x="0" y="60"/>
                        </a:moveTo>
                        <a:lnTo>
                          <a:pt x="337" y="97"/>
                        </a:lnTo>
                        <a:lnTo>
                          <a:pt x="367" y="67"/>
                        </a:lnTo>
                        <a:lnTo>
                          <a:pt x="360" y="22"/>
                        </a:lnTo>
                        <a:lnTo>
                          <a:pt x="322" y="0"/>
                        </a:lnTo>
                        <a:lnTo>
                          <a:pt x="0" y="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0299" name="Freeform 70"/>
              <p:cNvSpPr>
                <a:spLocks/>
              </p:cNvSpPr>
              <p:nvPr/>
            </p:nvSpPr>
            <p:spPr bwMode="auto">
              <a:xfrm>
                <a:off x="9630" y="3630"/>
                <a:ext cx="645" cy="1920"/>
              </a:xfrm>
              <a:custGeom>
                <a:avLst/>
                <a:gdLst>
                  <a:gd name="T0" fmla="*/ 0 w 645"/>
                  <a:gd name="T1" fmla="*/ 0 h 1920"/>
                  <a:gd name="T2" fmla="*/ 30 w 645"/>
                  <a:gd name="T3" fmla="*/ 120 h 1920"/>
                  <a:gd name="T4" fmla="*/ 60 w 645"/>
                  <a:gd name="T5" fmla="*/ 293 h 1920"/>
                  <a:gd name="T6" fmla="*/ 75 w 645"/>
                  <a:gd name="T7" fmla="*/ 443 h 1920"/>
                  <a:gd name="T8" fmla="*/ 68 w 645"/>
                  <a:gd name="T9" fmla="*/ 660 h 1920"/>
                  <a:gd name="T10" fmla="*/ 83 w 645"/>
                  <a:gd name="T11" fmla="*/ 810 h 1920"/>
                  <a:gd name="T12" fmla="*/ 105 w 645"/>
                  <a:gd name="T13" fmla="*/ 885 h 1920"/>
                  <a:gd name="T14" fmla="*/ 143 w 645"/>
                  <a:gd name="T15" fmla="*/ 983 h 1920"/>
                  <a:gd name="T16" fmla="*/ 233 w 645"/>
                  <a:gd name="T17" fmla="*/ 1088 h 1920"/>
                  <a:gd name="T18" fmla="*/ 323 w 645"/>
                  <a:gd name="T19" fmla="*/ 1148 h 1920"/>
                  <a:gd name="T20" fmla="*/ 420 w 645"/>
                  <a:gd name="T21" fmla="*/ 1253 h 1920"/>
                  <a:gd name="T22" fmla="*/ 503 w 645"/>
                  <a:gd name="T23" fmla="*/ 1410 h 1920"/>
                  <a:gd name="T24" fmla="*/ 645 w 645"/>
                  <a:gd name="T25" fmla="*/ 1920 h 19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5"/>
                  <a:gd name="T40" fmla="*/ 0 h 1920"/>
                  <a:gd name="T41" fmla="*/ 645 w 645"/>
                  <a:gd name="T42" fmla="*/ 1920 h 19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5" h="1920">
                    <a:moveTo>
                      <a:pt x="0" y="0"/>
                    </a:moveTo>
                    <a:lnTo>
                      <a:pt x="30" y="120"/>
                    </a:lnTo>
                    <a:lnTo>
                      <a:pt x="60" y="293"/>
                    </a:lnTo>
                    <a:lnTo>
                      <a:pt x="75" y="443"/>
                    </a:lnTo>
                    <a:lnTo>
                      <a:pt x="68" y="660"/>
                    </a:lnTo>
                    <a:lnTo>
                      <a:pt x="83" y="810"/>
                    </a:lnTo>
                    <a:lnTo>
                      <a:pt x="105" y="885"/>
                    </a:lnTo>
                    <a:lnTo>
                      <a:pt x="143" y="983"/>
                    </a:lnTo>
                    <a:lnTo>
                      <a:pt x="233" y="1088"/>
                    </a:lnTo>
                    <a:lnTo>
                      <a:pt x="323" y="1148"/>
                    </a:lnTo>
                    <a:lnTo>
                      <a:pt x="420" y="1253"/>
                    </a:lnTo>
                    <a:lnTo>
                      <a:pt x="503" y="1410"/>
                    </a:lnTo>
                    <a:lnTo>
                      <a:pt x="645" y="192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0" name="Freeform 71"/>
              <p:cNvSpPr>
                <a:spLocks/>
              </p:cNvSpPr>
              <p:nvPr/>
            </p:nvSpPr>
            <p:spPr bwMode="auto">
              <a:xfrm>
                <a:off x="6776" y="3585"/>
                <a:ext cx="2767" cy="2078"/>
              </a:xfrm>
              <a:custGeom>
                <a:avLst/>
                <a:gdLst>
                  <a:gd name="T0" fmla="*/ 1394 w 2767"/>
                  <a:gd name="T1" fmla="*/ 106 h 2078"/>
                  <a:gd name="T2" fmla="*/ 1320 w 2767"/>
                  <a:gd name="T3" fmla="*/ 255 h 2078"/>
                  <a:gd name="T4" fmla="*/ 1237 w 2767"/>
                  <a:gd name="T5" fmla="*/ 353 h 2078"/>
                  <a:gd name="T6" fmla="*/ 900 w 2767"/>
                  <a:gd name="T7" fmla="*/ 653 h 2078"/>
                  <a:gd name="T8" fmla="*/ 525 w 2767"/>
                  <a:gd name="T9" fmla="*/ 923 h 2078"/>
                  <a:gd name="T10" fmla="*/ 352 w 2767"/>
                  <a:gd name="T11" fmla="*/ 1043 h 2078"/>
                  <a:gd name="T12" fmla="*/ 180 w 2767"/>
                  <a:gd name="T13" fmla="*/ 1208 h 2078"/>
                  <a:gd name="T14" fmla="*/ 82 w 2767"/>
                  <a:gd name="T15" fmla="*/ 1388 h 2078"/>
                  <a:gd name="T16" fmla="*/ 7 w 2767"/>
                  <a:gd name="T17" fmla="*/ 1560 h 2078"/>
                  <a:gd name="T18" fmla="*/ 0 w 2767"/>
                  <a:gd name="T19" fmla="*/ 1755 h 2078"/>
                  <a:gd name="T20" fmla="*/ 37 w 2767"/>
                  <a:gd name="T21" fmla="*/ 1868 h 2078"/>
                  <a:gd name="T22" fmla="*/ 127 w 2767"/>
                  <a:gd name="T23" fmla="*/ 1943 h 2078"/>
                  <a:gd name="T24" fmla="*/ 225 w 2767"/>
                  <a:gd name="T25" fmla="*/ 2010 h 2078"/>
                  <a:gd name="T26" fmla="*/ 360 w 2767"/>
                  <a:gd name="T27" fmla="*/ 2048 h 2078"/>
                  <a:gd name="T28" fmla="*/ 555 w 2767"/>
                  <a:gd name="T29" fmla="*/ 2063 h 2078"/>
                  <a:gd name="T30" fmla="*/ 870 w 2767"/>
                  <a:gd name="T31" fmla="*/ 2078 h 2078"/>
                  <a:gd name="T32" fmla="*/ 1207 w 2767"/>
                  <a:gd name="T33" fmla="*/ 2055 h 2078"/>
                  <a:gd name="T34" fmla="*/ 1342 w 2767"/>
                  <a:gd name="T35" fmla="*/ 2040 h 2078"/>
                  <a:gd name="T36" fmla="*/ 1507 w 2767"/>
                  <a:gd name="T37" fmla="*/ 2003 h 2078"/>
                  <a:gd name="T38" fmla="*/ 1702 w 2767"/>
                  <a:gd name="T39" fmla="*/ 1905 h 2078"/>
                  <a:gd name="T40" fmla="*/ 1837 w 2767"/>
                  <a:gd name="T41" fmla="*/ 1815 h 2078"/>
                  <a:gd name="T42" fmla="*/ 1957 w 2767"/>
                  <a:gd name="T43" fmla="*/ 1635 h 2078"/>
                  <a:gd name="T44" fmla="*/ 2047 w 2767"/>
                  <a:gd name="T45" fmla="*/ 1343 h 2078"/>
                  <a:gd name="T46" fmla="*/ 2130 w 2767"/>
                  <a:gd name="T47" fmla="*/ 1020 h 2078"/>
                  <a:gd name="T48" fmla="*/ 2175 w 2767"/>
                  <a:gd name="T49" fmla="*/ 803 h 2078"/>
                  <a:gd name="T50" fmla="*/ 2205 w 2767"/>
                  <a:gd name="T51" fmla="*/ 690 h 2078"/>
                  <a:gd name="T52" fmla="*/ 2257 w 2767"/>
                  <a:gd name="T53" fmla="*/ 570 h 2078"/>
                  <a:gd name="T54" fmla="*/ 2332 w 2767"/>
                  <a:gd name="T55" fmla="*/ 473 h 2078"/>
                  <a:gd name="T56" fmla="*/ 2445 w 2767"/>
                  <a:gd name="T57" fmla="*/ 308 h 2078"/>
                  <a:gd name="T58" fmla="*/ 2535 w 2767"/>
                  <a:gd name="T59" fmla="*/ 195 h 2078"/>
                  <a:gd name="T60" fmla="*/ 2595 w 2767"/>
                  <a:gd name="T61" fmla="*/ 105 h 2078"/>
                  <a:gd name="T62" fmla="*/ 2767 w 2767"/>
                  <a:gd name="T63" fmla="*/ 0 h 207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767"/>
                  <a:gd name="T97" fmla="*/ 0 h 2078"/>
                  <a:gd name="T98" fmla="*/ 2767 w 2767"/>
                  <a:gd name="T99" fmla="*/ 2078 h 207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767" h="2078">
                    <a:moveTo>
                      <a:pt x="1394" y="106"/>
                    </a:moveTo>
                    <a:lnTo>
                      <a:pt x="1320" y="255"/>
                    </a:lnTo>
                    <a:lnTo>
                      <a:pt x="1237" y="353"/>
                    </a:lnTo>
                    <a:lnTo>
                      <a:pt x="900" y="653"/>
                    </a:lnTo>
                    <a:lnTo>
                      <a:pt x="525" y="923"/>
                    </a:lnTo>
                    <a:lnTo>
                      <a:pt x="352" y="1043"/>
                    </a:lnTo>
                    <a:lnTo>
                      <a:pt x="180" y="1208"/>
                    </a:lnTo>
                    <a:lnTo>
                      <a:pt x="82" y="1388"/>
                    </a:lnTo>
                    <a:lnTo>
                      <a:pt x="7" y="1560"/>
                    </a:lnTo>
                    <a:lnTo>
                      <a:pt x="0" y="1755"/>
                    </a:lnTo>
                    <a:lnTo>
                      <a:pt x="37" y="1868"/>
                    </a:lnTo>
                    <a:lnTo>
                      <a:pt x="127" y="1943"/>
                    </a:lnTo>
                    <a:lnTo>
                      <a:pt x="225" y="2010"/>
                    </a:lnTo>
                    <a:lnTo>
                      <a:pt x="360" y="2048"/>
                    </a:lnTo>
                    <a:lnTo>
                      <a:pt x="555" y="2063"/>
                    </a:lnTo>
                    <a:lnTo>
                      <a:pt x="870" y="2078"/>
                    </a:lnTo>
                    <a:lnTo>
                      <a:pt x="1207" y="2055"/>
                    </a:lnTo>
                    <a:lnTo>
                      <a:pt x="1342" y="2040"/>
                    </a:lnTo>
                    <a:lnTo>
                      <a:pt x="1507" y="2003"/>
                    </a:lnTo>
                    <a:lnTo>
                      <a:pt x="1702" y="1905"/>
                    </a:lnTo>
                    <a:lnTo>
                      <a:pt x="1837" y="1815"/>
                    </a:lnTo>
                    <a:lnTo>
                      <a:pt x="1957" y="1635"/>
                    </a:lnTo>
                    <a:lnTo>
                      <a:pt x="2047" y="1343"/>
                    </a:lnTo>
                    <a:lnTo>
                      <a:pt x="2130" y="1020"/>
                    </a:lnTo>
                    <a:lnTo>
                      <a:pt x="2175" y="803"/>
                    </a:lnTo>
                    <a:lnTo>
                      <a:pt x="2205" y="690"/>
                    </a:lnTo>
                    <a:lnTo>
                      <a:pt x="2257" y="570"/>
                    </a:lnTo>
                    <a:lnTo>
                      <a:pt x="2332" y="473"/>
                    </a:lnTo>
                    <a:lnTo>
                      <a:pt x="2445" y="308"/>
                    </a:lnTo>
                    <a:lnTo>
                      <a:pt x="2535" y="195"/>
                    </a:lnTo>
                    <a:lnTo>
                      <a:pt x="2595" y="105"/>
                    </a:lnTo>
                    <a:lnTo>
                      <a:pt x="2767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" name="Group 72"/>
          <p:cNvGrpSpPr>
            <a:grpSpLocks/>
          </p:cNvGrpSpPr>
          <p:nvPr/>
        </p:nvGrpSpPr>
        <p:grpSpPr bwMode="auto">
          <a:xfrm>
            <a:off x="5465422" y="3241105"/>
            <a:ext cx="3652931" cy="1541586"/>
            <a:chOff x="1245" y="9165"/>
            <a:chExt cx="8265" cy="4540"/>
          </a:xfrm>
        </p:grpSpPr>
        <p:grpSp>
          <p:nvGrpSpPr>
            <p:cNvPr id="10273" name="Group 73"/>
            <p:cNvGrpSpPr>
              <a:grpSpLocks/>
            </p:cNvGrpSpPr>
            <p:nvPr/>
          </p:nvGrpSpPr>
          <p:grpSpPr bwMode="auto">
            <a:xfrm>
              <a:off x="2272" y="9165"/>
              <a:ext cx="7238" cy="4540"/>
              <a:chOff x="2271" y="2065"/>
              <a:chExt cx="6248" cy="4540"/>
            </a:xfrm>
          </p:grpSpPr>
          <p:sp>
            <p:nvSpPr>
              <p:cNvPr id="10283" name="Rectangle 74"/>
              <p:cNvSpPr>
                <a:spLocks noChangeArrowheads="1"/>
              </p:cNvSpPr>
              <p:nvPr/>
            </p:nvSpPr>
            <p:spPr bwMode="auto">
              <a:xfrm>
                <a:off x="2670" y="2065"/>
                <a:ext cx="5849" cy="4540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r>
                  <a:rPr lang="en-US" sz="900" dirty="0">
                    <a:solidFill>
                      <a:srgbClr val="000000"/>
                    </a:solidFill>
                  </a:rPr>
                  <a:t> 10       9         8         7        6          5        4        3        2         1</a:t>
                </a:r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dirty="0">
                  <a:latin typeface="Arial" charset="0"/>
                </a:endParaRPr>
              </a:p>
            </p:txBody>
          </p:sp>
          <p:sp>
            <p:nvSpPr>
              <p:cNvPr id="10284" name="Line 75"/>
              <p:cNvSpPr>
                <a:spLocks noChangeShapeType="1"/>
              </p:cNvSpPr>
              <p:nvPr/>
            </p:nvSpPr>
            <p:spPr bwMode="auto">
              <a:xfrm>
                <a:off x="2271" y="3588"/>
                <a:ext cx="624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285" name="Group 76"/>
              <p:cNvGrpSpPr>
                <a:grpSpLocks/>
              </p:cNvGrpSpPr>
              <p:nvPr/>
            </p:nvGrpSpPr>
            <p:grpSpPr bwMode="auto">
              <a:xfrm>
                <a:off x="2827" y="3531"/>
                <a:ext cx="5124" cy="113"/>
                <a:chOff x="2827" y="6134"/>
                <a:chExt cx="5124" cy="113"/>
              </a:xfrm>
            </p:grpSpPr>
            <p:sp>
              <p:nvSpPr>
                <p:cNvPr id="10286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282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7" name="Line 78"/>
                <p:cNvSpPr>
                  <a:spLocks noChangeShapeType="1"/>
                </p:cNvSpPr>
                <p:nvPr/>
              </p:nvSpPr>
              <p:spPr bwMode="auto">
                <a:xfrm flipV="1">
                  <a:off x="340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8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397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9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454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0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511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1" name="Line 82"/>
                <p:cNvSpPr>
                  <a:spLocks noChangeShapeType="1"/>
                </p:cNvSpPr>
                <p:nvPr/>
              </p:nvSpPr>
              <p:spPr bwMode="auto">
                <a:xfrm flipV="1">
                  <a:off x="5679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2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624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3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795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4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681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5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738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274" name="Group 87"/>
            <p:cNvGrpSpPr>
              <a:grpSpLocks/>
            </p:cNvGrpSpPr>
            <p:nvPr/>
          </p:nvGrpSpPr>
          <p:grpSpPr bwMode="auto">
            <a:xfrm>
              <a:off x="1245" y="10575"/>
              <a:ext cx="7588" cy="2168"/>
              <a:chOff x="1245" y="10575"/>
              <a:chExt cx="7588" cy="2168"/>
            </a:xfrm>
          </p:grpSpPr>
          <p:sp>
            <p:nvSpPr>
              <p:cNvPr id="10275" name="Freeform 88"/>
              <p:cNvSpPr>
                <a:spLocks/>
              </p:cNvSpPr>
              <p:nvPr/>
            </p:nvSpPr>
            <p:spPr bwMode="auto">
              <a:xfrm>
                <a:off x="1245" y="10631"/>
                <a:ext cx="1130" cy="57"/>
              </a:xfrm>
              <a:custGeom>
                <a:avLst/>
                <a:gdLst>
                  <a:gd name="T0" fmla="*/ 1130 w 1130"/>
                  <a:gd name="T1" fmla="*/ 57 h 57"/>
                  <a:gd name="T2" fmla="*/ 0 w 1130"/>
                  <a:gd name="T3" fmla="*/ 57 h 57"/>
                  <a:gd name="T4" fmla="*/ 1130 w 1130"/>
                  <a:gd name="T5" fmla="*/ 0 h 57"/>
                  <a:gd name="T6" fmla="*/ 1130 w 1130"/>
                  <a:gd name="T7" fmla="*/ 57 h 5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0"/>
                  <a:gd name="T13" fmla="*/ 0 h 57"/>
                  <a:gd name="T14" fmla="*/ 1130 w 1130"/>
                  <a:gd name="T15" fmla="*/ 57 h 5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0" h="57">
                    <a:moveTo>
                      <a:pt x="1130" y="57"/>
                    </a:moveTo>
                    <a:lnTo>
                      <a:pt x="0" y="57"/>
                    </a:lnTo>
                    <a:lnTo>
                      <a:pt x="1130" y="0"/>
                    </a:lnTo>
                    <a:lnTo>
                      <a:pt x="1130" y="57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6" name="Freeform 89"/>
              <p:cNvSpPr>
                <a:spLocks/>
              </p:cNvSpPr>
              <p:nvPr/>
            </p:nvSpPr>
            <p:spPr bwMode="auto">
              <a:xfrm>
                <a:off x="2910" y="10605"/>
                <a:ext cx="683" cy="83"/>
              </a:xfrm>
              <a:custGeom>
                <a:avLst/>
                <a:gdLst>
                  <a:gd name="T0" fmla="*/ 677 w 683"/>
                  <a:gd name="T1" fmla="*/ 83 h 83"/>
                  <a:gd name="T2" fmla="*/ 5 w 683"/>
                  <a:gd name="T3" fmla="*/ 83 h 83"/>
                  <a:gd name="T4" fmla="*/ 0 w 683"/>
                  <a:gd name="T5" fmla="*/ 45 h 83"/>
                  <a:gd name="T6" fmla="*/ 683 w 683"/>
                  <a:gd name="T7" fmla="*/ 0 h 83"/>
                  <a:gd name="T8" fmla="*/ 677 w 683"/>
                  <a:gd name="T9" fmla="*/ 83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3"/>
                  <a:gd name="T16" fmla="*/ 0 h 83"/>
                  <a:gd name="T17" fmla="*/ 683 w 683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3" h="83">
                    <a:moveTo>
                      <a:pt x="677" y="83"/>
                    </a:moveTo>
                    <a:lnTo>
                      <a:pt x="5" y="83"/>
                    </a:lnTo>
                    <a:lnTo>
                      <a:pt x="0" y="45"/>
                    </a:lnTo>
                    <a:lnTo>
                      <a:pt x="683" y="0"/>
                    </a:lnTo>
                    <a:lnTo>
                      <a:pt x="677" y="83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7" name="Freeform 90"/>
              <p:cNvSpPr>
                <a:spLocks/>
              </p:cNvSpPr>
              <p:nvPr/>
            </p:nvSpPr>
            <p:spPr bwMode="auto">
              <a:xfrm>
                <a:off x="4245" y="10583"/>
                <a:ext cx="668" cy="105"/>
              </a:xfrm>
              <a:custGeom>
                <a:avLst/>
                <a:gdLst>
                  <a:gd name="T0" fmla="*/ 659 w 668"/>
                  <a:gd name="T1" fmla="*/ 105 h 105"/>
                  <a:gd name="T2" fmla="*/ 0 w 668"/>
                  <a:gd name="T3" fmla="*/ 105 h 105"/>
                  <a:gd name="T4" fmla="*/ 8 w 668"/>
                  <a:gd name="T5" fmla="*/ 30 h 105"/>
                  <a:gd name="T6" fmla="*/ 668 w 668"/>
                  <a:gd name="T7" fmla="*/ 0 h 105"/>
                  <a:gd name="T8" fmla="*/ 659 w 668"/>
                  <a:gd name="T9" fmla="*/ 10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8"/>
                  <a:gd name="T16" fmla="*/ 0 h 105"/>
                  <a:gd name="T17" fmla="*/ 668 w 668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8" h="105">
                    <a:moveTo>
                      <a:pt x="659" y="105"/>
                    </a:moveTo>
                    <a:lnTo>
                      <a:pt x="0" y="105"/>
                    </a:lnTo>
                    <a:lnTo>
                      <a:pt x="8" y="30"/>
                    </a:lnTo>
                    <a:lnTo>
                      <a:pt x="668" y="0"/>
                    </a:lnTo>
                    <a:lnTo>
                      <a:pt x="659" y="105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8" name="Freeform 91"/>
              <p:cNvSpPr>
                <a:spLocks/>
              </p:cNvSpPr>
              <p:nvPr/>
            </p:nvSpPr>
            <p:spPr bwMode="auto">
              <a:xfrm>
                <a:off x="5562" y="10575"/>
                <a:ext cx="326" cy="113"/>
              </a:xfrm>
              <a:custGeom>
                <a:avLst/>
                <a:gdLst>
                  <a:gd name="T0" fmla="*/ 0 w 326"/>
                  <a:gd name="T1" fmla="*/ 75 h 113"/>
                  <a:gd name="T2" fmla="*/ 0 w 326"/>
                  <a:gd name="T3" fmla="*/ 23 h 113"/>
                  <a:gd name="T4" fmla="*/ 266 w 326"/>
                  <a:gd name="T5" fmla="*/ 0 h 113"/>
                  <a:gd name="T6" fmla="*/ 313 w 326"/>
                  <a:gd name="T7" fmla="*/ 8 h 113"/>
                  <a:gd name="T8" fmla="*/ 326 w 326"/>
                  <a:gd name="T9" fmla="*/ 60 h 113"/>
                  <a:gd name="T10" fmla="*/ 313 w 326"/>
                  <a:gd name="T11" fmla="*/ 113 h 113"/>
                  <a:gd name="T12" fmla="*/ 240 w 326"/>
                  <a:gd name="T13" fmla="*/ 113 h 113"/>
                  <a:gd name="T14" fmla="*/ 248 w 326"/>
                  <a:gd name="T15" fmla="*/ 68 h 113"/>
                  <a:gd name="T16" fmla="*/ 0 w 326"/>
                  <a:gd name="T17" fmla="*/ 75 h 1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6"/>
                  <a:gd name="T28" fmla="*/ 0 h 113"/>
                  <a:gd name="T29" fmla="*/ 326 w 326"/>
                  <a:gd name="T30" fmla="*/ 113 h 1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6" h="113">
                    <a:moveTo>
                      <a:pt x="0" y="75"/>
                    </a:moveTo>
                    <a:lnTo>
                      <a:pt x="0" y="23"/>
                    </a:lnTo>
                    <a:lnTo>
                      <a:pt x="266" y="0"/>
                    </a:lnTo>
                    <a:lnTo>
                      <a:pt x="313" y="8"/>
                    </a:lnTo>
                    <a:lnTo>
                      <a:pt x="326" y="60"/>
                    </a:lnTo>
                    <a:lnTo>
                      <a:pt x="313" y="113"/>
                    </a:lnTo>
                    <a:lnTo>
                      <a:pt x="240" y="113"/>
                    </a:lnTo>
                    <a:lnTo>
                      <a:pt x="248" y="68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9" name="Line 92"/>
              <p:cNvSpPr>
                <a:spLocks noChangeShapeType="1"/>
              </p:cNvSpPr>
              <p:nvPr/>
            </p:nvSpPr>
            <p:spPr bwMode="auto">
              <a:xfrm flipH="1">
                <a:off x="8174" y="10688"/>
                <a:ext cx="659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0" name="Line 93"/>
              <p:cNvSpPr>
                <a:spLocks noChangeShapeType="1"/>
              </p:cNvSpPr>
              <p:nvPr/>
            </p:nvSpPr>
            <p:spPr bwMode="auto">
              <a:xfrm flipH="1">
                <a:off x="6878" y="10688"/>
                <a:ext cx="659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1" name="Freeform 94"/>
              <p:cNvSpPr>
                <a:spLocks/>
              </p:cNvSpPr>
              <p:nvPr/>
            </p:nvSpPr>
            <p:spPr bwMode="auto">
              <a:xfrm>
                <a:off x="5468" y="10631"/>
                <a:ext cx="817" cy="2112"/>
              </a:xfrm>
              <a:custGeom>
                <a:avLst/>
                <a:gdLst>
                  <a:gd name="T0" fmla="*/ 263 w 817"/>
                  <a:gd name="T1" fmla="*/ 0 h 2112"/>
                  <a:gd name="T2" fmla="*/ 232 w 817"/>
                  <a:gd name="T3" fmla="*/ 87 h 2112"/>
                  <a:gd name="T4" fmla="*/ 187 w 817"/>
                  <a:gd name="T5" fmla="*/ 199 h 2112"/>
                  <a:gd name="T6" fmla="*/ 150 w 817"/>
                  <a:gd name="T7" fmla="*/ 327 h 2112"/>
                  <a:gd name="T8" fmla="*/ 142 w 817"/>
                  <a:gd name="T9" fmla="*/ 454 h 2112"/>
                  <a:gd name="T10" fmla="*/ 142 w 817"/>
                  <a:gd name="T11" fmla="*/ 642 h 2112"/>
                  <a:gd name="T12" fmla="*/ 157 w 817"/>
                  <a:gd name="T13" fmla="*/ 844 h 2112"/>
                  <a:gd name="T14" fmla="*/ 150 w 817"/>
                  <a:gd name="T15" fmla="*/ 979 h 2112"/>
                  <a:gd name="T16" fmla="*/ 127 w 817"/>
                  <a:gd name="T17" fmla="*/ 1092 h 2112"/>
                  <a:gd name="T18" fmla="*/ 97 w 817"/>
                  <a:gd name="T19" fmla="*/ 1212 h 2112"/>
                  <a:gd name="T20" fmla="*/ 52 w 817"/>
                  <a:gd name="T21" fmla="*/ 1369 h 2112"/>
                  <a:gd name="T22" fmla="*/ 15 w 817"/>
                  <a:gd name="T23" fmla="*/ 1497 h 2112"/>
                  <a:gd name="T24" fmla="*/ 0 w 817"/>
                  <a:gd name="T25" fmla="*/ 1609 h 2112"/>
                  <a:gd name="T26" fmla="*/ 7 w 817"/>
                  <a:gd name="T27" fmla="*/ 1722 h 2112"/>
                  <a:gd name="T28" fmla="*/ 97 w 817"/>
                  <a:gd name="T29" fmla="*/ 1864 h 2112"/>
                  <a:gd name="T30" fmla="*/ 255 w 817"/>
                  <a:gd name="T31" fmla="*/ 1962 h 2112"/>
                  <a:gd name="T32" fmla="*/ 315 w 817"/>
                  <a:gd name="T33" fmla="*/ 2007 h 2112"/>
                  <a:gd name="T34" fmla="*/ 420 w 817"/>
                  <a:gd name="T35" fmla="*/ 2059 h 2112"/>
                  <a:gd name="T36" fmla="*/ 615 w 817"/>
                  <a:gd name="T37" fmla="*/ 2097 h 2112"/>
                  <a:gd name="T38" fmla="*/ 817 w 817"/>
                  <a:gd name="T39" fmla="*/ 2112 h 211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17"/>
                  <a:gd name="T61" fmla="*/ 0 h 2112"/>
                  <a:gd name="T62" fmla="*/ 817 w 817"/>
                  <a:gd name="T63" fmla="*/ 2112 h 211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17" h="2112">
                    <a:moveTo>
                      <a:pt x="263" y="0"/>
                    </a:moveTo>
                    <a:lnTo>
                      <a:pt x="232" y="87"/>
                    </a:lnTo>
                    <a:lnTo>
                      <a:pt x="187" y="199"/>
                    </a:lnTo>
                    <a:lnTo>
                      <a:pt x="150" y="327"/>
                    </a:lnTo>
                    <a:lnTo>
                      <a:pt x="142" y="454"/>
                    </a:lnTo>
                    <a:lnTo>
                      <a:pt x="142" y="642"/>
                    </a:lnTo>
                    <a:lnTo>
                      <a:pt x="157" y="844"/>
                    </a:lnTo>
                    <a:lnTo>
                      <a:pt x="150" y="979"/>
                    </a:lnTo>
                    <a:lnTo>
                      <a:pt x="127" y="1092"/>
                    </a:lnTo>
                    <a:lnTo>
                      <a:pt x="97" y="1212"/>
                    </a:lnTo>
                    <a:lnTo>
                      <a:pt x="52" y="1369"/>
                    </a:lnTo>
                    <a:lnTo>
                      <a:pt x="15" y="1497"/>
                    </a:lnTo>
                    <a:lnTo>
                      <a:pt x="0" y="1609"/>
                    </a:lnTo>
                    <a:lnTo>
                      <a:pt x="7" y="1722"/>
                    </a:lnTo>
                    <a:lnTo>
                      <a:pt x="97" y="1864"/>
                    </a:lnTo>
                    <a:lnTo>
                      <a:pt x="255" y="1962"/>
                    </a:lnTo>
                    <a:lnTo>
                      <a:pt x="315" y="2007"/>
                    </a:lnTo>
                    <a:lnTo>
                      <a:pt x="420" y="2059"/>
                    </a:lnTo>
                    <a:lnTo>
                      <a:pt x="615" y="2097"/>
                    </a:lnTo>
                    <a:lnTo>
                      <a:pt x="817" y="2112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2" name="Freeform 95"/>
              <p:cNvSpPr>
                <a:spLocks/>
              </p:cNvSpPr>
              <p:nvPr/>
            </p:nvSpPr>
            <p:spPr bwMode="auto">
              <a:xfrm>
                <a:off x="5731" y="10631"/>
                <a:ext cx="2024" cy="1984"/>
              </a:xfrm>
              <a:custGeom>
                <a:avLst/>
                <a:gdLst>
                  <a:gd name="T0" fmla="*/ 0 w 2024"/>
                  <a:gd name="T1" fmla="*/ 0 h 1984"/>
                  <a:gd name="T2" fmla="*/ 82 w 2024"/>
                  <a:gd name="T3" fmla="*/ 139 h 1984"/>
                  <a:gd name="T4" fmla="*/ 157 w 2024"/>
                  <a:gd name="T5" fmla="*/ 244 h 1984"/>
                  <a:gd name="T6" fmla="*/ 217 w 2024"/>
                  <a:gd name="T7" fmla="*/ 364 h 1984"/>
                  <a:gd name="T8" fmla="*/ 254 w 2024"/>
                  <a:gd name="T9" fmla="*/ 469 h 1984"/>
                  <a:gd name="T10" fmla="*/ 262 w 2024"/>
                  <a:gd name="T11" fmla="*/ 574 h 1984"/>
                  <a:gd name="T12" fmla="*/ 262 w 2024"/>
                  <a:gd name="T13" fmla="*/ 702 h 1984"/>
                  <a:gd name="T14" fmla="*/ 239 w 2024"/>
                  <a:gd name="T15" fmla="*/ 897 h 1984"/>
                  <a:gd name="T16" fmla="*/ 217 w 2024"/>
                  <a:gd name="T17" fmla="*/ 1107 h 1984"/>
                  <a:gd name="T18" fmla="*/ 217 w 2024"/>
                  <a:gd name="T19" fmla="*/ 1182 h 1984"/>
                  <a:gd name="T20" fmla="*/ 217 w 2024"/>
                  <a:gd name="T21" fmla="*/ 1294 h 1984"/>
                  <a:gd name="T22" fmla="*/ 202 w 2024"/>
                  <a:gd name="T23" fmla="*/ 1399 h 1984"/>
                  <a:gd name="T24" fmla="*/ 224 w 2024"/>
                  <a:gd name="T25" fmla="*/ 1557 h 1984"/>
                  <a:gd name="T26" fmla="*/ 269 w 2024"/>
                  <a:gd name="T27" fmla="*/ 1692 h 1984"/>
                  <a:gd name="T28" fmla="*/ 337 w 2024"/>
                  <a:gd name="T29" fmla="*/ 1767 h 1984"/>
                  <a:gd name="T30" fmla="*/ 464 w 2024"/>
                  <a:gd name="T31" fmla="*/ 1894 h 1984"/>
                  <a:gd name="T32" fmla="*/ 569 w 2024"/>
                  <a:gd name="T33" fmla="*/ 1947 h 1984"/>
                  <a:gd name="T34" fmla="*/ 802 w 2024"/>
                  <a:gd name="T35" fmla="*/ 1977 h 1984"/>
                  <a:gd name="T36" fmla="*/ 967 w 2024"/>
                  <a:gd name="T37" fmla="*/ 1984 h 1984"/>
                  <a:gd name="T38" fmla="*/ 1064 w 2024"/>
                  <a:gd name="T39" fmla="*/ 1984 h 1984"/>
                  <a:gd name="T40" fmla="*/ 1282 w 2024"/>
                  <a:gd name="T41" fmla="*/ 1984 h 1984"/>
                  <a:gd name="T42" fmla="*/ 1447 w 2024"/>
                  <a:gd name="T43" fmla="*/ 1977 h 1984"/>
                  <a:gd name="T44" fmla="*/ 1634 w 2024"/>
                  <a:gd name="T45" fmla="*/ 1962 h 1984"/>
                  <a:gd name="T46" fmla="*/ 1822 w 2024"/>
                  <a:gd name="T47" fmla="*/ 1909 h 1984"/>
                  <a:gd name="T48" fmla="*/ 1927 w 2024"/>
                  <a:gd name="T49" fmla="*/ 1842 h 1984"/>
                  <a:gd name="T50" fmla="*/ 2002 w 2024"/>
                  <a:gd name="T51" fmla="*/ 1729 h 1984"/>
                  <a:gd name="T52" fmla="*/ 2024 w 2024"/>
                  <a:gd name="T53" fmla="*/ 1587 h 1984"/>
                  <a:gd name="T54" fmla="*/ 2009 w 2024"/>
                  <a:gd name="T55" fmla="*/ 1467 h 1984"/>
                  <a:gd name="T56" fmla="*/ 1972 w 2024"/>
                  <a:gd name="T57" fmla="*/ 1354 h 1984"/>
                  <a:gd name="T58" fmla="*/ 1897 w 2024"/>
                  <a:gd name="T59" fmla="*/ 1279 h 1984"/>
                  <a:gd name="T60" fmla="*/ 1777 w 2024"/>
                  <a:gd name="T61" fmla="*/ 1159 h 1984"/>
                  <a:gd name="T62" fmla="*/ 1679 w 2024"/>
                  <a:gd name="T63" fmla="*/ 1062 h 1984"/>
                  <a:gd name="T64" fmla="*/ 1582 w 2024"/>
                  <a:gd name="T65" fmla="*/ 979 h 1984"/>
                  <a:gd name="T66" fmla="*/ 1484 w 2024"/>
                  <a:gd name="T67" fmla="*/ 919 h 1984"/>
                  <a:gd name="T68" fmla="*/ 1289 w 2024"/>
                  <a:gd name="T69" fmla="*/ 807 h 1984"/>
                  <a:gd name="T70" fmla="*/ 1072 w 2024"/>
                  <a:gd name="T71" fmla="*/ 619 h 1984"/>
                  <a:gd name="T72" fmla="*/ 937 w 2024"/>
                  <a:gd name="T73" fmla="*/ 477 h 1984"/>
                  <a:gd name="T74" fmla="*/ 839 w 2024"/>
                  <a:gd name="T75" fmla="*/ 327 h 1984"/>
                  <a:gd name="T76" fmla="*/ 757 w 2024"/>
                  <a:gd name="T77" fmla="*/ 244 h 1984"/>
                  <a:gd name="T78" fmla="*/ 689 w 2024"/>
                  <a:gd name="T79" fmla="*/ 162 h 1984"/>
                  <a:gd name="T80" fmla="*/ 487 w 2024"/>
                  <a:gd name="T81" fmla="*/ 57 h 19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24"/>
                  <a:gd name="T124" fmla="*/ 0 h 1984"/>
                  <a:gd name="T125" fmla="*/ 2024 w 2024"/>
                  <a:gd name="T126" fmla="*/ 1984 h 198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24" h="1984">
                    <a:moveTo>
                      <a:pt x="0" y="0"/>
                    </a:moveTo>
                    <a:lnTo>
                      <a:pt x="82" y="139"/>
                    </a:lnTo>
                    <a:lnTo>
                      <a:pt x="157" y="244"/>
                    </a:lnTo>
                    <a:lnTo>
                      <a:pt x="217" y="364"/>
                    </a:lnTo>
                    <a:lnTo>
                      <a:pt x="254" y="469"/>
                    </a:lnTo>
                    <a:lnTo>
                      <a:pt x="262" y="574"/>
                    </a:lnTo>
                    <a:lnTo>
                      <a:pt x="262" y="702"/>
                    </a:lnTo>
                    <a:lnTo>
                      <a:pt x="239" y="897"/>
                    </a:lnTo>
                    <a:lnTo>
                      <a:pt x="217" y="1107"/>
                    </a:lnTo>
                    <a:lnTo>
                      <a:pt x="217" y="1182"/>
                    </a:lnTo>
                    <a:lnTo>
                      <a:pt x="217" y="1294"/>
                    </a:lnTo>
                    <a:lnTo>
                      <a:pt x="202" y="1399"/>
                    </a:lnTo>
                    <a:lnTo>
                      <a:pt x="224" y="1557"/>
                    </a:lnTo>
                    <a:lnTo>
                      <a:pt x="269" y="1692"/>
                    </a:lnTo>
                    <a:lnTo>
                      <a:pt x="337" y="1767"/>
                    </a:lnTo>
                    <a:lnTo>
                      <a:pt x="464" y="1894"/>
                    </a:lnTo>
                    <a:lnTo>
                      <a:pt x="569" y="1947"/>
                    </a:lnTo>
                    <a:lnTo>
                      <a:pt x="802" y="1977"/>
                    </a:lnTo>
                    <a:lnTo>
                      <a:pt x="967" y="1984"/>
                    </a:lnTo>
                    <a:lnTo>
                      <a:pt x="1064" y="1984"/>
                    </a:lnTo>
                    <a:lnTo>
                      <a:pt x="1282" y="1984"/>
                    </a:lnTo>
                    <a:lnTo>
                      <a:pt x="1447" y="1977"/>
                    </a:lnTo>
                    <a:lnTo>
                      <a:pt x="1634" y="1962"/>
                    </a:lnTo>
                    <a:lnTo>
                      <a:pt x="1822" y="1909"/>
                    </a:lnTo>
                    <a:lnTo>
                      <a:pt x="1927" y="1842"/>
                    </a:lnTo>
                    <a:lnTo>
                      <a:pt x="2002" y="1729"/>
                    </a:lnTo>
                    <a:lnTo>
                      <a:pt x="2024" y="1587"/>
                    </a:lnTo>
                    <a:lnTo>
                      <a:pt x="2009" y="1467"/>
                    </a:lnTo>
                    <a:lnTo>
                      <a:pt x="1972" y="1354"/>
                    </a:lnTo>
                    <a:lnTo>
                      <a:pt x="1897" y="1279"/>
                    </a:lnTo>
                    <a:lnTo>
                      <a:pt x="1777" y="1159"/>
                    </a:lnTo>
                    <a:lnTo>
                      <a:pt x="1679" y="1062"/>
                    </a:lnTo>
                    <a:lnTo>
                      <a:pt x="1582" y="979"/>
                    </a:lnTo>
                    <a:lnTo>
                      <a:pt x="1484" y="919"/>
                    </a:lnTo>
                    <a:lnTo>
                      <a:pt x="1289" y="807"/>
                    </a:lnTo>
                    <a:lnTo>
                      <a:pt x="1072" y="619"/>
                    </a:lnTo>
                    <a:lnTo>
                      <a:pt x="937" y="477"/>
                    </a:lnTo>
                    <a:lnTo>
                      <a:pt x="839" y="327"/>
                    </a:lnTo>
                    <a:lnTo>
                      <a:pt x="757" y="244"/>
                    </a:lnTo>
                    <a:lnTo>
                      <a:pt x="689" y="162"/>
                    </a:lnTo>
                    <a:lnTo>
                      <a:pt x="487" y="57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7" name="Group 6"/>
          <p:cNvGrpSpPr>
            <a:grpSpLocks/>
          </p:cNvGrpSpPr>
          <p:nvPr/>
        </p:nvGrpSpPr>
        <p:grpSpPr bwMode="auto">
          <a:xfrm>
            <a:off x="228601" y="1264488"/>
            <a:ext cx="3364173" cy="1425145"/>
            <a:chOff x="960" y="1059"/>
            <a:chExt cx="3408" cy="2006"/>
          </a:xfrm>
        </p:grpSpPr>
        <p:grpSp>
          <p:nvGrpSpPr>
            <p:cNvPr id="10253" name="Group 7"/>
            <p:cNvGrpSpPr>
              <a:grpSpLocks/>
            </p:cNvGrpSpPr>
            <p:nvPr/>
          </p:nvGrpSpPr>
          <p:grpSpPr bwMode="auto">
            <a:xfrm>
              <a:off x="960" y="1059"/>
              <a:ext cx="3125" cy="2006"/>
              <a:chOff x="1016" y="6809"/>
              <a:chExt cx="7811" cy="5027"/>
            </a:xfrm>
          </p:grpSpPr>
          <p:grpSp>
            <p:nvGrpSpPr>
              <p:cNvPr id="10255" name="Group 8"/>
              <p:cNvGrpSpPr>
                <a:grpSpLocks/>
              </p:cNvGrpSpPr>
              <p:nvPr/>
            </p:nvGrpSpPr>
            <p:grpSpPr bwMode="auto">
              <a:xfrm>
                <a:off x="1016" y="6809"/>
                <a:ext cx="7240" cy="5027"/>
                <a:chOff x="2271" y="1620"/>
                <a:chExt cx="6248" cy="5027"/>
              </a:xfrm>
            </p:grpSpPr>
            <p:sp>
              <p:nvSpPr>
                <p:cNvPr id="10260" name="Rectangle 9"/>
                <p:cNvSpPr>
                  <a:spLocks noChangeArrowheads="1"/>
                </p:cNvSpPr>
                <p:nvPr/>
              </p:nvSpPr>
              <p:spPr bwMode="auto">
                <a:xfrm>
                  <a:off x="2271" y="1620"/>
                  <a:ext cx="6248" cy="5027"/>
                </a:xfrm>
                <a:prstGeom prst="rect">
                  <a:avLst/>
                </a:prstGeom>
                <a:solidFill>
                  <a:srgbClr val="FFCCFF"/>
                </a:solidFill>
                <a:ln w="9525">
                  <a:solidFill>
                    <a:srgbClr val="FF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r>
                    <a:rPr lang="en-US" sz="900" dirty="0">
                      <a:solidFill>
                        <a:srgbClr val="000000"/>
                      </a:solidFill>
                    </a:rPr>
                    <a:t>      10       9       8       7        6        5       4       3        2        1</a:t>
                  </a:r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endParaRPr lang="en-US" dirty="0">
                    <a:latin typeface="Arial" charset="0"/>
                  </a:endParaRPr>
                </a:p>
              </p:txBody>
            </p:sp>
            <p:sp>
              <p:nvSpPr>
                <p:cNvPr id="10261" name="Line 10"/>
                <p:cNvSpPr>
                  <a:spLocks noChangeShapeType="1"/>
                </p:cNvSpPr>
                <p:nvPr/>
              </p:nvSpPr>
              <p:spPr bwMode="auto">
                <a:xfrm>
                  <a:off x="2271" y="3588"/>
                  <a:ext cx="6248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262" name="Group 11"/>
                <p:cNvGrpSpPr>
                  <a:grpSpLocks/>
                </p:cNvGrpSpPr>
                <p:nvPr/>
              </p:nvGrpSpPr>
              <p:grpSpPr bwMode="auto">
                <a:xfrm>
                  <a:off x="2827" y="3531"/>
                  <a:ext cx="5124" cy="113"/>
                  <a:chOff x="2827" y="6134"/>
                  <a:chExt cx="5124" cy="113"/>
                </a:xfrm>
              </p:grpSpPr>
              <p:sp>
                <p:nvSpPr>
                  <p:cNvPr id="10263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27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64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07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65" name="Line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5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66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43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67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11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68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79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69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247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70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51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71" name="Line 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815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72" name="Line 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383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256" name="Group 22"/>
              <p:cNvGrpSpPr>
                <a:grpSpLocks/>
              </p:cNvGrpSpPr>
              <p:nvPr/>
            </p:nvGrpSpPr>
            <p:grpSpPr bwMode="auto">
              <a:xfrm>
                <a:off x="8256" y="6809"/>
                <a:ext cx="571" cy="1968"/>
                <a:chOff x="8516" y="7002"/>
                <a:chExt cx="571" cy="1968"/>
              </a:xfrm>
            </p:grpSpPr>
            <p:sp>
              <p:nvSpPr>
                <p:cNvPr id="10257" name="Line 23"/>
                <p:cNvSpPr>
                  <a:spLocks noChangeShapeType="1"/>
                </p:cNvSpPr>
                <p:nvPr/>
              </p:nvSpPr>
              <p:spPr bwMode="auto">
                <a:xfrm>
                  <a:off x="8519" y="8969"/>
                  <a:ext cx="5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58" name="Line 24"/>
                <p:cNvSpPr>
                  <a:spLocks noChangeShapeType="1"/>
                </p:cNvSpPr>
                <p:nvPr/>
              </p:nvSpPr>
              <p:spPr bwMode="auto">
                <a:xfrm>
                  <a:off x="8516" y="7018"/>
                  <a:ext cx="5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59" name="Line 25"/>
                <p:cNvSpPr>
                  <a:spLocks noChangeShapeType="1"/>
                </p:cNvSpPr>
                <p:nvPr/>
              </p:nvSpPr>
              <p:spPr bwMode="auto">
                <a:xfrm>
                  <a:off x="8800" y="7002"/>
                  <a:ext cx="24" cy="196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10254" name="Picture 26" descr="Untitled-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32" y="1104"/>
              <a:ext cx="33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418" name="Text Box 98"/>
          <p:cNvSpPr txBox="1">
            <a:spLocks noChangeArrowheads="1"/>
          </p:cNvSpPr>
          <p:nvPr/>
        </p:nvSpPr>
        <p:spPr bwMode="auto">
          <a:xfrm>
            <a:off x="304800" y="834239"/>
            <a:ext cx="2895600" cy="32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019" tIns="37009" rIns="74019" bIns="3700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itchFamily="18" charset="0"/>
              </a:rPr>
              <a:t>1) </a:t>
            </a:r>
            <a:r>
              <a:rPr lang="en-US" sz="1600" dirty="0" err="1">
                <a:latin typeface="Times New Roman" pitchFamily="18" charset="0"/>
              </a:rPr>
              <a:t>Vạch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dấu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đường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khâu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56419" name="Text Box 99"/>
          <p:cNvSpPr txBox="1">
            <a:spLocks noChangeArrowheads="1"/>
          </p:cNvSpPr>
          <p:nvPr/>
        </p:nvSpPr>
        <p:spPr bwMode="auto">
          <a:xfrm>
            <a:off x="3220921" y="4827901"/>
            <a:ext cx="2895600" cy="32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019" tIns="37009" rIns="74019" bIns="3700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itchFamily="18" charset="0"/>
              </a:rPr>
              <a:t>b) </a:t>
            </a:r>
            <a:r>
              <a:rPr lang="en-US" sz="1600" dirty="0" err="1">
                <a:latin typeface="Times New Roman" pitchFamily="18" charset="0"/>
              </a:rPr>
              <a:t>Khâu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mũi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khâu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đầu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56420" name="Text Box 100"/>
          <p:cNvSpPr txBox="1">
            <a:spLocks noChangeArrowheads="1"/>
          </p:cNvSpPr>
          <p:nvPr/>
        </p:nvSpPr>
        <p:spPr bwMode="auto">
          <a:xfrm>
            <a:off x="518632" y="4803163"/>
            <a:ext cx="1615595" cy="32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4019" tIns="37009" rIns="74019" bIns="3700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itchFamily="18" charset="0"/>
              </a:rPr>
              <a:t>a) </a:t>
            </a:r>
            <a:r>
              <a:rPr lang="en-US" sz="1600" dirty="0" err="1">
                <a:latin typeface="Times New Roman" pitchFamily="18" charset="0"/>
              </a:rPr>
              <a:t>Bắt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đầu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khâu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56421" name="Text Box 101"/>
          <p:cNvSpPr txBox="1">
            <a:spLocks noChangeArrowheads="1"/>
          </p:cNvSpPr>
          <p:nvPr/>
        </p:nvSpPr>
        <p:spPr bwMode="auto">
          <a:xfrm>
            <a:off x="6206341" y="4803163"/>
            <a:ext cx="3581400" cy="32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019" tIns="37009" rIns="74019" bIns="3700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itchFamily="18" charset="0"/>
              </a:rPr>
              <a:t>c) </a:t>
            </a:r>
            <a:r>
              <a:rPr lang="en-US" sz="1600" dirty="0" err="1">
                <a:latin typeface="Times New Roman" pitchFamily="18" charset="0"/>
              </a:rPr>
              <a:t>Khâu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mũi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khâu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tiếp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theo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191704" y="81888"/>
            <a:ext cx="1946076" cy="621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KHÂU THƯỜNG</a:t>
            </a:r>
          </a:p>
        </p:txBody>
      </p:sp>
      <p:sp>
        <p:nvSpPr>
          <p:cNvPr id="3" name="Oval 2"/>
          <p:cNvSpPr/>
          <p:nvPr/>
        </p:nvSpPr>
        <p:spPr>
          <a:xfrm>
            <a:off x="4310749" y="120085"/>
            <a:ext cx="3873065" cy="532265"/>
          </a:xfrm>
          <a:prstGeom prst="ellipse">
            <a:avLst/>
          </a:prstGeom>
          <a:solidFill>
            <a:srgbClr val="7ADC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vi-VN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 trình thực hiện</a:t>
            </a:r>
          </a:p>
        </p:txBody>
      </p:sp>
      <p:sp>
        <p:nvSpPr>
          <p:cNvPr id="102" name="Text Box 98"/>
          <p:cNvSpPr txBox="1">
            <a:spLocks noChangeArrowheads="1"/>
          </p:cNvSpPr>
          <p:nvPr/>
        </p:nvSpPr>
        <p:spPr bwMode="auto">
          <a:xfrm>
            <a:off x="228601" y="2843011"/>
            <a:ext cx="4416638" cy="3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4019" tIns="37009" rIns="74019" bIns="3700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itchFamily="18" charset="0"/>
              </a:rPr>
              <a:t>2) </a:t>
            </a:r>
            <a:r>
              <a:rPr lang="en-US" sz="1600" dirty="0" err="1">
                <a:latin typeface="Times New Roman" pitchFamily="18" charset="0"/>
              </a:rPr>
              <a:t>Kh</a:t>
            </a:r>
            <a:r>
              <a:rPr lang="vi-VN" sz="1600" dirty="0">
                <a:latin typeface="Times New Roman" pitchFamily="18" charset="0"/>
              </a:rPr>
              <a:t>âu các mũi khâu thường theo đường vạch dấu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104" name="Text Box 100"/>
          <p:cNvSpPr txBox="1">
            <a:spLocks noChangeArrowheads="1"/>
          </p:cNvSpPr>
          <p:nvPr/>
        </p:nvSpPr>
        <p:spPr bwMode="auto">
          <a:xfrm>
            <a:off x="3653413" y="1855708"/>
            <a:ext cx="5464940" cy="628739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 lIns="74019" tIns="37009" rIns="74019" bIns="37009">
            <a:spAutoFit/>
          </a:bodyPr>
          <a:lstStyle/>
          <a:p>
            <a:pPr algn="just"/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Bước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1: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Vạch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dấu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đường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khâu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.</a:t>
            </a:r>
          </a:p>
          <a:p>
            <a:pPr algn="just"/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Bước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2: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Khâu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các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mũi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khâu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thường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theo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đường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vạch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dấu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105" name="Text Box 100"/>
          <p:cNvSpPr txBox="1">
            <a:spLocks noChangeArrowheads="1"/>
          </p:cNvSpPr>
          <p:nvPr/>
        </p:nvSpPr>
        <p:spPr bwMode="auto">
          <a:xfrm>
            <a:off x="3967102" y="1383394"/>
            <a:ext cx="4979051" cy="35174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square" lIns="74019" tIns="37009" rIns="74019" bIns="37009">
            <a:spAutoFit/>
          </a:bodyPr>
          <a:lstStyle/>
          <a:p>
            <a:r>
              <a:rPr lang="en-US" dirty="0" err="1">
                <a:latin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sát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quy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trình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nêu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bước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khâu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thường</a:t>
            </a:r>
            <a:r>
              <a:rPr lang="en-US" dirty="0">
                <a:latin typeface="Times New Roman" pitchFamily="18" charset="0"/>
              </a:rPr>
              <a:t>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8028890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7"/>
          <p:cNvGrpSpPr>
            <a:grpSpLocks/>
          </p:cNvGrpSpPr>
          <p:nvPr/>
        </p:nvGrpSpPr>
        <p:grpSpPr bwMode="auto">
          <a:xfrm>
            <a:off x="1666968" y="1069205"/>
            <a:ext cx="5582663" cy="2513620"/>
            <a:chOff x="2045" y="328"/>
            <a:chExt cx="9165" cy="4720"/>
          </a:xfrm>
        </p:grpSpPr>
        <p:grpSp>
          <p:nvGrpSpPr>
            <p:cNvPr id="8199" name="Group 8"/>
            <p:cNvGrpSpPr>
              <a:grpSpLocks/>
            </p:cNvGrpSpPr>
            <p:nvPr/>
          </p:nvGrpSpPr>
          <p:grpSpPr bwMode="auto">
            <a:xfrm>
              <a:off x="2561" y="328"/>
              <a:ext cx="8649" cy="4720"/>
              <a:chOff x="2271" y="-1076"/>
              <a:chExt cx="7467" cy="4720"/>
            </a:xfrm>
          </p:grpSpPr>
          <p:sp>
            <p:nvSpPr>
              <p:cNvPr id="8206" name="Rectangle 9"/>
              <p:cNvSpPr>
                <a:spLocks noChangeArrowheads="1"/>
              </p:cNvSpPr>
              <p:nvPr/>
            </p:nvSpPr>
            <p:spPr bwMode="auto">
              <a:xfrm>
                <a:off x="3490" y="-1076"/>
                <a:ext cx="6248" cy="4540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10         9           8         7           6          5         4            3         2        1</a:t>
                </a:r>
              </a:p>
              <a:p>
                <a:endParaRPr lang="en-US" alt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07" name="Line 10"/>
              <p:cNvSpPr>
                <a:spLocks noChangeShapeType="1"/>
              </p:cNvSpPr>
              <p:nvPr/>
            </p:nvSpPr>
            <p:spPr bwMode="auto">
              <a:xfrm>
                <a:off x="2271" y="3588"/>
                <a:ext cx="624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208" name="Group 11"/>
              <p:cNvGrpSpPr>
                <a:grpSpLocks/>
              </p:cNvGrpSpPr>
              <p:nvPr/>
            </p:nvGrpSpPr>
            <p:grpSpPr bwMode="auto">
              <a:xfrm>
                <a:off x="2827" y="3531"/>
                <a:ext cx="5124" cy="113"/>
                <a:chOff x="2827" y="6134"/>
                <a:chExt cx="5124" cy="113"/>
              </a:xfrm>
            </p:grpSpPr>
            <p:sp>
              <p:nvSpPr>
                <p:cNvPr id="8209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82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10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340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11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397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12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454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13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511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14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5679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15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624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16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795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17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681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18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738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8200" name="Group 22"/>
            <p:cNvGrpSpPr>
              <a:grpSpLocks/>
            </p:cNvGrpSpPr>
            <p:nvPr/>
          </p:nvGrpSpPr>
          <p:grpSpPr bwMode="auto">
            <a:xfrm>
              <a:off x="2045" y="2847"/>
              <a:ext cx="7382" cy="2145"/>
              <a:chOff x="2045" y="2847"/>
              <a:chExt cx="7382" cy="2145"/>
            </a:xfrm>
          </p:grpSpPr>
          <p:grpSp>
            <p:nvGrpSpPr>
              <p:cNvPr id="8201" name="Group 23"/>
              <p:cNvGrpSpPr>
                <a:grpSpLocks/>
              </p:cNvGrpSpPr>
              <p:nvPr/>
            </p:nvGrpSpPr>
            <p:grpSpPr bwMode="auto">
              <a:xfrm>
                <a:off x="2045" y="3191"/>
                <a:ext cx="4737" cy="1218"/>
                <a:chOff x="156" y="1020"/>
                <a:chExt cx="10299" cy="5311"/>
              </a:xfrm>
            </p:grpSpPr>
            <p:sp>
              <p:nvSpPr>
                <p:cNvPr id="8204" name="Freeform 24"/>
                <p:cNvSpPr>
                  <a:spLocks/>
                </p:cNvSpPr>
                <p:nvPr/>
              </p:nvSpPr>
              <p:spPr bwMode="auto">
                <a:xfrm>
                  <a:off x="156" y="1020"/>
                  <a:ext cx="10299" cy="5311"/>
                </a:xfrm>
                <a:custGeom>
                  <a:avLst/>
                  <a:gdLst>
                    <a:gd name="T0" fmla="*/ 7345 w 10792"/>
                    <a:gd name="T1" fmla="*/ 5258 h 5311"/>
                    <a:gd name="T2" fmla="*/ 0 w 10792"/>
                    <a:gd name="T3" fmla="*/ 0 h 5311"/>
                    <a:gd name="T4" fmla="*/ 7526 w 10792"/>
                    <a:gd name="T5" fmla="*/ 4507 h 5311"/>
                    <a:gd name="T6" fmla="*/ 7671 w 10792"/>
                    <a:gd name="T7" fmla="*/ 4621 h 5311"/>
                    <a:gd name="T8" fmla="*/ 7737 w 10792"/>
                    <a:gd name="T9" fmla="*/ 4696 h 5311"/>
                    <a:gd name="T10" fmla="*/ 7758 w 10792"/>
                    <a:gd name="T11" fmla="*/ 4756 h 5311"/>
                    <a:gd name="T12" fmla="*/ 7781 w 10792"/>
                    <a:gd name="T13" fmla="*/ 4861 h 5311"/>
                    <a:gd name="T14" fmla="*/ 7781 w 10792"/>
                    <a:gd name="T15" fmla="*/ 4936 h 5311"/>
                    <a:gd name="T16" fmla="*/ 7769 w 10792"/>
                    <a:gd name="T17" fmla="*/ 5041 h 5311"/>
                    <a:gd name="T18" fmla="*/ 7746 w 10792"/>
                    <a:gd name="T19" fmla="*/ 5146 h 5311"/>
                    <a:gd name="T20" fmla="*/ 7671 w 10792"/>
                    <a:gd name="T21" fmla="*/ 5236 h 5311"/>
                    <a:gd name="T22" fmla="*/ 7544 w 10792"/>
                    <a:gd name="T23" fmla="*/ 5311 h 5311"/>
                    <a:gd name="T24" fmla="*/ 7345 w 10792"/>
                    <a:gd name="T25" fmla="*/ 5258 h 531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792"/>
                    <a:gd name="T40" fmla="*/ 0 h 5311"/>
                    <a:gd name="T41" fmla="*/ 10792 w 10792"/>
                    <a:gd name="T42" fmla="*/ 5311 h 531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792" h="5311">
                      <a:moveTo>
                        <a:pt x="10189" y="5258"/>
                      </a:moveTo>
                      <a:lnTo>
                        <a:pt x="0" y="0"/>
                      </a:lnTo>
                      <a:lnTo>
                        <a:pt x="10439" y="4507"/>
                      </a:lnTo>
                      <a:lnTo>
                        <a:pt x="10642" y="4621"/>
                      </a:lnTo>
                      <a:lnTo>
                        <a:pt x="10732" y="4696"/>
                      </a:lnTo>
                      <a:lnTo>
                        <a:pt x="10762" y="4756"/>
                      </a:lnTo>
                      <a:lnTo>
                        <a:pt x="10792" y="4861"/>
                      </a:lnTo>
                      <a:lnTo>
                        <a:pt x="10792" y="4936"/>
                      </a:lnTo>
                      <a:lnTo>
                        <a:pt x="10777" y="5041"/>
                      </a:lnTo>
                      <a:lnTo>
                        <a:pt x="10747" y="5146"/>
                      </a:lnTo>
                      <a:lnTo>
                        <a:pt x="10642" y="5236"/>
                      </a:lnTo>
                      <a:lnTo>
                        <a:pt x="10465" y="5311"/>
                      </a:lnTo>
                      <a:lnTo>
                        <a:pt x="10189" y="525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05" name="Freeform 25"/>
                <p:cNvSpPr>
                  <a:spLocks/>
                </p:cNvSpPr>
                <p:nvPr/>
              </p:nvSpPr>
              <p:spPr bwMode="auto">
                <a:xfrm>
                  <a:off x="9300" y="5580"/>
                  <a:ext cx="930" cy="555"/>
                </a:xfrm>
                <a:custGeom>
                  <a:avLst/>
                  <a:gdLst>
                    <a:gd name="T0" fmla="*/ 0 w 930"/>
                    <a:gd name="T1" fmla="*/ 0 h 555"/>
                    <a:gd name="T2" fmla="*/ 646 w 930"/>
                    <a:gd name="T3" fmla="*/ 524 h 555"/>
                    <a:gd name="T4" fmla="*/ 825 w 930"/>
                    <a:gd name="T5" fmla="*/ 555 h 555"/>
                    <a:gd name="T6" fmla="*/ 930 w 930"/>
                    <a:gd name="T7" fmla="*/ 420 h 555"/>
                    <a:gd name="T8" fmla="*/ 915 w 930"/>
                    <a:gd name="T9" fmla="*/ 255 h 555"/>
                    <a:gd name="T10" fmla="*/ 759 w 930"/>
                    <a:gd name="T11" fmla="*/ 185 h 555"/>
                    <a:gd name="T12" fmla="*/ 0 w 930"/>
                    <a:gd name="T13" fmla="*/ 0 h 55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30"/>
                    <a:gd name="T22" fmla="*/ 0 h 555"/>
                    <a:gd name="T23" fmla="*/ 930 w 930"/>
                    <a:gd name="T24" fmla="*/ 555 h 55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30" h="555">
                      <a:moveTo>
                        <a:pt x="0" y="0"/>
                      </a:moveTo>
                      <a:lnTo>
                        <a:pt x="646" y="524"/>
                      </a:lnTo>
                      <a:lnTo>
                        <a:pt x="825" y="555"/>
                      </a:lnTo>
                      <a:lnTo>
                        <a:pt x="930" y="420"/>
                      </a:lnTo>
                      <a:lnTo>
                        <a:pt x="915" y="255"/>
                      </a:lnTo>
                      <a:lnTo>
                        <a:pt x="759" y="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202" name="Freeform 26"/>
              <p:cNvSpPr>
                <a:spLocks/>
              </p:cNvSpPr>
              <p:nvPr/>
            </p:nvSpPr>
            <p:spPr bwMode="auto">
              <a:xfrm>
                <a:off x="6782" y="3510"/>
                <a:ext cx="1513" cy="855"/>
              </a:xfrm>
              <a:custGeom>
                <a:avLst/>
                <a:gdLst>
                  <a:gd name="T0" fmla="*/ 0 w 1513"/>
                  <a:gd name="T1" fmla="*/ 854 h 855"/>
                  <a:gd name="T2" fmla="*/ 103 w 1513"/>
                  <a:gd name="T3" fmla="*/ 855 h 855"/>
                  <a:gd name="T4" fmla="*/ 193 w 1513"/>
                  <a:gd name="T5" fmla="*/ 825 h 855"/>
                  <a:gd name="T6" fmla="*/ 328 w 1513"/>
                  <a:gd name="T7" fmla="*/ 780 h 855"/>
                  <a:gd name="T8" fmla="*/ 433 w 1513"/>
                  <a:gd name="T9" fmla="*/ 705 h 855"/>
                  <a:gd name="T10" fmla="*/ 508 w 1513"/>
                  <a:gd name="T11" fmla="*/ 645 h 855"/>
                  <a:gd name="T12" fmla="*/ 583 w 1513"/>
                  <a:gd name="T13" fmla="*/ 525 h 855"/>
                  <a:gd name="T14" fmla="*/ 718 w 1513"/>
                  <a:gd name="T15" fmla="*/ 270 h 855"/>
                  <a:gd name="T16" fmla="*/ 838 w 1513"/>
                  <a:gd name="T17" fmla="*/ 120 h 855"/>
                  <a:gd name="T18" fmla="*/ 898 w 1513"/>
                  <a:gd name="T19" fmla="*/ 60 h 855"/>
                  <a:gd name="T20" fmla="*/ 973 w 1513"/>
                  <a:gd name="T21" fmla="*/ 30 h 855"/>
                  <a:gd name="T22" fmla="*/ 1033 w 1513"/>
                  <a:gd name="T23" fmla="*/ 0 h 855"/>
                  <a:gd name="T24" fmla="*/ 1138 w 1513"/>
                  <a:gd name="T25" fmla="*/ 30 h 855"/>
                  <a:gd name="T26" fmla="*/ 1213 w 1513"/>
                  <a:gd name="T27" fmla="*/ 75 h 855"/>
                  <a:gd name="T28" fmla="*/ 1258 w 1513"/>
                  <a:gd name="T29" fmla="*/ 240 h 855"/>
                  <a:gd name="T30" fmla="*/ 1303 w 1513"/>
                  <a:gd name="T31" fmla="*/ 330 h 855"/>
                  <a:gd name="T32" fmla="*/ 1348 w 1513"/>
                  <a:gd name="T33" fmla="*/ 345 h 855"/>
                  <a:gd name="T34" fmla="*/ 1423 w 1513"/>
                  <a:gd name="T35" fmla="*/ 360 h 855"/>
                  <a:gd name="T36" fmla="*/ 1513 w 1513"/>
                  <a:gd name="T37" fmla="*/ 330 h 85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13"/>
                  <a:gd name="T58" fmla="*/ 0 h 855"/>
                  <a:gd name="T59" fmla="*/ 1513 w 1513"/>
                  <a:gd name="T60" fmla="*/ 855 h 85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13" h="855">
                    <a:moveTo>
                      <a:pt x="0" y="854"/>
                    </a:moveTo>
                    <a:lnTo>
                      <a:pt x="103" y="855"/>
                    </a:lnTo>
                    <a:lnTo>
                      <a:pt x="193" y="825"/>
                    </a:lnTo>
                    <a:lnTo>
                      <a:pt x="328" y="780"/>
                    </a:lnTo>
                    <a:lnTo>
                      <a:pt x="433" y="705"/>
                    </a:lnTo>
                    <a:lnTo>
                      <a:pt x="508" y="645"/>
                    </a:lnTo>
                    <a:lnTo>
                      <a:pt x="583" y="525"/>
                    </a:lnTo>
                    <a:lnTo>
                      <a:pt x="718" y="270"/>
                    </a:lnTo>
                    <a:lnTo>
                      <a:pt x="838" y="120"/>
                    </a:lnTo>
                    <a:lnTo>
                      <a:pt x="898" y="60"/>
                    </a:lnTo>
                    <a:lnTo>
                      <a:pt x="973" y="30"/>
                    </a:lnTo>
                    <a:lnTo>
                      <a:pt x="1033" y="0"/>
                    </a:lnTo>
                    <a:lnTo>
                      <a:pt x="1138" y="30"/>
                    </a:lnTo>
                    <a:lnTo>
                      <a:pt x="1213" y="75"/>
                    </a:lnTo>
                    <a:lnTo>
                      <a:pt x="1258" y="240"/>
                    </a:lnTo>
                    <a:lnTo>
                      <a:pt x="1303" y="330"/>
                    </a:lnTo>
                    <a:lnTo>
                      <a:pt x="1348" y="345"/>
                    </a:lnTo>
                    <a:lnTo>
                      <a:pt x="1423" y="360"/>
                    </a:lnTo>
                    <a:lnTo>
                      <a:pt x="1513" y="33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03" name="Freeform 27"/>
              <p:cNvSpPr>
                <a:spLocks/>
              </p:cNvSpPr>
              <p:nvPr/>
            </p:nvSpPr>
            <p:spPr bwMode="auto">
              <a:xfrm>
                <a:off x="6556" y="2847"/>
                <a:ext cx="2871" cy="2145"/>
              </a:xfrm>
              <a:custGeom>
                <a:avLst/>
                <a:gdLst>
                  <a:gd name="T0" fmla="*/ 2564 w 2871"/>
                  <a:gd name="T1" fmla="*/ 2145 h 2145"/>
                  <a:gd name="T2" fmla="*/ 2684 w 2871"/>
                  <a:gd name="T3" fmla="*/ 1971 h 2145"/>
                  <a:gd name="T4" fmla="*/ 2729 w 2871"/>
                  <a:gd name="T5" fmla="*/ 1761 h 2145"/>
                  <a:gd name="T6" fmla="*/ 2776 w 2871"/>
                  <a:gd name="T7" fmla="*/ 1665 h 2145"/>
                  <a:gd name="T8" fmla="*/ 2790 w 2871"/>
                  <a:gd name="T9" fmla="*/ 1620 h 2145"/>
                  <a:gd name="T10" fmla="*/ 2818 w 2871"/>
                  <a:gd name="T11" fmla="*/ 1470 h 2145"/>
                  <a:gd name="T12" fmla="*/ 2762 w 2871"/>
                  <a:gd name="T13" fmla="*/ 840 h 2145"/>
                  <a:gd name="T14" fmla="*/ 2663 w 2871"/>
                  <a:gd name="T15" fmla="*/ 630 h 2145"/>
                  <a:gd name="T16" fmla="*/ 2578 w 2871"/>
                  <a:gd name="T17" fmla="*/ 495 h 2145"/>
                  <a:gd name="T18" fmla="*/ 2550 w 2871"/>
                  <a:gd name="T19" fmla="*/ 450 h 2145"/>
                  <a:gd name="T20" fmla="*/ 2408 w 2871"/>
                  <a:gd name="T21" fmla="*/ 375 h 2145"/>
                  <a:gd name="T22" fmla="*/ 2295 w 2871"/>
                  <a:gd name="T23" fmla="*/ 285 h 2145"/>
                  <a:gd name="T24" fmla="*/ 2026 w 2871"/>
                  <a:gd name="T25" fmla="*/ 180 h 2145"/>
                  <a:gd name="T26" fmla="*/ 1829 w 2871"/>
                  <a:gd name="T27" fmla="*/ 105 h 2145"/>
                  <a:gd name="T28" fmla="*/ 1461 w 2871"/>
                  <a:gd name="T29" fmla="*/ 0 h 2145"/>
                  <a:gd name="T30" fmla="*/ 825 w 2871"/>
                  <a:gd name="T31" fmla="*/ 60 h 2145"/>
                  <a:gd name="T32" fmla="*/ 782 w 2871"/>
                  <a:gd name="T33" fmla="*/ 90 h 2145"/>
                  <a:gd name="T34" fmla="*/ 726 w 2871"/>
                  <a:gd name="T35" fmla="*/ 105 h 2145"/>
                  <a:gd name="T36" fmla="*/ 697 w 2871"/>
                  <a:gd name="T37" fmla="*/ 150 h 2145"/>
                  <a:gd name="T38" fmla="*/ 613 w 2871"/>
                  <a:gd name="T39" fmla="*/ 195 h 2145"/>
                  <a:gd name="T40" fmla="*/ 528 w 2871"/>
                  <a:gd name="T41" fmla="*/ 255 h 2145"/>
                  <a:gd name="T42" fmla="*/ 429 w 2871"/>
                  <a:gd name="T43" fmla="*/ 330 h 2145"/>
                  <a:gd name="T44" fmla="*/ 358 w 2871"/>
                  <a:gd name="T45" fmla="*/ 420 h 2145"/>
                  <a:gd name="T46" fmla="*/ 203 w 2871"/>
                  <a:gd name="T47" fmla="*/ 630 h 2145"/>
                  <a:gd name="T48" fmla="*/ 104 w 2871"/>
                  <a:gd name="T49" fmla="*/ 810 h 2145"/>
                  <a:gd name="T50" fmla="*/ 47 w 2871"/>
                  <a:gd name="T51" fmla="*/ 1020 h 2145"/>
                  <a:gd name="T52" fmla="*/ 75 w 2871"/>
                  <a:gd name="T53" fmla="*/ 1485 h 214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871"/>
                  <a:gd name="T82" fmla="*/ 0 h 2145"/>
                  <a:gd name="T83" fmla="*/ 2871 w 2871"/>
                  <a:gd name="T84" fmla="*/ 2145 h 214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871" h="2145">
                    <a:moveTo>
                      <a:pt x="2564" y="2145"/>
                    </a:moveTo>
                    <a:cubicBezTo>
                      <a:pt x="2625" y="2096"/>
                      <a:pt x="2641" y="2039"/>
                      <a:pt x="2684" y="1971"/>
                    </a:cubicBezTo>
                    <a:cubicBezTo>
                      <a:pt x="2699" y="1906"/>
                      <a:pt x="2709" y="1825"/>
                      <a:pt x="2729" y="1761"/>
                    </a:cubicBezTo>
                    <a:cubicBezTo>
                      <a:pt x="2733" y="1726"/>
                      <a:pt x="2769" y="1700"/>
                      <a:pt x="2776" y="1665"/>
                    </a:cubicBezTo>
                    <a:cubicBezTo>
                      <a:pt x="2779" y="1649"/>
                      <a:pt x="2786" y="1635"/>
                      <a:pt x="2790" y="1620"/>
                    </a:cubicBezTo>
                    <a:cubicBezTo>
                      <a:pt x="2800" y="1570"/>
                      <a:pt x="2818" y="1470"/>
                      <a:pt x="2818" y="1470"/>
                    </a:cubicBezTo>
                    <a:cubicBezTo>
                      <a:pt x="2814" y="1311"/>
                      <a:pt x="2871" y="1013"/>
                      <a:pt x="2762" y="840"/>
                    </a:cubicBezTo>
                    <a:cubicBezTo>
                      <a:pt x="2743" y="761"/>
                      <a:pt x="2706" y="696"/>
                      <a:pt x="2663" y="630"/>
                    </a:cubicBezTo>
                    <a:cubicBezTo>
                      <a:pt x="2663" y="630"/>
                      <a:pt x="2592" y="518"/>
                      <a:pt x="2578" y="495"/>
                    </a:cubicBezTo>
                    <a:cubicBezTo>
                      <a:pt x="2568" y="480"/>
                      <a:pt x="2565" y="458"/>
                      <a:pt x="2550" y="450"/>
                    </a:cubicBezTo>
                    <a:cubicBezTo>
                      <a:pt x="2501" y="424"/>
                      <a:pt x="2459" y="393"/>
                      <a:pt x="2408" y="375"/>
                    </a:cubicBezTo>
                    <a:cubicBezTo>
                      <a:pt x="2371" y="345"/>
                      <a:pt x="2338" y="304"/>
                      <a:pt x="2295" y="285"/>
                    </a:cubicBezTo>
                    <a:cubicBezTo>
                      <a:pt x="2206" y="247"/>
                      <a:pt x="2116" y="218"/>
                      <a:pt x="2026" y="180"/>
                    </a:cubicBezTo>
                    <a:cubicBezTo>
                      <a:pt x="1958" y="151"/>
                      <a:pt x="1902" y="121"/>
                      <a:pt x="1829" y="105"/>
                    </a:cubicBezTo>
                    <a:cubicBezTo>
                      <a:pt x="1710" y="42"/>
                      <a:pt x="1591" y="23"/>
                      <a:pt x="1461" y="0"/>
                    </a:cubicBezTo>
                    <a:cubicBezTo>
                      <a:pt x="1186" y="9"/>
                      <a:pt x="1057" y="11"/>
                      <a:pt x="825" y="60"/>
                    </a:cubicBezTo>
                    <a:cubicBezTo>
                      <a:pt x="811" y="70"/>
                      <a:pt x="798" y="83"/>
                      <a:pt x="782" y="90"/>
                    </a:cubicBezTo>
                    <a:cubicBezTo>
                      <a:pt x="764" y="98"/>
                      <a:pt x="742" y="94"/>
                      <a:pt x="726" y="105"/>
                    </a:cubicBezTo>
                    <a:cubicBezTo>
                      <a:pt x="712" y="115"/>
                      <a:pt x="710" y="137"/>
                      <a:pt x="697" y="150"/>
                    </a:cubicBezTo>
                    <a:cubicBezTo>
                      <a:pt x="670" y="179"/>
                      <a:pt x="648" y="183"/>
                      <a:pt x="613" y="195"/>
                    </a:cubicBezTo>
                    <a:cubicBezTo>
                      <a:pt x="514" y="300"/>
                      <a:pt x="623" y="197"/>
                      <a:pt x="528" y="255"/>
                    </a:cubicBezTo>
                    <a:cubicBezTo>
                      <a:pt x="493" y="276"/>
                      <a:pt x="463" y="306"/>
                      <a:pt x="429" y="330"/>
                    </a:cubicBezTo>
                    <a:cubicBezTo>
                      <a:pt x="328" y="491"/>
                      <a:pt x="485" y="247"/>
                      <a:pt x="358" y="420"/>
                    </a:cubicBezTo>
                    <a:cubicBezTo>
                      <a:pt x="304" y="495"/>
                      <a:pt x="277" y="577"/>
                      <a:pt x="203" y="630"/>
                    </a:cubicBezTo>
                    <a:cubicBezTo>
                      <a:pt x="181" y="698"/>
                      <a:pt x="140" y="751"/>
                      <a:pt x="104" y="810"/>
                    </a:cubicBezTo>
                    <a:cubicBezTo>
                      <a:pt x="73" y="859"/>
                      <a:pt x="58" y="960"/>
                      <a:pt x="47" y="1020"/>
                    </a:cubicBezTo>
                    <a:cubicBezTo>
                      <a:pt x="61" y="1466"/>
                      <a:pt x="0" y="1325"/>
                      <a:pt x="75" y="1485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63517" name="AutoShape 29"/>
          <p:cNvSpPr>
            <a:spLocks noChangeArrowheads="1"/>
          </p:cNvSpPr>
          <p:nvPr/>
        </p:nvSpPr>
        <p:spPr bwMode="auto">
          <a:xfrm>
            <a:off x="6705600" y="590550"/>
            <a:ext cx="2051604" cy="974726"/>
          </a:xfrm>
          <a:prstGeom prst="wedgeEllipseCallout">
            <a:avLst>
              <a:gd name="adj1" fmla="val -61771"/>
              <a:gd name="adj2" fmla="val 9563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algn="ctr"/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Khâu từ phải qua trái.</a:t>
            </a:r>
          </a:p>
        </p:txBody>
      </p:sp>
      <p:sp>
        <p:nvSpPr>
          <p:cNvPr id="63519" name="AutoShape 31"/>
          <p:cNvSpPr>
            <a:spLocks noChangeArrowheads="1"/>
          </p:cNvSpPr>
          <p:nvPr/>
        </p:nvSpPr>
        <p:spPr bwMode="auto">
          <a:xfrm>
            <a:off x="2399808" y="4177055"/>
            <a:ext cx="3589003" cy="855744"/>
          </a:xfrm>
          <a:prstGeom prst="wedgeEllipseCallout">
            <a:avLst>
              <a:gd name="adj1" fmla="val 45758"/>
              <a:gd name="adj2" fmla="val -111199"/>
            </a:avLst>
          </a:prstGeom>
          <a:solidFill>
            <a:srgbClr val="CCFFCC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algn="ctr"/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mép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1cm.</a:t>
            </a:r>
          </a:p>
        </p:txBody>
      </p:sp>
      <p:sp>
        <p:nvSpPr>
          <p:cNvPr id="2" name="Oval 1"/>
          <p:cNvSpPr/>
          <p:nvPr/>
        </p:nvSpPr>
        <p:spPr>
          <a:xfrm>
            <a:off x="171068" y="116682"/>
            <a:ext cx="1989935" cy="8147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1. KHÂU THƯỜNG</a:t>
            </a:r>
          </a:p>
        </p:txBody>
      </p:sp>
      <p:sp>
        <p:nvSpPr>
          <p:cNvPr id="28" name="Oval 27"/>
          <p:cNvSpPr/>
          <p:nvPr/>
        </p:nvSpPr>
        <p:spPr>
          <a:xfrm>
            <a:off x="3672498" y="39688"/>
            <a:ext cx="1944806" cy="993149"/>
          </a:xfrm>
          <a:prstGeom prst="ellipse">
            <a:avLst/>
          </a:prstGeom>
          <a:solidFill>
            <a:srgbClr val="B3A1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a. </a:t>
            </a:r>
            <a:r>
              <a:rPr lang="en-US" sz="20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265638"/>
      </p:ext>
    </p:extLst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3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17" grpId="0" animBg="1"/>
      <p:bldP spid="635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7"/>
          <p:cNvGrpSpPr>
            <a:grpSpLocks/>
          </p:cNvGrpSpPr>
          <p:nvPr/>
        </p:nvGrpSpPr>
        <p:grpSpPr bwMode="auto">
          <a:xfrm>
            <a:off x="685800" y="1085851"/>
            <a:ext cx="5867400" cy="2162175"/>
            <a:chOff x="1584" y="1245"/>
            <a:chExt cx="8691" cy="4540"/>
          </a:xfrm>
        </p:grpSpPr>
        <p:grpSp>
          <p:nvGrpSpPr>
            <p:cNvPr id="9223" name="Group 8"/>
            <p:cNvGrpSpPr>
              <a:grpSpLocks/>
            </p:cNvGrpSpPr>
            <p:nvPr/>
          </p:nvGrpSpPr>
          <p:grpSpPr bwMode="auto">
            <a:xfrm>
              <a:off x="1584" y="1245"/>
              <a:ext cx="7240" cy="4540"/>
              <a:chOff x="2271" y="1135"/>
              <a:chExt cx="6248" cy="4540"/>
            </a:xfrm>
          </p:grpSpPr>
          <p:sp>
            <p:nvSpPr>
              <p:cNvPr id="9233" name="Rectangle 9"/>
              <p:cNvSpPr>
                <a:spLocks noChangeArrowheads="1"/>
              </p:cNvSpPr>
              <p:nvPr/>
            </p:nvSpPr>
            <p:spPr bwMode="auto">
              <a:xfrm>
                <a:off x="2271" y="1135"/>
                <a:ext cx="6248" cy="4540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100">
                  <a:solidFill>
                    <a:srgbClr val="000000"/>
                  </a:solidFill>
                </a:endParaRPr>
              </a:p>
              <a:p>
                <a:r>
                  <a:rPr lang="en-US" altLang="en-US" sz="1100">
                    <a:solidFill>
                      <a:srgbClr val="000000"/>
                    </a:solidFill>
                  </a:rPr>
                  <a:t>      10         9        8         7         6         5         4         3         2        1</a:t>
                </a: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/>
              </a:p>
            </p:txBody>
          </p:sp>
          <p:sp>
            <p:nvSpPr>
              <p:cNvPr id="9234" name="Line 10"/>
              <p:cNvSpPr>
                <a:spLocks noChangeShapeType="1"/>
              </p:cNvSpPr>
              <p:nvPr/>
            </p:nvSpPr>
            <p:spPr bwMode="auto">
              <a:xfrm>
                <a:off x="2271" y="3588"/>
                <a:ext cx="624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9235" name="Group 11"/>
              <p:cNvGrpSpPr>
                <a:grpSpLocks/>
              </p:cNvGrpSpPr>
              <p:nvPr/>
            </p:nvGrpSpPr>
            <p:grpSpPr bwMode="auto">
              <a:xfrm>
                <a:off x="2827" y="3531"/>
                <a:ext cx="5124" cy="113"/>
                <a:chOff x="2827" y="6134"/>
                <a:chExt cx="5124" cy="113"/>
              </a:xfrm>
            </p:grpSpPr>
            <p:sp>
              <p:nvSpPr>
                <p:cNvPr id="9236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82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9237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340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9238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397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9239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454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9240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511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9241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5679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9242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624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9243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795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9244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681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9245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738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  <p:grpSp>
          <p:nvGrpSpPr>
            <p:cNvPr id="9224" name="Group 22"/>
            <p:cNvGrpSpPr>
              <a:grpSpLocks/>
            </p:cNvGrpSpPr>
            <p:nvPr/>
          </p:nvGrpSpPr>
          <p:grpSpPr bwMode="auto">
            <a:xfrm>
              <a:off x="4440" y="3480"/>
              <a:ext cx="5835" cy="2183"/>
              <a:chOff x="4440" y="3480"/>
              <a:chExt cx="5835" cy="2183"/>
            </a:xfrm>
          </p:grpSpPr>
          <p:grpSp>
            <p:nvGrpSpPr>
              <p:cNvPr id="9225" name="Group 23"/>
              <p:cNvGrpSpPr>
                <a:grpSpLocks/>
              </p:cNvGrpSpPr>
              <p:nvPr/>
            </p:nvGrpSpPr>
            <p:grpSpPr bwMode="auto">
              <a:xfrm>
                <a:off x="4440" y="3480"/>
                <a:ext cx="5198" cy="218"/>
                <a:chOff x="4440" y="3480"/>
                <a:chExt cx="5198" cy="218"/>
              </a:xfrm>
            </p:grpSpPr>
            <p:sp>
              <p:nvSpPr>
                <p:cNvPr id="9228" name="Freeform 24"/>
                <p:cNvSpPr>
                  <a:spLocks/>
                </p:cNvSpPr>
                <p:nvPr/>
              </p:nvSpPr>
              <p:spPr bwMode="auto">
                <a:xfrm>
                  <a:off x="4440" y="3630"/>
                  <a:ext cx="1095" cy="68"/>
                </a:xfrm>
                <a:custGeom>
                  <a:avLst/>
                  <a:gdLst>
                    <a:gd name="T0" fmla="*/ 1093 w 1095"/>
                    <a:gd name="T1" fmla="*/ 68 h 68"/>
                    <a:gd name="T2" fmla="*/ 0 w 1095"/>
                    <a:gd name="T3" fmla="*/ 60 h 68"/>
                    <a:gd name="T4" fmla="*/ 1095 w 1095"/>
                    <a:gd name="T5" fmla="*/ 0 h 68"/>
                    <a:gd name="T6" fmla="*/ 1093 w 1095"/>
                    <a:gd name="T7" fmla="*/ 68 h 6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95"/>
                    <a:gd name="T13" fmla="*/ 0 h 68"/>
                    <a:gd name="T14" fmla="*/ 1095 w 1095"/>
                    <a:gd name="T15" fmla="*/ 68 h 6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95" h="68">
                      <a:moveTo>
                        <a:pt x="1093" y="68"/>
                      </a:moveTo>
                      <a:lnTo>
                        <a:pt x="0" y="60"/>
                      </a:lnTo>
                      <a:lnTo>
                        <a:pt x="1095" y="0"/>
                      </a:lnTo>
                      <a:lnTo>
                        <a:pt x="1093" y="6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9229" name="Freeform 25"/>
                <p:cNvSpPr>
                  <a:spLocks/>
                </p:cNvSpPr>
                <p:nvPr/>
              </p:nvSpPr>
              <p:spPr bwMode="auto">
                <a:xfrm>
                  <a:off x="6195" y="3585"/>
                  <a:ext cx="645" cy="113"/>
                </a:xfrm>
                <a:custGeom>
                  <a:avLst/>
                  <a:gdLst>
                    <a:gd name="T0" fmla="*/ 641 w 645"/>
                    <a:gd name="T1" fmla="*/ 113 h 113"/>
                    <a:gd name="T2" fmla="*/ 0 w 645"/>
                    <a:gd name="T3" fmla="*/ 105 h 113"/>
                    <a:gd name="T4" fmla="*/ 0 w 645"/>
                    <a:gd name="T5" fmla="*/ 90 h 113"/>
                    <a:gd name="T6" fmla="*/ 0 w 645"/>
                    <a:gd name="T7" fmla="*/ 30 h 113"/>
                    <a:gd name="T8" fmla="*/ 645 w 645"/>
                    <a:gd name="T9" fmla="*/ 0 h 113"/>
                    <a:gd name="T10" fmla="*/ 641 w 645"/>
                    <a:gd name="T11" fmla="*/ 113 h 1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45"/>
                    <a:gd name="T19" fmla="*/ 0 h 113"/>
                    <a:gd name="T20" fmla="*/ 645 w 645"/>
                    <a:gd name="T21" fmla="*/ 113 h 1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45" h="113">
                      <a:moveTo>
                        <a:pt x="641" y="113"/>
                      </a:moveTo>
                      <a:lnTo>
                        <a:pt x="0" y="105"/>
                      </a:lnTo>
                      <a:lnTo>
                        <a:pt x="0" y="90"/>
                      </a:lnTo>
                      <a:lnTo>
                        <a:pt x="0" y="30"/>
                      </a:lnTo>
                      <a:lnTo>
                        <a:pt x="645" y="0"/>
                      </a:lnTo>
                      <a:lnTo>
                        <a:pt x="641" y="11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grpSp>
              <p:nvGrpSpPr>
                <p:cNvPr id="9230" name="Group 26"/>
                <p:cNvGrpSpPr>
                  <a:grpSpLocks/>
                </p:cNvGrpSpPr>
                <p:nvPr/>
              </p:nvGrpSpPr>
              <p:grpSpPr bwMode="auto">
                <a:xfrm>
                  <a:off x="7500" y="3480"/>
                  <a:ext cx="2138" cy="218"/>
                  <a:chOff x="7500" y="3480"/>
                  <a:chExt cx="2138" cy="218"/>
                </a:xfrm>
              </p:grpSpPr>
              <p:sp>
                <p:nvSpPr>
                  <p:cNvPr id="9231" name="Freeform 27"/>
                  <p:cNvSpPr>
                    <a:spLocks/>
                  </p:cNvSpPr>
                  <p:nvPr/>
                </p:nvSpPr>
                <p:spPr bwMode="auto">
                  <a:xfrm>
                    <a:off x="7500" y="3480"/>
                    <a:ext cx="2138" cy="218"/>
                  </a:xfrm>
                  <a:custGeom>
                    <a:avLst/>
                    <a:gdLst>
                      <a:gd name="T0" fmla="*/ 8 w 2138"/>
                      <a:gd name="T1" fmla="*/ 218 h 218"/>
                      <a:gd name="T2" fmla="*/ 1836 w 2138"/>
                      <a:gd name="T3" fmla="*/ 218 h 218"/>
                      <a:gd name="T4" fmla="*/ 1935 w 2138"/>
                      <a:gd name="T5" fmla="*/ 216 h 218"/>
                      <a:gd name="T6" fmla="*/ 1990 w 2138"/>
                      <a:gd name="T7" fmla="*/ 211 h 218"/>
                      <a:gd name="T8" fmla="*/ 2024 w 2138"/>
                      <a:gd name="T9" fmla="*/ 209 h 218"/>
                      <a:gd name="T10" fmla="*/ 2062 w 2138"/>
                      <a:gd name="T11" fmla="*/ 197 h 218"/>
                      <a:gd name="T12" fmla="*/ 2091 w 2138"/>
                      <a:gd name="T13" fmla="*/ 180 h 218"/>
                      <a:gd name="T14" fmla="*/ 2117 w 2138"/>
                      <a:gd name="T15" fmla="*/ 151 h 218"/>
                      <a:gd name="T16" fmla="*/ 2134 w 2138"/>
                      <a:gd name="T17" fmla="*/ 128 h 218"/>
                      <a:gd name="T18" fmla="*/ 2138 w 2138"/>
                      <a:gd name="T19" fmla="*/ 90 h 218"/>
                      <a:gd name="T20" fmla="*/ 2123 w 2138"/>
                      <a:gd name="T21" fmla="*/ 75 h 218"/>
                      <a:gd name="T22" fmla="*/ 2123 w 2138"/>
                      <a:gd name="T23" fmla="*/ 75 h 218"/>
                      <a:gd name="T24" fmla="*/ 2115 w 2138"/>
                      <a:gd name="T25" fmla="*/ 60 h 218"/>
                      <a:gd name="T26" fmla="*/ 2085 w 2138"/>
                      <a:gd name="T27" fmla="*/ 23 h 218"/>
                      <a:gd name="T28" fmla="*/ 2048 w 2138"/>
                      <a:gd name="T29" fmla="*/ 8 h 218"/>
                      <a:gd name="T30" fmla="*/ 1995 w 2138"/>
                      <a:gd name="T31" fmla="*/ 0 h 218"/>
                      <a:gd name="T32" fmla="*/ 1838 w 2138"/>
                      <a:gd name="T33" fmla="*/ 8 h 218"/>
                      <a:gd name="T34" fmla="*/ 0 w 2138"/>
                      <a:gd name="T35" fmla="*/ 120 h 218"/>
                      <a:gd name="T36" fmla="*/ 8 w 2138"/>
                      <a:gd name="T37" fmla="*/ 218 h 21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2138"/>
                      <a:gd name="T58" fmla="*/ 0 h 218"/>
                      <a:gd name="T59" fmla="*/ 2138 w 2138"/>
                      <a:gd name="T60" fmla="*/ 218 h 218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2138" h="218">
                        <a:moveTo>
                          <a:pt x="8" y="218"/>
                        </a:moveTo>
                        <a:lnTo>
                          <a:pt x="1836" y="218"/>
                        </a:lnTo>
                        <a:lnTo>
                          <a:pt x="1935" y="216"/>
                        </a:lnTo>
                        <a:lnTo>
                          <a:pt x="1990" y="211"/>
                        </a:lnTo>
                        <a:lnTo>
                          <a:pt x="2024" y="209"/>
                        </a:lnTo>
                        <a:lnTo>
                          <a:pt x="2062" y="197"/>
                        </a:lnTo>
                        <a:lnTo>
                          <a:pt x="2091" y="180"/>
                        </a:lnTo>
                        <a:lnTo>
                          <a:pt x="2117" y="151"/>
                        </a:lnTo>
                        <a:lnTo>
                          <a:pt x="2134" y="128"/>
                        </a:lnTo>
                        <a:lnTo>
                          <a:pt x="2138" y="90"/>
                        </a:lnTo>
                        <a:lnTo>
                          <a:pt x="2123" y="75"/>
                        </a:lnTo>
                        <a:lnTo>
                          <a:pt x="2115" y="60"/>
                        </a:lnTo>
                        <a:lnTo>
                          <a:pt x="2085" y="23"/>
                        </a:lnTo>
                        <a:lnTo>
                          <a:pt x="2048" y="8"/>
                        </a:lnTo>
                        <a:lnTo>
                          <a:pt x="1995" y="0"/>
                        </a:lnTo>
                        <a:lnTo>
                          <a:pt x="1838" y="8"/>
                        </a:lnTo>
                        <a:lnTo>
                          <a:pt x="0" y="120"/>
                        </a:lnTo>
                        <a:lnTo>
                          <a:pt x="8" y="218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9232" name="Freeform 28"/>
                  <p:cNvSpPr>
                    <a:spLocks/>
                  </p:cNvSpPr>
                  <p:nvPr/>
                </p:nvSpPr>
                <p:spPr bwMode="auto">
                  <a:xfrm>
                    <a:off x="9185" y="3530"/>
                    <a:ext cx="367" cy="97"/>
                  </a:xfrm>
                  <a:custGeom>
                    <a:avLst/>
                    <a:gdLst>
                      <a:gd name="T0" fmla="*/ 0 w 367"/>
                      <a:gd name="T1" fmla="*/ 60 h 97"/>
                      <a:gd name="T2" fmla="*/ 337 w 367"/>
                      <a:gd name="T3" fmla="*/ 97 h 97"/>
                      <a:gd name="T4" fmla="*/ 367 w 367"/>
                      <a:gd name="T5" fmla="*/ 67 h 97"/>
                      <a:gd name="T6" fmla="*/ 360 w 367"/>
                      <a:gd name="T7" fmla="*/ 22 h 97"/>
                      <a:gd name="T8" fmla="*/ 322 w 367"/>
                      <a:gd name="T9" fmla="*/ 0 h 97"/>
                      <a:gd name="T10" fmla="*/ 0 w 367"/>
                      <a:gd name="T11" fmla="*/ 60 h 9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67"/>
                      <a:gd name="T19" fmla="*/ 0 h 97"/>
                      <a:gd name="T20" fmla="*/ 367 w 367"/>
                      <a:gd name="T21" fmla="*/ 97 h 9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67" h="97">
                        <a:moveTo>
                          <a:pt x="0" y="60"/>
                        </a:moveTo>
                        <a:lnTo>
                          <a:pt x="337" y="97"/>
                        </a:lnTo>
                        <a:lnTo>
                          <a:pt x="367" y="67"/>
                        </a:lnTo>
                        <a:lnTo>
                          <a:pt x="360" y="22"/>
                        </a:lnTo>
                        <a:lnTo>
                          <a:pt x="322" y="0"/>
                        </a:lnTo>
                        <a:lnTo>
                          <a:pt x="0" y="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vi-VN"/>
                  </a:p>
                </p:txBody>
              </p:sp>
            </p:grpSp>
          </p:grpSp>
          <p:sp>
            <p:nvSpPr>
              <p:cNvPr id="9226" name="Freeform 29"/>
              <p:cNvSpPr>
                <a:spLocks/>
              </p:cNvSpPr>
              <p:nvPr/>
            </p:nvSpPr>
            <p:spPr bwMode="auto">
              <a:xfrm>
                <a:off x="9630" y="3630"/>
                <a:ext cx="645" cy="1920"/>
              </a:xfrm>
              <a:custGeom>
                <a:avLst/>
                <a:gdLst>
                  <a:gd name="T0" fmla="*/ 0 w 645"/>
                  <a:gd name="T1" fmla="*/ 0 h 1920"/>
                  <a:gd name="T2" fmla="*/ 30 w 645"/>
                  <a:gd name="T3" fmla="*/ 120 h 1920"/>
                  <a:gd name="T4" fmla="*/ 60 w 645"/>
                  <a:gd name="T5" fmla="*/ 293 h 1920"/>
                  <a:gd name="T6" fmla="*/ 75 w 645"/>
                  <a:gd name="T7" fmla="*/ 443 h 1920"/>
                  <a:gd name="T8" fmla="*/ 68 w 645"/>
                  <a:gd name="T9" fmla="*/ 660 h 1920"/>
                  <a:gd name="T10" fmla="*/ 83 w 645"/>
                  <a:gd name="T11" fmla="*/ 810 h 1920"/>
                  <a:gd name="T12" fmla="*/ 105 w 645"/>
                  <a:gd name="T13" fmla="*/ 885 h 1920"/>
                  <a:gd name="T14" fmla="*/ 143 w 645"/>
                  <a:gd name="T15" fmla="*/ 983 h 1920"/>
                  <a:gd name="T16" fmla="*/ 233 w 645"/>
                  <a:gd name="T17" fmla="*/ 1088 h 1920"/>
                  <a:gd name="T18" fmla="*/ 323 w 645"/>
                  <a:gd name="T19" fmla="*/ 1148 h 1920"/>
                  <a:gd name="T20" fmla="*/ 420 w 645"/>
                  <a:gd name="T21" fmla="*/ 1253 h 1920"/>
                  <a:gd name="T22" fmla="*/ 503 w 645"/>
                  <a:gd name="T23" fmla="*/ 1410 h 1920"/>
                  <a:gd name="T24" fmla="*/ 645 w 645"/>
                  <a:gd name="T25" fmla="*/ 1920 h 19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5"/>
                  <a:gd name="T40" fmla="*/ 0 h 1920"/>
                  <a:gd name="T41" fmla="*/ 645 w 645"/>
                  <a:gd name="T42" fmla="*/ 1920 h 19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5" h="1920">
                    <a:moveTo>
                      <a:pt x="0" y="0"/>
                    </a:moveTo>
                    <a:lnTo>
                      <a:pt x="30" y="120"/>
                    </a:lnTo>
                    <a:lnTo>
                      <a:pt x="60" y="293"/>
                    </a:lnTo>
                    <a:lnTo>
                      <a:pt x="75" y="443"/>
                    </a:lnTo>
                    <a:lnTo>
                      <a:pt x="68" y="660"/>
                    </a:lnTo>
                    <a:lnTo>
                      <a:pt x="83" y="810"/>
                    </a:lnTo>
                    <a:lnTo>
                      <a:pt x="105" y="885"/>
                    </a:lnTo>
                    <a:lnTo>
                      <a:pt x="143" y="983"/>
                    </a:lnTo>
                    <a:lnTo>
                      <a:pt x="233" y="1088"/>
                    </a:lnTo>
                    <a:lnTo>
                      <a:pt x="323" y="1148"/>
                    </a:lnTo>
                    <a:lnTo>
                      <a:pt x="420" y="1253"/>
                    </a:lnTo>
                    <a:lnTo>
                      <a:pt x="503" y="1410"/>
                    </a:lnTo>
                    <a:lnTo>
                      <a:pt x="645" y="192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227" name="Freeform 30"/>
              <p:cNvSpPr>
                <a:spLocks/>
              </p:cNvSpPr>
              <p:nvPr/>
            </p:nvSpPr>
            <p:spPr bwMode="auto">
              <a:xfrm>
                <a:off x="6776" y="3585"/>
                <a:ext cx="2767" cy="2078"/>
              </a:xfrm>
              <a:custGeom>
                <a:avLst/>
                <a:gdLst>
                  <a:gd name="T0" fmla="*/ 1394 w 2767"/>
                  <a:gd name="T1" fmla="*/ 106 h 2078"/>
                  <a:gd name="T2" fmla="*/ 1320 w 2767"/>
                  <a:gd name="T3" fmla="*/ 255 h 2078"/>
                  <a:gd name="T4" fmla="*/ 1237 w 2767"/>
                  <a:gd name="T5" fmla="*/ 353 h 2078"/>
                  <a:gd name="T6" fmla="*/ 900 w 2767"/>
                  <a:gd name="T7" fmla="*/ 653 h 2078"/>
                  <a:gd name="T8" fmla="*/ 525 w 2767"/>
                  <a:gd name="T9" fmla="*/ 923 h 2078"/>
                  <a:gd name="T10" fmla="*/ 352 w 2767"/>
                  <a:gd name="T11" fmla="*/ 1043 h 2078"/>
                  <a:gd name="T12" fmla="*/ 180 w 2767"/>
                  <a:gd name="T13" fmla="*/ 1208 h 2078"/>
                  <a:gd name="T14" fmla="*/ 82 w 2767"/>
                  <a:gd name="T15" fmla="*/ 1388 h 2078"/>
                  <a:gd name="T16" fmla="*/ 7 w 2767"/>
                  <a:gd name="T17" fmla="*/ 1560 h 2078"/>
                  <a:gd name="T18" fmla="*/ 0 w 2767"/>
                  <a:gd name="T19" fmla="*/ 1755 h 2078"/>
                  <a:gd name="T20" fmla="*/ 37 w 2767"/>
                  <a:gd name="T21" fmla="*/ 1868 h 2078"/>
                  <a:gd name="T22" fmla="*/ 127 w 2767"/>
                  <a:gd name="T23" fmla="*/ 1943 h 2078"/>
                  <a:gd name="T24" fmla="*/ 225 w 2767"/>
                  <a:gd name="T25" fmla="*/ 2010 h 2078"/>
                  <a:gd name="T26" fmla="*/ 360 w 2767"/>
                  <a:gd name="T27" fmla="*/ 2048 h 2078"/>
                  <a:gd name="T28" fmla="*/ 555 w 2767"/>
                  <a:gd name="T29" fmla="*/ 2063 h 2078"/>
                  <a:gd name="T30" fmla="*/ 870 w 2767"/>
                  <a:gd name="T31" fmla="*/ 2078 h 2078"/>
                  <a:gd name="T32" fmla="*/ 1207 w 2767"/>
                  <a:gd name="T33" fmla="*/ 2055 h 2078"/>
                  <a:gd name="T34" fmla="*/ 1342 w 2767"/>
                  <a:gd name="T35" fmla="*/ 2040 h 2078"/>
                  <a:gd name="T36" fmla="*/ 1507 w 2767"/>
                  <a:gd name="T37" fmla="*/ 2003 h 2078"/>
                  <a:gd name="T38" fmla="*/ 1702 w 2767"/>
                  <a:gd name="T39" fmla="*/ 1905 h 2078"/>
                  <a:gd name="T40" fmla="*/ 1837 w 2767"/>
                  <a:gd name="T41" fmla="*/ 1815 h 2078"/>
                  <a:gd name="T42" fmla="*/ 1957 w 2767"/>
                  <a:gd name="T43" fmla="*/ 1635 h 2078"/>
                  <a:gd name="T44" fmla="*/ 2047 w 2767"/>
                  <a:gd name="T45" fmla="*/ 1343 h 2078"/>
                  <a:gd name="T46" fmla="*/ 2130 w 2767"/>
                  <a:gd name="T47" fmla="*/ 1020 h 2078"/>
                  <a:gd name="T48" fmla="*/ 2175 w 2767"/>
                  <a:gd name="T49" fmla="*/ 803 h 2078"/>
                  <a:gd name="T50" fmla="*/ 2205 w 2767"/>
                  <a:gd name="T51" fmla="*/ 690 h 2078"/>
                  <a:gd name="T52" fmla="*/ 2257 w 2767"/>
                  <a:gd name="T53" fmla="*/ 570 h 2078"/>
                  <a:gd name="T54" fmla="*/ 2332 w 2767"/>
                  <a:gd name="T55" fmla="*/ 473 h 2078"/>
                  <a:gd name="T56" fmla="*/ 2445 w 2767"/>
                  <a:gd name="T57" fmla="*/ 308 h 2078"/>
                  <a:gd name="T58" fmla="*/ 2535 w 2767"/>
                  <a:gd name="T59" fmla="*/ 195 h 2078"/>
                  <a:gd name="T60" fmla="*/ 2595 w 2767"/>
                  <a:gd name="T61" fmla="*/ 105 h 2078"/>
                  <a:gd name="T62" fmla="*/ 2767 w 2767"/>
                  <a:gd name="T63" fmla="*/ 0 h 207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767"/>
                  <a:gd name="T97" fmla="*/ 0 h 2078"/>
                  <a:gd name="T98" fmla="*/ 2767 w 2767"/>
                  <a:gd name="T99" fmla="*/ 2078 h 207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767" h="2078">
                    <a:moveTo>
                      <a:pt x="1394" y="106"/>
                    </a:moveTo>
                    <a:lnTo>
                      <a:pt x="1320" y="255"/>
                    </a:lnTo>
                    <a:lnTo>
                      <a:pt x="1237" y="353"/>
                    </a:lnTo>
                    <a:lnTo>
                      <a:pt x="900" y="653"/>
                    </a:lnTo>
                    <a:lnTo>
                      <a:pt x="525" y="923"/>
                    </a:lnTo>
                    <a:lnTo>
                      <a:pt x="352" y="1043"/>
                    </a:lnTo>
                    <a:lnTo>
                      <a:pt x="180" y="1208"/>
                    </a:lnTo>
                    <a:lnTo>
                      <a:pt x="82" y="1388"/>
                    </a:lnTo>
                    <a:lnTo>
                      <a:pt x="7" y="1560"/>
                    </a:lnTo>
                    <a:lnTo>
                      <a:pt x="0" y="1755"/>
                    </a:lnTo>
                    <a:lnTo>
                      <a:pt x="37" y="1868"/>
                    </a:lnTo>
                    <a:lnTo>
                      <a:pt x="127" y="1943"/>
                    </a:lnTo>
                    <a:lnTo>
                      <a:pt x="225" y="2010"/>
                    </a:lnTo>
                    <a:lnTo>
                      <a:pt x="360" y="2048"/>
                    </a:lnTo>
                    <a:lnTo>
                      <a:pt x="555" y="2063"/>
                    </a:lnTo>
                    <a:lnTo>
                      <a:pt x="870" y="2078"/>
                    </a:lnTo>
                    <a:lnTo>
                      <a:pt x="1207" y="2055"/>
                    </a:lnTo>
                    <a:lnTo>
                      <a:pt x="1342" y="2040"/>
                    </a:lnTo>
                    <a:lnTo>
                      <a:pt x="1507" y="2003"/>
                    </a:lnTo>
                    <a:lnTo>
                      <a:pt x="1702" y="1905"/>
                    </a:lnTo>
                    <a:lnTo>
                      <a:pt x="1837" y="1815"/>
                    </a:lnTo>
                    <a:lnTo>
                      <a:pt x="1957" y="1635"/>
                    </a:lnTo>
                    <a:lnTo>
                      <a:pt x="2047" y="1343"/>
                    </a:lnTo>
                    <a:lnTo>
                      <a:pt x="2130" y="1020"/>
                    </a:lnTo>
                    <a:lnTo>
                      <a:pt x="2175" y="803"/>
                    </a:lnTo>
                    <a:lnTo>
                      <a:pt x="2205" y="690"/>
                    </a:lnTo>
                    <a:lnTo>
                      <a:pt x="2257" y="570"/>
                    </a:lnTo>
                    <a:lnTo>
                      <a:pt x="2332" y="473"/>
                    </a:lnTo>
                    <a:lnTo>
                      <a:pt x="2445" y="308"/>
                    </a:lnTo>
                    <a:lnTo>
                      <a:pt x="2535" y="195"/>
                    </a:lnTo>
                    <a:lnTo>
                      <a:pt x="2595" y="105"/>
                    </a:lnTo>
                    <a:lnTo>
                      <a:pt x="2767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65567" name="AutoShape 31"/>
          <p:cNvSpPr>
            <a:spLocks noChangeArrowheads="1"/>
          </p:cNvSpPr>
          <p:nvPr/>
        </p:nvSpPr>
        <p:spPr bwMode="auto">
          <a:xfrm>
            <a:off x="5200650" y="962027"/>
            <a:ext cx="3562350" cy="1208087"/>
          </a:xfrm>
          <a:prstGeom prst="wedgeRoundRectCallout">
            <a:avLst>
              <a:gd name="adj1" fmla="val -74116"/>
              <a:gd name="adj2" fmla="val 45560"/>
              <a:gd name="adj3" fmla="val 16667"/>
            </a:avLst>
          </a:prstGeom>
          <a:solidFill>
            <a:srgbClr val="99CCFF"/>
          </a:solidFill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algn="ctr"/>
            <a:r>
              <a:rPr lang="en-US" altLang="en-US" sz="2400" dirty="0" err="1">
                <a:solidFill>
                  <a:srgbClr val="D60093"/>
                </a:solidFill>
                <a:latin typeface="Times New Roman" pitchFamily="18" charset="0"/>
              </a:rPr>
              <a:t>Rút</a:t>
            </a:r>
            <a:r>
              <a:rPr lang="en-US" altLang="en-US" sz="2400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D60093"/>
                </a:solidFill>
                <a:latin typeface="Times New Roman" pitchFamily="18" charset="0"/>
              </a:rPr>
              <a:t>kim</a:t>
            </a:r>
            <a:r>
              <a:rPr lang="en-US" altLang="en-US" sz="2400" dirty="0">
                <a:solidFill>
                  <a:srgbClr val="D60093"/>
                </a:solidFill>
                <a:latin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D60093"/>
                </a:solidFill>
                <a:latin typeface="Times New Roman" pitchFamily="18" charset="0"/>
              </a:rPr>
              <a:t>kéo</a:t>
            </a:r>
            <a:r>
              <a:rPr lang="en-US" altLang="en-US" sz="2400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D60093"/>
                </a:solidFill>
                <a:latin typeface="Times New Roman" pitchFamily="18" charset="0"/>
              </a:rPr>
              <a:t>sợi</a:t>
            </a:r>
            <a:r>
              <a:rPr lang="en-US" altLang="en-US" sz="2400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D60093"/>
                </a:solidFill>
                <a:latin typeface="Times New Roman" pitchFamily="18" charset="0"/>
              </a:rPr>
              <a:t>chỉ</a:t>
            </a:r>
            <a:r>
              <a:rPr lang="en-US" altLang="en-US" sz="2400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D60093"/>
                </a:solidFill>
                <a:latin typeface="Times New Roman" pitchFamily="18" charset="0"/>
              </a:rPr>
              <a:t>vuốt</a:t>
            </a:r>
            <a:r>
              <a:rPr lang="en-US" altLang="en-US" sz="2400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D60093"/>
                </a:solidFill>
                <a:latin typeface="Times New Roman" pitchFamily="18" charset="0"/>
              </a:rPr>
              <a:t>mũi</a:t>
            </a:r>
            <a:r>
              <a:rPr lang="en-US" altLang="en-US" sz="2400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D60093"/>
                </a:solidFill>
                <a:latin typeface="Times New Roman" pitchFamily="18" charset="0"/>
              </a:rPr>
              <a:t>khâu</a:t>
            </a:r>
            <a:r>
              <a:rPr lang="en-US" altLang="en-US" sz="2400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D60093"/>
                </a:solidFill>
                <a:latin typeface="Times New Roman" pitchFamily="18" charset="0"/>
              </a:rPr>
              <a:t>cho</a:t>
            </a:r>
            <a:r>
              <a:rPr lang="en-US" altLang="en-US" sz="2400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D60093"/>
                </a:solidFill>
                <a:latin typeface="Times New Roman" pitchFamily="18" charset="0"/>
              </a:rPr>
              <a:t>đường</a:t>
            </a:r>
            <a:r>
              <a:rPr lang="en-US" altLang="en-US" sz="2400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D60093"/>
                </a:solidFill>
                <a:latin typeface="Times New Roman" pitchFamily="18" charset="0"/>
              </a:rPr>
              <a:t>chỉ</a:t>
            </a:r>
            <a:r>
              <a:rPr lang="en-US" altLang="en-US" sz="2400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D60093"/>
                </a:solidFill>
                <a:latin typeface="Times New Roman" pitchFamily="18" charset="0"/>
              </a:rPr>
              <a:t>thẳng</a:t>
            </a:r>
            <a:r>
              <a:rPr lang="en-US" altLang="en-US" sz="2400" dirty="0">
                <a:solidFill>
                  <a:srgbClr val="D60093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65592" name="AutoShape 56"/>
          <p:cNvSpPr>
            <a:spLocks noChangeArrowheads="1"/>
          </p:cNvSpPr>
          <p:nvPr/>
        </p:nvSpPr>
        <p:spPr bwMode="auto">
          <a:xfrm>
            <a:off x="281770" y="3453593"/>
            <a:ext cx="4824466" cy="1181100"/>
          </a:xfrm>
          <a:prstGeom prst="wedgeRoundRectCallout">
            <a:avLst>
              <a:gd name="adj1" fmla="val 31468"/>
              <a:gd name="adj2" fmla="val -92458"/>
              <a:gd name="adj3" fmla="val 16667"/>
            </a:avLst>
          </a:prstGeom>
          <a:solidFill>
            <a:srgbClr val="99CCFF"/>
          </a:solidFill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algn="just"/>
            <a:r>
              <a:rPr lang="en-US" altLang="en-US" sz="2400" dirty="0" err="1">
                <a:latin typeface="Times New Roman" pitchFamily="18" charset="0"/>
              </a:rPr>
              <a:t>Các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mũi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khâu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đầu</a:t>
            </a:r>
            <a:r>
              <a:rPr lang="en-US" altLang="en-US" sz="2400" dirty="0">
                <a:latin typeface="Times New Roman" pitchFamily="18" charset="0"/>
              </a:rPr>
              <a:t>: </a:t>
            </a:r>
            <a:r>
              <a:rPr lang="en-US" altLang="en-US" sz="2400" dirty="0" err="1">
                <a:latin typeface="Times New Roman" pitchFamily="18" charset="0"/>
              </a:rPr>
              <a:t>xuống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kim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điểm</a:t>
            </a:r>
            <a:r>
              <a:rPr lang="en-US" altLang="en-US" sz="2400" dirty="0">
                <a:latin typeface="Times New Roman" pitchFamily="18" charset="0"/>
              </a:rPr>
              <a:t> 2, </a:t>
            </a:r>
            <a:r>
              <a:rPr lang="en-US" altLang="en-US" sz="2400" dirty="0" err="1">
                <a:latin typeface="Times New Roman" pitchFamily="18" charset="0"/>
              </a:rPr>
              <a:t>lên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kim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điểm</a:t>
            </a:r>
            <a:r>
              <a:rPr lang="en-US" altLang="en-US" sz="2400" dirty="0">
                <a:latin typeface="Times New Roman" pitchFamily="18" charset="0"/>
              </a:rPr>
              <a:t> 3, </a:t>
            </a:r>
            <a:r>
              <a:rPr lang="en-US" altLang="en-US" sz="2400" dirty="0" err="1">
                <a:latin typeface="Times New Roman" pitchFamily="18" charset="0"/>
              </a:rPr>
              <a:t>xuống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điểm</a:t>
            </a:r>
            <a:r>
              <a:rPr lang="en-US" altLang="en-US" sz="2400" dirty="0">
                <a:latin typeface="Times New Roman" pitchFamily="18" charset="0"/>
              </a:rPr>
              <a:t> 4 </a:t>
            </a:r>
            <a:r>
              <a:rPr lang="en-US" altLang="en-US" sz="2400" dirty="0" err="1">
                <a:latin typeface="Times New Roman" pitchFamily="18" charset="0"/>
              </a:rPr>
              <a:t>và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lên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điểm</a:t>
            </a:r>
            <a:r>
              <a:rPr lang="en-US" altLang="en-US" sz="2400" dirty="0">
                <a:latin typeface="Times New Roman" pitchFamily="18" charset="0"/>
              </a:rPr>
              <a:t> 5.</a:t>
            </a:r>
          </a:p>
        </p:txBody>
      </p:sp>
      <p:sp>
        <p:nvSpPr>
          <p:cNvPr id="30" name="Oval 29"/>
          <p:cNvSpPr/>
          <p:nvPr/>
        </p:nvSpPr>
        <p:spPr>
          <a:xfrm>
            <a:off x="171068" y="116682"/>
            <a:ext cx="1989935" cy="8147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KHÂU THƯỜNG</a:t>
            </a:r>
          </a:p>
        </p:txBody>
      </p:sp>
      <p:sp>
        <p:nvSpPr>
          <p:cNvPr id="31" name="Oval 30"/>
          <p:cNvSpPr/>
          <p:nvPr/>
        </p:nvSpPr>
        <p:spPr>
          <a:xfrm>
            <a:off x="3015381" y="39689"/>
            <a:ext cx="3402473" cy="627062"/>
          </a:xfrm>
          <a:prstGeom prst="ellipse">
            <a:avLst/>
          </a:prstGeom>
          <a:solidFill>
            <a:srgbClr val="B3A1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Khâu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các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mũi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khâu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đầu</a:t>
            </a:r>
            <a:endParaRPr lang="en-US" sz="21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289172"/>
      </p:ext>
    </p:extLst>
  </p:cSld>
  <p:clrMapOvr>
    <a:masterClrMapping/>
  </p:clrMapOvr>
  <p:transition spd="slow"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6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7"/>
          <p:cNvGrpSpPr>
            <a:grpSpLocks/>
          </p:cNvGrpSpPr>
          <p:nvPr/>
        </p:nvGrpSpPr>
        <p:grpSpPr bwMode="auto">
          <a:xfrm>
            <a:off x="3136704" y="1189731"/>
            <a:ext cx="5518847" cy="2161586"/>
            <a:chOff x="1245" y="8295"/>
            <a:chExt cx="8432" cy="4540"/>
          </a:xfrm>
        </p:grpSpPr>
        <p:grpSp>
          <p:nvGrpSpPr>
            <p:cNvPr id="10246" name="Group 8"/>
            <p:cNvGrpSpPr>
              <a:grpSpLocks/>
            </p:cNvGrpSpPr>
            <p:nvPr/>
          </p:nvGrpSpPr>
          <p:grpSpPr bwMode="auto">
            <a:xfrm>
              <a:off x="2271" y="8295"/>
              <a:ext cx="7406" cy="4540"/>
              <a:chOff x="2271" y="1195"/>
              <a:chExt cx="6392" cy="4540"/>
            </a:xfrm>
          </p:grpSpPr>
          <p:sp>
            <p:nvSpPr>
              <p:cNvPr id="10256" name="Rectangle 9"/>
              <p:cNvSpPr>
                <a:spLocks noChangeArrowheads="1"/>
              </p:cNvSpPr>
              <p:nvPr/>
            </p:nvSpPr>
            <p:spPr bwMode="auto">
              <a:xfrm>
                <a:off x="2415" y="1195"/>
                <a:ext cx="6248" cy="4540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100" dirty="0">
                  <a:solidFill>
                    <a:srgbClr val="000000"/>
                  </a:solidFill>
                </a:endParaRPr>
              </a:p>
              <a:p>
                <a:r>
                  <a:rPr lang="en-US" altLang="en-US" sz="1100" dirty="0">
                    <a:solidFill>
                      <a:srgbClr val="000000"/>
                    </a:solidFill>
                  </a:rPr>
                  <a:t>      10          9           8          7            6             5          4             3         2           1</a:t>
                </a: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dirty="0"/>
              </a:p>
            </p:txBody>
          </p:sp>
          <p:sp>
            <p:nvSpPr>
              <p:cNvPr id="10257" name="Line 10"/>
              <p:cNvSpPr>
                <a:spLocks noChangeShapeType="1"/>
              </p:cNvSpPr>
              <p:nvPr/>
            </p:nvSpPr>
            <p:spPr bwMode="auto">
              <a:xfrm>
                <a:off x="2271" y="3588"/>
                <a:ext cx="624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10258" name="Group 11"/>
              <p:cNvGrpSpPr>
                <a:grpSpLocks/>
              </p:cNvGrpSpPr>
              <p:nvPr/>
            </p:nvGrpSpPr>
            <p:grpSpPr bwMode="auto">
              <a:xfrm>
                <a:off x="2827" y="3531"/>
                <a:ext cx="4556" cy="197"/>
                <a:chOff x="2827" y="6134"/>
                <a:chExt cx="4556" cy="197"/>
              </a:xfrm>
            </p:grpSpPr>
            <p:sp>
              <p:nvSpPr>
                <p:cNvPr id="10259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82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260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340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261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397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262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454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263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511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264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5679" y="6218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265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624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267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681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268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738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  <p:grpSp>
          <p:nvGrpSpPr>
            <p:cNvPr id="10247" name="Group 22"/>
            <p:cNvGrpSpPr>
              <a:grpSpLocks/>
            </p:cNvGrpSpPr>
            <p:nvPr/>
          </p:nvGrpSpPr>
          <p:grpSpPr bwMode="auto">
            <a:xfrm>
              <a:off x="1245" y="10575"/>
              <a:ext cx="7588" cy="2168"/>
              <a:chOff x="1245" y="10575"/>
              <a:chExt cx="7588" cy="2168"/>
            </a:xfrm>
          </p:grpSpPr>
          <p:sp>
            <p:nvSpPr>
              <p:cNvPr id="10248" name="Freeform 23"/>
              <p:cNvSpPr>
                <a:spLocks/>
              </p:cNvSpPr>
              <p:nvPr/>
            </p:nvSpPr>
            <p:spPr bwMode="auto">
              <a:xfrm>
                <a:off x="1245" y="10631"/>
                <a:ext cx="1130" cy="57"/>
              </a:xfrm>
              <a:custGeom>
                <a:avLst/>
                <a:gdLst>
                  <a:gd name="T0" fmla="*/ 1130 w 1130"/>
                  <a:gd name="T1" fmla="*/ 57 h 57"/>
                  <a:gd name="T2" fmla="*/ 0 w 1130"/>
                  <a:gd name="T3" fmla="*/ 57 h 57"/>
                  <a:gd name="T4" fmla="*/ 1130 w 1130"/>
                  <a:gd name="T5" fmla="*/ 0 h 57"/>
                  <a:gd name="T6" fmla="*/ 1130 w 1130"/>
                  <a:gd name="T7" fmla="*/ 57 h 5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0"/>
                  <a:gd name="T13" fmla="*/ 0 h 57"/>
                  <a:gd name="T14" fmla="*/ 1130 w 1130"/>
                  <a:gd name="T15" fmla="*/ 57 h 5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0" h="57">
                    <a:moveTo>
                      <a:pt x="1130" y="57"/>
                    </a:moveTo>
                    <a:lnTo>
                      <a:pt x="0" y="57"/>
                    </a:lnTo>
                    <a:lnTo>
                      <a:pt x="1130" y="0"/>
                    </a:lnTo>
                    <a:lnTo>
                      <a:pt x="1130" y="57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249" name="Freeform 24"/>
              <p:cNvSpPr>
                <a:spLocks/>
              </p:cNvSpPr>
              <p:nvPr/>
            </p:nvSpPr>
            <p:spPr bwMode="auto">
              <a:xfrm>
                <a:off x="2910" y="10605"/>
                <a:ext cx="683" cy="83"/>
              </a:xfrm>
              <a:custGeom>
                <a:avLst/>
                <a:gdLst>
                  <a:gd name="T0" fmla="*/ 677 w 683"/>
                  <a:gd name="T1" fmla="*/ 83 h 83"/>
                  <a:gd name="T2" fmla="*/ 5 w 683"/>
                  <a:gd name="T3" fmla="*/ 83 h 83"/>
                  <a:gd name="T4" fmla="*/ 0 w 683"/>
                  <a:gd name="T5" fmla="*/ 45 h 83"/>
                  <a:gd name="T6" fmla="*/ 683 w 683"/>
                  <a:gd name="T7" fmla="*/ 0 h 83"/>
                  <a:gd name="T8" fmla="*/ 677 w 683"/>
                  <a:gd name="T9" fmla="*/ 83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3"/>
                  <a:gd name="T16" fmla="*/ 0 h 83"/>
                  <a:gd name="T17" fmla="*/ 683 w 683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3" h="83">
                    <a:moveTo>
                      <a:pt x="677" y="83"/>
                    </a:moveTo>
                    <a:lnTo>
                      <a:pt x="5" y="83"/>
                    </a:lnTo>
                    <a:lnTo>
                      <a:pt x="0" y="45"/>
                    </a:lnTo>
                    <a:lnTo>
                      <a:pt x="683" y="0"/>
                    </a:lnTo>
                    <a:lnTo>
                      <a:pt x="677" y="83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250" name="Freeform 25"/>
              <p:cNvSpPr>
                <a:spLocks/>
              </p:cNvSpPr>
              <p:nvPr/>
            </p:nvSpPr>
            <p:spPr bwMode="auto">
              <a:xfrm>
                <a:off x="4245" y="10583"/>
                <a:ext cx="668" cy="105"/>
              </a:xfrm>
              <a:custGeom>
                <a:avLst/>
                <a:gdLst>
                  <a:gd name="T0" fmla="*/ 659 w 668"/>
                  <a:gd name="T1" fmla="*/ 105 h 105"/>
                  <a:gd name="T2" fmla="*/ 0 w 668"/>
                  <a:gd name="T3" fmla="*/ 105 h 105"/>
                  <a:gd name="T4" fmla="*/ 8 w 668"/>
                  <a:gd name="T5" fmla="*/ 30 h 105"/>
                  <a:gd name="T6" fmla="*/ 668 w 668"/>
                  <a:gd name="T7" fmla="*/ 0 h 105"/>
                  <a:gd name="T8" fmla="*/ 659 w 668"/>
                  <a:gd name="T9" fmla="*/ 10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8"/>
                  <a:gd name="T16" fmla="*/ 0 h 105"/>
                  <a:gd name="T17" fmla="*/ 668 w 668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8" h="105">
                    <a:moveTo>
                      <a:pt x="659" y="105"/>
                    </a:moveTo>
                    <a:lnTo>
                      <a:pt x="0" y="105"/>
                    </a:lnTo>
                    <a:lnTo>
                      <a:pt x="8" y="30"/>
                    </a:lnTo>
                    <a:lnTo>
                      <a:pt x="668" y="0"/>
                    </a:lnTo>
                    <a:lnTo>
                      <a:pt x="659" y="105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251" name="Freeform 26"/>
              <p:cNvSpPr>
                <a:spLocks/>
              </p:cNvSpPr>
              <p:nvPr/>
            </p:nvSpPr>
            <p:spPr bwMode="auto">
              <a:xfrm>
                <a:off x="5562" y="10575"/>
                <a:ext cx="326" cy="113"/>
              </a:xfrm>
              <a:custGeom>
                <a:avLst/>
                <a:gdLst>
                  <a:gd name="T0" fmla="*/ 0 w 326"/>
                  <a:gd name="T1" fmla="*/ 75 h 113"/>
                  <a:gd name="T2" fmla="*/ 0 w 326"/>
                  <a:gd name="T3" fmla="*/ 23 h 113"/>
                  <a:gd name="T4" fmla="*/ 266 w 326"/>
                  <a:gd name="T5" fmla="*/ 0 h 113"/>
                  <a:gd name="T6" fmla="*/ 313 w 326"/>
                  <a:gd name="T7" fmla="*/ 8 h 113"/>
                  <a:gd name="T8" fmla="*/ 326 w 326"/>
                  <a:gd name="T9" fmla="*/ 60 h 113"/>
                  <a:gd name="T10" fmla="*/ 313 w 326"/>
                  <a:gd name="T11" fmla="*/ 113 h 113"/>
                  <a:gd name="T12" fmla="*/ 240 w 326"/>
                  <a:gd name="T13" fmla="*/ 113 h 113"/>
                  <a:gd name="T14" fmla="*/ 248 w 326"/>
                  <a:gd name="T15" fmla="*/ 68 h 113"/>
                  <a:gd name="T16" fmla="*/ 0 w 326"/>
                  <a:gd name="T17" fmla="*/ 75 h 1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6"/>
                  <a:gd name="T28" fmla="*/ 0 h 113"/>
                  <a:gd name="T29" fmla="*/ 326 w 326"/>
                  <a:gd name="T30" fmla="*/ 113 h 1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6" h="113">
                    <a:moveTo>
                      <a:pt x="0" y="75"/>
                    </a:moveTo>
                    <a:lnTo>
                      <a:pt x="0" y="23"/>
                    </a:lnTo>
                    <a:lnTo>
                      <a:pt x="266" y="0"/>
                    </a:lnTo>
                    <a:lnTo>
                      <a:pt x="313" y="8"/>
                    </a:lnTo>
                    <a:lnTo>
                      <a:pt x="326" y="60"/>
                    </a:lnTo>
                    <a:lnTo>
                      <a:pt x="313" y="113"/>
                    </a:lnTo>
                    <a:lnTo>
                      <a:pt x="240" y="113"/>
                    </a:lnTo>
                    <a:lnTo>
                      <a:pt x="248" y="68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252" name="Line 27"/>
              <p:cNvSpPr>
                <a:spLocks noChangeShapeType="1"/>
              </p:cNvSpPr>
              <p:nvPr/>
            </p:nvSpPr>
            <p:spPr bwMode="auto">
              <a:xfrm flipH="1">
                <a:off x="8174" y="10688"/>
                <a:ext cx="659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253" name="Line 28"/>
              <p:cNvSpPr>
                <a:spLocks noChangeShapeType="1"/>
              </p:cNvSpPr>
              <p:nvPr/>
            </p:nvSpPr>
            <p:spPr bwMode="auto">
              <a:xfrm flipH="1">
                <a:off x="6878" y="10688"/>
                <a:ext cx="659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254" name="Freeform 29"/>
              <p:cNvSpPr>
                <a:spLocks/>
              </p:cNvSpPr>
              <p:nvPr/>
            </p:nvSpPr>
            <p:spPr bwMode="auto">
              <a:xfrm>
                <a:off x="5468" y="10631"/>
                <a:ext cx="817" cy="2112"/>
              </a:xfrm>
              <a:custGeom>
                <a:avLst/>
                <a:gdLst>
                  <a:gd name="T0" fmla="*/ 263 w 817"/>
                  <a:gd name="T1" fmla="*/ 0 h 2112"/>
                  <a:gd name="T2" fmla="*/ 232 w 817"/>
                  <a:gd name="T3" fmla="*/ 87 h 2112"/>
                  <a:gd name="T4" fmla="*/ 187 w 817"/>
                  <a:gd name="T5" fmla="*/ 199 h 2112"/>
                  <a:gd name="T6" fmla="*/ 150 w 817"/>
                  <a:gd name="T7" fmla="*/ 327 h 2112"/>
                  <a:gd name="T8" fmla="*/ 142 w 817"/>
                  <a:gd name="T9" fmla="*/ 454 h 2112"/>
                  <a:gd name="T10" fmla="*/ 142 w 817"/>
                  <a:gd name="T11" fmla="*/ 642 h 2112"/>
                  <a:gd name="T12" fmla="*/ 157 w 817"/>
                  <a:gd name="T13" fmla="*/ 844 h 2112"/>
                  <a:gd name="T14" fmla="*/ 150 w 817"/>
                  <a:gd name="T15" fmla="*/ 979 h 2112"/>
                  <a:gd name="T16" fmla="*/ 127 w 817"/>
                  <a:gd name="T17" fmla="*/ 1092 h 2112"/>
                  <a:gd name="T18" fmla="*/ 97 w 817"/>
                  <a:gd name="T19" fmla="*/ 1212 h 2112"/>
                  <a:gd name="T20" fmla="*/ 52 w 817"/>
                  <a:gd name="T21" fmla="*/ 1369 h 2112"/>
                  <a:gd name="T22" fmla="*/ 15 w 817"/>
                  <a:gd name="T23" fmla="*/ 1497 h 2112"/>
                  <a:gd name="T24" fmla="*/ 0 w 817"/>
                  <a:gd name="T25" fmla="*/ 1609 h 2112"/>
                  <a:gd name="T26" fmla="*/ 7 w 817"/>
                  <a:gd name="T27" fmla="*/ 1722 h 2112"/>
                  <a:gd name="T28" fmla="*/ 97 w 817"/>
                  <a:gd name="T29" fmla="*/ 1864 h 2112"/>
                  <a:gd name="T30" fmla="*/ 255 w 817"/>
                  <a:gd name="T31" fmla="*/ 1962 h 2112"/>
                  <a:gd name="T32" fmla="*/ 315 w 817"/>
                  <a:gd name="T33" fmla="*/ 2007 h 2112"/>
                  <a:gd name="T34" fmla="*/ 420 w 817"/>
                  <a:gd name="T35" fmla="*/ 2059 h 2112"/>
                  <a:gd name="T36" fmla="*/ 615 w 817"/>
                  <a:gd name="T37" fmla="*/ 2097 h 2112"/>
                  <a:gd name="T38" fmla="*/ 817 w 817"/>
                  <a:gd name="T39" fmla="*/ 2112 h 211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17"/>
                  <a:gd name="T61" fmla="*/ 0 h 2112"/>
                  <a:gd name="T62" fmla="*/ 817 w 817"/>
                  <a:gd name="T63" fmla="*/ 2112 h 211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17" h="2112">
                    <a:moveTo>
                      <a:pt x="263" y="0"/>
                    </a:moveTo>
                    <a:lnTo>
                      <a:pt x="232" y="87"/>
                    </a:lnTo>
                    <a:lnTo>
                      <a:pt x="187" y="199"/>
                    </a:lnTo>
                    <a:lnTo>
                      <a:pt x="150" y="327"/>
                    </a:lnTo>
                    <a:lnTo>
                      <a:pt x="142" y="454"/>
                    </a:lnTo>
                    <a:lnTo>
                      <a:pt x="142" y="642"/>
                    </a:lnTo>
                    <a:lnTo>
                      <a:pt x="157" y="844"/>
                    </a:lnTo>
                    <a:lnTo>
                      <a:pt x="150" y="979"/>
                    </a:lnTo>
                    <a:lnTo>
                      <a:pt x="127" y="1092"/>
                    </a:lnTo>
                    <a:lnTo>
                      <a:pt x="97" y="1212"/>
                    </a:lnTo>
                    <a:lnTo>
                      <a:pt x="52" y="1369"/>
                    </a:lnTo>
                    <a:lnTo>
                      <a:pt x="15" y="1497"/>
                    </a:lnTo>
                    <a:lnTo>
                      <a:pt x="0" y="1609"/>
                    </a:lnTo>
                    <a:lnTo>
                      <a:pt x="7" y="1722"/>
                    </a:lnTo>
                    <a:lnTo>
                      <a:pt x="97" y="1864"/>
                    </a:lnTo>
                    <a:lnTo>
                      <a:pt x="255" y="1962"/>
                    </a:lnTo>
                    <a:lnTo>
                      <a:pt x="315" y="2007"/>
                    </a:lnTo>
                    <a:lnTo>
                      <a:pt x="420" y="2059"/>
                    </a:lnTo>
                    <a:lnTo>
                      <a:pt x="615" y="2097"/>
                    </a:lnTo>
                    <a:lnTo>
                      <a:pt x="817" y="2112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255" name="Freeform 30"/>
              <p:cNvSpPr>
                <a:spLocks/>
              </p:cNvSpPr>
              <p:nvPr/>
            </p:nvSpPr>
            <p:spPr bwMode="auto">
              <a:xfrm>
                <a:off x="5731" y="10631"/>
                <a:ext cx="2024" cy="1984"/>
              </a:xfrm>
              <a:custGeom>
                <a:avLst/>
                <a:gdLst>
                  <a:gd name="T0" fmla="*/ 0 w 2024"/>
                  <a:gd name="T1" fmla="*/ 0 h 1984"/>
                  <a:gd name="T2" fmla="*/ 82 w 2024"/>
                  <a:gd name="T3" fmla="*/ 139 h 1984"/>
                  <a:gd name="T4" fmla="*/ 157 w 2024"/>
                  <a:gd name="T5" fmla="*/ 244 h 1984"/>
                  <a:gd name="T6" fmla="*/ 217 w 2024"/>
                  <a:gd name="T7" fmla="*/ 364 h 1984"/>
                  <a:gd name="T8" fmla="*/ 254 w 2024"/>
                  <a:gd name="T9" fmla="*/ 469 h 1984"/>
                  <a:gd name="T10" fmla="*/ 262 w 2024"/>
                  <a:gd name="T11" fmla="*/ 574 h 1984"/>
                  <a:gd name="T12" fmla="*/ 262 w 2024"/>
                  <a:gd name="T13" fmla="*/ 702 h 1984"/>
                  <a:gd name="T14" fmla="*/ 239 w 2024"/>
                  <a:gd name="T15" fmla="*/ 897 h 1984"/>
                  <a:gd name="T16" fmla="*/ 217 w 2024"/>
                  <a:gd name="T17" fmla="*/ 1107 h 1984"/>
                  <a:gd name="T18" fmla="*/ 217 w 2024"/>
                  <a:gd name="T19" fmla="*/ 1182 h 1984"/>
                  <a:gd name="T20" fmla="*/ 217 w 2024"/>
                  <a:gd name="T21" fmla="*/ 1294 h 1984"/>
                  <a:gd name="T22" fmla="*/ 202 w 2024"/>
                  <a:gd name="T23" fmla="*/ 1399 h 1984"/>
                  <a:gd name="T24" fmla="*/ 224 w 2024"/>
                  <a:gd name="T25" fmla="*/ 1557 h 1984"/>
                  <a:gd name="T26" fmla="*/ 269 w 2024"/>
                  <a:gd name="T27" fmla="*/ 1692 h 1984"/>
                  <a:gd name="T28" fmla="*/ 337 w 2024"/>
                  <a:gd name="T29" fmla="*/ 1767 h 1984"/>
                  <a:gd name="T30" fmla="*/ 464 w 2024"/>
                  <a:gd name="T31" fmla="*/ 1894 h 1984"/>
                  <a:gd name="T32" fmla="*/ 569 w 2024"/>
                  <a:gd name="T33" fmla="*/ 1947 h 1984"/>
                  <a:gd name="T34" fmla="*/ 802 w 2024"/>
                  <a:gd name="T35" fmla="*/ 1977 h 1984"/>
                  <a:gd name="T36" fmla="*/ 967 w 2024"/>
                  <a:gd name="T37" fmla="*/ 1984 h 1984"/>
                  <a:gd name="T38" fmla="*/ 1064 w 2024"/>
                  <a:gd name="T39" fmla="*/ 1984 h 1984"/>
                  <a:gd name="T40" fmla="*/ 1282 w 2024"/>
                  <a:gd name="T41" fmla="*/ 1984 h 1984"/>
                  <a:gd name="T42" fmla="*/ 1447 w 2024"/>
                  <a:gd name="T43" fmla="*/ 1977 h 1984"/>
                  <a:gd name="T44" fmla="*/ 1634 w 2024"/>
                  <a:gd name="T45" fmla="*/ 1962 h 1984"/>
                  <a:gd name="T46" fmla="*/ 1822 w 2024"/>
                  <a:gd name="T47" fmla="*/ 1909 h 1984"/>
                  <a:gd name="T48" fmla="*/ 1927 w 2024"/>
                  <a:gd name="T49" fmla="*/ 1842 h 1984"/>
                  <a:gd name="T50" fmla="*/ 2002 w 2024"/>
                  <a:gd name="T51" fmla="*/ 1729 h 1984"/>
                  <a:gd name="T52" fmla="*/ 2024 w 2024"/>
                  <a:gd name="T53" fmla="*/ 1587 h 1984"/>
                  <a:gd name="T54" fmla="*/ 2009 w 2024"/>
                  <a:gd name="T55" fmla="*/ 1467 h 1984"/>
                  <a:gd name="T56" fmla="*/ 1972 w 2024"/>
                  <a:gd name="T57" fmla="*/ 1354 h 1984"/>
                  <a:gd name="T58" fmla="*/ 1897 w 2024"/>
                  <a:gd name="T59" fmla="*/ 1279 h 1984"/>
                  <a:gd name="T60" fmla="*/ 1777 w 2024"/>
                  <a:gd name="T61" fmla="*/ 1159 h 1984"/>
                  <a:gd name="T62" fmla="*/ 1679 w 2024"/>
                  <a:gd name="T63" fmla="*/ 1062 h 1984"/>
                  <a:gd name="T64" fmla="*/ 1582 w 2024"/>
                  <a:gd name="T65" fmla="*/ 979 h 1984"/>
                  <a:gd name="T66" fmla="*/ 1484 w 2024"/>
                  <a:gd name="T67" fmla="*/ 919 h 1984"/>
                  <a:gd name="T68" fmla="*/ 1289 w 2024"/>
                  <a:gd name="T69" fmla="*/ 807 h 1984"/>
                  <a:gd name="T70" fmla="*/ 1072 w 2024"/>
                  <a:gd name="T71" fmla="*/ 619 h 1984"/>
                  <a:gd name="T72" fmla="*/ 937 w 2024"/>
                  <a:gd name="T73" fmla="*/ 477 h 1984"/>
                  <a:gd name="T74" fmla="*/ 839 w 2024"/>
                  <a:gd name="T75" fmla="*/ 327 h 1984"/>
                  <a:gd name="T76" fmla="*/ 757 w 2024"/>
                  <a:gd name="T77" fmla="*/ 244 h 1984"/>
                  <a:gd name="T78" fmla="*/ 689 w 2024"/>
                  <a:gd name="T79" fmla="*/ 162 h 1984"/>
                  <a:gd name="T80" fmla="*/ 487 w 2024"/>
                  <a:gd name="T81" fmla="*/ 57 h 19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24"/>
                  <a:gd name="T124" fmla="*/ 0 h 1984"/>
                  <a:gd name="T125" fmla="*/ 2024 w 2024"/>
                  <a:gd name="T126" fmla="*/ 1984 h 198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24" h="1984">
                    <a:moveTo>
                      <a:pt x="0" y="0"/>
                    </a:moveTo>
                    <a:lnTo>
                      <a:pt x="82" y="139"/>
                    </a:lnTo>
                    <a:lnTo>
                      <a:pt x="157" y="244"/>
                    </a:lnTo>
                    <a:lnTo>
                      <a:pt x="217" y="364"/>
                    </a:lnTo>
                    <a:lnTo>
                      <a:pt x="254" y="469"/>
                    </a:lnTo>
                    <a:lnTo>
                      <a:pt x="262" y="574"/>
                    </a:lnTo>
                    <a:lnTo>
                      <a:pt x="262" y="702"/>
                    </a:lnTo>
                    <a:lnTo>
                      <a:pt x="239" y="897"/>
                    </a:lnTo>
                    <a:lnTo>
                      <a:pt x="217" y="1107"/>
                    </a:lnTo>
                    <a:lnTo>
                      <a:pt x="217" y="1182"/>
                    </a:lnTo>
                    <a:lnTo>
                      <a:pt x="217" y="1294"/>
                    </a:lnTo>
                    <a:lnTo>
                      <a:pt x="202" y="1399"/>
                    </a:lnTo>
                    <a:lnTo>
                      <a:pt x="224" y="1557"/>
                    </a:lnTo>
                    <a:lnTo>
                      <a:pt x="269" y="1692"/>
                    </a:lnTo>
                    <a:lnTo>
                      <a:pt x="337" y="1767"/>
                    </a:lnTo>
                    <a:lnTo>
                      <a:pt x="464" y="1894"/>
                    </a:lnTo>
                    <a:lnTo>
                      <a:pt x="569" y="1947"/>
                    </a:lnTo>
                    <a:lnTo>
                      <a:pt x="802" y="1977"/>
                    </a:lnTo>
                    <a:lnTo>
                      <a:pt x="967" y="1984"/>
                    </a:lnTo>
                    <a:lnTo>
                      <a:pt x="1064" y="1984"/>
                    </a:lnTo>
                    <a:lnTo>
                      <a:pt x="1282" y="1984"/>
                    </a:lnTo>
                    <a:lnTo>
                      <a:pt x="1447" y="1977"/>
                    </a:lnTo>
                    <a:lnTo>
                      <a:pt x="1634" y="1962"/>
                    </a:lnTo>
                    <a:lnTo>
                      <a:pt x="1822" y="1909"/>
                    </a:lnTo>
                    <a:lnTo>
                      <a:pt x="1927" y="1842"/>
                    </a:lnTo>
                    <a:lnTo>
                      <a:pt x="2002" y="1729"/>
                    </a:lnTo>
                    <a:lnTo>
                      <a:pt x="2024" y="1587"/>
                    </a:lnTo>
                    <a:lnTo>
                      <a:pt x="2009" y="1467"/>
                    </a:lnTo>
                    <a:lnTo>
                      <a:pt x="1972" y="1354"/>
                    </a:lnTo>
                    <a:lnTo>
                      <a:pt x="1897" y="1279"/>
                    </a:lnTo>
                    <a:lnTo>
                      <a:pt x="1777" y="1159"/>
                    </a:lnTo>
                    <a:lnTo>
                      <a:pt x="1679" y="1062"/>
                    </a:lnTo>
                    <a:lnTo>
                      <a:pt x="1582" y="979"/>
                    </a:lnTo>
                    <a:lnTo>
                      <a:pt x="1484" y="919"/>
                    </a:lnTo>
                    <a:lnTo>
                      <a:pt x="1289" y="807"/>
                    </a:lnTo>
                    <a:lnTo>
                      <a:pt x="1072" y="619"/>
                    </a:lnTo>
                    <a:lnTo>
                      <a:pt x="937" y="477"/>
                    </a:lnTo>
                    <a:lnTo>
                      <a:pt x="839" y="327"/>
                    </a:lnTo>
                    <a:lnTo>
                      <a:pt x="757" y="244"/>
                    </a:lnTo>
                    <a:lnTo>
                      <a:pt x="689" y="162"/>
                    </a:lnTo>
                    <a:lnTo>
                      <a:pt x="487" y="57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10244" name="Rectangle 33"/>
          <p:cNvSpPr>
            <a:spLocks noChangeArrowheads="1"/>
          </p:cNvSpPr>
          <p:nvPr/>
        </p:nvSpPr>
        <p:spPr bwMode="auto">
          <a:xfrm>
            <a:off x="228600" y="3423490"/>
            <a:ext cx="8534400" cy="125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r>
              <a:rPr lang="en-US" altLang="en-US" sz="2800" dirty="0">
                <a:latin typeface="Times New Roman" pitchFamily="18" charset="0"/>
              </a:rPr>
              <a:t>	</a:t>
            </a:r>
            <a:r>
              <a:rPr lang="en-US" altLang="en-US" sz="2400" dirty="0" err="1">
                <a:latin typeface="Times New Roman" pitchFamily="18" charset="0"/>
              </a:rPr>
              <a:t>Mũi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khâu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tiếp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theo</a:t>
            </a:r>
            <a:r>
              <a:rPr lang="en-US" altLang="en-US" sz="2400" dirty="0">
                <a:latin typeface="Times New Roman" pitchFamily="18" charset="0"/>
              </a:rPr>
              <a:t>: </a:t>
            </a:r>
            <a:r>
              <a:rPr lang="en-US" altLang="en-US" sz="2400" dirty="0" err="1">
                <a:latin typeface="Times New Roman" pitchFamily="18" charset="0"/>
              </a:rPr>
              <a:t>Xuống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kim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điểm</a:t>
            </a:r>
            <a:r>
              <a:rPr lang="en-US" altLang="en-US" sz="2400" dirty="0">
                <a:latin typeface="Times New Roman" pitchFamily="18" charset="0"/>
              </a:rPr>
              <a:t> 6, </a:t>
            </a:r>
            <a:r>
              <a:rPr lang="en-US" altLang="en-US" sz="2400" dirty="0" err="1">
                <a:latin typeface="Times New Roman" pitchFamily="18" charset="0"/>
              </a:rPr>
              <a:t>lên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kim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điểm</a:t>
            </a:r>
            <a:r>
              <a:rPr lang="en-US" altLang="en-US" sz="2400" dirty="0">
                <a:latin typeface="Times New Roman" pitchFamily="18" charset="0"/>
              </a:rPr>
              <a:t> 7, </a:t>
            </a:r>
            <a:r>
              <a:rPr lang="en-US" altLang="en-US" sz="2400" dirty="0" err="1">
                <a:latin typeface="Times New Roman" pitchFamily="18" charset="0"/>
              </a:rPr>
              <a:t>xuống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kim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điểm</a:t>
            </a:r>
            <a:r>
              <a:rPr lang="en-US" altLang="en-US" sz="2400" dirty="0">
                <a:latin typeface="Times New Roman" pitchFamily="18" charset="0"/>
              </a:rPr>
              <a:t> 8, </a:t>
            </a:r>
            <a:r>
              <a:rPr lang="en-US" altLang="en-US" sz="2400" dirty="0" err="1">
                <a:latin typeface="Times New Roman" pitchFamily="18" charset="0"/>
              </a:rPr>
              <a:t>lên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kim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điểm</a:t>
            </a:r>
            <a:r>
              <a:rPr lang="en-US" altLang="en-US" sz="2400" dirty="0">
                <a:latin typeface="Times New Roman" pitchFamily="18" charset="0"/>
              </a:rPr>
              <a:t> 9, </a:t>
            </a:r>
            <a:r>
              <a:rPr lang="en-US" altLang="en-US" sz="2400" dirty="0" err="1">
                <a:latin typeface="Times New Roman" pitchFamily="18" charset="0"/>
              </a:rPr>
              <a:t>xuống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kim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điểm</a:t>
            </a:r>
            <a:r>
              <a:rPr lang="en-US" altLang="en-US" sz="2400" dirty="0">
                <a:latin typeface="Times New Roman" pitchFamily="18" charset="0"/>
              </a:rPr>
              <a:t> 10 </a:t>
            </a:r>
            <a:r>
              <a:rPr lang="en-US" altLang="en-US" sz="2400" dirty="0" err="1">
                <a:latin typeface="Times New Roman" pitchFamily="18" charset="0"/>
              </a:rPr>
              <a:t>và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lên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kim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tại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điểm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tiếp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theo.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Cứ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như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vậy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cho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đến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cuối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đường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khâu</a:t>
            </a:r>
            <a:r>
              <a:rPr lang="en-US" altLang="en-US" sz="2400" dirty="0">
                <a:latin typeface="Times New Roman" pitchFamily="18" charset="0"/>
              </a:rPr>
              <a:t>. </a:t>
            </a:r>
            <a:endParaRPr lang="en-US" altLang="en-US" sz="2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71068" y="116682"/>
            <a:ext cx="1989935" cy="8147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KHÂU THƯỜNG</a:t>
            </a:r>
          </a:p>
        </p:txBody>
      </p:sp>
      <p:sp>
        <p:nvSpPr>
          <p:cNvPr id="30" name="Oval 29"/>
          <p:cNvSpPr/>
          <p:nvPr/>
        </p:nvSpPr>
        <p:spPr>
          <a:xfrm>
            <a:off x="3015380" y="39688"/>
            <a:ext cx="5429173" cy="799649"/>
          </a:xfrm>
          <a:prstGeom prst="ellipse">
            <a:avLst/>
          </a:prstGeom>
          <a:solidFill>
            <a:srgbClr val="B3A1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endParaRPr lang="en-US" sz="21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Khâu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các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mũi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khâu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tiếp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theo</a:t>
            </a:r>
            <a:endParaRPr lang="en-US" altLang="en-US" sz="21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1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Line 20"/>
          <p:cNvSpPr>
            <a:spLocks noChangeShapeType="1"/>
          </p:cNvSpPr>
          <p:nvPr/>
        </p:nvSpPr>
        <p:spPr bwMode="auto">
          <a:xfrm flipV="1">
            <a:off x="8115665" y="1924921"/>
            <a:ext cx="0" cy="5380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7101764"/>
      </p:ext>
    </p:extLst>
  </p:cSld>
  <p:clrMapOvr>
    <a:masterClrMapping/>
  </p:clrMapOvr>
  <p:transition spd="slow" advClick="0" advTm="16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Group 8"/>
          <p:cNvGrpSpPr>
            <a:grpSpLocks/>
          </p:cNvGrpSpPr>
          <p:nvPr/>
        </p:nvGrpSpPr>
        <p:grpSpPr bwMode="auto">
          <a:xfrm>
            <a:off x="4114800" y="1247776"/>
            <a:ext cx="4495800" cy="2162175"/>
            <a:chOff x="1932" y="1245"/>
            <a:chExt cx="7240" cy="4540"/>
          </a:xfrm>
        </p:grpSpPr>
        <p:grpSp>
          <p:nvGrpSpPr>
            <p:cNvPr id="11270" name="Group 9"/>
            <p:cNvGrpSpPr>
              <a:grpSpLocks/>
            </p:cNvGrpSpPr>
            <p:nvPr/>
          </p:nvGrpSpPr>
          <p:grpSpPr bwMode="auto">
            <a:xfrm>
              <a:off x="1932" y="1245"/>
              <a:ext cx="7240" cy="4540"/>
              <a:chOff x="2271" y="1135"/>
              <a:chExt cx="6248" cy="4540"/>
            </a:xfrm>
          </p:grpSpPr>
          <p:sp>
            <p:nvSpPr>
              <p:cNvPr id="11282" name="Rectangle 10"/>
              <p:cNvSpPr>
                <a:spLocks noChangeArrowheads="1"/>
              </p:cNvSpPr>
              <p:nvPr/>
            </p:nvSpPr>
            <p:spPr bwMode="auto">
              <a:xfrm>
                <a:off x="2271" y="1135"/>
                <a:ext cx="6248" cy="4540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100" dirty="0">
                  <a:solidFill>
                    <a:srgbClr val="000000"/>
                  </a:solidFill>
                </a:endParaRPr>
              </a:p>
              <a:p>
                <a:r>
                  <a:rPr lang="en-US" altLang="en-US" sz="1100" dirty="0">
                    <a:solidFill>
                      <a:srgbClr val="000000"/>
                    </a:solidFill>
                  </a:rPr>
                  <a:t>      10         9        8         7         6         5         4         3         2         1</a:t>
                </a: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dirty="0"/>
              </a:p>
            </p:txBody>
          </p:sp>
          <p:sp>
            <p:nvSpPr>
              <p:cNvPr id="11283" name="Line 11"/>
              <p:cNvSpPr>
                <a:spLocks noChangeShapeType="1"/>
              </p:cNvSpPr>
              <p:nvPr/>
            </p:nvSpPr>
            <p:spPr bwMode="auto">
              <a:xfrm>
                <a:off x="2271" y="3588"/>
                <a:ext cx="624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11284" name="Group 12"/>
              <p:cNvGrpSpPr>
                <a:grpSpLocks/>
              </p:cNvGrpSpPr>
              <p:nvPr/>
            </p:nvGrpSpPr>
            <p:grpSpPr bwMode="auto">
              <a:xfrm>
                <a:off x="2827" y="3531"/>
                <a:ext cx="5124" cy="113"/>
                <a:chOff x="2827" y="6134"/>
                <a:chExt cx="5124" cy="113"/>
              </a:xfrm>
            </p:grpSpPr>
            <p:sp>
              <p:nvSpPr>
                <p:cNvPr id="11285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82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286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340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287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397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288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454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289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511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29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5679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291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624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29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795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293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681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294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738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  <p:grpSp>
          <p:nvGrpSpPr>
            <p:cNvPr id="11271" name="Group 23"/>
            <p:cNvGrpSpPr>
              <a:grpSpLocks/>
            </p:cNvGrpSpPr>
            <p:nvPr/>
          </p:nvGrpSpPr>
          <p:grpSpPr bwMode="auto">
            <a:xfrm>
              <a:off x="2093" y="3698"/>
              <a:ext cx="6424" cy="2040"/>
              <a:chOff x="2093" y="3698"/>
              <a:chExt cx="6424" cy="2040"/>
            </a:xfrm>
          </p:grpSpPr>
          <p:sp>
            <p:nvSpPr>
              <p:cNvPr id="11272" name="Line 24"/>
              <p:cNvSpPr>
                <a:spLocks noChangeShapeType="1"/>
              </p:cNvSpPr>
              <p:nvPr/>
            </p:nvSpPr>
            <p:spPr bwMode="auto">
              <a:xfrm flipH="1">
                <a:off x="7859" y="3698"/>
                <a:ext cx="65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273" name="Line 25"/>
              <p:cNvSpPr>
                <a:spLocks noChangeShapeType="1"/>
              </p:cNvSpPr>
              <p:nvPr/>
            </p:nvSpPr>
            <p:spPr bwMode="auto">
              <a:xfrm flipH="1">
                <a:off x="2576" y="3698"/>
                <a:ext cx="65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274" name="Line 26"/>
              <p:cNvSpPr>
                <a:spLocks noChangeShapeType="1"/>
              </p:cNvSpPr>
              <p:nvPr/>
            </p:nvSpPr>
            <p:spPr bwMode="auto">
              <a:xfrm flipH="1">
                <a:off x="3906" y="3698"/>
                <a:ext cx="65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275" name="Line 27"/>
              <p:cNvSpPr>
                <a:spLocks noChangeShapeType="1"/>
              </p:cNvSpPr>
              <p:nvPr/>
            </p:nvSpPr>
            <p:spPr bwMode="auto">
              <a:xfrm flipH="1">
                <a:off x="5223" y="3698"/>
                <a:ext cx="65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276" name="Line 28"/>
              <p:cNvSpPr>
                <a:spLocks noChangeShapeType="1"/>
              </p:cNvSpPr>
              <p:nvPr/>
            </p:nvSpPr>
            <p:spPr bwMode="auto">
              <a:xfrm flipH="1">
                <a:off x="6531" y="3698"/>
                <a:ext cx="65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11277" name="Group 29"/>
              <p:cNvGrpSpPr>
                <a:grpSpLocks/>
              </p:cNvGrpSpPr>
              <p:nvPr/>
            </p:nvGrpSpPr>
            <p:grpSpPr bwMode="auto">
              <a:xfrm>
                <a:off x="2093" y="3705"/>
                <a:ext cx="4395" cy="2033"/>
                <a:chOff x="2093" y="3705"/>
                <a:chExt cx="4395" cy="2033"/>
              </a:xfrm>
            </p:grpSpPr>
            <p:sp>
              <p:nvSpPr>
                <p:cNvPr id="11278" name="Freeform 30"/>
                <p:cNvSpPr>
                  <a:spLocks/>
                </p:cNvSpPr>
                <p:nvPr/>
              </p:nvSpPr>
              <p:spPr bwMode="auto">
                <a:xfrm>
                  <a:off x="2558" y="3705"/>
                  <a:ext cx="3502" cy="443"/>
                </a:xfrm>
                <a:custGeom>
                  <a:avLst/>
                  <a:gdLst>
                    <a:gd name="T0" fmla="*/ 7 w 3502"/>
                    <a:gd name="T1" fmla="*/ 0 h 443"/>
                    <a:gd name="T2" fmla="*/ 3427 w 3502"/>
                    <a:gd name="T3" fmla="*/ 293 h 443"/>
                    <a:gd name="T4" fmla="*/ 3487 w 3502"/>
                    <a:gd name="T5" fmla="*/ 323 h 443"/>
                    <a:gd name="T6" fmla="*/ 3502 w 3502"/>
                    <a:gd name="T7" fmla="*/ 390 h 443"/>
                    <a:gd name="T8" fmla="*/ 3465 w 3502"/>
                    <a:gd name="T9" fmla="*/ 428 h 443"/>
                    <a:gd name="T10" fmla="*/ 3397 w 3502"/>
                    <a:gd name="T11" fmla="*/ 443 h 443"/>
                    <a:gd name="T12" fmla="*/ 3285 w 3502"/>
                    <a:gd name="T13" fmla="*/ 443 h 443"/>
                    <a:gd name="T14" fmla="*/ 3187 w 3502"/>
                    <a:gd name="T15" fmla="*/ 435 h 443"/>
                    <a:gd name="T16" fmla="*/ 3007 w 3502"/>
                    <a:gd name="T17" fmla="*/ 420 h 443"/>
                    <a:gd name="T18" fmla="*/ 0 w 3502"/>
                    <a:gd name="T19" fmla="*/ 45 h 443"/>
                    <a:gd name="T20" fmla="*/ 7 w 3502"/>
                    <a:gd name="T21" fmla="*/ 0 h 4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502"/>
                    <a:gd name="T34" fmla="*/ 0 h 443"/>
                    <a:gd name="T35" fmla="*/ 3502 w 3502"/>
                    <a:gd name="T36" fmla="*/ 443 h 4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502" h="443">
                      <a:moveTo>
                        <a:pt x="7" y="0"/>
                      </a:moveTo>
                      <a:lnTo>
                        <a:pt x="3427" y="293"/>
                      </a:lnTo>
                      <a:lnTo>
                        <a:pt x="3487" y="323"/>
                      </a:lnTo>
                      <a:lnTo>
                        <a:pt x="3502" y="390"/>
                      </a:lnTo>
                      <a:lnTo>
                        <a:pt x="3465" y="428"/>
                      </a:lnTo>
                      <a:lnTo>
                        <a:pt x="3397" y="443"/>
                      </a:lnTo>
                      <a:lnTo>
                        <a:pt x="3285" y="443"/>
                      </a:lnTo>
                      <a:lnTo>
                        <a:pt x="3187" y="435"/>
                      </a:lnTo>
                      <a:lnTo>
                        <a:pt x="3007" y="420"/>
                      </a:lnTo>
                      <a:lnTo>
                        <a:pt x="0" y="4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279" name="Freeform 31"/>
                <p:cNvSpPr>
                  <a:spLocks/>
                </p:cNvSpPr>
                <p:nvPr/>
              </p:nvSpPr>
              <p:spPr bwMode="auto">
                <a:xfrm>
                  <a:off x="5693" y="4020"/>
                  <a:ext cx="277" cy="75"/>
                </a:xfrm>
                <a:custGeom>
                  <a:avLst/>
                  <a:gdLst>
                    <a:gd name="T0" fmla="*/ 0 w 277"/>
                    <a:gd name="T1" fmla="*/ 23 h 75"/>
                    <a:gd name="T2" fmla="*/ 150 w 277"/>
                    <a:gd name="T3" fmla="*/ 60 h 75"/>
                    <a:gd name="T4" fmla="*/ 210 w 277"/>
                    <a:gd name="T5" fmla="*/ 68 h 75"/>
                    <a:gd name="T6" fmla="*/ 255 w 277"/>
                    <a:gd name="T7" fmla="*/ 75 h 75"/>
                    <a:gd name="T8" fmla="*/ 277 w 277"/>
                    <a:gd name="T9" fmla="*/ 53 h 75"/>
                    <a:gd name="T10" fmla="*/ 262 w 277"/>
                    <a:gd name="T11" fmla="*/ 15 h 75"/>
                    <a:gd name="T12" fmla="*/ 157 w 277"/>
                    <a:gd name="T13" fmla="*/ 0 h 75"/>
                    <a:gd name="T14" fmla="*/ 0 w 277"/>
                    <a:gd name="T15" fmla="*/ 23 h 7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7"/>
                    <a:gd name="T25" fmla="*/ 0 h 75"/>
                    <a:gd name="T26" fmla="*/ 277 w 277"/>
                    <a:gd name="T27" fmla="*/ 75 h 7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7" h="75">
                      <a:moveTo>
                        <a:pt x="0" y="23"/>
                      </a:moveTo>
                      <a:lnTo>
                        <a:pt x="150" y="60"/>
                      </a:lnTo>
                      <a:lnTo>
                        <a:pt x="210" y="68"/>
                      </a:lnTo>
                      <a:lnTo>
                        <a:pt x="255" y="75"/>
                      </a:lnTo>
                      <a:lnTo>
                        <a:pt x="277" y="53"/>
                      </a:lnTo>
                      <a:lnTo>
                        <a:pt x="262" y="15"/>
                      </a:lnTo>
                      <a:lnTo>
                        <a:pt x="157" y="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280" name="Freeform 32"/>
                <p:cNvSpPr>
                  <a:spLocks/>
                </p:cNvSpPr>
                <p:nvPr/>
              </p:nvSpPr>
              <p:spPr bwMode="auto">
                <a:xfrm>
                  <a:off x="5895" y="4065"/>
                  <a:ext cx="593" cy="1673"/>
                </a:xfrm>
                <a:custGeom>
                  <a:avLst/>
                  <a:gdLst>
                    <a:gd name="T0" fmla="*/ 0 w 593"/>
                    <a:gd name="T1" fmla="*/ 0 h 1673"/>
                    <a:gd name="T2" fmla="*/ 90 w 593"/>
                    <a:gd name="T3" fmla="*/ 45 h 1673"/>
                    <a:gd name="T4" fmla="*/ 158 w 593"/>
                    <a:gd name="T5" fmla="*/ 105 h 1673"/>
                    <a:gd name="T6" fmla="*/ 203 w 593"/>
                    <a:gd name="T7" fmla="*/ 158 h 1673"/>
                    <a:gd name="T8" fmla="*/ 240 w 593"/>
                    <a:gd name="T9" fmla="*/ 233 h 1673"/>
                    <a:gd name="T10" fmla="*/ 255 w 593"/>
                    <a:gd name="T11" fmla="*/ 345 h 1673"/>
                    <a:gd name="T12" fmla="*/ 225 w 593"/>
                    <a:gd name="T13" fmla="*/ 510 h 1673"/>
                    <a:gd name="T14" fmla="*/ 180 w 593"/>
                    <a:gd name="T15" fmla="*/ 675 h 1673"/>
                    <a:gd name="T16" fmla="*/ 143 w 593"/>
                    <a:gd name="T17" fmla="*/ 810 h 1673"/>
                    <a:gd name="T18" fmla="*/ 143 w 593"/>
                    <a:gd name="T19" fmla="*/ 938 h 1673"/>
                    <a:gd name="T20" fmla="*/ 195 w 593"/>
                    <a:gd name="T21" fmla="*/ 1020 h 1673"/>
                    <a:gd name="T22" fmla="*/ 248 w 593"/>
                    <a:gd name="T23" fmla="*/ 1110 h 1673"/>
                    <a:gd name="T24" fmla="*/ 330 w 593"/>
                    <a:gd name="T25" fmla="*/ 1193 h 1673"/>
                    <a:gd name="T26" fmla="*/ 420 w 593"/>
                    <a:gd name="T27" fmla="*/ 1268 h 1673"/>
                    <a:gd name="T28" fmla="*/ 465 w 593"/>
                    <a:gd name="T29" fmla="*/ 1305 h 1673"/>
                    <a:gd name="T30" fmla="*/ 525 w 593"/>
                    <a:gd name="T31" fmla="*/ 1343 h 1673"/>
                    <a:gd name="T32" fmla="*/ 578 w 593"/>
                    <a:gd name="T33" fmla="*/ 1380 h 1673"/>
                    <a:gd name="T34" fmla="*/ 593 w 593"/>
                    <a:gd name="T35" fmla="*/ 1448 h 1673"/>
                    <a:gd name="T36" fmla="*/ 570 w 593"/>
                    <a:gd name="T37" fmla="*/ 1560 h 1673"/>
                    <a:gd name="T38" fmla="*/ 518 w 593"/>
                    <a:gd name="T39" fmla="*/ 1673 h 1673"/>
                    <a:gd name="T40" fmla="*/ 495 w 593"/>
                    <a:gd name="T41" fmla="*/ 1673 h 167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93"/>
                    <a:gd name="T64" fmla="*/ 0 h 1673"/>
                    <a:gd name="T65" fmla="*/ 593 w 593"/>
                    <a:gd name="T66" fmla="*/ 1673 h 167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93" h="1673">
                      <a:moveTo>
                        <a:pt x="0" y="0"/>
                      </a:moveTo>
                      <a:lnTo>
                        <a:pt x="90" y="45"/>
                      </a:lnTo>
                      <a:lnTo>
                        <a:pt x="158" y="105"/>
                      </a:lnTo>
                      <a:lnTo>
                        <a:pt x="203" y="158"/>
                      </a:lnTo>
                      <a:lnTo>
                        <a:pt x="240" y="233"/>
                      </a:lnTo>
                      <a:lnTo>
                        <a:pt x="255" y="345"/>
                      </a:lnTo>
                      <a:lnTo>
                        <a:pt x="225" y="510"/>
                      </a:lnTo>
                      <a:lnTo>
                        <a:pt x="180" y="675"/>
                      </a:lnTo>
                      <a:lnTo>
                        <a:pt x="143" y="810"/>
                      </a:lnTo>
                      <a:lnTo>
                        <a:pt x="143" y="938"/>
                      </a:lnTo>
                      <a:lnTo>
                        <a:pt x="195" y="1020"/>
                      </a:lnTo>
                      <a:lnTo>
                        <a:pt x="248" y="1110"/>
                      </a:lnTo>
                      <a:lnTo>
                        <a:pt x="330" y="1193"/>
                      </a:lnTo>
                      <a:lnTo>
                        <a:pt x="420" y="1268"/>
                      </a:lnTo>
                      <a:lnTo>
                        <a:pt x="465" y="1305"/>
                      </a:lnTo>
                      <a:lnTo>
                        <a:pt x="525" y="1343"/>
                      </a:lnTo>
                      <a:lnTo>
                        <a:pt x="578" y="1380"/>
                      </a:lnTo>
                      <a:lnTo>
                        <a:pt x="593" y="1448"/>
                      </a:lnTo>
                      <a:lnTo>
                        <a:pt x="570" y="1560"/>
                      </a:lnTo>
                      <a:lnTo>
                        <a:pt x="518" y="1673"/>
                      </a:lnTo>
                      <a:lnTo>
                        <a:pt x="495" y="1673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281" name="Freeform 33"/>
                <p:cNvSpPr>
                  <a:spLocks/>
                </p:cNvSpPr>
                <p:nvPr/>
              </p:nvSpPr>
              <p:spPr bwMode="auto">
                <a:xfrm>
                  <a:off x="2093" y="3810"/>
                  <a:ext cx="3840" cy="1815"/>
                </a:xfrm>
                <a:custGeom>
                  <a:avLst/>
                  <a:gdLst>
                    <a:gd name="T0" fmla="*/ 3716 w 3840"/>
                    <a:gd name="T1" fmla="*/ 338 h 1815"/>
                    <a:gd name="T2" fmla="*/ 3630 w 3840"/>
                    <a:gd name="T3" fmla="*/ 405 h 1815"/>
                    <a:gd name="T4" fmla="*/ 3577 w 3840"/>
                    <a:gd name="T5" fmla="*/ 518 h 1815"/>
                    <a:gd name="T6" fmla="*/ 3577 w 3840"/>
                    <a:gd name="T7" fmla="*/ 623 h 1815"/>
                    <a:gd name="T8" fmla="*/ 3607 w 3840"/>
                    <a:gd name="T9" fmla="*/ 848 h 1815"/>
                    <a:gd name="T10" fmla="*/ 3630 w 3840"/>
                    <a:gd name="T11" fmla="*/ 945 h 1815"/>
                    <a:gd name="T12" fmla="*/ 3705 w 3840"/>
                    <a:gd name="T13" fmla="*/ 1215 h 1815"/>
                    <a:gd name="T14" fmla="*/ 3825 w 3840"/>
                    <a:gd name="T15" fmla="*/ 1425 h 1815"/>
                    <a:gd name="T16" fmla="*/ 3840 w 3840"/>
                    <a:gd name="T17" fmla="*/ 1530 h 1815"/>
                    <a:gd name="T18" fmla="*/ 3810 w 3840"/>
                    <a:gd name="T19" fmla="*/ 1628 h 1815"/>
                    <a:gd name="T20" fmla="*/ 3787 w 3840"/>
                    <a:gd name="T21" fmla="*/ 1688 h 1815"/>
                    <a:gd name="T22" fmla="*/ 3720 w 3840"/>
                    <a:gd name="T23" fmla="*/ 1763 h 1815"/>
                    <a:gd name="T24" fmla="*/ 3630 w 3840"/>
                    <a:gd name="T25" fmla="*/ 1808 h 1815"/>
                    <a:gd name="T26" fmla="*/ 3525 w 3840"/>
                    <a:gd name="T27" fmla="*/ 1815 h 1815"/>
                    <a:gd name="T28" fmla="*/ 3405 w 3840"/>
                    <a:gd name="T29" fmla="*/ 1793 h 1815"/>
                    <a:gd name="T30" fmla="*/ 3247 w 3840"/>
                    <a:gd name="T31" fmla="*/ 1770 h 1815"/>
                    <a:gd name="T32" fmla="*/ 2662 w 3840"/>
                    <a:gd name="T33" fmla="*/ 1665 h 1815"/>
                    <a:gd name="T34" fmla="*/ 2400 w 3840"/>
                    <a:gd name="T35" fmla="*/ 1613 h 1815"/>
                    <a:gd name="T36" fmla="*/ 1972 w 3840"/>
                    <a:gd name="T37" fmla="*/ 1463 h 1815"/>
                    <a:gd name="T38" fmla="*/ 1642 w 3840"/>
                    <a:gd name="T39" fmla="*/ 1298 h 1815"/>
                    <a:gd name="T40" fmla="*/ 1492 w 3840"/>
                    <a:gd name="T41" fmla="*/ 1208 h 1815"/>
                    <a:gd name="T42" fmla="*/ 1305 w 3840"/>
                    <a:gd name="T43" fmla="*/ 1095 h 1815"/>
                    <a:gd name="T44" fmla="*/ 1095 w 3840"/>
                    <a:gd name="T45" fmla="*/ 968 h 1815"/>
                    <a:gd name="T46" fmla="*/ 787 w 3840"/>
                    <a:gd name="T47" fmla="*/ 780 h 1815"/>
                    <a:gd name="T48" fmla="*/ 607 w 3840"/>
                    <a:gd name="T49" fmla="*/ 630 h 1815"/>
                    <a:gd name="T50" fmla="*/ 442 w 3840"/>
                    <a:gd name="T51" fmla="*/ 465 h 1815"/>
                    <a:gd name="T52" fmla="*/ 360 w 3840"/>
                    <a:gd name="T53" fmla="*/ 360 h 1815"/>
                    <a:gd name="T54" fmla="*/ 270 w 3840"/>
                    <a:gd name="T55" fmla="*/ 255 h 1815"/>
                    <a:gd name="T56" fmla="*/ 0 w 3840"/>
                    <a:gd name="T57" fmla="*/ 0 h 181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840"/>
                    <a:gd name="T88" fmla="*/ 0 h 1815"/>
                    <a:gd name="T89" fmla="*/ 3840 w 3840"/>
                    <a:gd name="T90" fmla="*/ 1815 h 181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840" h="1815">
                      <a:moveTo>
                        <a:pt x="3716" y="338"/>
                      </a:moveTo>
                      <a:lnTo>
                        <a:pt x="3630" y="405"/>
                      </a:lnTo>
                      <a:lnTo>
                        <a:pt x="3577" y="518"/>
                      </a:lnTo>
                      <a:lnTo>
                        <a:pt x="3577" y="623"/>
                      </a:lnTo>
                      <a:lnTo>
                        <a:pt x="3607" y="848"/>
                      </a:lnTo>
                      <a:lnTo>
                        <a:pt x="3630" y="945"/>
                      </a:lnTo>
                      <a:lnTo>
                        <a:pt x="3705" y="1215"/>
                      </a:lnTo>
                      <a:lnTo>
                        <a:pt x="3825" y="1425"/>
                      </a:lnTo>
                      <a:lnTo>
                        <a:pt x="3840" y="1530"/>
                      </a:lnTo>
                      <a:lnTo>
                        <a:pt x="3810" y="1628"/>
                      </a:lnTo>
                      <a:lnTo>
                        <a:pt x="3787" y="1688"/>
                      </a:lnTo>
                      <a:lnTo>
                        <a:pt x="3720" y="1763"/>
                      </a:lnTo>
                      <a:lnTo>
                        <a:pt x="3630" y="1808"/>
                      </a:lnTo>
                      <a:lnTo>
                        <a:pt x="3525" y="1815"/>
                      </a:lnTo>
                      <a:lnTo>
                        <a:pt x="3405" y="1793"/>
                      </a:lnTo>
                      <a:lnTo>
                        <a:pt x="3247" y="1770"/>
                      </a:lnTo>
                      <a:lnTo>
                        <a:pt x="2662" y="1665"/>
                      </a:lnTo>
                      <a:lnTo>
                        <a:pt x="2400" y="1613"/>
                      </a:lnTo>
                      <a:lnTo>
                        <a:pt x="1972" y="1463"/>
                      </a:lnTo>
                      <a:lnTo>
                        <a:pt x="1642" y="1298"/>
                      </a:lnTo>
                      <a:lnTo>
                        <a:pt x="1492" y="1208"/>
                      </a:lnTo>
                      <a:lnTo>
                        <a:pt x="1305" y="1095"/>
                      </a:lnTo>
                      <a:lnTo>
                        <a:pt x="1095" y="968"/>
                      </a:lnTo>
                      <a:lnTo>
                        <a:pt x="787" y="780"/>
                      </a:lnTo>
                      <a:lnTo>
                        <a:pt x="607" y="630"/>
                      </a:lnTo>
                      <a:lnTo>
                        <a:pt x="442" y="465"/>
                      </a:lnTo>
                      <a:lnTo>
                        <a:pt x="360" y="360"/>
                      </a:lnTo>
                      <a:lnTo>
                        <a:pt x="270" y="25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</p:grpSp>
      <p:sp>
        <p:nvSpPr>
          <p:cNvPr id="11268" name="AutoShape 36"/>
          <p:cNvSpPr>
            <a:spLocks noChangeArrowheads="1"/>
          </p:cNvSpPr>
          <p:nvPr/>
        </p:nvSpPr>
        <p:spPr bwMode="auto">
          <a:xfrm>
            <a:off x="609600" y="2305050"/>
            <a:ext cx="2817814" cy="1714500"/>
          </a:xfrm>
          <a:prstGeom prst="wedgeEllipseCallout">
            <a:avLst>
              <a:gd name="adj1" fmla="val 69245"/>
              <a:gd name="adj2" fmla="val -34838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algn="ctr"/>
            <a:r>
              <a:rPr lang="en-US" altLang="en-US" sz="2400" dirty="0" err="1">
                <a:latin typeface="Times New Roman" pitchFamily="18" charset="0"/>
              </a:rPr>
              <a:t>Xuống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kim</a:t>
            </a:r>
            <a:r>
              <a:rPr lang="en-US" altLang="en-US" sz="2400" dirty="0">
                <a:latin typeface="Times New Roman" pitchFamily="18" charset="0"/>
              </a:rPr>
              <a:t> ở </a:t>
            </a:r>
            <a:r>
              <a:rPr lang="en-US" altLang="en-US" sz="2400" dirty="0" err="1">
                <a:latin typeface="Times New Roman" pitchFamily="18" charset="0"/>
              </a:rPr>
              <a:t>mặt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trái</a:t>
            </a:r>
            <a:r>
              <a:rPr lang="en-US" altLang="en-US" sz="2400" dirty="0">
                <a:latin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</a:rPr>
              <a:t>gút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chỉ</a:t>
            </a: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927" y="285750"/>
            <a:ext cx="2367337" cy="7801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KHÂU THƯỜNG</a:t>
            </a:r>
          </a:p>
        </p:txBody>
      </p:sp>
      <p:sp>
        <p:nvSpPr>
          <p:cNvPr id="32" name="Oval 31"/>
          <p:cNvSpPr/>
          <p:nvPr/>
        </p:nvSpPr>
        <p:spPr>
          <a:xfrm>
            <a:off x="2991278" y="154327"/>
            <a:ext cx="4005246" cy="765621"/>
          </a:xfrm>
          <a:prstGeom prst="ellipse">
            <a:avLst/>
          </a:prstGeom>
          <a:solidFill>
            <a:srgbClr val="B3A1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endParaRPr lang="en-US" sz="24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endParaRPr lang="en-US" altLang="en-US" sz="24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4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122920"/>
      </p:ext>
    </p:extLst>
  </p:cSld>
  <p:clrMapOvr>
    <a:masterClrMapping/>
  </p:clrMapOvr>
  <p:transition spd="slow" advClick="0" advTm="19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838200" y="3314701"/>
            <a:ext cx="289560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9156" name="Picture 4" descr="Picture 0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4073"/>
            <a:ext cx="2514600" cy="1145381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7" name="Picture 5" descr="Picture 0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825105"/>
            <a:ext cx="2514600" cy="113109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Picture 0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825105"/>
            <a:ext cx="2438400" cy="1134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9" name="Picture 7" descr="Picture 0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637361"/>
            <a:ext cx="2514600" cy="124539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0" name="Picture 8" descr="Picture 0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625453"/>
            <a:ext cx="2438400" cy="1252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1" name="Picture 9" descr="Picture 0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32423"/>
            <a:ext cx="2514600" cy="117871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2" name="Picture 10" descr="Picture 0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32424"/>
            <a:ext cx="2438400" cy="115371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3886200" y="457201"/>
            <a:ext cx="5257800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255900" y="810519"/>
            <a:ext cx="3009327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endParaRPr lang="en-US" alt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3886200" y="1943100"/>
            <a:ext cx="2133600" cy="3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a) B</a:t>
            </a:r>
            <a:r>
              <a:rPr lang="vi-VN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ắt đầu khâu</a:t>
            </a:r>
            <a:endParaRPr lang="en-US" altLang="en-US" sz="15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6324600" y="1943100"/>
            <a:ext cx="2590800" cy="3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dirty="0">
                <a:solidFill>
                  <a:srgbClr val="008000"/>
                </a:solidFill>
                <a:latin typeface=".VnArial" pitchFamily="34" charset="0"/>
              </a:rPr>
              <a:t>b</a:t>
            </a:r>
            <a:r>
              <a:rPr lang="en-US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1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vi-VN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âu mũi thứ nhất</a:t>
            </a:r>
            <a:endParaRPr lang="en-US" altLang="en-US" sz="15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3657600" y="3348039"/>
            <a:ext cx="2438400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altLang="en-US" sz="1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vi-VN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âu mũi thứ hai</a:t>
            </a:r>
            <a:endParaRPr lang="en-US" altLang="en-US" sz="15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6248400" y="3371851"/>
            <a:ext cx="3124200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dirty="0" err="1">
                <a:solidFill>
                  <a:schemeClr val="bg1"/>
                </a:solidFill>
                <a:latin typeface=".VnArial" pitchFamily="34" charset="0"/>
              </a:rPr>
              <a:t>d</a:t>
            </a:r>
            <a:r>
              <a:rPr lang="en-US" altLang="en-US" sz="1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vi-VN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Khâu mũi tiếp theo</a:t>
            </a:r>
            <a:endParaRPr lang="en-US" altLang="en-US" sz="15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5186718" y="4849158"/>
            <a:ext cx="2123364" cy="3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e) K</a:t>
            </a:r>
            <a:r>
              <a:rPr lang="vi-VN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ết thúc đường khâu</a:t>
            </a:r>
            <a:r>
              <a:rPr lang="en-US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Oval 21"/>
          <p:cNvSpPr/>
          <p:nvPr/>
        </p:nvSpPr>
        <p:spPr>
          <a:xfrm>
            <a:off x="4310749" y="38198"/>
            <a:ext cx="3873065" cy="419004"/>
          </a:xfrm>
          <a:prstGeom prst="ellipse">
            <a:avLst/>
          </a:prstGeom>
          <a:solidFill>
            <a:srgbClr val="7ADC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vi-VN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 trình thực hiện</a:t>
            </a:r>
          </a:p>
        </p:txBody>
      </p:sp>
      <p:sp>
        <p:nvSpPr>
          <p:cNvPr id="23" name="Oval 22"/>
          <p:cNvSpPr/>
          <p:nvPr/>
        </p:nvSpPr>
        <p:spPr>
          <a:xfrm>
            <a:off x="119062" y="58738"/>
            <a:ext cx="3418153" cy="571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endParaRPr lang="en-US" sz="21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67731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3"/>
          <p:cNvSpPr txBox="1">
            <a:spLocks noChangeArrowheads="1"/>
          </p:cNvSpPr>
          <p:nvPr/>
        </p:nvSpPr>
        <p:spPr bwMode="auto">
          <a:xfrm>
            <a:off x="152400" y="150189"/>
            <a:ext cx="8991600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609600" y="2495550"/>
            <a:ext cx="1756144" cy="148433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MỤC TIÊU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886200" y="1276350"/>
            <a:ext cx="4183062" cy="1219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59473" y="2684614"/>
            <a:ext cx="419100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2 -3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86200" y="3820178"/>
            <a:ext cx="419100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4" name="Straight Arrow Connector 13"/>
          <p:cNvCxnSpPr>
            <a:stCxn id="2" idx="6"/>
            <a:endCxn id="4" idx="1"/>
          </p:cNvCxnSpPr>
          <p:nvPr/>
        </p:nvCxnSpPr>
        <p:spPr>
          <a:xfrm flipV="1">
            <a:off x="2365744" y="1885950"/>
            <a:ext cx="1520456" cy="135176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" idx="6"/>
            <a:endCxn id="7" idx="1"/>
          </p:cNvCxnSpPr>
          <p:nvPr/>
        </p:nvCxnSpPr>
        <p:spPr>
          <a:xfrm flipV="1">
            <a:off x="2365744" y="3141814"/>
            <a:ext cx="1493729" cy="959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" idx="6"/>
            <a:endCxn id="8" idx="1"/>
          </p:cNvCxnSpPr>
          <p:nvPr/>
        </p:nvCxnSpPr>
        <p:spPr>
          <a:xfrm>
            <a:off x="2365744" y="3237717"/>
            <a:ext cx="1520456" cy="10396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549595"/>
      </p:ext>
    </p:extLst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4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4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6551" y="114300"/>
            <a:ext cx="2203450" cy="641350"/>
          </a:xfrm>
          <a:solidFill>
            <a:srgbClr val="FFFF99"/>
          </a:solidFill>
        </p:spPr>
        <p:txBody>
          <a:bodyPr>
            <a:normAutofit fontScale="85000" lnSpcReduction="10000"/>
          </a:bodyPr>
          <a:lstStyle/>
          <a:p>
            <a:pPr eaLnBrk="1" hangingPunct="1"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khâu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400" dirty="0"/>
          </a:p>
        </p:txBody>
      </p:sp>
      <p:grpSp>
        <p:nvGrpSpPr>
          <p:cNvPr id="12291" name="Group 70"/>
          <p:cNvGrpSpPr>
            <a:grpSpLocks/>
          </p:cNvGrpSpPr>
          <p:nvPr/>
        </p:nvGrpSpPr>
        <p:grpSpPr bwMode="auto">
          <a:xfrm>
            <a:off x="1447800" y="2838736"/>
            <a:ext cx="7239000" cy="2095214"/>
            <a:chOff x="912" y="1889"/>
            <a:chExt cx="4477" cy="1743"/>
          </a:xfrm>
        </p:grpSpPr>
        <p:sp>
          <p:nvSpPr>
            <p:cNvPr id="12294" name="Rectangle 4"/>
            <p:cNvSpPr>
              <a:spLocks noChangeArrowheads="1"/>
            </p:cNvSpPr>
            <p:nvPr/>
          </p:nvSpPr>
          <p:spPr bwMode="auto">
            <a:xfrm>
              <a:off x="912" y="1889"/>
              <a:ext cx="3648" cy="153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sz="1600">
                <a:solidFill>
                  <a:srgbClr val="FF99FF"/>
                </a:solidFill>
              </a:endParaRPr>
            </a:p>
          </p:txBody>
        </p:sp>
        <p:grpSp>
          <p:nvGrpSpPr>
            <p:cNvPr id="12295" name="Group 69"/>
            <p:cNvGrpSpPr>
              <a:grpSpLocks/>
            </p:cNvGrpSpPr>
            <p:nvPr/>
          </p:nvGrpSpPr>
          <p:grpSpPr bwMode="auto">
            <a:xfrm>
              <a:off x="960" y="2448"/>
              <a:ext cx="4429" cy="1184"/>
              <a:chOff x="960" y="2448"/>
              <a:chExt cx="4429" cy="1184"/>
            </a:xfrm>
          </p:grpSpPr>
          <p:sp>
            <p:nvSpPr>
              <p:cNvPr id="12296" name="Line 5"/>
              <p:cNvSpPr>
                <a:spLocks noChangeShapeType="1"/>
              </p:cNvSpPr>
              <p:nvPr/>
            </p:nvSpPr>
            <p:spPr bwMode="auto">
              <a:xfrm>
                <a:off x="960" y="2736"/>
                <a:ext cx="3696" cy="0"/>
              </a:xfrm>
              <a:prstGeom prst="line">
                <a:avLst/>
              </a:prstGeom>
              <a:noFill/>
              <a:ln w="952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297" name="Line 9"/>
              <p:cNvSpPr>
                <a:spLocks noChangeShapeType="1"/>
              </p:cNvSpPr>
              <p:nvPr/>
            </p:nvSpPr>
            <p:spPr bwMode="auto">
              <a:xfrm>
                <a:off x="4320" y="26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298" name="Line 10"/>
              <p:cNvSpPr>
                <a:spLocks noChangeShapeType="1"/>
              </p:cNvSpPr>
              <p:nvPr/>
            </p:nvSpPr>
            <p:spPr bwMode="auto">
              <a:xfrm>
                <a:off x="3984" y="26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299" name="Line 11"/>
              <p:cNvSpPr>
                <a:spLocks noChangeShapeType="1"/>
              </p:cNvSpPr>
              <p:nvPr/>
            </p:nvSpPr>
            <p:spPr bwMode="auto">
              <a:xfrm>
                <a:off x="3648" y="26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00" name="Line 12"/>
              <p:cNvSpPr>
                <a:spLocks noChangeShapeType="1"/>
              </p:cNvSpPr>
              <p:nvPr/>
            </p:nvSpPr>
            <p:spPr bwMode="auto">
              <a:xfrm>
                <a:off x="3264" y="26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01" name="Line 13"/>
              <p:cNvSpPr>
                <a:spLocks noChangeShapeType="1"/>
              </p:cNvSpPr>
              <p:nvPr/>
            </p:nvSpPr>
            <p:spPr bwMode="auto">
              <a:xfrm>
                <a:off x="2928" y="26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02" name="Line 14"/>
              <p:cNvSpPr>
                <a:spLocks noChangeShapeType="1"/>
              </p:cNvSpPr>
              <p:nvPr/>
            </p:nvSpPr>
            <p:spPr bwMode="auto">
              <a:xfrm>
                <a:off x="2592" y="26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03" name="Line 15"/>
              <p:cNvSpPr>
                <a:spLocks noChangeShapeType="1"/>
              </p:cNvSpPr>
              <p:nvPr/>
            </p:nvSpPr>
            <p:spPr bwMode="auto">
              <a:xfrm>
                <a:off x="2256" y="26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04" name="Line 16"/>
              <p:cNvSpPr>
                <a:spLocks noChangeShapeType="1"/>
              </p:cNvSpPr>
              <p:nvPr/>
            </p:nvSpPr>
            <p:spPr bwMode="auto">
              <a:xfrm>
                <a:off x="1920" y="26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05" name="Line 17"/>
              <p:cNvSpPr>
                <a:spLocks noChangeShapeType="1"/>
              </p:cNvSpPr>
              <p:nvPr/>
            </p:nvSpPr>
            <p:spPr bwMode="auto">
              <a:xfrm>
                <a:off x="1296" y="26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06" name="Line 18"/>
              <p:cNvSpPr>
                <a:spLocks noChangeShapeType="1"/>
              </p:cNvSpPr>
              <p:nvPr/>
            </p:nvSpPr>
            <p:spPr bwMode="auto">
              <a:xfrm>
                <a:off x="1632" y="268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07" name="Text Box 19"/>
              <p:cNvSpPr txBox="1">
                <a:spLocks noChangeArrowheads="1"/>
              </p:cNvSpPr>
              <p:nvPr/>
            </p:nvSpPr>
            <p:spPr bwMode="auto">
              <a:xfrm>
                <a:off x="1152" y="2496"/>
                <a:ext cx="336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600"/>
                  <a:t>10</a:t>
                </a:r>
              </a:p>
            </p:txBody>
          </p:sp>
          <p:sp>
            <p:nvSpPr>
              <p:cNvPr id="12308" name="Text Box 20"/>
              <p:cNvSpPr txBox="1">
                <a:spLocks noChangeArrowheads="1"/>
              </p:cNvSpPr>
              <p:nvPr/>
            </p:nvSpPr>
            <p:spPr bwMode="auto">
              <a:xfrm>
                <a:off x="1536" y="2496"/>
                <a:ext cx="336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600"/>
                  <a:t>9</a:t>
                </a:r>
              </a:p>
            </p:txBody>
          </p:sp>
          <p:sp>
            <p:nvSpPr>
              <p:cNvPr id="12309" name="Text Box 21"/>
              <p:cNvSpPr txBox="1">
                <a:spLocks noChangeArrowheads="1"/>
              </p:cNvSpPr>
              <p:nvPr/>
            </p:nvSpPr>
            <p:spPr bwMode="auto">
              <a:xfrm>
                <a:off x="1824" y="2496"/>
                <a:ext cx="288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600"/>
                  <a:t>8</a:t>
                </a:r>
              </a:p>
            </p:txBody>
          </p:sp>
          <p:sp>
            <p:nvSpPr>
              <p:cNvPr id="12310" name="Text Box 22"/>
              <p:cNvSpPr txBox="1">
                <a:spLocks noChangeArrowheads="1"/>
              </p:cNvSpPr>
              <p:nvPr/>
            </p:nvSpPr>
            <p:spPr bwMode="auto">
              <a:xfrm>
                <a:off x="2160" y="2496"/>
                <a:ext cx="144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600"/>
                  <a:t>7</a:t>
                </a:r>
              </a:p>
            </p:txBody>
          </p:sp>
          <p:sp>
            <p:nvSpPr>
              <p:cNvPr id="12311" name="Text Box 23"/>
              <p:cNvSpPr txBox="1">
                <a:spLocks noChangeArrowheads="1"/>
              </p:cNvSpPr>
              <p:nvPr/>
            </p:nvSpPr>
            <p:spPr bwMode="auto">
              <a:xfrm>
                <a:off x="2496" y="2496"/>
                <a:ext cx="336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600"/>
                  <a:t>6</a:t>
                </a:r>
              </a:p>
            </p:txBody>
          </p:sp>
          <p:sp>
            <p:nvSpPr>
              <p:cNvPr id="12312" name="Text Box 24"/>
              <p:cNvSpPr txBox="1">
                <a:spLocks noChangeArrowheads="1"/>
              </p:cNvSpPr>
              <p:nvPr/>
            </p:nvSpPr>
            <p:spPr bwMode="auto">
              <a:xfrm>
                <a:off x="2832" y="2496"/>
                <a:ext cx="336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600"/>
                  <a:t>5</a:t>
                </a:r>
              </a:p>
            </p:txBody>
          </p:sp>
          <p:sp>
            <p:nvSpPr>
              <p:cNvPr id="12313" name="Text Box 25"/>
              <p:cNvSpPr txBox="1">
                <a:spLocks noChangeArrowheads="1"/>
              </p:cNvSpPr>
              <p:nvPr/>
            </p:nvSpPr>
            <p:spPr bwMode="auto">
              <a:xfrm>
                <a:off x="3168" y="2496"/>
                <a:ext cx="432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600"/>
                  <a:t>4</a:t>
                </a:r>
              </a:p>
            </p:txBody>
          </p:sp>
          <p:sp>
            <p:nvSpPr>
              <p:cNvPr id="12314" name="Text Box 26"/>
              <p:cNvSpPr txBox="1">
                <a:spLocks noChangeArrowheads="1"/>
              </p:cNvSpPr>
              <p:nvPr/>
            </p:nvSpPr>
            <p:spPr bwMode="auto">
              <a:xfrm>
                <a:off x="3552" y="2496"/>
                <a:ext cx="576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600"/>
                  <a:t>3</a:t>
                </a:r>
              </a:p>
            </p:txBody>
          </p:sp>
          <p:sp>
            <p:nvSpPr>
              <p:cNvPr id="12315" name="Text Box 27"/>
              <p:cNvSpPr txBox="1">
                <a:spLocks noChangeArrowheads="1"/>
              </p:cNvSpPr>
              <p:nvPr/>
            </p:nvSpPr>
            <p:spPr bwMode="auto">
              <a:xfrm>
                <a:off x="3888" y="2496"/>
                <a:ext cx="480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600"/>
                  <a:t>2</a:t>
                </a:r>
              </a:p>
            </p:txBody>
          </p:sp>
          <p:sp>
            <p:nvSpPr>
              <p:cNvPr id="12316" name="Text Box 28"/>
              <p:cNvSpPr txBox="1">
                <a:spLocks noChangeArrowheads="1"/>
              </p:cNvSpPr>
              <p:nvPr/>
            </p:nvSpPr>
            <p:spPr bwMode="auto">
              <a:xfrm>
                <a:off x="4224" y="2496"/>
                <a:ext cx="384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 b="1">
                    <a:solidFill>
                      <a:srgbClr val="000099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600"/>
                  <a:t>1</a:t>
                </a:r>
              </a:p>
            </p:txBody>
          </p:sp>
          <p:sp>
            <p:nvSpPr>
              <p:cNvPr id="12317" name="Line 35"/>
              <p:cNvSpPr>
                <a:spLocks noChangeShapeType="1"/>
              </p:cNvSpPr>
              <p:nvPr/>
            </p:nvSpPr>
            <p:spPr bwMode="auto">
              <a:xfrm flipH="1" flipV="1">
                <a:off x="2640" y="2448"/>
                <a:ext cx="12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18" name="Line 36"/>
              <p:cNvSpPr>
                <a:spLocks noChangeShapeType="1"/>
              </p:cNvSpPr>
              <p:nvPr/>
            </p:nvSpPr>
            <p:spPr bwMode="auto">
              <a:xfrm>
                <a:off x="2640" y="2448"/>
                <a:ext cx="1392" cy="28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19" name="Line 39"/>
              <p:cNvSpPr>
                <a:spLocks noChangeShapeType="1"/>
              </p:cNvSpPr>
              <p:nvPr/>
            </p:nvSpPr>
            <p:spPr bwMode="auto">
              <a:xfrm>
                <a:off x="4656" y="2832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20" name="Line 40"/>
              <p:cNvSpPr>
                <a:spLocks noChangeShapeType="1"/>
              </p:cNvSpPr>
              <p:nvPr/>
            </p:nvSpPr>
            <p:spPr bwMode="auto">
              <a:xfrm>
                <a:off x="4656" y="2976"/>
                <a:ext cx="48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21" name="Freeform 41"/>
              <p:cNvSpPr>
                <a:spLocks/>
              </p:cNvSpPr>
              <p:nvPr/>
            </p:nvSpPr>
            <p:spPr bwMode="auto">
              <a:xfrm>
                <a:off x="5088" y="2976"/>
                <a:ext cx="141" cy="154"/>
              </a:xfrm>
              <a:custGeom>
                <a:avLst/>
                <a:gdLst>
                  <a:gd name="T0" fmla="*/ 51 w 141"/>
                  <a:gd name="T1" fmla="*/ 0 h 154"/>
                  <a:gd name="T2" fmla="*/ 141 w 141"/>
                  <a:gd name="T3" fmla="*/ 64 h 154"/>
                  <a:gd name="T4" fmla="*/ 51 w 141"/>
                  <a:gd name="T5" fmla="*/ 141 h 154"/>
                  <a:gd name="T6" fmla="*/ 0 w 141"/>
                  <a:gd name="T7" fmla="*/ 154 h 1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1"/>
                  <a:gd name="T13" fmla="*/ 0 h 154"/>
                  <a:gd name="T14" fmla="*/ 141 w 141"/>
                  <a:gd name="T15" fmla="*/ 154 h 1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1" h="154">
                    <a:moveTo>
                      <a:pt x="51" y="0"/>
                    </a:moveTo>
                    <a:cubicBezTo>
                      <a:pt x="141" y="30"/>
                      <a:pt x="119" y="0"/>
                      <a:pt x="141" y="64"/>
                    </a:cubicBezTo>
                    <a:cubicBezTo>
                      <a:pt x="122" y="120"/>
                      <a:pt x="107" y="125"/>
                      <a:pt x="51" y="141"/>
                    </a:cubicBezTo>
                    <a:cubicBezTo>
                      <a:pt x="34" y="146"/>
                      <a:pt x="0" y="154"/>
                      <a:pt x="0" y="15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22" name="Oval 47"/>
              <p:cNvSpPr>
                <a:spLocks noChangeArrowheads="1"/>
              </p:cNvSpPr>
              <p:nvPr/>
            </p:nvSpPr>
            <p:spPr bwMode="auto">
              <a:xfrm rot="1174387">
                <a:off x="4752" y="2928"/>
                <a:ext cx="33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 sz="1600"/>
              </a:p>
            </p:txBody>
          </p:sp>
          <p:sp>
            <p:nvSpPr>
              <p:cNvPr id="12323" name="Freeform 48"/>
              <p:cNvSpPr>
                <a:spLocks/>
              </p:cNvSpPr>
              <p:nvPr/>
            </p:nvSpPr>
            <p:spPr bwMode="auto">
              <a:xfrm>
                <a:off x="3916" y="2686"/>
                <a:ext cx="78" cy="50"/>
              </a:xfrm>
              <a:custGeom>
                <a:avLst/>
                <a:gdLst>
                  <a:gd name="T0" fmla="*/ 78 w 78"/>
                  <a:gd name="T1" fmla="*/ 18 h 50"/>
                  <a:gd name="T2" fmla="*/ 39 w 78"/>
                  <a:gd name="T3" fmla="*/ 5 h 50"/>
                  <a:gd name="T4" fmla="*/ 14 w 78"/>
                  <a:gd name="T5" fmla="*/ 43 h 50"/>
                  <a:gd name="T6" fmla="*/ 78 w 78"/>
                  <a:gd name="T7" fmla="*/ 18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8"/>
                  <a:gd name="T13" fmla="*/ 0 h 50"/>
                  <a:gd name="T14" fmla="*/ 78 w 78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8" h="50">
                    <a:moveTo>
                      <a:pt x="78" y="18"/>
                    </a:moveTo>
                    <a:cubicBezTo>
                      <a:pt x="65" y="14"/>
                      <a:pt x="52" y="0"/>
                      <a:pt x="39" y="5"/>
                    </a:cubicBezTo>
                    <a:cubicBezTo>
                      <a:pt x="25" y="11"/>
                      <a:pt x="0" y="38"/>
                      <a:pt x="14" y="43"/>
                    </a:cubicBezTo>
                    <a:cubicBezTo>
                      <a:pt x="36" y="50"/>
                      <a:pt x="57" y="26"/>
                      <a:pt x="78" y="1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24" name="Freeform 49"/>
              <p:cNvSpPr>
                <a:spLocks/>
              </p:cNvSpPr>
              <p:nvPr/>
            </p:nvSpPr>
            <p:spPr bwMode="auto">
              <a:xfrm>
                <a:off x="3917" y="2950"/>
                <a:ext cx="13" cy="39"/>
              </a:xfrm>
              <a:custGeom>
                <a:avLst/>
                <a:gdLst>
                  <a:gd name="T0" fmla="*/ 13 w 13"/>
                  <a:gd name="T1" fmla="*/ 39 h 39"/>
                  <a:gd name="T2" fmla="*/ 0 w 13"/>
                  <a:gd name="T3" fmla="*/ 0 h 39"/>
                  <a:gd name="T4" fmla="*/ 13 w 13"/>
                  <a:gd name="T5" fmla="*/ 39 h 39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39"/>
                  <a:gd name="T11" fmla="*/ 13 w 13"/>
                  <a:gd name="T12" fmla="*/ 39 h 3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39">
                    <a:moveTo>
                      <a:pt x="13" y="39"/>
                    </a:moveTo>
                    <a:cubicBezTo>
                      <a:pt x="9" y="26"/>
                      <a:pt x="0" y="0"/>
                      <a:pt x="0" y="0"/>
                    </a:cubicBezTo>
                    <a:cubicBezTo>
                      <a:pt x="0" y="0"/>
                      <a:pt x="9" y="26"/>
                      <a:pt x="13" y="3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25" name="Freeform 50"/>
              <p:cNvSpPr>
                <a:spLocks/>
              </p:cNvSpPr>
              <p:nvPr/>
            </p:nvSpPr>
            <p:spPr bwMode="auto">
              <a:xfrm>
                <a:off x="4691" y="3024"/>
                <a:ext cx="150" cy="499"/>
              </a:xfrm>
              <a:custGeom>
                <a:avLst/>
                <a:gdLst>
                  <a:gd name="T0" fmla="*/ 7 w 150"/>
                  <a:gd name="T1" fmla="*/ 499 h 499"/>
                  <a:gd name="T2" fmla="*/ 32 w 150"/>
                  <a:gd name="T3" fmla="*/ 179 h 499"/>
                  <a:gd name="T4" fmla="*/ 71 w 150"/>
                  <a:gd name="T5" fmla="*/ 154 h 499"/>
                  <a:gd name="T6" fmla="*/ 96 w 150"/>
                  <a:gd name="T7" fmla="*/ 115 h 499"/>
                  <a:gd name="T8" fmla="*/ 135 w 150"/>
                  <a:gd name="T9" fmla="*/ 90 h 499"/>
                  <a:gd name="T10" fmla="*/ 147 w 150"/>
                  <a:gd name="T11" fmla="*/ 0 h 4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0"/>
                  <a:gd name="T19" fmla="*/ 0 h 499"/>
                  <a:gd name="T20" fmla="*/ 150 w 150"/>
                  <a:gd name="T21" fmla="*/ 499 h 4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0" h="499">
                    <a:moveTo>
                      <a:pt x="7" y="499"/>
                    </a:moveTo>
                    <a:cubicBezTo>
                      <a:pt x="14" y="392"/>
                      <a:pt x="0" y="281"/>
                      <a:pt x="32" y="179"/>
                    </a:cubicBezTo>
                    <a:cubicBezTo>
                      <a:pt x="37" y="164"/>
                      <a:pt x="58" y="162"/>
                      <a:pt x="71" y="154"/>
                    </a:cubicBezTo>
                    <a:cubicBezTo>
                      <a:pt x="79" y="141"/>
                      <a:pt x="85" y="126"/>
                      <a:pt x="96" y="115"/>
                    </a:cubicBezTo>
                    <a:cubicBezTo>
                      <a:pt x="107" y="104"/>
                      <a:pt x="126" y="103"/>
                      <a:pt x="135" y="90"/>
                    </a:cubicBezTo>
                    <a:cubicBezTo>
                      <a:pt x="150" y="68"/>
                      <a:pt x="147" y="26"/>
                      <a:pt x="147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326" name="Freeform 51"/>
              <p:cNvSpPr>
                <a:spLocks/>
              </p:cNvSpPr>
              <p:nvPr/>
            </p:nvSpPr>
            <p:spPr bwMode="auto">
              <a:xfrm>
                <a:off x="4864" y="2880"/>
                <a:ext cx="525" cy="752"/>
              </a:xfrm>
              <a:custGeom>
                <a:avLst/>
                <a:gdLst>
                  <a:gd name="T0" fmla="*/ 0 w 525"/>
                  <a:gd name="T1" fmla="*/ 22 h 752"/>
                  <a:gd name="T2" fmla="*/ 115 w 525"/>
                  <a:gd name="T3" fmla="*/ 60 h 752"/>
                  <a:gd name="T4" fmla="*/ 128 w 525"/>
                  <a:gd name="T5" fmla="*/ 163 h 752"/>
                  <a:gd name="T6" fmla="*/ 205 w 525"/>
                  <a:gd name="T7" fmla="*/ 240 h 752"/>
                  <a:gd name="T8" fmla="*/ 269 w 525"/>
                  <a:gd name="T9" fmla="*/ 355 h 752"/>
                  <a:gd name="T10" fmla="*/ 282 w 525"/>
                  <a:gd name="T11" fmla="*/ 419 h 752"/>
                  <a:gd name="T12" fmla="*/ 294 w 525"/>
                  <a:gd name="T13" fmla="*/ 457 h 752"/>
                  <a:gd name="T14" fmla="*/ 397 w 525"/>
                  <a:gd name="T15" fmla="*/ 636 h 752"/>
                  <a:gd name="T16" fmla="*/ 422 w 525"/>
                  <a:gd name="T17" fmla="*/ 675 h 752"/>
                  <a:gd name="T18" fmla="*/ 461 w 525"/>
                  <a:gd name="T19" fmla="*/ 688 h 752"/>
                  <a:gd name="T20" fmla="*/ 474 w 525"/>
                  <a:gd name="T21" fmla="*/ 726 h 752"/>
                  <a:gd name="T22" fmla="*/ 525 w 525"/>
                  <a:gd name="T23" fmla="*/ 752 h 75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25"/>
                  <a:gd name="T37" fmla="*/ 0 h 752"/>
                  <a:gd name="T38" fmla="*/ 525 w 525"/>
                  <a:gd name="T39" fmla="*/ 752 h 75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25" h="752">
                    <a:moveTo>
                      <a:pt x="0" y="22"/>
                    </a:moveTo>
                    <a:cubicBezTo>
                      <a:pt x="64" y="0"/>
                      <a:pt x="78" y="4"/>
                      <a:pt x="115" y="60"/>
                    </a:cubicBezTo>
                    <a:cubicBezTo>
                      <a:pt x="119" y="94"/>
                      <a:pt x="113" y="132"/>
                      <a:pt x="128" y="163"/>
                    </a:cubicBezTo>
                    <a:cubicBezTo>
                      <a:pt x="144" y="195"/>
                      <a:pt x="185" y="210"/>
                      <a:pt x="205" y="240"/>
                    </a:cubicBezTo>
                    <a:cubicBezTo>
                      <a:pt x="230" y="278"/>
                      <a:pt x="243" y="317"/>
                      <a:pt x="269" y="355"/>
                    </a:cubicBezTo>
                    <a:cubicBezTo>
                      <a:pt x="273" y="376"/>
                      <a:pt x="277" y="398"/>
                      <a:pt x="282" y="419"/>
                    </a:cubicBezTo>
                    <a:cubicBezTo>
                      <a:pt x="285" y="432"/>
                      <a:pt x="291" y="444"/>
                      <a:pt x="294" y="457"/>
                    </a:cubicBezTo>
                    <a:cubicBezTo>
                      <a:pt x="314" y="547"/>
                      <a:pt x="296" y="605"/>
                      <a:pt x="397" y="636"/>
                    </a:cubicBezTo>
                    <a:cubicBezTo>
                      <a:pt x="405" y="649"/>
                      <a:pt x="410" y="665"/>
                      <a:pt x="422" y="675"/>
                    </a:cubicBezTo>
                    <a:cubicBezTo>
                      <a:pt x="433" y="684"/>
                      <a:pt x="451" y="678"/>
                      <a:pt x="461" y="688"/>
                    </a:cubicBezTo>
                    <a:cubicBezTo>
                      <a:pt x="471" y="697"/>
                      <a:pt x="465" y="717"/>
                      <a:pt x="474" y="726"/>
                    </a:cubicBezTo>
                    <a:cubicBezTo>
                      <a:pt x="487" y="739"/>
                      <a:pt x="512" y="739"/>
                      <a:pt x="525" y="752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12292" name="AutoShape 71"/>
          <p:cNvSpPr>
            <a:spLocks noChangeArrowheads="1"/>
          </p:cNvSpPr>
          <p:nvPr/>
        </p:nvSpPr>
        <p:spPr bwMode="auto">
          <a:xfrm>
            <a:off x="6553200" y="1657350"/>
            <a:ext cx="2590800" cy="1352550"/>
          </a:xfrm>
          <a:prstGeom prst="wedgeRoundRectCallout">
            <a:avLst>
              <a:gd name="adj1" fmla="val -54292"/>
              <a:gd name="adj2" fmla="val 83602"/>
              <a:gd name="adj3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algn="ctr"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Lên kim tại điểm 2.</a:t>
            </a:r>
          </a:p>
        </p:txBody>
      </p:sp>
      <p:sp>
        <p:nvSpPr>
          <p:cNvPr id="39" name="Oval 38"/>
          <p:cNvSpPr/>
          <p:nvPr/>
        </p:nvSpPr>
        <p:spPr>
          <a:xfrm>
            <a:off x="119062" y="58738"/>
            <a:ext cx="3418153" cy="571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endParaRPr lang="en-US" sz="21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94044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00151"/>
            <a:ext cx="3581400" cy="557213"/>
          </a:xfrm>
          <a:solidFill>
            <a:srgbClr val="FFFF99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315" name="Group 47"/>
          <p:cNvGrpSpPr>
            <a:grpSpLocks/>
          </p:cNvGrpSpPr>
          <p:nvPr/>
        </p:nvGrpSpPr>
        <p:grpSpPr bwMode="auto">
          <a:xfrm>
            <a:off x="228601" y="2800351"/>
            <a:ext cx="6791325" cy="2022475"/>
            <a:chOff x="1008" y="1824"/>
            <a:chExt cx="4278" cy="1698"/>
          </a:xfrm>
        </p:grpSpPr>
        <p:sp>
          <p:nvSpPr>
            <p:cNvPr id="13318" name="Rectangle 4"/>
            <p:cNvSpPr>
              <a:spLocks noChangeArrowheads="1"/>
            </p:cNvSpPr>
            <p:nvPr/>
          </p:nvSpPr>
          <p:spPr bwMode="auto">
            <a:xfrm>
              <a:off x="1008" y="1824"/>
              <a:ext cx="3648" cy="148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sz="1600">
                <a:solidFill>
                  <a:srgbClr val="FF99FF"/>
                </a:solidFill>
              </a:endParaRPr>
            </a:p>
          </p:txBody>
        </p:sp>
        <p:sp>
          <p:nvSpPr>
            <p:cNvPr id="13319" name="Line 5"/>
            <p:cNvSpPr>
              <a:spLocks noChangeShapeType="1"/>
            </p:cNvSpPr>
            <p:nvPr/>
          </p:nvSpPr>
          <p:spPr bwMode="auto">
            <a:xfrm flipV="1">
              <a:off x="1008" y="2544"/>
              <a:ext cx="3648" cy="0"/>
            </a:xfrm>
            <a:prstGeom prst="line">
              <a:avLst/>
            </a:prstGeom>
            <a:noFill/>
            <a:ln w="952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20" name="Line 9"/>
            <p:cNvSpPr>
              <a:spLocks noChangeShapeType="1"/>
            </p:cNvSpPr>
            <p:nvPr/>
          </p:nvSpPr>
          <p:spPr bwMode="auto">
            <a:xfrm>
              <a:off x="4320" y="24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21" name="Line 10"/>
            <p:cNvSpPr>
              <a:spLocks noChangeShapeType="1"/>
            </p:cNvSpPr>
            <p:nvPr/>
          </p:nvSpPr>
          <p:spPr bwMode="auto">
            <a:xfrm>
              <a:off x="3984" y="24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22" name="Line 11"/>
            <p:cNvSpPr>
              <a:spLocks noChangeShapeType="1"/>
            </p:cNvSpPr>
            <p:nvPr/>
          </p:nvSpPr>
          <p:spPr bwMode="auto">
            <a:xfrm>
              <a:off x="3648" y="24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23" name="Line 12"/>
            <p:cNvSpPr>
              <a:spLocks noChangeShapeType="1"/>
            </p:cNvSpPr>
            <p:nvPr/>
          </p:nvSpPr>
          <p:spPr bwMode="auto">
            <a:xfrm>
              <a:off x="3264" y="24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24" name="Line 13"/>
            <p:cNvSpPr>
              <a:spLocks noChangeShapeType="1"/>
            </p:cNvSpPr>
            <p:nvPr/>
          </p:nvSpPr>
          <p:spPr bwMode="auto">
            <a:xfrm>
              <a:off x="2928" y="24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25" name="Line 14"/>
            <p:cNvSpPr>
              <a:spLocks noChangeShapeType="1"/>
            </p:cNvSpPr>
            <p:nvPr/>
          </p:nvSpPr>
          <p:spPr bwMode="auto">
            <a:xfrm>
              <a:off x="2592" y="24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26" name="Line 15"/>
            <p:cNvSpPr>
              <a:spLocks noChangeShapeType="1"/>
            </p:cNvSpPr>
            <p:nvPr/>
          </p:nvSpPr>
          <p:spPr bwMode="auto">
            <a:xfrm>
              <a:off x="2256" y="24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27" name="Line 16"/>
            <p:cNvSpPr>
              <a:spLocks noChangeShapeType="1"/>
            </p:cNvSpPr>
            <p:nvPr/>
          </p:nvSpPr>
          <p:spPr bwMode="auto">
            <a:xfrm>
              <a:off x="1920" y="24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28" name="Line 17"/>
            <p:cNvSpPr>
              <a:spLocks noChangeShapeType="1"/>
            </p:cNvSpPr>
            <p:nvPr/>
          </p:nvSpPr>
          <p:spPr bwMode="auto">
            <a:xfrm>
              <a:off x="1296" y="24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29" name="Line 18"/>
            <p:cNvSpPr>
              <a:spLocks noChangeShapeType="1"/>
            </p:cNvSpPr>
            <p:nvPr/>
          </p:nvSpPr>
          <p:spPr bwMode="auto">
            <a:xfrm>
              <a:off x="1632" y="24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30" name="Text Box 19"/>
            <p:cNvSpPr txBox="1">
              <a:spLocks noChangeArrowheads="1"/>
            </p:cNvSpPr>
            <p:nvPr/>
          </p:nvSpPr>
          <p:spPr bwMode="auto">
            <a:xfrm>
              <a:off x="1152" y="2208"/>
              <a:ext cx="33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10</a:t>
              </a:r>
            </a:p>
          </p:txBody>
        </p:sp>
        <p:sp>
          <p:nvSpPr>
            <p:cNvPr id="13331" name="Text Box 20"/>
            <p:cNvSpPr txBox="1">
              <a:spLocks noChangeArrowheads="1"/>
            </p:cNvSpPr>
            <p:nvPr/>
          </p:nvSpPr>
          <p:spPr bwMode="auto">
            <a:xfrm>
              <a:off x="1536" y="2208"/>
              <a:ext cx="33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9</a:t>
              </a:r>
            </a:p>
          </p:txBody>
        </p:sp>
        <p:sp>
          <p:nvSpPr>
            <p:cNvPr id="13332" name="Text Box 21"/>
            <p:cNvSpPr txBox="1">
              <a:spLocks noChangeArrowheads="1"/>
            </p:cNvSpPr>
            <p:nvPr/>
          </p:nvSpPr>
          <p:spPr bwMode="auto">
            <a:xfrm>
              <a:off x="1824" y="2208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8</a:t>
              </a:r>
            </a:p>
          </p:txBody>
        </p:sp>
        <p:sp>
          <p:nvSpPr>
            <p:cNvPr id="13333" name="Text Box 22"/>
            <p:cNvSpPr txBox="1">
              <a:spLocks noChangeArrowheads="1"/>
            </p:cNvSpPr>
            <p:nvPr/>
          </p:nvSpPr>
          <p:spPr bwMode="auto">
            <a:xfrm>
              <a:off x="2160" y="2208"/>
              <a:ext cx="144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7</a:t>
              </a:r>
            </a:p>
          </p:txBody>
        </p:sp>
        <p:sp>
          <p:nvSpPr>
            <p:cNvPr id="13334" name="Text Box 23"/>
            <p:cNvSpPr txBox="1">
              <a:spLocks noChangeArrowheads="1"/>
            </p:cNvSpPr>
            <p:nvPr/>
          </p:nvSpPr>
          <p:spPr bwMode="auto">
            <a:xfrm>
              <a:off x="2496" y="2208"/>
              <a:ext cx="33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6</a:t>
              </a:r>
            </a:p>
          </p:txBody>
        </p:sp>
        <p:sp>
          <p:nvSpPr>
            <p:cNvPr id="13335" name="Text Box 24"/>
            <p:cNvSpPr txBox="1">
              <a:spLocks noChangeArrowheads="1"/>
            </p:cNvSpPr>
            <p:nvPr/>
          </p:nvSpPr>
          <p:spPr bwMode="auto">
            <a:xfrm>
              <a:off x="2832" y="2208"/>
              <a:ext cx="33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5</a:t>
              </a:r>
            </a:p>
          </p:txBody>
        </p:sp>
        <p:sp>
          <p:nvSpPr>
            <p:cNvPr id="13336" name="Text Box 25"/>
            <p:cNvSpPr txBox="1">
              <a:spLocks noChangeArrowheads="1"/>
            </p:cNvSpPr>
            <p:nvPr/>
          </p:nvSpPr>
          <p:spPr bwMode="auto">
            <a:xfrm>
              <a:off x="3168" y="2208"/>
              <a:ext cx="432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4</a:t>
              </a:r>
            </a:p>
          </p:txBody>
        </p:sp>
        <p:sp>
          <p:nvSpPr>
            <p:cNvPr id="13337" name="Text Box 26"/>
            <p:cNvSpPr txBox="1">
              <a:spLocks noChangeArrowheads="1"/>
            </p:cNvSpPr>
            <p:nvPr/>
          </p:nvSpPr>
          <p:spPr bwMode="auto">
            <a:xfrm>
              <a:off x="3552" y="2208"/>
              <a:ext cx="57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3</a:t>
              </a:r>
            </a:p>
          </p:txBody>
        </p:sp>
        <p:sp>
          <p:nvSpPr>
            <p:cNvPr id="13338" name="Text Box 27"/>
            <p:cNvSpPr txBox="1">
              <a:spLocks noChangeArrowheads="1"/>
            </p:cNvSpPr>
            <p:nvPr/>
          </p:nvSpPr>
          <p:spPr bwMode="auto">
            <a:xfrm>
              <a:off x="3888" y="2208"/>
              <a:ext cx="48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2</a:t>
              </a:r>
            </a:p>
          </p:txBody>
        </p:sp>
        <p:sp>
          <p:nvSpPr>
            <p:cNvPr id="13339" name="Text Box 28"/>
            <p:cNvSpPr txBox="1">
              <a:spLocks noChangeArrowheads="1"/>
            </p:cNvSpPr>
            <p:nvPr/>
          </p:nvSpPr>
          <p:spPr bwMode="auto">
            <a:xfrm>
              <a:off x="4224" y="2208"/>
              <a:ext cx="384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1</a:t>
              </a:r>
            </a:p>
          </p:txBody>
        </p:sp>
        <p:sp>
          <p:nvSpPr>
            <p:cNvPr id="13340" name="Line 33"/>
            <p:cNvSpPr>
              <a:spLocks noChangeShapeType="1"/>
            </p:cNvSpPr>
            <p:nvPr/>
          </p:nvSpPr>
          <p:spPr bwMode="auto">
            <a:xfrm>
              <a:off x="4320" y="2640"/>
              <a:ext cx="72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41" name="Line 35"/>
            <p:cNvSpPr>
              <a:spLocks noChangeShapeType="1"/>
            </p:cNvSpPr>
            <p:nvPr/>
          </p:nvSpPr>
          <p:spPr bwMode="auto">
            <a:xfrm>
              <a:off x="4368" y="2544"/>
              <a:ext cx="67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42" name="Freeform 36"/>
            <p:cNvSpPr>
              <a:spLocks/>
            </p:cNvSpPr>
            <p:nvPr/>
          </p:nvSpPr>
          <p:spPr bwMode="auto">
            <a:xfrm>
              <a:off x="4325" y="2448"/>
              <a:ext cx="58" cy="115"/>
            </a:xfrm>
            <a:custGeom>
              <a:avLst/>
              <a:gdLst>
                <a:gd name="T0" fmla="*/ 40 w 58"/>
                <a:gd name="T1" fmla="*/ 0 h 115"/>
                <a:gd name="T2" fmla="*/ 53 w 58"/>
                <a:gd name="T3" fmla="*/ 38 h 115"/>
                <a:gd name="T4" fmla="*/ 14 w 58"/>
                <a:gd name="T5" fmla="*/ 64 h 115"/>
                <a:gd name="T6" fmla="*/ 1 w 58"/>
                <a:gd name="T7" fmla="*/ 115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115"/>
                <a:gd name="T14" fmla="*/ 58 w 58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115">
                  <a:moveTo>
                    <a:pt x="40" y="0"/>
                  </a:moveTo>
                  <a:cubicBezTo>
                    <a:pt x="44" y="13"/>
                    <a:pt x="58" y="26"/>
                    <a:pt x="53" y="38"/>
                  </a:cubicBezTo>
                  <a:cubicBezTo>
                    <a:pt x="47" y="52"/>
                    <a:pt x="24" y="52"/>
                    <a:pt x="14" y="64"/>
                  </a:cubicBezTo>
                  <a:cubicBezTo>
                    <a:pt x="0" y="82"/>
                    <a:pt x="1" y="97"/>
                    <a:pt x="1" y="11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43" name="Freeform 37"/>
            <p:cNvSpPr>
              <a:spLocks/>
            </p:cNvSpPr>
            <p:nvPr/>
          </p:nvSpPr>
          <p:spPr bwMode="auto">
            <a:xfrm>
              <a:off x="5018" y="2640"/>
              <a:ext cx="131" cy="141"/>
            </a:xfrm>
            <a:custGeom>
              <a:avLst/>
              <a:gdLst>
                <a:gd name="T0" fmla="*/ 0 w 131"/>
                <a:gd name="T1" fmla="*/ 0 h 141"/>
                <a:gd name="T2" fmla="*/ 76 w 131"/>
                <a:gd name="T3" fmla="*/ 26 h 141"/>
                <a:gd name="T4" fmla="*/ 12 w 131"/>
                <a:gd name="T5" fmla="*/ 141 h 141"/>
                <a:gd name="T6" fmla="*/ 0 60000 65536"/>
                <a:gd name="T7" fmla="*/ 0 60000 65536"/>
                <a:gd name="T8" fmla="*/ 0 60000 65536"/>
                <a:gd name="T9" fmla="*/ 0 w 131"/>
                <a:gd name="T10" fmla="*/ 0 h 141"/>
                <a:gd name="T11" fmla="*/ 131 w 131"/>
                <a:gd name="T12" fmla="*/ 141 h 1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1" h="141">
                  <a:moveTo>
                    <a:pt x="0" y="0"/>
                  </a:moveTo>
                  <a:cubicBezTo>
                    <a:pt x="25" y="9"/>
                    <a:pt x="51" y="17"/>
                    <a:pt x="76" y="26"/>
                  </a:cubicBezTo>
                  <a:cubicBezTo>
                    <a:pt x="131" y="45"/>
                    <a:pt x="37" y="141"/>
                    <a:pt x="12" y="14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44" name="Line 38"/>
            <p:cNvSpPr>
              <a:spLocks noChangeShapeType="1"/>
            </p:cNvSpPr>
            <p:nvPr/>
          </p:nvSpPr>
          <p:spPr bwMode="auto">
            <a:xfrm flipH="1" flipV="1">
              <a:off x="2592" y="2448"/>
              <a:ext cx="67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45" name="Line 39"/>
            <p:cNvSpPr>
              <a:spLocks noChangeShapeType="1"/>
            </p:cNvSpPr>
            <p:nvPr/>
          </p:nvSpPr>
          <p:spPr bwMode="auto">
            <a:xfrm flipH="1" flipV="1">
              <a:off x="2544" y="2448"/>
              <a:ext cx="72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46" name="Oval 40"/>
            <p:cNvSpPr>
              <a:spLocks noChangeArrowheads="1"/>
            </p:cNvSpPr>
            <p:nvPr/>
          </p:nvSpPr>
          <p:spPr bwMode="auto">
            <a:xfrm rot="383490">
              <a:off x="4704" y="2640"/>
              <a:ext cx="288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sz="1600"/>
            </a:p>
          </p:txBody>
        </p:sp>
        <p:sp>
          <p:nvSpPr>
            <p:cNvPr id="13347" name="Freeform 44"/>
            <p:cNvSpPr>
              <a:spLocks/>
            </p:cNvSpPr>
            <p:nvPr/>
          </p:nvSpPr>
          <p:spPr bwMode="auto">
            <a:xfrm>
              <a:off x="3682" y="2592"/>
              <a:ext cx="1195" cy="911"/>
            </a:xfrm>
            <a:custGeom>
              <a:avLst/>
              <a:gdLst>
                <a:gd name="T0" fmla="*/ 286 w 1195"/>
                <a:gd name="T1" fmla="*/ 0 h 911"/>
                <a:gd name="T2" fmla="*/ 209 w 1195"/>
                <a:gd name="T3" fmla="*/ 115 h 911"/>
                <a:gd name="T4" fmla="*/ 132 w 1195"/>
                <a:gd name="T5" fmla="*/ 269 h 911"/>
                <a:gd name="T6" fmla="*/ 107 w 1195"/>
                <a:gd name="T7" fmla="*/ 345 h 911"/>
                <a:gd name="T8" fmla="*/ 94 w 1195"/>
                <a:gd name="T9" fmla="*/ 384 h 911"/>
                <a:gd name="T10" fmla="*/ 260 w 1195"/>
                <a:gd name="T11" fmla="*/ 896 h 911"/>
                <a:gd name="T12" fmla="*/ 555 w 1195"/>
                <a:gd name="T13" fmla="*/ 870 h 911"/>
                <a:gd name="T14" fmla="*/ 734 w 1195"/>
                <a:gd name="T15" fmla="*/ 832 h 911"/>
                <a:gd name="T16" fmla="*/ 824 w 1195"/>
                <a:gd name="T17" fmla="*/ 768 h 911"/>
                <a:gd name="T18" fmla="*/ 862 w 1195"/>
                <a:gd name="T19" fmla="*/ 640 h 911"/>
                <a:gd name="T20" fmla="*/ 926 w 1195"/>
                <a:gd name="T21" fmla="*/ 576 h 911"/>
                <a:gd name="T22" fmla="*/ 977 w 1195"/>
                <a:gd name="T23" fmla="*/ 525 h 911"/>
                <a:gd name="T24" fmla="*/ 1003 w 1195"/>
                <a:gd name="T25" fmla="*/ 486 h 911"/>
                <a:gd name="T26" fmla="*/ 1041 w 1195"/>
                <a:gd name="T27" fmla="*/ 473 h 911"/>
                <a:gd name="T28" fmla="*/ 1080 w 1195"/>
                <a:gd name="T29" fmla="*/ 448 h 911"/>
                <a:gd name="T30" fmla="*/ 1092 w 1195"/>
                <a:gd name="T31" fmla="*/ 409 h 911"/>
                <a:gd name="T32" fmla="*/ 1118 w 1195"/>
                <a:gd name="T33" fmla="*/ 333 h 911"/>
                <a:gd name="T34" fmla="*/ 1131 w 1195"/>
                <a:gd name="T35" fmla="*/ 141 h 911"/>
                <a:gd name="T36" fmla="*/ 1195 w 1195"/>
                <a:gd name="T37" fmla="*/ 89 h 9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95"/>
                <a:gd name="T58" fmla="*/ 0 h 911"/>
                <a:gd name="T59" fmla="*/ 1195 w 1195"/>
                <a:gd name="T60" fmla="*/ 911 h 9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95" h="911">
                  <a:moveTo>
                    <a:pt x="286" y="0"/>
                  </a:moveTo>
                  <a:cubicBezTo>
                    <a:pt x="269" y="51"/>
                    <a:pt x="248" y="77"/>
                    <a:pt x="209" y="115"/>
                  </a:cubicBezTo>
                  <a:cubicBezTo>
                    <a:pt x="191" y="168"/>
                    <a:pt x="163" y="222"/>
                    <a:pt x="132" y="269"/>
                  </a:cubicBezTo>
                  <a:cubicBezTo>
                    <a:pt x="124" y="294"/>
                    <a:pt x="115" y="320"/>
                    <a:pt x="107" y="345"/>
                  </a:cubicBezTo>
                  <a:cubicBezTo>
                    <a:pt x="103" y="358"/>
                    <a:pt x="94" y="384"/>
                    <a:pt x="94" y="384"/>
                  </a:cubicBezTo>
                  <a:cubicBezTo>
                    <a:pt x="104" y="712"/>
                    <a:pt x="0" y="830"/>
                    <a:pt x="260" y="896"/>
                  </a:cubicBezTo>
                  <a:cubicBezTo>
                    <a:pt x="669" y="875"/>
                    <a:pt x="413" y="911"/>
                    <a:pt x="555" y="870"/>
                  </a:cubicBezTo>
                  <a:cubicBezTo>
                    <a:pt x="614" y="853"/>
                    <a:pt x="734" y="832"/>
                    <a:pt x="734" y="832"/>
                  </a:cubicBezTo>
                  <a:cubicBezTo>
                    <a:pt x="772" y="813"/>
                    <a:pt x="800" y="805"/>
                    <a:pt x="824" y="768"/>
                  </a:cubicBezTo>
                  <a:cubicBezTo>
                    <a:pt x="847" y="734"/>
                    <a:pt x="846" y="677"/>
                    <a:pt x="862" y="640"/>
                  </a:cubicBezTo>
                  <a:cubicBezTo>
                    <a:pt x="880" y="599"/>
                    <a:pt x="891" y="599"/>
                    <a:pt x="926" y="576"/>
                  </a:cubicBezTo>
                  <a:cubicBezTo>
                    <a:pt x="955" y="490"/>
                    <a:pt x="915" y="575"/>
                    <a:pt x="977" y="525"/>
                  </a:cubicBezTo>
                  <a:cubicBezTo>
                    <a:pt x="989" y="515"/>
                    <a:pt x="991" y="496"/>
                    <a:pt x="1003" y="486"/>
                  </a:cubicBezTo>
                  <a:cubicBezTo>
                    <a:pt x="1013" y="478"/>
                    <a:pt x="1029" y="479"/>
                    <a:pt x="1041" y="473"/>
                  </a:cubicBezTo>
                  <a:cubicBezTo>
                    <a:pt x="1055" y="466"/>
                    <a:pt x="1067" y="456"/>
                    <a:pt x="1080" y="448"/>
                  </a:cubicBezTo>
                  <a:cubicBezTo>
                    <a:pt x="1084" y="435"/>
                    <a:pt x="1088" y="422"/>
                    <a:pt x="1092" y="409"/>
                  </a:cubicBezTo>
                  <a:cubicBezTo>
                    <a:pt x="1100" y="384"/>
                    <a:pt x="1118" y="333"/>
                    <a:pt x="1118" y="333"/>
                  </a:cubicBezTo>
                  <a:cubicBezTo>
                    <a:pt x="1122" y="269"/>
                    <a:pt x="1121" y="204"/>
                    <a:pt x="1131" y="141"/>
                  </a:cubicBezTo>
                  <a:cubicBezTo>
                    <a:pt x="1135" y="114"/>
                    <a:pt x="1195" y="62"/>
                    <a:pt x="1195" y="89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348" name="Freeform 45"/>
            <p:cNvSpPr>
              <a:spLocks/>
            </p:cNvSpPr>
            <p:nvPr/>
          </p:nvSpPr>
          <p:spPr bwMode="auto">
            <a:xfrm>
              <a:off x="4890" y="2688"/>
              <a:ext cx="396" cy="834"/>
            </a:xfrm>
            <a:custGeom>
              <a:avLst/>
              <a:gdLst>
                <a:gd name="T0" fmla="*/ 0 w 396"/>
                <a:gd name="T1" fmla="*/ 0 h 834"/>
                <a:gd name="T2" fmla="*/ 51 w 396"/>
                <a:gd name="T3" fmla="*/ 128 h 834"/>
                <a:gd name="T4" fmla="*/ 102 w 396"/>
                <a:gd name="T5" fmla="*/ 308 h 834"/>
                <a:gd name="T6" fmla="*/ 140 w 396"/>
                <a:gd name="T7" fmla="*/ 628 h 834"/>
                <a:gd name="T8" fmla="*/ 153 w 396"/>
                <a:gd name="T9" fmla="*/ 781 h 834"/>
                <a:gd name="T10" fmla="*/ 384 w 396"/>
                <a:gd name="T11" fmla="*/ 832 h 834"/>
                <a:gd name="T12" fmla="*/ 396 w 396"/>
                <a:gd name="T13" fmla="*/ 807 h 8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6"/>
                <a:gd name="T22" fmla="*/ 0 h 834"/>
                <a:gd name="T23" fmla="*/ 396 w 396"/>
                <a:gd name="T24" fmla="*/ 834 h 8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6" h="834">
                  <a:moveTo>
                    <a:pt x="0" y="0"/>
                  </a:moveTo>
                  <a:cubicBezTo>
                    <a:pt x="14" y="46"/>
                    <a:pt x="32" y="84"/>
                    <a:pt x="51" y="128"/>
                  </a:cubicBezTo>
                  <a:cubicBezTo>
                    <a:pt x="75" y="183"/>
                    <a:pt x="87" y="250"/>
                    <a:pt x="102" y="308"/>
                  </a:cubicBezTo>
                  <a:cubicBezTo>
                    <a:pt x="119" y="526"/>
                    <a:pt x="106" y="419"/>
                    <a:pt x="140" y="628"/>
                  </a:cubicBezTo>
                  <a:cubicBezTo>
                    <a:pt x="148" y="679"/>
                    <a:pt x="130" y="735"/>
                    <a:pt x="153" y="781"/>
                  </a:cubicBezTo>
                  <a:cubicBezTo>
                    <a:pt x="168" y="810"/>
                    <a:pt x="369" y="834"/>
                    <a:pt x="384" y="832"/>
                  </a:cubicBezTo>
                  <a:cubicBezTo>
                    <a:pt x="393" y="831"/>
                    <a:pt x="392" y="815"/>
                    <a:pt x="396" y="807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3316" name="AutoShape 46"/>
          <p:cNvSpPr>
            <a:spLocks noChangeArrowheads="1"/>
          </p:cNvSpPr>
          <p:nvPr/>
        </p:nvSpPr>
        <p:spPr bwMode="auto">
          <a:xfrm>
            <a:off x="4876800" y="971550"/>
            <a:ext cx="4038600" cy="1600200"/>
          </a:xfrm>
          <a:prstGeom prst="wedgeRoundRectCallout">
            <a:avLst>
              <a:gd name="adj1" fmla="val -30204"/>
              <a:gd name="adj2" fmla="val 8856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eaLnBrk="1" hangingPunct="1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Lùi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 </a:t>
            </a:r>
          </a:p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8" name="Oval 37"/>
          <p:cNvSpPr/>
          <p:nvPr/>
        </p:nvSpPr>
        <p:spPr>
          <a:xfrm>
            <a:off x="119062" y="58738"/>
            <a:ext cx="3418153" cy="571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endParaRPr lang="en-US" sz="21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228987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932363" y="300441"/>
            <a:ext cx="2803525" cy="563882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48189"/>
            <a:ext cx="7637462" cy="1099761"/>
          </a:xfrm>
          <a:solidFill>
            <a:srgbClr val="C8F4BE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2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Lùi lại, xuống kim tại điểm 3, lên kim tại điểm 6.</a:t>
            </a:r>
          </a:p>
          <a:p>
            <a:pPr eaLnBrk="1" hangingPunct="1"/>
            <a:r>
              <a:rPr lang="en-US" sz="2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Rút chỉ lên được mũi khâu thứ 2.</a:t>
            </a:r>
          </a:p>
        </p:txBody>
      </p:sp>
      <p:sp>
        <p:nvSpPr>
          <p:cNvPr id="14340" name="Freeform 40"/>
          <p:cNvSpPr>
            <a:spLocks/>
          </p:cNvSpPr>
          <p:nvPr/>
        </p:nvSpPr>
        <p:spPr bwMode="auto">
          <a:xfrm>
            <a:off x="5121276" y="3028951"/>
            <a:ext cx="2032000" cy="1096963"/>
          </a:xfrm>
          <a:custGeom>
            <a:avLst/>
            <a:gdLst>
              <a:gd name="T0" fmla="*/ 2147483647 w 1280"/>
              <a:gd name="T1" fmla="*/ 0 h 921"/>
              <a:gd name="T2" fmla="*/ 2147483647 w 1280"/>
              <a:gd name="T3" fmla="*/ 2147483647 h 921"/>
              <a:gd name="T4" fmla="*/ 2147483647 w 1280"/>
              <a:gd name="T5" fmla="*/ 2147483647 h 921"/>
              <a:gd name="T6" fmla="*/ 2147483647 w 1280"/>
              <a:gd name="T7" fmla="*/ 2147483647 h 921"/>
              <a:gd name="T8" fmla="*/ 2147483647 w 1280"/>
              <a:gd name="T9" fmla="*/ 2147483647 h 921"/>
              <a:gd name="T10" fmla="*/ 0 w 1280"/>
              <a:gd name="T11" fmla="*/ 2147483647 h 921"/>
              <a:gd name="T12" fmla="*/ 2147483647 w 1280"/>
              <a:gd name="T13" fmla="*/ 2147483647 h 921"/>
              <a:gd name="T14" fmla="*/ 2147483647 w 1280"/>
              <a:gd name="T15" fmla="*/ 2147483647 h 921"/>
              <a:gd name="T16" fmla="*/ 2147483647 w 1280"/>
              <a:gd name="T17" fmla="*/ 2147483647 h 921"/>
              <a:gd name="T18" fmla="*/ 2147483647 w 1280"/>
              <a:gd name="T19" fmla="*/ 2147483647 h 921"/>
              <a:gd name="T20" fmla="*/ 2147483647 w 1280"/>
              <a:gd name="T21" fmla="*/ 2147483647 h 921"/>
              <a:gd name="T22" fmla="*/ 2147483647 w 1280"/>
              <a:gd name="T23" fmla="*/ 2147483647 h 921"/>
              <a:gd name="T24" fmla="*/ 2147483647 w 1280"/>
              <a:gd name="T25" fmla="*/ 2147483647 h 921"/>
              <a:gd name="T26" fmla="*/ 2147483647 w 1280"/>
              <a:gd name="T27" fmla="*/ 2147483647 h 921"/>
              <a:gd name="T28" fmla="*/ 2147483647 w 1280"/>
              <a:gd name="T29" fmla="*/ 2147483647 h 921"/>
              <a:gd name="T30" fmla="*/ 2147483647 w 1280"/>
              <a:gd name="T31" fmla="*/ 2147483647 h 921"/>
              <a:gd name="T32" fmla="*/ 2147483647 w 1280"/>
              <a:gd name="T33" fmla="*/ 2147483647 h 921"/>
              <a:gd name="T34" fmla="*/ 2147483647 w 1280"/>
              <a:gd name="T35" fmla="*/ 2147483647 h 921"/>
              <a:gd name="T36" fmla="*/ 2147483647 w 1280"/>
              <a:gd name="T37" fmla="*/ 2147483647 h 921"/>
              <a:gd name="T38" fmla="*/ 2147483647 w 1280"/>
              <a:gd name="T39" fmla="*/ 2147483647 h 921"/>
              <a:gd name="T40" fmla="*/ 2147483647 w 1280"/>
              <a:gd name="T41" fmla="*/ 2147483647 h 921"/>
              <a:gd name="T42" fmla="*/ 2147483647 w 1280"/>
              <a:gd name="T43" fmla="*/ 2147483647 h 921"/>
              <a:gd name="T44" fmla="*/ 2147483647 w 1280"/>
              <a:gd name="T45" fmla="*/ 2147483647 h 92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280"/>
              <a:gd name="T70" fmla="*/ 0 h 921"/>
              <a:gd name="T71" fmla="*/ 1280 w 1280"/>
              <a:gd name="T72" fmla="*/ 921 h 92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280" h="921">
                <a:moveTo>
                  <a:pt x="38" y="0"/>
                </a:moveTo>
                <a:cubicBezTo>
                  <a:pt x="42" y="13"/>
                  <a:pt x="43" y="28"/>
                  <a:pt x="51" y="38"/>
                </a:cubicBezTo>
                <a:cubicBezTo>
                  <a:pt x="61" y="50"/>
                  <a:pt x="87" y="49"/>
                  <a:pt x="89" y="64"/>
                </a:cubicBezTo>
                <a:cubicBezTo>
                  <a:pt x="96" y="113"/>
                  <a:pt x="78" y="227"/>
                  <a:pt x="51" y="281"/>
                </a:cubicBezTo>
                <a:cubicBezTo>
                  <a:pt x="42" y="298"/>
                  <a:pt x="32" y="315"/>
                  <a:pt x="25" y="333"/>
                </a:cubicBezTo>
                <a:cubicBezTo>
                  <a:pt x="15" y="358"/>
                  <a:pt x="0" y="409"/>
                  <a:pt x="0" y="409"/>
                </a:cubicBezTo>
                <a:cubicBezTo>
                  <a:pt x="4" y="452"/>
                  <a:pt x="6" y="495"/>
                  <a:pt x="12" y="537"/>
                </a:cubicBezTo>
                <a:cubicBezTo>
                  <a:pt x="14" y="551"/>
                  <a:pt x="15" y="566"/>
                  <a:pt x="25" y="576"/>
                </a:cubicBezTo>
                <a:cubicBezTo>
                  <a:pt x="35" y="586"/>
                  <a:pt x="52" y="583"/>
                  <a:pt x="64" y="589"/>
                </a:cubicBezTo>
                <a:cubicBezTo>
                  <a:pt x="115" y="614"/>
                  <a:pt x="162" y="648"/>
                  <a:pt x="217" y="665"/>
                </a:cubicBezTo>
                <a:cubicBezTo>
                  <a:pt x="226" y="682"/>
                  <a:pt x="231" y="702"/>
                  <a:pt x="243" y="717"/>
                </a:cubicBezTo>
                <a:cubicBezTo>
                  <a:pt x="273" y="753"/>
                  <a:pt x="321" y="744"/>
                  <a:pt x="358" y="768"/>
                </a:cubicBezTo>
                <a:cubicBezTo>
                  <a:pt x="407" y="801"/>
                  <a:pt x="382" y="788"/>
                  <a:pt x="435" y="806"/>
                </a:cubicBezTo>
                <a:cubicBezTo>
                  <a:pt x="530" y="904"/>
                  <a:pt x="638" y="910"/>
                  <a:pt x="768" y="921"/>
                </a:cubicBezTo>
                <a:cubicBezTo>
                  <a:pt x="806" y="917"/>
                  <a:pt x="845" y="916"/>
                  <a:pt x="883" y="909"/>
                </a:cubicBezTo>
                <a:cubicBezTo>
                  <a:pt x="910" y="904"/>
                  <a:pt x="960" y="883"/>
                  <a:pt x="960" y="883"/>
                </a:cubicBezTo>
                <a:cubicBezTo>
                  <a:pt x="964" y="870"/>
                  <a:pt x="966" y="857"/>
                  <a:pt x="972" y="845"/>
                </a:cubicBezTo>
                <a:cubicBezTo>
                  <a:pt x="987" y="818"/>
                  <a:pt x="1024" y="768"/>
                  <a:pt x="1024" y="768"/>
                </a:cubicBezTo>
                <a:cubicBezTo>
                  <a:pt x="1031" y="738"/>
                  <a:pt x="1045" y="709"/>
                  <a:pt x="1049" y="678"/>
                </a:cubicBezTo>
                <a:cubicBezTo>
                  <a:pt x="1061" y="592"/>
                  <a:pt x="1031" y="491"/>
                  <a:pt x="1126" y="461"/>
                </a:cubicBezTo>
                <a:cubicBezTo>
                  <a:pt x="1141" y="417"/>
                  <a:pt x="1162" y="377"/>
                  <a:pt x="1177" y="333"/>
                </a:cubicBezTo>
                <a:cubicBezTo>
                  <a:pt x="1187" y="220"/>
                  <a:pt x="1171" y="185"/>
                  <a:pt x="1241" y="115"/>
                </a:cubicBezTo>
                <a:cubicBezTo>
                  <a:pt x="1254" y="119"/>
                  <a:pt x="1280" y="128"/>
                  <a:pt x="1280" y="12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grpSp>
        <p:nvGrpSpPr>
          <p:cNvPr id="14341" name="Group 45"/>
          <p:cNvGrpSpPr>
            <a:grpSpLocks/>
          </p:cNvGrpSpPr>
          <p:nvPr/>
        </p:nvGrpSpPr>
        <p:grpSpPr bwMode="auto">
          <a:xfrm>
            <a:off x="1600201" y="2698750"/>
            <a:ext cx="6265863" cy="1930400"/>
            <a:chOff x="1008" y="1824"/>
            <a:chExt cx="3947" cy="1622"/>
          </a:xfrm>
        </p:grpSpPr>
        <p:sp>
          <p:nvSpPr>
            <p:cNvPr id="14343" name="Freeform 41"/>
            <p:cNvSpPr>
              <a:spLocks/>
            </p:cNvSpPr>
            <p:nvPr/>
          </p:nvSpPr>
          <p:spPr bwMode="auto">
            <a:xfrm>
              <a:off x="4544" y="2640"/>
              <a:ext cx="411" cy="806"/>
            </a:xfrm>
            <a:custGeom>
              <a:avLst/>
              <a:gdLst>
                <a:gd name="T0" fmla="*/ 0 w 411"/>
                <a:gd name="T1" fmla="*/ 0 h 806"/>
                <a:gd name="T2" fmla="*/ 115 w 411"/>
                <a:gd name="T3" fmla="*/ 102 h 806"/>
                <a:gd name="T4" fmla="*/ 141 w 411"/>
                <a:gd name="T5" fmla="*/ 179 h 806"/>
                <a:gd name="T6" fmla="*/ 230 w 411"/>
                <a:gd name="T7" fmla="*/ 409 h 806"/>
                <a:gd name="T8" fmla="*/ 333 w 411"/>
                <a:gd name="T9" fmla="*/ 435 h 806"/>
                <a:gd name="T10" fmla="*/ 371 w 411"/>
                <a:gd name="T11" fmla="*/ 755 h 806"/>
                <a:gd name="T12" fmla="*/ 384 w 411"/>
                <a:gd name="T13" fmla="*/ 806 h 8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1"/>
                <a:gd name="T22" fmla="*/ 0 h 806"/>
                <a:gd name="T23" fmla="*/ 411 w 411"/>
                <a:gd name="T24" fmla="*/ 806 h 8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1" h="806">
                  <a:moveTo>
                    <a:pt x="0" y="0"/>
                  </a:moveTo>
                  <a:cubicBezTo>
                    <a:pt x="28" y="82"/>
                    <a:pt x="39" y="76"/>
                    <a:pt x="115" y="102"/>
                  </a:cubicBezTo>
                  <a:cubicBezTo>
                    <a:pt x="124" y="128"/>
                    <a:pt x="132" y="153"/>
                    <a:pt x="141" y="179"/>
                  </a:cubicBezTo>
                  <a:cubicBezTo>
                    <a:pt x="166" y="253"/>
                    <a:pt x="140" y="364"/>
                    <a:pt x="230" y="409"/>
                  </a:cubicBezTo>
                  <a:cubicBezTo>
                    <a:pt x="262" y="425"/>
                    <a:pt x="299" y="424"/>
                    <a:pt x="333" y="435"/>
                  </a:cubicBezTo>
                  <a:cubicBezTo>
                    <a:pt x="411" y="554"/>
                    <a:pt x="347" y="441"/>
                    <a:pt x="371" y="755"/>
                  </a:cubicBezTo>
                  <a:cubicBezTo>
                    <a:pt x="372" y="772"/>
                    <a:pt x="384" y="806"/>
                    <a:pt x="384" y="80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44" name="Rectangle 4"/>
            <p:cNvSpPr>
              <a:spLocks noChangeArrowheads="1"/>
            </p:cNvSpPr>
            <p:nvPr/>
          </p:nvSpPr>
          <p:spPr bwMode="auto">
            <a:xfrm>
              <a:off x="1008" y="1824"/>
              <a:ext cx="3648" cy="148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sz="1600">
                <a:solidFill>
                  <a:srgbClr val="FF99FF"/>
                </a:solidFill>
              </a:endParaRPr>
            </a:p>
          </p:txBody>
        </p:sp>
        <p:sp>
          <p:nvSpPr>
            <p:cNvPr id="14345" name="Line 5"/>
            <p:cNvSpPr>
              <a:spLocks noChangeShapeType="1"/>
            </p:cNvSpPr>
            <p:nvPr/>
          </p:nvSpPr>
          <p:spPr bwMode="auto">
            <a:xfrm flipV="1">
              <a:off x="1008" y="2592"/>
              <a:ext cx="3648" cy="0"/>
            </a:xfrm>
            <a:prstGeom prst="line">
              <a:avLst/>
            </a:prstGeom>
            <a:noFill/>
            <a:ln w="952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46" name="Line 9"/>
            <p:cNvSpPr>
              <a:spLocks noChangeShapeType="1"/>
            </p:cNvSpPr>
            <p:nvPr/>
          </p:nvSpPr>
          <p:spPr bwMode="auto">
            <a:xfrm>
              <a:off x="4320" y="25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47" name="Line 10"/>
            <p:cNvSpPr>
              <a:spLocks noChangeShapeType="1"/>
            </p:cNvSpPr>
            <p:nvPr/>
          </p:nvSpPr>
          <p:spPr bwMode="auto">
            <a:xfrm>
              <a:off x="3984" y="25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48" name="Line 11"/>
            <p:cNvSpPr>
              <a:spLocks noChangeShapeType="1"/>
            </p:cNvSpPr>
            <p:nvPr/>
          </p:nvSpPr>
          <p:spPr bwMode="auto">
            <a:xfrm>
              <a:off x="3648" y="25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49" name="Line 12"/>
            <p:cNvSpPr>
              <a:spLocks noChangeShapeType="1"/>
            </p:cNvSpPr>
            <p:nvPr/>
          </p:nvSpPr>
          <p:spPr bwMode="auto">
            <a:xfrm>
              <a:off x="3264" y="25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50" name="Line 13"/>
            <p:cNvSpPr>
              <a:spLocks noChangeShapeType="1"/>
            </p:cNvSpPr>
            <p:nvPr/>
          </p:nvSpPr>
          <p:spPr bwMode="auto">
            <a:xfrm>
              <a:off x="2928" y="25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51" name="Line 14"/>
            <p:cNvSpPr>
              <a:spLocks noChangeShapeType="1"/>
            </p:cNvSpPr>
            <p:nvPr/>
          </p:nvSpPr>
          <p:spPr bwMode="auto">
            <a:xfrm>
              <a:off x="2592" y="25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52" name="Line 15"/>
            <p:cNvSpPr>
              <a:spLocks noChangeShapeType="1"/>
            </p:cNvSpPr>
            <p:nvPr/>
          </p:nvSpPr>
          <p:spPr bwMode="auto">
            <a:xfrm>
              <a:off x="2256" y="25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53" name="Line 16"/>
            <p:cNvSpPr>
              <a:spLocks noChangeShapeType="1"/>
            </p:cNvSpPr>
            <p:nvPr/>
          </p:nvSpPr>
          <p:spPr bwMode="auto">
            <a:xfrm>
              <a:off x="1920" y="25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54" name="Line 17"/>
            <p:cNvSpPr>
              <a:spLocks noChangeShapeType="1"/>
            </p:cNvSpPr>
            <p:nvPr/>
          </p:nvSpPr>
          <p:spPr bwMode="auto">
            <a:xfrm>
              <a:off x="1296" y="25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55" name="Line 18"/>
            <p:cNvSpPr>
              <a:spLocks noChangeShapeType="1"/>
            </p:cNvSpPr>
            <p:nvPr/>
          </p:nvSpPr>
          <p:spPr bwMode="auto">
            <a:xfrm>
              <a:off x="1632" y="25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56" name="Text Box 19"/>
            <p:cNvSpPr txBox="1">
              <a:spLocks noChangeArrowheads="1"/>
            </p:cNvSpPr>
            <p:nvPr/>
          </p:nvSpPr>
          <p:spPr bwMode="auto">
            <a:xfrm>
              <a:off x="1152" y="2256"/>
              <a:ext cx="33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10</a:t>
              </a:r>
            </a:p>
          </p:txBody>
        </p:sp>
        <p:sp>
          <p:nvSpPr>
            <p:cNvPr id="14357" name="Text Box 20"/>
            <p:cNvSpPr txBox="1">
              <a:spLocks noChangeArrowheads="1"/>
            </p:cNvSpPr>
            <p:nvPr/>
          </p:nvSpPr>
          <p:spPr bwMode="auto">
            <a:xfrm>
              <a:off x="1536" y="2256"/>
              <a:ext cx="33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9</a:t>
              </a:r>
            </a:p>
          </p:txBody>
        </p:sp>
        <p:sp>
          <p:nvSpPr>
            <p:cNvPr id="14358" name="Text Box 21"/>
            <p:cNvSpPr txBox="1">
              <a:spLocks noChangeArrowheads="1"/>
            </p:cNvSpPr>
            <p:nvPr/>
          </p:nvSpPr>
          <p:spPr bwMode="auto">
            <a:xfrm>
              <a:off x="1824" y="2256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8</a:t>
              </a:r>
            </a:p>
          </p:txBody>
        </p:sp>
        <p:sp>
          <p:nvSpPr>
            <p:cNvPr id="14359" name="Text Box 22"/>
            <p:cNvSpPr txBox="1">
              <a:spLocks noChangeArrowheads="1"/>
            </p:cNvSpPr>
            <p:nvPr/>
          </p:nvSpPr>
          <p:spPr bwMode="auto">
            <a:xfrm>
              <a:off x="2160" y="2256"/>
              <a:ext cx="144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7</a:t>
              </a:r>
            </a:p>
          </p:txBody>
        </p:sp>
        <p:sp>
          <p:nvSpPr>
            <p:cNvPr id="14360" name="Text Box 23"/>
            <p:cNvSpPr txBox="1">
              <a:spLocks noChangeArrowheads="1"/>
            </p:cNvSpPr>
            <p:nvPr/>
          </p:nvSpPr>
          <p:spPr bwMode="auto">
            <a:xfrm>
              <a:off x="2496" y="2256"/>
              <a:ext cx="33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6</a:t>
              </a:r>
            </a:p>
          </p:txBody>
        </p:sp>
        <p:sp>
          <p:nvSpPr>
            <p:cNvPr id="14361" name="Text Box 24"/>
            <p:cNvSpPr txBox="1">
              <a:spLocks noChangeArrowheads="1"/>
            </p:cNvSpPr>
            <p:nvPr/>
          </p:nvSpPr>
          <p:spPr bwMode="auto">
            <a:xfrm>
              <a:off x="2832" y="2256"/>
              <a:ext cx="33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5</a:t>
              </a:r>
            </a:p>
          </p:txBody>
        </p:sp>
        <p:sp>
          <p:nvSpPr>
            <p:cNvPr id="14362" name="Text Box 25"/>
            <p:cNvSpPr txBox="1">
              <a:spLocks noChangeArrowheads="1"/>
            </p:cNvSpPr>
            <p:nvPr/>
          </p:nvSpPr>
          <p:spPr bwMode="auto">
            <a:xfrm>
              <a:off x="3168" y="2265"/>
              <a:ext cx="432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4</a:t>
              </a:r>
            </a:p>
          </p:txBody>
        </p:sp>
        <p:sp>
          <p:nvSpPr>
            <p:cNvPr id="14363" name="Text Box 26"/>
            <p:cNvSpPr txBox="1">
              <a:spLocks noChangeArrowheads="1"/>
            </p:cNvSpPr>
            <p:nvPr/>
          </p:nvSpPr>
          <p:spPr bwMode="auto">
            <a:xfrm>
              <a:off x="3552" y="2265"/>
              <a:ext cx="57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3</a:t>
              </a:r>
            </a:p>
          </p:txBody>
        </p:sp>
        <p:sp>
          <p:nvSpPr>
            <p:cNvPr id="14364" name="Text Box 27"/>
            <p:cNvSpPr txBox="1">
              <a:spLocks noChangeArrowheads="1"/>
            </p:cNvSpPr>
            <p:nvPr/>
          </p:nvSpPr>
          <p:spPr bwMode="auto">
            <a:xfrm>
              <a:off x="3888" y="2265"/>
              <a:ext cx="48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2</a:t>
              </a:r>
            </a:p>
          </p:txBody>
        </p:sp>
        <p:sp>
          <p:nvSpPr>
            <p:cNvPr id="14365" name="Text Box 28"/>
            <p:cNvSpPr txBox="1">
              <a:spLocks noChangeArrowheads="1"/>
            </p:cNvSpPr>
            <p:nvPr/>
          </p:nvSpPr>
          <p:spPr bwMode="auto">
            <a:xfrm>
              <a:off x="4224" y="2256"/>
              <a:ext cx="384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1</a:t>
              </a:r>
            </a:p>
          </p:txBody>
        </p:sp>
        <p:sp>
          <p:nvSpPr>
            <p:cNvPr id="14366" name="Line 31"/>
            <p:cNvSpPr>
              <a:spLocks noChangeShapeType="1"/>
            </p:cNvSpPr>
            <p:nvPr/>
          </p:nvSpPr>
          <p:spPr bwMode="auto">
            <a:xfrm>
              <a:off x="3648" y="2640"/>
              <a:ext cx="110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67" name="Line 32"/>
            <p:cNvSpPr>
              <a:spLocks noChangeShapeType="1"/>
            </p:cNvSpPr>
            <p:nvPr/>
          </p:nvSpPr>
          <p:spPr bwMode="auto">
            <a:xfrm>
              <a:off x="3744" y="2544"/>
              <a:ext cx="100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68" name="Freeform 34"/>
            <p:cNvSpPr>
              <a:spLocks/>
            </p:cNvSpPr>
            <p:nvPr/>
          </p:nvSpPr>
          <p:spPr bwMode="auto">
            <a:xfrm>
              <a:off x="3616" y="2544"/>
              <a:ext cx="109" cy="77"/>
            </a:xfrm>
            <a:custGeom>
              <a:avLst/>
              <a:gdLst>
                <a:gd name="T0" fmla="*/ 109 w 109"/>
                <a:gd name="T1" fmla="*/ 0 h 77"/>
                <a:gd name="T2" fmla="*/ 58 w 109"/>
                <a:gd name="T3" fmla="*/ 64 h 77"/>
                <a:gd name="T4" fmla="*/ 32 w 109"/>
                <a:gd name="T5" fmla="*/ 76 h 77"/>
                <a:gd name="T6" fmla="*/ 0 60000 65536"/>
                <a:gd name="T7" fmla="*/ 0 60000 65536"/>
                <a:gd name="T8" fmla="*/ 0 60000 65536"/>
                <a:gd name="T9" fmla="*/ 0 w 109"/>
                <a:gd name="T10" fmla="*/ 0 h 77"/>
                <a:gd name="T11" fmla="*/ 109 w 109"/>
                <a:gd name="T12" fmla="*/ 77 h 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9" h="77">
                  <a:moveTo>
                    <a:pt x="109" y="0"/>
                  </a:moveTo>
                  <a:cubicBezTo>
                    <a:pt x="94" y="43"/>
                    <a:pt x="103" y="42"/>
                    <a:pt x="58" y="64"/>
                  </a:cubicBezTo>
                  <a:cubicBezTo>
                    <a:pt x="31" y="77"/>
                    <a:pt x="0" y="76"/>
                    <a:pt x="32" y="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69" name="Oval 35"/>
            <p:cNvSpPr>
              <a:spLocks noChangeArrowheads="1"/>
            </p:cNvSpPr>
            <p:nvPr/>
          </p:nvSpPr>
          <p:spPr bwMode="auto">
            <a:xfrm>
              <a:off x="4368" y="2640"/>
              <a:ext cx="288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sz="1600"/>
            </a:p>
          </p:txBody>
        </p:sp>
        <p:sp>
          <p:nvSpPr>
            <p:cNvPr id="14370" name="Line 36"/>
            <p:cNvSpPr>
              <a:spLocks noChangeShapeType="1"/>
            </p:cNvSpPr>
            <p:nvPr/>
          </p:nvSpPr>
          <p:spPr bwMode="auto">
            <a:xfrm flipH="1" flipV="1">
              <a:off x="1824" y="2448"/>
              <a:ext cx="76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71" name="Line 37"/>
            <p:cNvSpPr>
              <a:spLocks noChangeShapeType="1"/>
            </p:cNvSpPr>
            <p:nvPr/>
          </p:nvSpPr>
          <p:spPr bwMode="auto">
            <a:xfrm>
              <a:off x="1872" y="2448"/>
              <a:ext cx="76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72" name="Freeform 38"/>
            <p:cNvSpPr>
              <a:spLocks/>
            </p:cNvSpPr>
            <p:nvPr/>
          </p:nvSpPr>
          <p:spPr bwMode="auto">
            <a:xfrm>
              <a:off x="2573" y="2784"/>
              <a:ext cx="38" cy="12"/>
            </a:xfrm>
            <a:custGeom>
              <a:avLst/>
              <a:gdLst>
                <a:gd name="T0" fmla="*/ 38 w 38"/>
                <a:gd name="T1" fmla="*/ 0 h 12"/>
                <a:gd name="T2" fmla="*/ 0 w 38"/>
                <a:gd name="T3" fmla="*/ 12 h 12"/>
                <a:gd name="T4" fmla="*/ 38 w 38"/>
                <a:gd name="T5" fmla="*/ 0 h 12"/>
                <a:gd name="T6" fmla="*/ 0 60000 65536"/>
                <a:gd name="T7" fmla="*/ 0 60000 65536"/>
                <a:gd name="T8" fmla="*/ 0 60000 65536"/>
                <a:gd name="T9" fmla="*/ 0 w 38"/>
                <a:gd name="T10" fmla="*/ 0 h 12"/>
                <a:gd name="T11" fmla="*/ 38 w 38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" h="12">
                  <a:moveTo>
                    <a:pt x="38" y="0"/>
                  </a:moveTo>
                  <a:cubicBezTo>
                    <a:pt x="25" y="4"/>
                    <a:pt x="0" y="12"/>
                    <a:pt x="0" y="12"/>
                  </a:cubicBezTo>
                  <a:cubicBezTo>
                    <a:pt x="0" y="12"/>
                    <a:pt x="25" y="4"/>
                    <a:pt x="38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373" name="Line 39"/>
            <p:cNvSpPr>
              <a:spLocks noChangeShapeType="1"/>
            </p:cNvSpPr>
            <p:nvPr/>
          </p:nvSpPr>
          <p:spPr bwMode="auto">
            <a:xfrm>
              <a:off x="3984" y="2592"/>
              <a:ext cx="3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74" name="Freeform 42"/>
            <p:cNvSpPr>
              <a:spLocks/>
            </p:cNvSpPr>
            <p:nvPr/>
          </p:nvSpPr>
          <p:spPr bwMode="auto">
            <a:xfrm>
              <a:off x="4723" y="2692"/>
              <a:ext cx="86" cy="140"/>
            </a:xfrm>
            <a:custGeom>
              <a:avLst/>
              <a:gdLst>
                <a:gd name="T0" fmla="*/ 13 w 86"/>
                <a:gd name="T1" fmla="*/ 0 h 140"/>
                <a:gd name="T2" fmla="*/ 77 w 86"/>
                <a:gd name="T3" fmla="*/ 64 h 140"/>
                <a:gd name="T4" fmla="*/ 0 w 86"/>
                <a:gd name="T5" fmla="*/ 140 h 140"/>
                <a:gd name="T6" fmla="*/ 0 60000 65536"/>
                <a:gd name="T7" fmla="*/ 0 60000 65536"/>
                <a:gd name="T8" fmla="*/ 0 60000 65536"/>
                <a:gd name="T9" fmla="*/ 0 w 86"/>
                <a:gd name="T10" fmla="*/ 0 h 140"/>
                <a:gd name="T11" fmla="*/ 86 w 86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40">
                  <a:moveTo>
                    <a:pt x="13" y="0"/>
                  </a:moveTo>
                  <a:cubicBezTo>
                    <a:pt x="35" y="14"/>
                    <a:pt x="73" y="32"/>
                    <a:pt x="77" y="64"/>
                  </a:cubicBezTo>
                  <a:cubicBezTo>
                    <a:pt x="86" y="135"/>
                    <a:pt x="52" y="140"/>
                    <a:pt x="0" y="1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9" name="Oval 38"/>
          <p:cNvSpPr/>
          <p:nvPr/>
        </p:nvSpPr>
        <p:spPr>
          <a:xfrm>
            <a:off x="119062" y="58738"/>
            <a:ext cx="3418153" cy="571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endParaRPr lang="en-US" sz="21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374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8018" y="3326910"/>
            <a:ext cx="8338782" cy="533400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 fontScale="55000" lnSpcReduction="20000"/>
          </a:bodyPr>
          <a:lstStyle/>
          <a:p>
            <a:pPr eaLnBrk="1" hangingPunct="1">
              <a:buFontTx/>
              <a:buNone/>
            </a:pP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nguyên tắc 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 3 lùi 1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364" name="Group 47"/>
          <p:cNvGrpSpPr>
            <a:grpSpLocks/>
          </p:cNvGrpSpPr>
          <p:nvPr/>
        </p:nvGrpSpPr>
        <p:grpSpPr bwMode="auto">
          <a:xfrm>
            <a:off x="1295400" y="1475370"/>
            <a:ext cx="6019800" cy="1771650"/>
            <a:chOff x="864" y="2160"/>
            <a:chExt cx="3792" cy="1488"/>
          </a:xfrm>
        </p:grpSpPr>
        <p:sp>
          <p:nvSpPr>
            <p:cNvPr id="15366" name="Rectangle 4"/>
            <p:cNvSpPr>
              <a:spLocks noChangeArrowheads="1"/>
            </p:cNvSpPr>
            <p:nvPr/>
          </p:nvSpPr>
          <p:spPr bwMode="auto">
            <a:xfrm>
              <a:off x="1008" y="2160"/>
              <a:ext cx="3648" cy="148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sz="1600">
                <a:solidFill>
                  <a:srgbClr val="FF99FF"/>
                </a:solidFill>
              </a:endParaRPr>
            </a:p>
          </p:txBody>
        </p:sp>
        <p:sp>
          <p:nvSpPr>
            <p:cNvPr id="15367" name="Line 5"/>
            <p:cNvSpPr>
              <a:spLocks noChangeShapeType="1"/>
            </p:cNvSpPr>
            <p:nvPr/>
          </p:nvSpPr>
          <p:spPr bwMode="auto">
            <a:xfrm flipV="1">
              <a:off x="1008" y="2880"/>
              <a:ext cx="3648" cy="0"/>
            </a:xfrm>
            <a:prstGeom prst="line">
              <a:avLst/>
            </a:prstGeom>
            <a:noFill/>
            <a:ln w="952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68" name="Line 9"/>
            <p:cNvSpPr>
              <a:spLocks noChangeShapeType="1"/>
            </p:cNvSpPr>
            <p:nvPr/>
          </p:nvSpPr>
          <p:spPr bwMode="auto">
            <a:xfrm>
              <a:off x="4320" y="28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69" name="Line 10"/>
            <p:cNvSpPr>
              <a:spLocks noChangeShapeType="1"/>
            </p:cNvSpPr>
            <p:nvPr/>
          </p:nvSpPr>
          <p:spPr bwMode="auto">
            <a:xfrm>
              <a:off x="3984" y="28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70" name="Line 11"/>
            <p:cNvSpPr>
              <a:spLocks noChangeShapeType="1"/>
            </p:cNvSpPr>
            <p:nvPr/>
          </p:nvSpPr>
          <p:spPr bwMode="auto">
            <a:xfrm>
              <a:off x="3648" y="28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71" name="Line 12"/>
            <p:cNvSpPr>
              <a:spLocks noChangeShapeType="1"/>
            </p:cNvSpPr>
            <p:nvPr/>
          </p:nvSpPr>
          <p:spPr bwMode="auto">
            <a:xfrm>
              <a:off x="3264" y="28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72" name="Line 13"/>
            <p:cNvSpPr>
              <a:spLocks noChangeShapeType="1"/>
            </p:cNvSpPr>
            <p:nvPr/>
          </p:nvSpPr>
          <p:spPr bwMode="auto">
            <a:xfrm>
              <a:off x="2928" y="28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73" name="Line 14"/>
            <p:cNvSpPr>
              <a:spLocks noChangeShapeType="1"/>
            </p:cNvSpPr>
            <p:nvPr/>
          </p:nvSpPr>
          <p:spPr bwMode="auto">
            <a:xfrm>
              <a:off x="2592" y="28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74" name="Line 15"/>
            <p:cNvSpPr>
              <a:spLocks noChangeShapeType="1"/>
            </p:cNvSpPr>
            <p:nvPr/>
          </p:nvSpPr>
          <p:spPr bwMode="auto">
            <a:xfrm>
              <a:off x="2256" y="28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75" name="Line 16"/>
            <p:cNvSpPr>
              <a:spLocks noChangeShapeType="1"/>
            </p:cNvSpPr>
            <p:nvPr/>
          </p:nvSpPr>
          <p:spPr bwMode="auto">
            <a:xfrm>
              <a:off x="1920" y="28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76" name="Line 17"/>
            <p:cNvSpPr>
              <a:spLocks noChangeShapeType="1"/>
            </p:cNvSpPr>
            <p:nvPr/>
          </p:nvSpPr>
          <p:spPr bwMode="auto">
            <a:xfrm>
              <a:off x="1296" y="28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77" name="Line 18"/>
            <p:cNvSpPr>
              <a:spLocks noChangeShapeType="1"/>
            </p:cNvSpPr>
            <p:nvPr/>
          </p:nvSpPr>
          <p:spPr bwMode="auto">
            <a:xfrm>
              <a:off x="1632" y="28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78" name="Text Box 19"/>
            <p:cNvSpPr txBox="1">
              <a:spLocks noChangeArrowheads="1"/>
            </p:cNvSpPr>
            <p:nvPr/>
          </p:nvSpPr>
          <p:spPr bwMode="auto">
            <a:xfrm>
              <a:off x="1152" y="2544"/>
              <a:ext cx="33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10</a:t>
              </a:r>
            </a:p>
          </p:txBody>
        </p:sp>
        <p:sp>
          <p:nvSpPr>
            <p:cNvPr id="15379" name="Text Box 20"/>
            <p:cNvSpPr txBox="1">
              <a:spLocks noChangeArrowheads="1"/>
            </p:cNvSpPr>
            <p:nvPr/>
          </p:nvSpPr>
          <p:spPr bwMode="auto">
            <a:xfrm>
              <a:off x="1536" y="2544"/>
              <a:ext cx="33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9</a:t>
              </a:r>
            </a:p>
          </p:txBody>
        </p:sp>
        <p:sp>
          <p:nvSpPr>
            <p:cNvPr id="15380" name="Text Box 21"/>
            <p:cNvSpPr txBox="1">
              <a:spLocks noChangeArrowheads="1"/>
            </p:cNvSpPr>
            <p:nvPr/>
          </p:nvSpPr>
          <p:spPr bwMode="auto">
            <a:xfrm>
              <a:off x="1824" y="2544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8</a:t>
              </a:r>
            </a:p>
          </p:txBody>
        </p:sp>
        <p:sp>
          <p:nvSpPr>
            <p:cNvPr id="15381" name="Text Box 22"/>
            <p:cNvSpPr txBox="1">
              <a:spLocks noChangeArrowheads="1"/>
            </p:cNvSpPr>
            <p:nvPr/>
          </p:nvSpPr>
          <p:spPr bwMode="auto">
            <a:xfrm>
              <a:off x="2160" y="2544"/>
              <a:ext cx="144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7</a:t>
              </a:r>
            </a:p>
          </p:txBody>
        </p:sp>
        <p:sp>
          <p:nvSpPr>
            <p:cNvPr id="15382" name="Text Box 23"/>
            <p:cNvSpPr txBox="1">
              <a:spLocks noChangeArrowheads="1"/>
            </p:cNvSpPr>
            <p:nvPr/>
          </p:nvSpPr>
          <p:spPr bwMode="auto">
            <a:xfrm>
              <a:off x="2496" y="2544"/>
              <a:ext cx="33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6</a:t>
              </a:r>
            </a:p>
          </p:txBody>
        </p:sp>
        <p:sp>
          <p:nvSpPr>
            <p:cNvPr id="15383" name="Text Box 24"/>
            <p:cNvSpPr txBox="1">
              <a:spLocks noChangeArrowheads="1"/>
            </p:cNvSpPr>
            <p:nvPr/>
          </p:nvSpPr>
          <p:spPr bwMode="auto">
            <a:xfrm>
              <a:off x="2832" y="2544"/>
              <a:ext cx="33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5</a:t>
              </a:r>
            </a:p>
          </p:txBody>
        </p:sp>
        <p:sp>
          <p:nvSpPr>
            <p:cNvPr id="15384" name="Text Box 25"/>
            <p:cNvSpPr txBox="1">
              <a:spLocks noChangeArrowheads="1"/>
            </p:cNvSpPr>
            <p:nvPr/>
          </p:nvSpPr>
          <p:spPr bwMode="auto">
            <a:xfrm>
              <a:off x="3168" y="2544"/>
              <a:ext cx="432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4</a:t>
              </a:r>
            </a:p>
          </p:txBody>
        </p:sp>
        <p:sp>
          <p:nvSpPr>
            <p:cNvPr id="15385" name="Text Box 26"/>
            <p:cNvSpPr txBox="1">
              <a:spLocks noChangeArrowheads="1"/>
            </p:cNvSpPr>
            <p:nvPr/>
          </p:nvSpPr>
          <p:spPr bwMode="auto">
            <a:xfrm>
              <a:off x="3552" y="2544"/>
              <a:ext cx="57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3</a:t>
              </a:r>
            </a:p>
          </p:txBody>
        </p:sp>
        <p:sp>
          <p:nvSpPr>
            <p:cNvPr id="15386" name="Text Box 27"/>
            <p:cNvSpPr txBox="1">
              <a:spLocks noChangeArrowheads="1"/>
            </p:cNvSpPr>
            <p:nvPr/>
          </p:nvSpPr>
          <p:spPr bwMode="auto">
            <a:xfrm>
              <a:off x="3888" y="2544"/>
              <a:ext cx="48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2</a:t>
              </a:r>
            </a:p>
          </p:txBody>
        </p:sp>
        <p:sp>
          <p:nvSpPr>
            <p:cNvPr id="15387" name="Text Box 28"/>
            <p:cNvSpPr txBox="1">
              <a:spLocks noChangeArrowheads="1"/>
            </p:cNvSpPr>
            <p:nvPr/>
          </p:nvSpPr>
          <p:spPr bwMode="auto">
            <a:xfrm>
              <a:off x="4224" y="2544"/>
              <a:ext cx="384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1</a:t>
              </a:r>
            </a:p>
          </p:txBody>
        </p:sp>
        <p:sp>
          <p:nvSpPr>
            <p:cNvPr id="15388" name="Line 31"/>
            <p:cNvSpPr>
              <a:spLocks noChangeShapeType="1"/>
            </p:cNvSpPr>
            <p:nvPr/>
          </p:nvSpPr>
          <p:spPr bwMode="auto">
            <a:xfrm>
              <a:off x="2592" y="2880"/>
              <a:ext cx="3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89" name="Line 32"/>
            <p:cNvSpPr>
              <a:spLocks noChangeShapeType="1"/>
            </p:cNvSpPr>
            <p:nvPr/>
          </p:nvSpPr>
          <p:spPr bwMode="auto">
            <a:xfrm>
              <a:off x="3264" y="2880"/>
              <a:ext cx="38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90" name="Line 33"/>
            <p:cNvSpPr>
              <a:spLocks noChangeShapeType="1"/>
            </p:cNvSpPr>
            <p:nvPr/>
          </p:nvSpPr>
          <p:spPr bwMode="auto">
            <a:xfrm>
              <a:off x="3984" y="2880"/>
              <a:ext cx="33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91" name="Line 34"/>
            <p:cNvSpPr>
              <a:spLocks noChangeShapeType="1"/>
            </p:cNvSpPr>
            <p:nvPr/>
          </p:nvSpPr>
          <p:spPr bwMode="auto">
            <a:xfrm>
              <a:off x="2256" y="2928"/>
              <a:ext cx="96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92" name="Line 35"/>
            <p:cNvSpPr>
              <a:spLocks noChangeShapeType="1"/>
            </p:cNvSpPr>
            <p:nvPr/>
          </p:nvSpPr>
          <p:spPr bwMode="auto">
            <a:xfrm>
              <a:off x="2352" y="2880"/>
              <a:ext cx="86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93" name="Freeform 37"/>
            <p:cNvSpPr>
              <a:spLocks/>
            </p:cNvSpPr>
            <p:nvPr/>
          </p:nvSpPr>
          <p:spPr bwMode="auto">
            <a:xfrm>
              <a:off x="2266" y="2842"/>
              <a:ext cx="64" cy="76"/>
            </a:xfrm>
            <a:custGeom>
              <a:avLst/>
              <a:gdLst>
                <a:gd name="T0" fmla="*/ 64 w 64"/>
                <a:gd name="T1" fmla="*/ 0 h 76"/>
                <a:gd name="T2" fmla="*/ 0 w 64"/>
                <a:gd name="T3" fmla="*/ 76 h 76"/>
                <a:gd name="T4" fmla="*/ 0 60000 65536"/>
                <a:gd name="T5" fmla="*/ 0 60000 65536"/>
                <a:gd name="T6" fmla="*/ 0 w 64"/>
                <a:gd name="T7" fmla="*/ 0 h 76"/>
                <a:gd name="T8" fmla="*/ 64 w 64"/>
                <a:gd name="T9" fmla="*/ 76 h 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4" h="76">
                  <a:moveTo>
                    <a:pt x="64" y="0"/>
                  </a:moveTo>
                  <a:cubicBezTo>
                    <a:pt x="52" y="59"/>
                    <a:pt x="62" y="76"/>
                    <a:pt x="0" y="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94" name="Freeform 38"/>
            <p:cNvSpPr>
              <a:spLocks/>
            </p:cNvSpPr>
            <p:nvPr/>
          </p:nvSpPr>
          <p:spPr bwMode="auto">
            <a:xfrm>
              <a:off x="3200" y="2957"/>
              <a:ext cx="83" cy="151"/>
            </a:xfrm>
            <a:custGeom>
              <a:avLst/>
              <a:gdLst>
                <a:gd name="T0" fmla="*/ 0 w 83"/>
                <a:gd name="T1" fmla="*/ 0 h 151"/>
                <a:gd name="T2" fmla="*/ 38 w 83"/>
                <a:gd name="T3" fmla="*/ 141 h 151"/>
                <a:gd name="T4" fmla="*/ 0 w 83"/>
                <a:gd name="T5" fmla="*/ 141 h 151"/>
                <a:gd name="T6" fmla="*/ 0 60000 65536"/>
                <a:gd name="T7" fmla="*/ 0 60000 65536"/>
                <a:gd name="T8" fmla="*/ 0 60000 65536"/>
                <a:gd name="T9" fmla="*/ 0 w 83"/>
                <a:gd name="T10" fmla="*/ 0 h 151"/>
                <a:gd name="T11" fmla="*/ 83 w 83"/>
                <a:gd name="T12" fmla="*/ 151 h 1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" h="151">
                  <a:moveTo>
                    <a:pt x="0" y="0"/>
                  </a:moveTo>
                  <a:cubicBezTo>
                    <a:pt x="27" y="41"/>
                    <a:pt x="83" y="85"/>
                    <a:pt x="38" y="141"/>
                  </a:cubicBezTo>
                  <a:cubicBezTo>
                    <a:pt x="30" y="151"/>
                    <a:pt x="13" y="141"/>
                    <a:pt x="0" y="14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95" name="Oval 39"/>
            <p:cNvSpPr>
              <a:spLocks noChangeArrowheads="1"/>
            </p:cNvSpPr>
            <p:nvPr/>
          </p:nvSpPr>
          <p:spPr bwMode="auto">
            <a:xfrm>
              <a:off x="2880" y="2976"/>
              <a:ext cx="288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sz="1600"/>
            </a:p>
          </p:txBody>
        </p:sp>
        <p:sp>
          <p:nvSpPr>
            <p:cNvPr id="15396" name="Line 40"/>
            <p:cNvSpPr>
              <a:spLocks noChangeShapeType="1"/>
            </p:cNvSpPr>
            <p:nvPr/>
          </p:nvSpPr>
          <p:spPr bwMode="auto">
            <a:xfrm flipH="1" flipV="1">
              <a:off x="864" y="2736"/>
              <a:ext cx="43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97" name="Line 41"/>
            <p:cNvSpPr>
              <a:spLocks noChangeShapeType="1"/>
            </p:cNvSpPr>
            <p:nvPr/>
          </p:nvSpPr>
          <p:spPr bwMode="auto">
            <a:xfrm>
              <a:off x="864" y="2736"/>
              <a:ext cx="43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98" name="Freeform 44"/>
            <p:cNvSpPr>
              <a:spLocks/>
            </p:cNvSpPr>
            <p:nvPr/>
          </p:nvSpPr>
          <p:spPr bwMode="auto">
            <a:xfrm>
              <a:off x="1920" y="2893"/>
              <a:ext cx="1126" cy="678"/>
            </a:xfrm>
            <a:custGeom>
              <a:avLst/>
              <a:gdLst>
                <a:gd name="T0" fmla="*/ 0 w 1126"/>
                <a:gd name="T1" fmla="*/ 0 h 678"/>
                <a:gd name="T2" fmla="*/ 13 w 1126"/>
                <a:gd name="T3" fmla="*/ 358 h 678"/>
                <a:gd name="T4" fmla="*/ 90 w 1126"/>
                <a:gd name="T5" fmla="*/ 537 h 678"/>
                <a:gd name="T6" fmla="*/ 141 w 1126"/>
                <a:gd name="T7" fmla="*/ 601 h 678"/>
                <a:gd name="T8" fmla="*/ 166 w 1126"/>
                <a:gd name="T9" fmla="*/ 640 h 678"/>
                <a:gd name="T10" fmla="*/ 307 w 1126"/>
                <a:gd name="T11" fmla="*/ 678 h 678"/>
                <a:gd name="T12" fmla="*/ 602 w 1126"/>
                <a:gd name="T13" fmla="*/ 640 h 678"/>
                <a:gd name="T14" fmla="*/ 691 w 1126"/>
                <a:gd name="T15" fmla="*/ 563 h 678"/>
                <a:gd name="T16" fmla="*/ 986 w 1126"/>
                <a:gd name="T17" fmla="*/ 422 h 678"/>
                <a:gd name="T18" fmla="*/ 1088 w 1126"/>
                <a:gd name="T19" fmla="*/ 128 h 678"/>
                <a:gd name="T20" fmla="*/ 1126 w 1126"/>
                <a:gd name="T21" fmla="*/ 141 h 6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26"/>
                <a:gd name="T34" fmla="*/ 0 h 678"/>
                <a:gd name="T35" fmla="*/ 1126 w 1126"/>
                <a:gd name="T36" fmla="*/ 678 h 6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26" h="678">
                  <a:moveTo>
                    <a:pt x="0" y="0"/>
                  </a:moveTo>
                  <a:cubicBezTo>
                    <a:pt x="70" y="102"/>
                    <a:pt x="42" y="244"/>
                    <a:pt x="13" y="358"/>
                  </a:cubicBezTo>
                  <a:cubicBezTo>
                    <a:pt x="24" y="458"/>
                    <a:pt x="12" y="487"/>
                    <a:pt x="90" y="537"/>
                  </a:cubicBezTo>
                  <a:cubicBezTo>
                    <a:pt x="114" y="614"/>
                    <a:pt x="83" y="543"/>
                    <a:pt x="141" y="601"/>
                  </a:cubicBezTo>
                  <a:cubicBezTo>
                    <a:pt x="152" y="612"/>
                    <a:pt x="153" y="632"/>
                    <a:pt x="166" y="640"/>
                  </a:cubicBezTo>
                  <a:cubicBezTo>
                    <a:pt x="194" y="658"/>
                    <a:pt x="273" y="671"/>
                    <a:pt x="307" y="678"/>
                  </a:cubicBezTo>
                  <a:cubicBezTo>
                    <a:pt x="411" y="669"/>
                    <a:pt x="500" y="655"/>
                    <a:pt x="602" y="640"/>
                  </a:cubicBezTo>
                  <a:cubicBezTo>
                    <a:pt x="657" y="621"/>
                    <a:pt x="672" y="620"/>
                    <a:pt x="691" y="563"/>
                  </a:cubicBezTo>
                  <a:cubicBezTo>
                    <a:pt x="719" y="371"/>
                    <a:pt x="735" y="435"/>
                    <a:pt x="986" y="422"/>
                  </a:cubicBezTo>
                  <a:cubicBezTo>
                    <a:pt x="1051" y="324"/>
                    <a:pt x="987" y="195"/>
                    <a:pt x="1088" y="128"/>
                  </a:cubicBezTo>
                  <a:cubicBezTo>
                    <a:pt x="1101" y="132"/>
                    <a:pt x="1126" y="141"/>
                    <a:pt x="1126" y="141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99" name="Freeform 45"/>
            <p:cNvSpPr>
              <a:spLocks/>
            </p:cNvSpPr>
            <p:nvPr/>
          </p:nvSpPr>
          <p:spPr bwMode="auto">
            <a:xfrm>
              <a:off x="3072" y="3072"/>
              <a:ext cx="486" cy="492"/>
            </a:xfrm>
            <a:custGeom>
              <a:avLst/>
              <a:gdLst>
                <a:gd name="T0" fmla="*/ 0 w 486"/>
                <a:gd name="T1" fmla="*/ 0 h 492"/>
                <a:gd name="T2" fmla="*/ 77 w 486"/>
                <a:gd name="T3" fmla="*/ 205 h 492"/>
                <a:gd name="T4" fmla="*/ 230 w 486"/>
                <a:gd name="T5" fmla="*/ 282 h 492"/>
                <a:gd name="T6" fmla="*/ 320 w 486"/>
                <a:gd name="T7" fmla="*/ 410 h 492"/>
                <a:gd name="T8" fmla="*/ 397 w 486"/>
                <a:gd name="T9" fmla="*/ 435 h 492"/>
                <a:gd name="T10" fmla="*/ 486 w 486"/>
                <a:gd name="T11" fmla="*/ 474 h 4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6"/>
                <a:gd name="T19" fmla="*/ 0 h 492"/>
                <a:gd name="T20" fmla="*/ 486 w 486"/>
                <a:gd name="T21" fmla="*/ 492 h 4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6" h="492">
                  <a:moveTo>
                    <a:pt x="0" y="0"/>
                  </a:moveTo>
                  <a:cubicBezTo>
                    <a:pt x="17" y="51"/>
                    <a:pt x="37" y="165"/>
                    <a:pt x="77" y="205"/>
                  </a:cubicBezTo>
                  <a:cubicBezTo>
                    <a:pt x="117" y="245"/>
                    <a:pt x="182" y="249"/>
                    <a:pt x="230" y="282"/>
                  </a:cubicBezTo>
                  <a:cubicBezTo>
                    <a:pt x="250" y="322"/>
                    <a:pt x="278" y="386"/>
                    <a:pt x="320" y="410"/>
                  </a:cubicBezTo>
                  <a:cubicBezTo>
                    <a:pt x="344" y="423"/>
                    <a:pt x="397" y="435"/>
                    <a:pt x="397" y="435"/>
                  </a:cubicBezTo>
                  <a:cubicBezTo>
                    <a:pt x="434" y="492"/>
                    <a:pt x="407" y="474"/>
                    <a:pt x="486" y="474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41" name="Rectangle 2"/>
          <p:cNvSpPr>
            <a:spLocks noGrp="1" noChangeArrowheads="1"/>
          </p:cNvSpPr>
          <p:nvPr>
            <p:ph type="title"/>
          </p:nvPr>
        </p:nvSpPr>
        <p:spPr>
          <a:xfrm>
            <a:off x="3157462" y="725487"/>
            <a:ext cx="3108845" cy="703263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2"/>
          <p:cNvSpPr txBox="1">
            <a:spLocks noChangeArrowheads="1"/>
          </p:cNvSpPr>
          <p:nvPr/>
        </p:nvSpPr>
        <p:spPr>
          <a:xfrm>
            <a:off x="3054828" y="3931853"/>
            <a:ext cx="3429000" cy="703263"/>
          </a:xfrm>
          <a:prstGeom prst="rect">
            <a:avLst/>
          </a:prstGeom>
          <a:solidFill>
            <a:srgbClr val="FFFF99"/>
          </a:solidFill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e) K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ết thúc đường khâu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19062" y="58738"/>
            <a:ext cx="3418153" cy="571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endParaRPr lang="en-US" sz="21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259379"/>
      </p:ext>
    </p:extLst>
  </p:cSld>
  <p:clrMapOvr>
    <a:masterClrMapping/>
  </p:clrMapOvr>
  <p:transition spd="slow"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 animBg="1"/>
      <p:bldP spid="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090" name="Picture 2" descr="IMG_0006_NEW_0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6"/>
          <a:stretch>
            <a:fillRect/>
          </a:stretch>
        </p:blipFill>
        <p:spPr bwMode="auto">
          <a:xfrm>
            <a:off x="6205845" y="1752682"/>
            <a:ext cx="2968864" cy="127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1" name="Picture 3" descr="IMG_0006_NEW_0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02"/>
          <a:stretch>
            <a:fillRect/>
          </a:stretch>
        </p:blipFill>
        <p:spPr bwMode="auto">
          <a:xfrm>
            <a:off x="6158554" y="3596196"/>
            <a:ext cx="2920622" cy="122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2" name="Picture 4" descr="IMG_0006_NEW_00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58"/>
          <a:stretch>
            <a:fillRect/>
          </a:stretch>
        </p:blipFill>
        <p:spPr bwMode="auto">
          <a:xfrm>
            <a:off x="3241346" y="3517719"/>
            <a:ext cx="3111689" cy="128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3" name="Picture 5" descr="IMG_0006_NE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7"/>
          <a:stretch>
            <a:fillRect/>
          </a:stretch>
        </p:blipFill>
        <p:spPr bwMode="auto">
          <a:xfrm>
            <a:off x="3190168" y="1677622"/>
            <a:ext cx="3111689" cy="1392071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5095" name="Rectangle 7"/>
          <p:cNvSpPr>
            <a:spLocks noChangeArrowheads="1"/>
          </p:cNvSpPr>
          <p:nvPr/>
        </p:nvSpPr>
        <p:spPr bwMode="auto">
          <a:xfrm>
            <a:off x="2902424" y="2929802"/>
            <a:ext cx="300364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endParaRPr lang="en-US" altLang="en-US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5096" name="Rectangle 8"/>
          <p:cNvSpPr>
            <a:spLocks noChangeArrowheads="1"/>
          </p:cNvSpPr>
          <p:nvPr/>
        </p:nvSpPr>
        <p:spPr bwMode="auto">
          <a:xfrm>
            <a:off x="6339386" y="2984393"/>
            <a:ext cx="233035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altLang="en-US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5097" name="Rectangle 9"/>
          <p:cNvSpPr>
            <a:spLocks noChangeArrowheads="1"/>
          </p:cNvSpPr>
          <p:nvPr/>
        </p:nvSpPr>
        <p:spPr bwMode="auto">
          <a:xfrm>
            <a:off x="2742728" y="4693126"/>
            <a:ext cx="3657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endParaRPr lang="en-US" altLang="en-US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5098" name="Rectangle 10"/>
          <p:cNvSpPr>
            <a:spLocks noChangeArrowheads="1"/>
          </p:cNvSpPr>
          <p:nvPr/>
        </p:nvSpPr>
        <p:spPr bwMode="auto">
          <a:xfrm>
            <a:off x="5420448" y="4665828"/>
            <a:ext cx="4419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endParaRPr lang="en-US" altLang="en-US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895600" y="58738"/>
            <a:ext cx="3923197" cy="7604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endParaRPr lang="en-US" sz="2800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971800" y="857346"/>
            <a:ext cx="3873065" cy="419004"/>
          </a:xfrm>
          <a:prstGeom prst="ellipse">
            <a:avLst/>
          </a:prstGeom>
          <a:solidFill>
            <a:srgbClr val="7ADC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 trình thực hiện</a:t>
            </a:r>
          </a:p>
        </p:txBody>
      </p:sp>
      <p:grpSp>
        <p:nvGrpSpPr>
          <p:cNvPr id="14" name="Group 6"/>
          <p:cNvGrpSpPr>
            <a:grpSpLocks/>
          </p:cNvGrpSpPr>
          <p:nvPr/>
        </p:nvGrpSpPr>
        <p:grpSpPr bwMode="auto">
          <a:xfrm>
            <a:off x="54589" y="1735344"/>
            <a:ext cx="3272369" cy="1425145"/>
            <a:chOff x="960" y="1059"/>
            <a:chExt cx="3315" cy="2006"/>
          </a:xfrm>
        </p:grpSpPr>
        <p:grpSp>
          <p:nvGrpSpPr>
            <p:cNvPr id="15" name="Group 7"/>
            <p:cNvGrpSpPr>
              <a:grpSpLocks/>
            </p:cNvGrpSpPr>
            <p:nvPr/>
          </p:nvGrpSpPr>
          <p:grpSpPr bwMode="auto">
            <a:xfrm>
              <a:off x="960" y="1059"/>
              <a:ext cx="3125" cy="2006"/>
              <a:chOff x="1016" y="6809"/>
              <a:chExt cx="7811" cy="5027"/>
            </a:xfrm>
          </p:grpSpPr>
          <p:grpSp>
            <p:nvGrpSpPr>
              <p:cNvPr id="17" name="Group 8"/>
              <p:cNvGrpSpPr>
                <a:grpSpLocks/>
              </p:cNvGrpSpPr>
              <p:nvPr/>
            </p:nvGrpSpPr>
            <p:grpSpPr bwMode="auto">
              <a:xfrm>
                <a:off x="1016" y="6809"/>
                <a:ext cx="7240" cy="5027"/>
                <a:chOff x="2271" y="1620"/>
                <a:chExt cx="6248" cy="5027"/>
              </a:xfrm>
            </p:grpSpPr>
            <p:sp>
              <p:nvSpPr>
                <p:cNvPr id="22" name="Rectangle 9"/>
                <p:cNvSpPr>
                  <a:spLocks noChangeArrowheads="1"/>
                </p:cNvSpPr>
                <p:nvPr/>
              </p:nvSpPr>
              <p:spPr bwMode="auto">
                <a:xfrm>
                  <a:off x="2271" y="1620"/>
                  <a:ext cx="6248" cy="5027"/>
                </a:xfrm>
                <a:prstGeom prst="rect">
                  <a:avLst/>
                </a:prstGeom>
                <a:solidFill>
                  <a:srgbClr val="FFCCFF"/>
                </a:solidFill>
                <a:ln w="9525">
                  <a:solidFill>
                    <a:srgbClr val="FF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r>
                    <a:rPr lang="en-US" sz="900" dirty="0">
                      <a:solidFill>
                        <a:srgbClr val="000000"/>
                      </a:solidFill>
                    </a:rPr>
                    <a:t>      10       9       8       7        6        5       4       3        2        1</a:t>
                  </a:r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endParaRPr lang="en-US" dirty="0">
                    <a:latin typeface="Arial" charset="0"/>
                  </a:endParaRPr>
                </a:p>
              </p:txBody>
            </p:sp>
            <p:sp>
              <p:nvSpPr>
                <p:cNvPr id="23" name="Line 10"/>
                <p:cNvSpPr>
                  <a:spLocks noChangeShapeType="1"/>
                </p:cNvSpPr>
                <p:nvPr/>
              </p:nvSpPr>
              <p:spPr bwMode="auto">
                <a:xfrm>
                  <a:off x="2271" y="3588"/>
                  <a:ext cx="6248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4" name="Group 11"/>
                <p:cNvGrpSpPr>
                  <a:grpSpLocks/>
                </p:cNvGrpSpPr>
                <p:nvPr/>
              </p:nvGrpSpPr>
              <p:grpSpPr bwMode="auto">
                <a:xfrm>
                  <a:off x="2827" y="3531"/>
                  <a:ext cx="5124" cy="113"/>
                  <a:chOff x="2827" y="6134"/>
                  <a:chExt cx="5124" cy="113"/>
                </a:xfrm>
              </p:grpSpPr>
              <p:sp>
                <p:nvSpPr>
                  <p:cNvPr id="25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27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07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" name="Line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5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43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11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79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247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51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" name="Line 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815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" name="Line 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383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8" name="Group 22"/>
              <p:cNvGrpSpPr>
                <a:grpSpLocks/>
              </p:cNvGrpSpPr>
              <p:nvPr/>
            </p:nvGrpSpPr>
            <p:grpSpPr bwMode="auto">
              <a:xfrm>
                <a:off x="8256" y="6809"/>
                <a:ext cx="571" cy="1968"/>
                <a:chOff x="8516" y="7002"/>
                <a:chExt cx="571" cy="1968"/>
              </a:xfrm>
            </p:grpSpPr>
            <p:sp>
              <p:nvSpPr>
                <p:cNvPr id="19" name="Line 23"/>
                <p:cNvSpPr>
                  <a:spLocks noChangeShapeType="1"/>
                </p:cNvSpPr>
                <p:nvPr/>
              </p:nvSpPr>
              <p:spPr bwMode="auto">
                <a:xfrm>
                  <a:off x="8519" y="8969"/>
                  <a:ext cx="5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24"/>
                <p:cNvSpPr>
                  <a:spLocks noChangeShapeType="1"/>
                </p:cNvSpPr>
                <p:nvPr/>
              </p:nvSpPr>
              <p:spPr bwMode="auto">
                <a:xfrm>
                  <a:off x="8516" y="7018"/>
                  <a:ext cx="5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25"/>
                <p:cNvSpPr>
                  <a:spLocks noChangeShapeType="1"/>
                </p:cNvSpPr>
                <p:nvPr/>
              </p:nvSpPr>
              <p:spPr bwMode="auto">
                <a:xfrm>
                  <a:off x="8800" y="7002"/>
                  <a:ext cx="24" cy="196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16" name="Picture 26" descr="Untitled-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032" y="1104"/>
              <a:ext cx="243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-202032" y="1106122"/>
            <a:ext cx="300364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/>
          <a:p>
            <a:pPr algn="ctr" eaLnBrk="1" hangingPunct="1">
              <a:spcBef>
                <a:spcPct val="50000"/>
              </a:spcBef>
            </a:pPr>
            <a:r>
              <a:rPr lang="vi-VN" alt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Vạch dấu đường thêu</a:t>
            </a:r>
            <a:endParaRPr lang="en-US" alt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4098735" y="1108481"/>
            <a:ext cx="428440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/>
          <a:p>
            <a:pPr algn="ctr" eaLnBrk="1" hangingPunct="1">
              <a:spcBef>
                <a:spcPct val="50000"/>
              </a:spcBef>
            </a:pPr>
            <a:r>
              <a:rPr lang="vi-VN" alt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Thêu móc xích theo đường vạch dấu. </a:t>
            </a:r>
            <a:endParaRPr lang="en-US" alt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637214"/>
      </p:ext>
    </p:extLst>
  </p:cSld>
  <p:clrMapOvr>
    <a:masterClrMapping/>
  </p:clrMapOvr>
  <p:transition spd="slow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5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5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4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5" grpId="0"/>
      <p:bldP spid="345096" grpId="0"/>
      <p:bldP spid="345097" grpId="0"/>
      <p:bldP spid="345098" grpId="0"/>
      <p:bldP spid="12" grpId="0" animBg="1"/>
      <p:bldP spid="13" grpId="0" animBg="1"/>
      <p:bldP spid="35" grpId="0"/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143000" y="628650"/>
            <a:ext cx="70104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eaLnBrk="1" hangingPunct="1"/>
            <a:endParaRPr lang="vi-VN" altLang="en-US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1295400" y="1485900"/>
            <a:ext cx="6324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19050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2098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24574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29368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34163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38862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343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4800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52578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57150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61722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629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64770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2743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3200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3657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4114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4572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5029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5486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6019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17433" name="Group 25"/>
          <p:cNvGrpSpPr>
            <a:grpSpLocks/>
          </p:cNvGrpSpPr>
          <p:nvPr/>
        </p:nvGrpSpPr>
        <p:grpSpPr bwMode="auto">
          <a:xfrm rot="-371461">
            <a:off x="2209800" y="1200150"/>
            <a:ext cx="2819400" cy="255588"/>
            <a:chOff x="1776" y="3072"/>
            <a:chExt cx="1776" cy="214"/>
          </a:xfrm>
        </p:grpSpPr>
        <p:sp>
          <p:nvSpPr>
            <p:cNvPr id="17437" name="AutoShape 26"/>
            <p:cNvSpPr>
              <a:spLocks noChangeArrowheads="1"/>
            </p:cNvSpPr>
            <p:nvPr/>
          </p:nvSpPr>
          <p:spPr bwMode="auto">
            <a:xfrm rot="-4627610">
              <a:off x="2636" y="2210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17438" name="Oval 27"/>
            <p:cNvSpPr>
              <a:spLocks noChangeArrowheads="1"/>
            </p:cNvSpPr>
            <p:nvPr/>
          </p:nvSpPr>
          <p:spPr bwMode="auto">
            <a:xfrm rot="772390">
              <a:off x="3244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</p:grpSp>
      <p:sp>
        <p:nvSpPr>
          <p:cNvPr id="17434" name="Freeform 28"/>
          <p:cNvSpPr>
            <a:spLocks/>
          </p:cNvSpPr>
          <p:nvPr/>
        </p:nvSpPr>
        <p:spPr bwMode="auto">
          <a:xfrm>
            <a:off x="2768600" y="485775"/>
            <a:ext cx="3873500" cy="2895600"/>
          </a:xfrm>
          <a:custGeom>
            <a:avLst/>
            <a:gdLst>
              <a:gd name="T0" fmla="*/ 2147483647 w 2440"/>
              <a:gd name="T1" fmla="*/ 2147483647 h 2432"/>
              <a:gd name="T2" fmla="*/ 2147483647 w 2440"/>
              <a:gd name="T3" fmla="*/ 2147483647 h 2432"/>
              <a:gd name="T4" fmla="*/ 2147483647 w 2440"/>
              <a:gd name="T5" fmla="*/ 2147483647 h 2432"/>
              <a:gd name="T6" fmla="*/ 2147483647 w 2440"/>
              <a:gd name="T7" fmla="*/ 2147483647 h 2432"/>
              <a:gd name="T8" fmla="*/ 2147483647 w 2440"/>
              <a:gd name="T9" fmla="*/ 2147483647 h 2432"/>
              <a:gd name="T10" fmla="*/ 2147483647 w 2440"/>
              <a:gd name="T11" fmla="*/ 2147483647 h 2432"/>
              <a:gd name="T12" fmla="*/ 2147483647 w 2440"/>
              <a:gd name="T13" fmla="*/ 2147483647 h 2432"/>
              <a:gd name="T14" fmla="*/ 2147483647 w 2440"/>
              <a:gd name="T15" fmla="*/ 2147483647 h 2432"/>
              <a:gd name="T16" fmla="*/ 2147483647 w 2440"/>
              <a:gd name="T17" fmla="*/ 2147483647 h 2432"/>
              <a:gd name="T18" fmla="*/ 2147483647 w 2440"/>
              <a:gd name="T19" fmla="*/ 2147483647 h 2432"/>
              <a:gd name="T20" fmla="*/ 2147483647 w 2440"/>
              <a:gd name="T21" fmla="*/ 2147483647 h 2432"/>
              <a:gd name="T22" fmla="*/ 2147483647 w 2440"/>
              <a:gd name="T23" fmla="*/ 2147483647 h 2432"/>
              <a:gd name="T24" fmla="*/ 2147483647 w 2440"/>
              <a:gd name="T25" fmla="*/ 2147483647 h 2432"/>
              <a:gd name="T26" fmla="*/ 2147483647 w 2440"/>
              <a:gd name="T27" fmla="*/ 2147483647 h 2432"/>
              <a:gd name="T28" fmla="*/ 2147483647 w 2440"/>
              <a:gd name="T29" fmla="*/ 2147483647 h 2432"/>
              <a:gd name="T30" fmla="*/ 2147483647 w 2440"/>
              <a:gd name="T31" fmla="*/ 2147483647 h 2432"/>
              <a:gd name="T32" fmla="*/ 2147483647 w 2440"/>
              <a:gd name="T33" fmla="*/ 2147483647 h 2432"/>
              <a:gd name="T34" fmla="*/ 2147483647 w 2440"/>
              <a:gd name="T35" fmla="*/ 2147483647 h 2432"/>
              <a:gd name="T36" fmla="*/ 2147483647 w 2440"/>
              <a:gd name="T37" fmla="*/ 2147483647 h 2432"/>
              <a:gd name="T38" fmla="*/ 2147483647 w 2440"/>
              <a:gd name="T39" fmla="*/ 2147483647 h 243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440"/>
              <a:gd name="T61" fmla="*/ 0 h 2432"/>
              <a:gd name="T62" fmla="*/ 2440 w 2440"/>
              <a:gd name="T63" fmla="*/ 2432 h 243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440" h="2432">
                <a:moveTo>
                  <a:pt x="2432" y="840"/>
                </a:moveTo>
                <a:cubicBezTo>
                  <a:pt x="2424" y="784"/>
                  <a:pt x="2368" y="712"/>
                  <a:pt x="2336" y="648"/>
                </a:cubicBezTo>
                <a:cubicBezTo>
                  <a:pt x="2304" y="584"/>
                  <a:pt x="2280" y="544"/>
                  <a:pt x="2240" y="456"/>
                </a:cubicBezTo>
                <a:cubicBezTo>
                  <a:pt x="2200" y="368"/>
                  <a:pt x="2168" y="192"/>
                  <a:pt x="2096" y="120"/>
                </a:cubicBezTo>
                <a:cubicBezTo>
                  <a:pt x="2024" y="48"/>
                  <a:pt x="1960" y="40"/>
                  <a:pt x="1808" y="24"/>
                </a:cubicBezTo>
                <a:cubicBezTo>
                  <a:pt x="1656" y="8"/>
                  <a:pt x="1376" y="0"/>
                  <a:pt x="1184" y="24"/>
                </a:cubicBezTo>
                <a:cubicBezTo>
                  <a:pt x="992" y="48"/>
                  <a:pt x="824" y="104"/>
                  <a:pt x="656" y="168"/>
                </a:cubicBezTo>
                <a:cubicBezTo>
                  <a:pt x="488" y="232"/>
                  <a:pt x="272" y="304"/>
                  <a:pt x="176" y="408"/>
                </a:cubicBezTo>
                <a:cubicBezTo>
                  <a:pt x="80" y="512"/>
                  <a:pt x="104" y="600"/>
                  <a:pt x="80" y="792"/>
                </a:cubicBezTo>
                <a:cubicBezTo>
                  <a:pt x="56" y="984"/>
                  <a:pt x="0" y="1352"/>
                  <a:pt x="32" y="1560"/>
                </a:cubicBezTo>
                <a:cubicBezTo>
                  <a:pt x="64" y="1768"/>
                  <a:pt x="120" y="1904"/>
                  <a:pt x="272" y="2040"/>
                </a:cubicBezTo>
                <a:cubicBezTo>
                  <a:pt x="424" y="2176"/>
                  <a:pt x="728" y="2320"/>
                  <a:pt x="944" y="2376"/>
                </a:cubicBezTo>
                <a:cubicBezTo>
                  <a:pt x="1160" y="2432"/>
                  <a:pt x="1384" y="2400"/>
                  <a:pt x="1568" y="2376"/>
                </a:cubicBezTo>
                <a:cubicBezTo>
                  <a:pt x="1752" y="2352"/>
                  <a:pt x="1944" y="2296"/>
                  <a:pt x="2048" y="2232"/>
                </a:cubicBezTo>
                <a:cubicBezTo>
                  <a:pt x="2152" y="2168"/>
                  <a:pt x="2144" y="2096"/>
                  <a:pt x="2192" y="1992"/>
                </a:cubicBezTo>
                <a:cubicBezTo>
                  <a:pt x="2240" y="1888"/>
                  <a:pt x="2304" y="1728"/>
                  <a:pt x="2336" y="1608"/>
                </a:cubicBezTo>
                <a:cubicBezTo>
                  <a:pt x="2368" y="1488"/>
                  <a:pt x="2376" y="1360"/>
                  <a:pt x="2384" y="1272"/>
                </a:cubicBezTo>
                <a:cubicBezTo>
                  <a:pt x="2392" y="1184"/>
                  <a:pt x="2384" y="1128"/>
                  <a:pt x="2384" y="1080"/>
                </a:cubicBezTo>
                <a:cubicBezTo>
                  <a:pt x="2384" y="1032"/>
                  <a:pt x="2376" y="1024"/>
                  <a:pt x="2384" y="984"/>
                </a:cubicBezTo>
                <a:cubicBezTo>
                  <a:pt x="2392" y="944"/>
                  <a:pt x="2440" y="896"/>
                  <a:pt x="2432" y="840"/>
                </a:cubicBezTo>
                <a:close/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7435" name="Line 29"/>
          <p:cNvSpPr>
            <a:spLocks noChangeShapeType="1"/>
          </p:cNvSpPr>
          <p:nvPr/>
        </p:nvSpPr>
        <p:spPr bwMode="auto">
          <a:xfrm>
            <a:off x="4953000" y="1371600"/>
            <a:ext cx="1219200" cy="1143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7436" name="Freeform 30"/>
          <p:cNvSpPr>
            <a:spLocks/>
          </p:cNvSpPr>
          <p:nvPr/>
        </p:nvSpPr>
        <p:spPr bwMode="auto">
          <a:xfrm>
            <a:off x="4822826" y="1257300"/>
            <a:ext cx="858838" cy="522288"/>
          </a:xfrm>
          <a:custGeom>
            <a:avLst/>
            <a:gdLst>
              <a:gd name="T0" fmla="*/ 2147483647 w 541"/>
              <a:gd name="T1" fmla="*/ 2147483647 h 439"/>
              <a:gd name="T2" fmla="*/ 2147483647 w 541"/>
              <a:gd name="T3" fmla="*/ 2147483647 h 439"/>
              <a:gd name="T4" fmla="*/ 2147483647 w 541"/>
              <a:gd name="T5" fmla="*/ 2147483647 h 439"/>
              <a:gd name="T6" fmla="*/ 2147483647 w 541"/>
              <a:gd name="T7" fmla="*/ 2147483647 h 439"/>
              <a:gd name="T8" fmla="*/ 2147483647 w 541"/>
              <a:gd name="T9" fmla="*/ 2147483647 h 439"/>
              <a:gd name="T10" fmla="*/ 2147483647 w 541"/>
              <a:gd name="T11" fmla="*/ 2147483647 h 4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41"/>
              <a:gd name="T19" fmla="*/ 0 h 439"/>
              <a:gd name="T20" fmla="*/ 541 w 541"/>
              <a:gd name="T21" fmla="*/ 439 h 4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41" h="439">
                <a:moveTo>
                  <a:pt x="75" y="69"/>
                </a:moveTo>
                <a:cubicBezTo>
                  <a:pt x="188" y="178"/>
                  <a:pt x="0" y="0"/>
                  <a:pt x="144" y="123"/>
                </a:cubicBezTo>
                <a:cubicBezTo>
                  <a:pt x="211" y="180"/>
                  <a:pt x="262" y="239"/>
                  <a:pt x="336" y="288"/>
                </a:cubicBezTo>
                <a:cubicBezTo>
                  <a:pt x="380" y="355"/>
                  <a:pt x="390" y="357"/>
                  <a:pt x="473" y="384"/>
                </a:cubicBezTo>
                <a:cubicBezTo>
                  <a:pt x="489" y="389"/>
                  <a:pt x="501" y="401"/>
                  <a:pt x="514" y="411"/>
                </a:cubicBezTo>
                <a:cubicBezTo>
                  <a:pt x="524" y="419"/>
                  <a:pt x="541" y="439"/>
                  <a:pt x="541" y="439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0231686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143000" y="628650"/>
            <a:ext cx="70104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eaLnBrk="1" hangingPunct="1"/>
            <a:endParaRPr lang="vi-VN" altLang="en-US"/>
          </a:p>
        </p:txBody>
      </p:sp>
      <p:sp>
        <p:nvSpPr>
          <p:cNvPr id="18435" name="Line 4"/>
          <p:cNvSpPr>
            <a:spLocks noChangeShapeType="1"/>
          </p:cNvSpPr>
          <p:nvPr/>
        </p:nvSpPr>
        <p:spPr bwMode="auto">
          <a:xfrm>
            <a:off x="1295400" y="1485900"/>
            <a:ext cx="6324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8436" name="Line 5"/>
          <p:cNvSpPr>
            <a:spLocks noChangeShapeType="1"/>
          </p:cNvSpPr>
          <p:nvPr/>
        </p:nvSpPr>
        <p:spPr bwMode="auto">
          <a:xfrm>
            <a:off x="19050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22098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8438" name="Line 7"/>
          <p:cNvSpPr>
            <a:spLocks noChangeShapeType="1"/>
          </p:cNvSpPr>
          <p:nvPr/>
        </p:nvSpPr>
        <p:spPr bwMode="auto">
          <a:xfrm>
            <a:off x="24574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8439" name="Line 8"/>
          <p:cNvSpPr>
            <a:spLocks noChangeShapeType="1"/>
          </p:cNvSpPr>
          <p:nvPr/>
        </p:nvSpPr>
        <p:spPr bwMode="auto">
          <a:xfrm>
            <a:off x="29368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8440" name="Line 9"/>
          <p:cNvSpPr>
            <a:spLocks noChangeShapeType="1"/>
          </p:cNvSpPr>
          <p:nvPr/>
        </p:nvSpPr>
        <p:spPr bwMode="auto">
          <a:xfrm>
            <a:off x="34163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8441" name="Line 10"/>
          <p:cNvSpPr>
            <a:spLocks noChangeShapeType="1"/>
          </p:cNvSpPr>
          <p:nvPr/>
        </p:nvSpPr>
        <p:spPr bwMode="auto">
          <a:xfrm>
            <a:off x="38862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8442" name="Line 11"/>
          <p:cNvSpPr>
            <a:spLocks noChangeShapeType="1"/>
          </p:cNvSpPr>
          <p:nvPr/>
        </p:nvSpPr>
        <p:spPr bwMode="auto">
          <a:xfrm>
            <a:off x="4343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8443" name="Line 12"/>
          <p:cNvSpPr>
            <a:spLocks noChangeShapeType="1"/>
          </p:cNvSpPr>
          <p:nvPr/>
        </p:nvSpPr>
        <p:spPr bwMode="auto">
          <a:xfrm>
            <a:off x="4800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8444" name="Line 13"/>
          <p:cNvSpPr>
            <a:spLocks noChangeShapeType="1"/>
          </p:cNvSpPr>
          <p:nvPr/>
        </p:nvSpPr>
        <p:spPr bwMode="auto">
          <a:xfrm>
            <a:off x="52578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8445" name="Line 14"/>
          <p:cNvSpPr>
            <a:spLocks noChangeShapeType="1"/>
          </p:cNvSpPr>
          <p:nvPr/>
        </p:nvSpPr>
        <p:spPr bwMode="auto">
          <a:xfrm>
            <a:off x="57150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8446" name="Line 15"/>
          <p:cNvSpPr>
            <a:spLocks noChangeShapeType="1"/>
          </p:cNvSpPr>
          <p:nvPr/>
        </p:nvSpPr>
        <p:spPr bwMode="auto">
          <a:xfrm>
            <a:off x="61722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8447" name="Line 16"/>
          <p:cNvSpPr>
            <a:spLocks noChangeShapeType="1"/>
          </p:cNvSpPr>
          <p:nvPr/>
        </p:nvSpPr>
        <p:spPr bwMode="auto">
          <a:xfrm>
            <a:off x="6629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8448" name="Text Box 17"/>
          <p:cNvSpPr txBox="1">
            <a:spLocks noChangeArrowheads="1"/>
          </p:cNvSpPr>
          <p:nvPr/>
        </p:nvSpPr>
        <p:spPr bwMode="auto">
          <a:xfrm>
            <a:off x="64770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449" name="Text Box 18"/>
          <p:cNvSpPr txBox="1">
            <a:spLocks noChangeArrowheads="1"/>
          </p:cNvSpPr>
          <p:nvPr/>
        </p:nvSpPr>
        <p:spPr bwMode="auto">
          <a:xfrm>
            <a:off x="2743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8450" name="Text Box 19"/>
          <p:cNvSpPr txBox="1">
            <a:spLocks noChangeArrowheads="1"/>
          </p:cNvSpPr>
          <p:nvPr/>
        </p:nvSpPr>
        <p:spPr bwMode="auto">
          <a:xfrm>
            <a:off x="3200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8451" name="Text Box 20"/>
          <p:cNvSpPr txBox="1">
            <a:spLocks noChangeArrowheads="1"/>
          </p:cNvSpPr>
          <p:nvPr/>
        </p:nvSpPr>
        <p:spPr bwMode="auto">
          <a:xfrm>
            <a:off x="3657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8452" name="Text Box 21"/>
          <p:cNvSpPr txBox="1">
            <a:spLocks noChangeArrowheads="1"/>
          </p:cNvSpPr>
          <p:nvPr/>
        </p:nvSpPr>
        <p:spPr bwMode="auto">
          <a:xfrm>
            <a:off x="4114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8453" name="Text Box 22"/>
          <p:cNvSpPr txBox="1">
            <a:spLocks noChangeArrowheads="1"/>
          </p:cNvSpPr>
          <p:nvPr/>
        </p:nvSpPr>
        <p:spPr bwMode="auto">
          <a:xfrm>
            <a:off x="4572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8454" name="Text Box 23"/>
          <p:cNvSpPr txBox="1">
            <a:spLocks noChangeArrowheads="1"/>
          </p:cNvSpPr>
          <p:nvPr/>
        </p:nvSpPr>
        <p:spPr bwMode="auto">
          <a:xfrm>
            <a:off x="5029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455" name="Text Box 24"/>
          <p:cNvSpPr txBox="1">
            <a:spLocks noChangeArrowheads="1"/>
          </p:cNvSpPr>
          <p:nvPr/>
        </p:nvSpPr>
        <p:spPr bwMode="auto">
          <a:xfrm>
            <a:off x="5486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456" name="Text Box 25"/>
          <p:cNvSpPr txBox="1">
            <a:spLocks noChangeArrowheads="1"/>
          </p:cNvSpPr>
          <p:nvPr/>
        </p:nvSpPr>
        <p:spPr bwMode="auto">
          <a:xfrm>
            <a:off x="6019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18457" name="Group 28"/>
          <p:cNvGrpSpPr>
            <a:grpSpLocks/>
          </p:cNvGrpSpPr>
          <p:nvPr/>
        </p:nvGrpSpPr>
        <p:grpSpPr bwMode="auto">
          <a:xfrm rot="-371461">
            <a:off x="2209800" y="1200150"/>
            <a:ext cx="2819400" cy="255588"/>
            <a:chOff x="1776" y="3072"/>
            <a:chExt cx="1776" cy="214"/>
          </a:xfrm>
        </p:grpSpPr>
        <p:sp>
          <p:nvSpPr>
            <p:cNvPr id="18461" name="AutoShape 29"/>
            <p:cNvSpPr>
              <a:spLocks noChangeArrowheads="1"/>
            </p:cNvSpPr>
            <p:nvPr/>
          </p:nvSpPr>
          <p:spPr bwMode="auto">
            <a:xfrm rot="-4627610">
              <a:off x="2636" y="2210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18462" name="Oval 30"/>
            <p:cNvSpPr>
              <a:spLocks noChangeArrowheads="1"/>
            </p:cNvSpPr>
            <p:nvPr/>
          </p:nvSpPr>
          <p:spPr bwMode="auto">
            <a:xfrm rot="772390">
              <a:off x="3244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</p:grpSp>
      <p:sp>
        <p:nvSpPr>
          <p:cNvPr id="18458" name="Freeform 33"/>
          <p:cNvSpPr>
            <a:spLocks/>
          </p:cNvSpPr>
          <p:nvPr/>
        </p:nvSpPr>
        <p:spPr bwMode="auto">
          <a:xfrm>
            <a:off x="2768600" y="485775"/>
            <a:ext cx="3873500" cy="2895600"/>
          </a:xfrm>
          <a:custGeom>
            <a:avLst/>
            <a:gdLst>
              <a:gd name="T0" fmla="*/ 2147483647 w 2440"/>
              <a:gd name="T1" fmla="*/ 2147483647 h 2432"/>
              <a:gd name="T2" fmla="*/ 2147483647 w 2440"/>
              <a:gd name="T3" fmla="*/ 2147483647 h 2432"/>
              <a:gd name="T4" fmla="*/ 2147483647 w 2440"/>
              <a:gd name="T5" fmla="*/ 2147483647 h 2432"/>
              <a:gd name="T6" fmla="*/ 2147483647 w 2440"/>
              <a:gd name="T7" fmla="*/ 2147483647 h 2432"/>
              <a:gd name="T8" fmla="*/ 2147483647 w 2440"/>
              <a:gd name="T9" fmla="*/ 2147483647 h 2432"/>
              <a:gd name="T10" fmla="*/ 2147483647 w 2440"/>
              <a:gd name="T11" fmla="*/ 2147483647 h 2432"/>
              <a:gd name="T12" fmla="*/ 2147483647 w 2440"/>
              <a:gd name="T13" fmla="*/ 2147483647 h 2432"/>
              <a:gd name="T14" fmla="*/ 2147483647 w 2440"/>
              <a:gd name="T15" fmla="*/ 2147483647 h 2432"/>
              <a:gd name="T16" fmla="*/ 2147483647 w 2440"/>
              <a:gd name="T17" fmla="*/ 2147483647 h 2432"/>
              <a:gd name="T18" fmla="*/ 2147483647 w 2440"/>
              <a:gd name="T19" fmla="*/ 2147483647 h 2432"/>
              <a:gd name="T20" fmla="*/ 2147483647 w 2440"/>
              <a:gd name="T21" fmla="*/ 2147483647 h 2432"/>
              <a:gd name="T22" fmla="*/ 2147483647 w 2440"/>
              <a:gd name="T23" fmla="*/ 2147483647 h 2432"/>
              <a:gd name="T24" fmla="*/ 2147483647 w 2440"/>
              <a:gd name="T25" fmla="*/ 2147483647 h 2432"/>
              <a:gd name="T26" fmla="*/ 2147483647 w 2440"/>
              <a:gd name="T27" fmla="*/ 2147483647 h 2432"/>
              <a:gd name="T28" fmla="*/ 2147483647 w 2440"/>
              <a:gd name="T29" fmla="*/ 2147483647 h 2432"/>
              <a:gd name="T30" fmla="*/ 2147483647 w 2440"/>
              <a:gd name="T31" fmla="*/ 2147483647 h 2432"/>
              <a:gd name="T32" fmla="*/ 2147483647 w 2440"/>
              <a:gd name="T33" fmla="*/ 2147483647 h 2432"/>
              <a:gd name="T34" fmla="*/ 2147483647 w 2440"/>
              <a:gd name="T35" fmla="*/ 2147483647 h 2432"/>
              <a:gd name="T36" fmla="*/ 2147483647 w 2440"/>
              <a:gd name="T37" fmla="*/ 2147483647 h 2432"/>
              <a:gd name="T38" fmla="*/ 2147483647 w 2440"/>
              <a:gd name="T39" fmla="*/ 2147483647 h 243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440"/>
              <a:gd name="T61" fmla="*/ 0 h 2432"/>
              <a:gd name="T62" fmla="*/ 2440 w 2440"/>
              <a:gd name="T63" fmla="*/ 2432 h 243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440" h="2432">
                <a:moveTo>
                  <a:pt x="2432" y="840"/>
                </a:moveTo>
                <a:cubicBezTo>
                  <a:pt x="2424" y="784"/>
                  <a:pt x="2368" y="712"/>
                  <a:pt x="2336" y="648"/>
                </a:cubicBezTo>
                <a:cubicBezTo>
                  <a:pt x="2304" y="584"/>
                  <a:pt x="2280" y="544"/>
                  <a:pt x="2240" y="456"/>
                </a:cubicBezTo>
                <a:cubicBezTo>
                  <a:pt x="2200" y="368"/>
                  <a:pt x="2168" y="192"/>
                  <a:pt x="2096" y="120"/>
                </a:cubicBezTo>
                <a:cubicBezTo>
                  <a:pt x="2024" y="48"/>
                  <a:pt x="1960" y="40"/>
                  <a:pt x="1808" y="24"/>
                </a:cubicBezTo>
                <a:cubicBezTo>
                  <a:pt x="1656" y="8"/>
                  <a:pt x="1376" y="0"/>
                  <a:pt x="1184" y="24"/>
                </a:cubicBezTo>
                <a:cubicBezTo>
                  <a:pt x="992" y="48"/>
                  <a:pt x="824" y="104"/>
                  <a:pt x="656" y="168"/>
                </a:cubicBezTo>
                <a:cubicBezTo>
                  <a:pt x="488" y="232"/>
                  <a:pt x="272" y="304"/>
                  <a:pt x="176" y="408"/>
                </a:cubicBezTo>
                <a:cubicBezTo>
                  <a:pt x="80" y="512"/>
                  <a:pt x="104" y="600"/>
                  <a:pt x="80" y="792"/>
                </a:cubicBezTo>
                <a:cubicBezTo>
                  <a:pt x="56" y="984"/>
                  <a:pt x="0" y="1352"/>
                  <a:pt x="32" y="1560"/>
                </a:cubicBezTo>
                <a:cubicBezTo>
                  <a:pt x="64" y="1768"/>
                  <a:pt x="120" y="1904"/>
                  <a:pt x="272" y="2040"/>
                </a:cubicBezTo>
                <a:cubicBezTo>
                  <a:pt x="424" y="2176"/>
                  <a:pt x="728" y="2320"/>
                  <a:pt x="944" y="2376"/>
                </a:cubicBezTo>
                <a:cubicBezTo>
                  <a:pt x="1160" y="2432"/>
                  <a:pt x="1384" y="2400"/>
                  <a:pt x="1568" y="2376"/>
                </a:cubicBezTo>
                <a:cubicBezTo>
                  <a:pt x="1752" y="2352"/>
                  <a:pt x="1944" y="2296"/>
                  <a:pt x="2048" y="2232"/>
                </a:cubicBezTo>
                <a:cubicBezTo>
                  <a:pt x="2152" y="2168"/>
                  <a:pt x="2144" y="2096"/>
                  <a:pt x="2192" y="1992"/>
                </a:cubicBezTo>
                <a:cubicBezTo>
                  <a:pt x="2240" y="1888"/>
                  <a:pt x="2304" y="1728"/>
                  <a:pt x="2336" y="1608"/>
                </a:cubicBezTo>
                <a:cubicBezTo>
                  <a:pt x="2368" y="1488"/>
                  <a:pt x="2376" y="1360"/>
                  <a:pt x="2384" y="1272"/>
                </a:cubicBezTo>
                <a:cubicBezTo>
                  <a:pt x="2392" y="1184"/>
                  <a:pt x="2384" y="1128"/>
                  <a:pt x="2384" y="1080"/>
                </a:cubicBezTo>
                <a:cubicBezTo>
                  <a:pt x="2384" y="1032"/>
                  <a:pt x="2376" y="1024"/>
                  <a:pt x="2384" y="984"/>
                </a:cubicBezTo>
                <a:cubicBezTo>
                  <a:pt x="2392" y="944"/>
                  <a:pt x="2440" y="896"/>
                  <a:pt x="2432" y="840"/>
                </a:cubicBezTo>
                <a:close/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8459" name="Line 34"/>
          <p:cNvSpPr>
            <a:spLocks noChangeShapeType="1"/>
          </p:cNvSpPr>
          <p:nvPr/>
        </p:nvSpPr>
        <p:spPr bwMode="auto">
          <a:xfrm>
            <a:off x="4953000" y="1371600"/>
            <a:ext cx="1219200" cy="1143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8460" name="Freeform 35"/>
          <p:cNvSpPr>
            <a:spLocks/>
          </p:cNvSpPr>
          <p:nvPr/>
        </p:nvSpPr>
        <p:spPr bwMode="auto">
          <a:xfrm>
            <a:off x="4822826" y="1257300"/>
            <a:ext cx="858838" cy="522288"/>
          </a:xfrm>
          <a:custGeom>
            <a:avLst/>
            <a:gdLst>
              <a:gd name="T0" fmla="*/ 2147483647 w 541"/>
              <a:gd name="T1" fmla="*/ 2147483647 h 439"/>
              <a:gd name="T2" fmla="*/ 2147483647 w 541"/>
              <a:gd name="T3" fmla="*/ 2147483647 h 439"/>
              <a:gd name="T4" fmla="*/ 2147483647 w 541"/>
              <a:gd name="T5" fmla="*/ 2147483647 h 439"/>
              <a:gd name="T6" fmla="*/ 2147483647 w 541"/>
              <a:gd name="T7" fmla="*/ 2147483647 h 439"/>
              <a:gd name="T8" fmla="*/ 2147483647 w 541"/>
              <a:gd name="T9" fmla="*/ 2147483647 h 439"/>
              <a:gd name="T10" fmla="*/ 2147483647 w 541"/>
              <a:gd name="T11" fmla="*/ 2147483647 h 4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41"/>
              <a:gd name="T19" fmla="*/ 0 h 439"/>
              <a:gd name="T20" fmla="*/ 541 w 541"/>
              <a:gd name="T21" fmla="*/ 439 h 4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41" h="439">
                <a:moveTo>
                  <a:pt x="75" y="69"/>
                </a:moveTo>
                <a:cubicBezTo>
                  <a:pt x="188" y="178"/>
                  <a:pt x="0" y="0"/>
                  <a:pt x="144" y="123"/>
                </a:cubicBezTo>
                <a:cubicBezTo>
                  <a:pt x="211" y="180"/>
                  <a:pt x="262" y="239"/>
                  <a:pt x="336" y="288"/>
                </a:cubicBezTo>
                <a:cubicBezTo>
                  <a:pt x="380" y="355"/>
                  <a:pt x="390" y="357"/>
                  <a:pt x="473" y="384"/>
                </a:cubicBezTo>
                <a:cubicBezTo>
                  <a:pt x="489" y="389"/>
                  <a:pt x="501" y="401"/>
                  <a:pt x="514" y="411"/>
                </a:cubicBezTo>
                <a:cubicBezTo>
                  <a:pt x="524" y="419"/>
                  <a:pt x="541" y="439"/>
                  <a:pt x="541" y="439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9724898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066800" y="800100"/>
            <a:ext cx="70104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19459" name="Line 4"/>
          <p:cNvSpPr>
            <a:spLocks noChangeShapeType="1"/>
          </p:cNvSpPr>
          <p:nvPr/>
        </p:nvSpPr>
        <p:spPr bwMode="auto">
          <a:xfrm>
            <a:off x="1143000" y="14859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19050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22098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9462" name="Line 7"/>
          <p:cNvSpPr>
            <a:spLocks noChangeShapeType="1"/>
          </p:cNvSpPr>
          <p:nvPr/>
        </p:nvSpPr>
        <p:spPr bwMode="auto">
          <a:xfrm>
            <a:off x="24574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9463" name="Line 8"/>
          <p:cNvSpPr>
            <a:spLocks noChangeShapeType="1"/>
          </p:cNvSpPr>
          <p:nvPr/>
        </p:nvSpPr>
        <p:spPr bwMode="auto">
          <a:xfrm>
            <a:off x="29368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9464" name="Line 9"/>
          <p:cNvSpPr>
            <a:spLocks noChangeShapeType="1"/>
          </p:cNvSpPr>
          <p:nvPr/>
        </p:nvSpPr>
        <p:spPr bwMode="auto">
          <a:xfrm>
            <a:off x="34163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9465" name="Line 10"/>
          <p:cNvSpPr>
            <a:spLocks noChangeShapeType="1"/>
          </p:cNvSpPr>
          <p:nvPr/>
        </p:nvSpPr>
        <p:spPr bwMode="auto">
          <a:xfrm>
            <a:off x="38862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9466" name="Line 11"/>
          <p:cNvSpPr>
            <a:spLocks noChangeShapeType="1"/>
          </p:cNvSpPr>
          <p:nvPr/>
        </p:nvSpPr>
        <p:spPr bwMode="auto">
          <a:xfrm>
            <a:off x="4343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9467" name="Line 12"/>
          <p:cNvSpPr>
            <a:spLocks noChangeShapeType="1"/>
          </p:cNvSpPr>
          <p:nvPr/>
        </p:nvSpPr>
        <p:spPr bwMode="auto">
          <a:xfrm>
            <a:off x="4800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9468" name="Line 13"/>
          <p:cNvSpPr>
            <a:spLocks noChangeShapeType="1"/>
          </p:cNvSpPr>
          <p:nvPr/>
        </p:nvSpPr>
        <p:spPr bwMode="auto">
          <a:xfrm>
            <a:off x="52578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9469" name="Line 14"/>
          <p:cNvSpPr>
            <a:spLocks noChangeShapeType="1"/>
          </p:cNvSpPr>
          <p:nvPr/>
        </p:nvSpPr>
        <p:spPr bwMode="auto">
          <a:xfrm>
            <a:off x="57150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9470" name="Line 15"/>
          <p:cNvSpPr>
            <a:spLocks noChangeShapeType="1"/>
          </p:cNvSpPr>
          <p:nvPr/>
        </p:nvSpPr>
        <p:spPr bwMode="auto">
          <a:xfrm>
            <a:off x="61722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9471" name="Line 16"/>
          <p:cNvSpPr>
            <a:spLocks noChangeShapeType="1"/>
          </p:cNvSpPr>
          <p:nvPr/>
        </p:nvSpPr>
        <p:spPr bwMode="auto">
          <a:xfrm>
            <a:off x="6629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9472" name="Text Box 17"/>
          <p:cNvSpPr txBox="1">
            <a:spLocks noChangeArrowheads="1"/>
          </p:cNvSpPr>
          <p:nvPr/>
        </p:nvSpPr>
        <p:spPr bwMode="auto">
          <a:xfrm>
            <a:off x="64770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473" name="Text Box 18"/>
          <p:cNvSpPr txBox="1">
            <a:spLocks noChangeArrowheads="1"/>
          </p:cNvSpPr>
          <p:nvPr/>
        </p:nvSpPr>
        <p:spPr bwMode="auto">
          <a:xfrm>
            <a:off x="2743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9474" name="Text Box 19"/>
          <p:cNvSpPr txBox="1">
            <a:spLocks noChangeArrowheads="1"/>
          </p:cNvSpPr>
          <p:nvPr/>
        </p:nvSpPr>
        <p:spPr bwMode="auto">
          <a:xfrm>
            <a:off x="3200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9475" name="Text Box 20"/>
          <p:cNvSpPr txBox="1">
            <a:spLocks noChangeArrowheads="1"/>
          </p:cNvSpPr>
          <p:nvPr/>
        </p:nvSpPr>
        <p:spPr bwMode="auto">
          <a:xfrm>
            <a:off x="3657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9476" name="Text Box 21"/>
          <p:cNvSpPr txBox="1">
            <a:spLocks noChangeArrowheads="1"/>
          </p:cNvSpPr>
          <p:nvPr/>
        </p:nvSpPr>
        <p:spPr bwMode="auto">
          <a:xfrm>
            <a:off x="4114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9477" name="Text Box 22"/>
          <p:cNvSpPr txBox="1">
            <a:spLocks noChangeArrowheads="1"/>
          </p:cNvSpPr>
          <p:nvPr/>
        </p:nvSpPr>
        <p:spPr bwMode="auto">
          <a:xfrm>
            <a:off x="4572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9478" name="Text Box 23"/>
          <p:cNvSpPr txBox="1">
            <a:spLocks noChangeArrowheads="1"/>
          </p:cNvSpPr>
          <p:nvPr/>
        </p:nvSpPr>
        <p:spPr bwMode="auto">
          <a:xfrm>
            <a:off x="5029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479" name="Text Box 24"/>
          <p:cNvSpPr txBox="1">
            <a:spLocks noChangeArrowheads="1"/>
          </p:cNvSpPr>
          <p:nvPr/>
        </p:nvSpPr>
        <p:spPr bwMode="auto">
          <a:xfrm>
            <a:off x="5486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9480" name="Text Box 25"/>
          <p:cNvSpPr txBox="1">
            <a:spLocks noChangeArrowheads="1"/>
          </p:cNvSpPr>
          <p:nvPr/>
        </p:nvSpPr>
        <p:spPr bwMode="auto">
          <a:xfrm>
            <a:off x="6019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19481" name="Group 28"/>
          <p:cNvGrpSpPr>
            <a:grpSpLocks/>
          </p:cNvGrpSpPr>
          <p:nvPr/>
        </p:nvGrpSpPr>
        <p:grpSpPr bwMode="auto">
          <a:xfrm rot="-371461">
            <a:off x="0" y="971550"/>
            <a:ext cx="2819400" cy="255588"/>
            <a:chOff x="1776" y="3072"/>
            <a:chExt cx="1776" cy="214"/>
          </a:xfrm>
        </p:grpSpPr>
        <p:sp>
          <p:nvSpPr>
            <p:cNvPr id="19485" name="AutoShape 29"/>
            <p:cNvSpPr>
              <a:spLocks noChangeArrowheads="1"/>
            </p:cNvSpPr>
            <p:nvPr/>
          </p:nvSpPr>
          <p:spPr bwMode="auto">
            <a:xfrm rot="-4627610">
              <a:off x="2636" y="2210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19486" name="Oval 30"/>
            <p:cNvSpPr>
              <a:spLocks noChangeArrowheads="1"/>
            </p:cNvSpPr>
            <p:nvPr/>
          </p:nvSpPr>
          <p:spPr bwMode="auto">
            <a:xfrm rot="772390">
              <a:off x="3244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</p:grpSp>
      <p:sp>
        <p:nvSpPr>
          <p:cNvPr id="19482" name="Line 32"/>
          <p:cNvSpPr>
            <a:spLocks noChangeShapeType="1"/>
          </p:cNvSpPr>
          <p:nvPr/>
        </p:nvSpPr>
        <p:spPr bwMode="auto">
          <a:xfrm>
            <a:off x="2667000" y="1143000"/>
            <a:ext cx="3505200" cy="3429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9483" name="Freeform 33"/>
          <p:cNvSpPr>
            <a:spLocks/>
          </p:cNvSpPr>
          <p:nvPr/>
        </p:nvSpPr>
        <p:spPr bwMode="auto">
          <a:xfrm>
            <a:off x="3225801" y="581026"/>
            <a:ext cx="3403600" cy="2257425"/>
          </a:xfrm>
          <a:custGeom>
            <a:avLst/>
            <a:gdLst>
              <a:gd name="T0" fmla="*/ 2147483647 w 2144"/>
              <a:gd name="T1" fmla="*/ 2147483647 h 1896"/>
              <a:gd name="T2" fmla="*/ 2147483647 w 2144"/>
              <a:gd name="T3" fmla="*/ 2147483647 h 1896"/>
              <a:gd name="T4" fmla="*/ 2147483647 w 2144"/>
              <a:gd name="T5" fmla="*/ 2147483647 h 1896"/>
              <a:gd name="T6" fmla="*/ 2147483647 w 2144"/>
              <a:gd name="T7" fmla="*/ 2147483647 h 1896"/>
              <a:gd name="T8" fmla="*/ 2147483647 w 2144"/>
              <a:gd name="T9" fmla="*/ 2147483647 h 1896"/>
              <a:gd name="T10" fmla="*/ 2147483647 w 2144"/>
              <a:gd name="T11" fmla="*/ 2147483647 h 1896"/>
              <a:gd name="T12" fmla="*/ 2147483647 w 2144"/>
              <a:gd name="T13" fmla="*/ 2147483647 h 1896"/>
              <a:gd name="T14" fmla="*/ 2147483647 w 2144"/>
              <a:gd name="T15" fmla="*/ 2147483647 h 1896"/>
              <a:gd name="T16" fmla="*/ 2147483647 w 2144"/>
              <a:gd name="T17" fmla="*/ 2147483647 h 1896"/>
              <a:gd name="T18" fmla="*/ 2147483647 w 2144"/>
              <a:gd name="T19" fmla="*/ 2147483647 h 1896"/>
              <a:gd name="T20" fmla="*/ 2147483647 w 2144"/>
              <a:gd name="T21" fmla="*/ 2147483647 h 1896"/>
              <a:gd name="T22" fmla="*/ 2147483647 w 2144"/>
              <a:gd name="T23" fmla="*/ 2147483647 h 1896"/>
              <a:gd name="T24" fmla="*/ 2147483647 w 2144"/>
              <a:gd name="T25" fmla="*/ 2147483647 h 1896"/>
              <a:gd name="T26" fmla="*/ 2147483647 w 2144"/>
              <a:gd name="T27" fmla="*/ 2147483647 h 189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44"/>
              <a:gd name="T43" fmla="*/ 0 h 1896"/>
              <a:gd name="T44" fmla="*/ 2144 w 2144"/>
              <a:gd name="T45" fmla="*/ 1896 h 189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44" h="1896">
                <a:moveTo>
                  <a:pt x="2144" y="760"/>
                </a:moveTo>
                <a:cubicBezTo>
                  <a:pt x="2144" y="704"/>
                  <a:pt x="2128" y="696"/>
                  <a:pt x="2096" y="616"/>
                </a:cubicBezTo>
                <a:cubicBezTo>
                  <a:pt x="2064" y="536"/>
                  <a:pt x="2048" y="376"/>
                  <a:pt x="1952" y="280"/>
                </a:cubicBezTo>
                <a:cubicBezTo>
                  <a:pt x="1856" y="184"/>
                  <a:pt x="1712" y="80"/>
                  <a:pt x="1520" y="40"/>
                </a:cubicBezTo>
                <a:cubicBezTo>
                  <a:pt x="1328" y="0"/>
                  <a:pt x="992" y="16"/>
                  <a:pt x="800" y="40"/>
                </a:cubicBezTo>
                <a:cubicBezTo>
                  <a:pt x="608" y="64"/>
                  <a:pt x="496" y="72"/>
                  <a:pt x="368" y="184"/>
                </a:cubicBezTo>
                <a:cubicBezTo>
                  <a:pt x="240" y="296"/>
                  <a:pt x="64" y="520"/>
                  <a:pt x="32" y="712"/>
                </a:cubicBezTo>
                <a:cubicBezTo>
                  <a:pt x="0" y="904"/>
                  <a:pt x="24" y="1152"/>
                  <a:pt x="176" y="1336"/>
                </a:cubicBezTo>
                <a:cubicBezTo>
                  <a:pt x="328" y="1520"/>
                  <a:pt x="704" y="1736"/>
                  <a:pt x="944" y="1816"/>
                </a:cubicBezTo>
                <a:cubicBezTo>
                  <a:pt x="1184" y="1896"/>
                  <a:pt x="1464" y="1864"/>
                  <a:pt x="1616" y="1816"/>
                </a:cubicBezTo>
                <a:cubicBezTo>
                  <a:pt x="1768" y="1768"/>
                  <a:pt x="1784" y="1640"/>
                  <a:pt x="1856" y="1528"/>
                </a:cubicBezTo>
                <a:cubicBezTo>
                  <a:pt x="1928" y="1416"/>
                  <a:pt x="2008" y="1240"/>
                  <a:pt x="2048" y="1144"/>
                </a:cubicBezTo>
                <a:cubicBezTo>
                  <a:pt x="2088" y="1048"/>
                  <a:pt x="2088" y="1016"/>
                  <a:pt x="2096" y="952"/>
                </a:cubicBezTo>
                <a:cubicBezTo>
                  <a:pt x="2104" y="888"/>
                  <a:pt x="2144" y="816"/>
                  <a:pt x="2144" y="760"/>
                </a:cubicBezTo>
                <a:close/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19484" name="Freeform 34"/>
          <p:cNvSpPr>
            <a:spLocks/>
          </p:cNvSpPr>
          <p:nvPr/>
        </p:nvSpPr>
        <p:spPr bwMode="auto">
          <a:xfrm>
            <a:off x="2678114" y="1111251"/>
            <a:ext cx="522287" cy="735013"/>
          </a:xfrm>
          <a:custGeom>
            <a:avLst/>
            <a:gdLst>
              <a:gd name="T0" fmla="*/ 0 w 329"/>
              <a:gd name="T1" fmla="*/ 0 h 617"/>
              <a:gd name="T2" fmla="*/ 2147483647 w 329"/>
              <a:gd name="T3" fmla="*/ 2147483647 h 617"/>
              <a:gd name="T4" fmla="*/ 2147483647 w 329"/>
              <a:gd name="T5" fmla="*/ 2147483647 h 617"/>
              <a:gd name="T6" fmla="*/ 2147483647 w 329"/>
              <a:gd name="T7" fmla="*/ 2147483647 h 617"/>
              <a:gd name="T8" fmla="*/ 2147483647 w 329"/>
              <a:gd name="T9" fmla="*/ 2147483647 h 6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9"/>
              <a:gd name="T16" fmla="*/ 0 h 617"/>
              <a:gd name="T17" fmla="*/ 329 w 329"/>
              <a:gd name="T18" fmla="*/ 617 h 6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9" h="617">
                <a:moveTo>
                  <a:pt x="0" y="0"/>
                </a:moveTo>
                <a:cubicBezTo>
                  <a:pt x="77" y="25"/>
                  <a:pt x="124" y="105"/>
                  <a:pt x="192" y="150"/>
                </a:cubicBezTo>
                <a:cubicBezTo>
                  <a:pt x="218" y="228"/>
                  <a:pt x="248" y="234"/>
                  <a:pt x="302" y="288"/>
                </a:cubicBezTo>
                <a:cubicBezTo>
                  <a:pt x="329" y="375"/>
                  <a:pt x="307" y="279"/>
                  <a:pt x="302" y="384"/>
                </a:cubicBezTo>
                <a:cubicBezTo>
                  <a:pt x="298" y="462"/>
                  <a:pt x="302" y="539"/>
                  <a:pt x="302" y="617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6590365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066800" y="628650"/>
            <a:ext cx="70104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20483" name="Line 4"/>
          <p:cNvSpPr>
            <a:spLocks noChangeShapeType="1"/>
          </p:cNvSpPr>
          <p:nvPr/>
        </p:nvSpPr>
        <p:spPr bwMode="auto">
          <a:xfrm>
            <a:off x="1143000" y="1485900"/>
            <a:ext cx="6324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0484" name="Line 5"/>
          <p:cNvSpPr>
            <a:spLocks noChangeShapeType="1"/>
          </p:cNvSpPr>
          <p:nvPr/>
        </p:nvSpPr>
        <p:spPr bwMode="auto">
          <a:xfrm>
            <a:off x="19050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22098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0486" name="Line 7"/>
          <p:cNvSpPr>
            <a:spLocks noChangeShapeType="1"/>
          </p:cNvSpPr>
          <p:nvPr/>
        </p:nvSpPr>
        <p:spPr bwMode="auto">
          <a:xfrm>
            <a:off x="24574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0487" name="Line 8"/>
          <p:cNvSpPr>
            <a:spLocks noChangeShapeType="1"/>
          </p:cNvSpPr>
          <p:nvPr/>
        </p:nvSpPr>
        <p:spPr bwMode="auto">
          <a:xfrm>
            <a:off x="29368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0488" name="Line 9"/>
          <p:cNvSpPr>
            <a:spLocks noChangeShapeType="1"/>
          </p:cNvSpPr>
          <p:nvPr/>
        </p:nvSpPr>
        <p:spPr bwMode="auto">
          <a:xfrm>
            <a:off x="34163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0489" name="Line 10"/>
          <p:cNvSpPr>
            <a:spLocks noChangeShapeType="1"/>
          </p:cNvSpPr>
          <p:nvPr/>
        </p:nvSpPr>
        <p:spPr bwMode="auto">
          <a:xfrm>
            <a:off x="38862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0490" name="Line 11"/>
          <p:cNvSpPr>
            <a:spLocks noChangeShapeType="1"/>
          </p:cNvSpPr>
          <p:nvPr/>
        </p:nvSpPr>
        <p:spPr bwMode="auto">
          <a:xfrm>
            <a:off x="4343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0491" name="Line 12"/>
          <p:cNvSpPr>
            <a:spLocks noChangeShapeType="1"/>
          </p:cNvSpPr>
          <p:nvPr/>
        </p:nvSpPr>
        <p:spPr bwMode="auto">
          <a:xfrm>
            <a:off x="4800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0492" name="Line 13"/>
          <p:cNvSpPr>
            <a:spLocks noChangeShapeType="1"/>
          </p:cNvSpPr>
          <p:nvPr/>
        </p:nvSpPr>
        <p:spPr bwMode="auto">
          <a:xfrm>
            <a:off x="52578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0493" name="Line 14"/>
          <p:cNvSpPr>
            <a:spLocks noChangeShapeType="1"/>
          </p:cNvSpPr>
          <p:nvPr/>
        </p:nvSpPr>
        <p:spPr bwMode="auto">
          <a:xfrm>
            <a:off x="57150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0494" name="Line 15"/>
          <p:cNvSpPr>
            <a:spLocks noChangeShapeType="1"/>
          </p:cNvSpPr>
          <p:nvPr/>
        </p:nvSpPr>
        <p:spPr bwMode="auto">
          <a:xfrm>
            <a:off x="61722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0495" name="Line 16"/>
          <p:cNvSpPr>
            <a:spLocks noChangeShapeType="1"/>
          </p:cNvSpPr>
          <p:nvPr/>
        </p:nvSpPr>
        <p:spPr bwMode="auto">
          <a:xfrm>
            <a:off x="6629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0496" name="Text Box 17"/>
          <p:cNvSpPr txBox="1">
            <a:spLocks noChangeArrowheads="1"/>
          </p:cNvSpPr>
          <p:nvPr/>
        </p:nvSpPr>
        <p:spPr bwMode="auto">
          <a:xfrm>
            <a:off x="64770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497" name="Text Box 18"/>
          <p:cNvSpPr txBox="1">
            <a:spLocks noChangeArrowheads="1"/>
          </p:cNvSpPr>
          <p:nvPr/>
        </p:nvSpPr>
        <p:spPr bwMode="auto">
          <a:xfrm>
            <a:off x="2743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0498" name="Text Box 19"/>
          <p:cNvSpPr txBox="1">
            <a:spLocks noChangeArrowheads="1"/>
          </p:cNvSpPr>
          <p:nvPr/>
        </p:nvSpPr>
        <p:spPr bwMode="auto">
          <a:xfrm>
            <a:off x="3200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0499" name="Text Box 20"/>
          <p:cNvSpPr txBox="1">
            <a:spLocks noChangeArrowheads="1"/>
          </p:cNvSpPr>
          <p:nvPr/>
        </p:nvSpPr>
        <p:spPr bwMode="auto">
          <a:xfrm>
            <a:off x="3657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0500" name="Text Box 21"/>
          <p:cNvSpPr txBox="1">
            <a:spLocks noChangeArrowheads="1"/>
          </p:cNvSpPr>
          <p:nvPr/>
        </p:nvSpPr>
        <p:spPr bwMode="auto">
          <a:xfrm>
            <a:off x="4114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0501" name="Text Box 22"/>
          <p:cNvSpPr txBox="1">
            <a:spLocks noChangeArrowheads="1"/>
          </p:cNvSpPr>
          <p:nvPr/>
        </p:nvSpPr>
        <p:spPr bwMode="auto">
          <a:xfrm>
            <a:off x="4572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0502" name="Text Box 23"/>
          <p:cNvSpPr txBox="1">
            <a:spLocks noChangeArrowheads="1"/>
          </p:cNvSpPr>
          <p:nvPr/>
        </p:nvSpPr>
        <p:spPr bwMode="auto">
          <a:xfrm>
            <a:off x="5029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0503" name="Text Box 24"/>
          <p:cNvSpPr txBox="1">
            <a:spLocks noChangeArrowheads="1"/>
          </p:cNvSpPr>
          <p:nvPr/>
        </p:nvSpPr>
        <p:spPr bwMode="auto">
          <a:xfrm>
            <a:off x="5486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0504" name="Text Box 25"/>
          <p:cNvSpPr txBox="1">
            <a:spLocks noChangeArrowheads="1"/>
          </p:cNvSpPr>
          <p:nvPr/>
        </p:nvSpPr>
        <p:spPr bwMode="auto">
          <a:xfrm>
            <a:off x="6019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505" name="Line 31"/>
          <p:cNvSpPr>
            <a:spLocks noChangeShapeType="1"/>
          </p:cNvSpPr>
          <p:nvPr/>
        </p:nvSpPr>
        <p:spPr bwMode="auto">
          <a:xfrm>
            <a:off x="0" y="857250"/>
            <a:ext cx="6172200" cy="6286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0506" name="Freeform 33"/>
          <p:cNvSpPr>
            <a:spLocks/>
          </p:cNvSpPr>
          <p:nvPr/>
        </p:nvSpPr>
        <p:spPr bwMode="auto">
          <a:xfrm>
            <a:off x="4318000" y="695326"/>
            <a:ext cx="2324100" cy="1762125"/>
          </a:xfrm>
          <a:custGeom>
            <a:avLst/>
            <a:gdLst>
              <a:gd name="T0" fmla="*/ 2147483647 w 1464"/>
              <a:gd name="T1" fmla="*/ 2147483647 h 1480"/>
              <a:gd name="T2" fmla="*/ 2147483647 w 1464"/>
              <a:gd name="T3" fmla="*/ 2147483647 h 1480"/>
              <a:gd name="T4" fmla="*/ 2147483647 w 1464"/>
              <a:gd name="T5" fmla="*/ 2147483647 h 1480"/>
              <a:gd name="T6" fmla="*/ 2147483647 w 1464"/>
              <a:gd name="T7" fmla="*/ 2147483647 h 1480"/>
              <a:gd name="T8" fmla="*/ 2147483647 w 1464"/>
              <a:gd name="T9" fmla="*/ 2147483647 h 1480"/>
              <a:gd name="T10" fmla="*/ 2147483647 w 1464"/>
              <a:gd name="T11" fmla="*/ 2147483647 h 1480"/>
              <a:gd name="T12" fmla="*/ 2147483647 w 1464"/>
              <a:gd name="T13" fmla="*/ 2147483647 h 1480"/>
              <a:gd name="T14" fmla="*/ 2147483647 w 1464"/>
              <a:gd name="T15" fmla="*/ 2147483647 h 1480"/>
              <a:gd name="T16" fmla="*/ 2147483647 w 1464"/>
              <a:gd name="T17" fmla="*/ 2147483647 h 1480"/>
              <a:gd name="T18" fmla="*/ 2147483647 w 1464"/>
              <a:gd name="T19" fmla="*/ 2147483647 h 1480"/>
              <a:gd name="T20" fmla="*/ 2147483647 w 1464"/>
              <a:gd name="T21" fmla="*/ 2147483647 h 1480"/>
              <a:gd name="T22" fmla="*/ 2147483647 w 1464"/>
              <a:gd name="T23" fmla="*/ 2147483647 h 1480"/>
              <a:gd name="T24" fmla="*/ 2147483647 w 1464"/>
              <a:gd name="T25" fmla="*/ 2147483647 h 1480"/>
              <a:gd name="T26" fmla="*/ 2147483647 w 1464"/>
              <a:gd name="T27" fmla="*/ 2147483647 h 148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64"/>
              <a:gd name="T43" fmla="*/ 0 h 1480"/>
              <a:gd name="T44" fmla="*/ 1464 w 1464"/>
              <a:gd name="T45" fmla="*/ 1480 h 148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64" h="1480">
                <a:moveTo>
                  <a:pt x="1456" y="664"/>
                </a:moveTo>
                <a:cubicBezTo>
                  <a:pt x="1448" y="584"/>
                  <a:pt x="1376" y="456"/>
                  <a:pt x="1360" y="376"/>
                </a:cubicBezTo>
                <a:cubicBezTo>
                  <a:pt x="1344" y="296"/>
                  <a:pt x="1400" y="240"/>
                  <a:pt x="1360" y="184"/>
                </a:cubicBezTo>
                <a:cubicBezTo>
                  <a:pt x="1320" y="128"/>
                  <a:pt x="1248" y="64"/>
                  <a:pt x="1120" y="40"/>
                </a:cubicBezTo>
                <a:cubicBezTo>
                  <a:pt x="992" y="16"/>
                  <a:pt x="744" y="0"/>
                  <a:pt x="592" y="40"/>
                </a:cubicBezTo>
                <a:cubicBezTo>
                  <a:pt x="440" y="80"/>
                  <a:pt x="304" y="160"/>
                  <a:pt x="208" y="280"/>
                </a:cubicBezTo>
                <a:cubicBezTo>
                  <a:pt x="112" y="400"/>
                  <a:pt x="32" y="616"/>
                  <a:pt x="16" y="760"/>
                </a:cubicBezTo>
                <a:cubicBezTo>
                  <a:pt x="0" y="904"/>
                  <a:pt x="56" y="1040"/>
                  <a:pt x="112" y="1144"/>
                </a:cubicBezTo>
                <a:cubicBezTo>
                  <a:pt x="168" y="1248"/>
                  <a:pt x="232" y="1328"/>
                  <a:pt x="352" y="1384"/>
                </a:cubicBezTo>
                <a:cubicBezTo>
                  <a:pt x="472" y="1440"/>
                  <a:pt x="688" y="1480"/>
                  <a:pt x="832" y="1480"/>
                </a:cubicBezTo>
                <a:cubicBezTo>
                  <a:pt x="976" y="1480"/>
                  <a:pt x="1128" y="1456"/>
                  <a:pt x="1216" y="1384"/>
                </a:cubicBezTo>
                <a:cubicBezTo>
                  <a:pt x="1304" y="1312"/>
                  <a:pt x="1328" y="1136"/>
                  <a:pt x="1360" y="1048"/>
                </a:cubicBezTo>
                <a:cubicBezTo>
                  <a:pt x="1392" y="960"/>
                  <a:pt x="1400" y="920"/>
                  <a:pt x="1408" y="856"/>
                </a:cubicBezTo>
                <a:cubicBezTo>
                  <a:pt x="1416" y="792"/>
                  <a:pt x="1464" y="744"/>
                  <a:pt x="1456" y="664"/>
                </a:cubicBezTo>
                <a:close/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243004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066800" y="742950"/>
            <a:ext cx="70104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21507" name="Line 4"/>
          <p:cNvSpPr>
            <a:spLocks noChangeShapeType="1"/>
          </p:cNvSpPr>
          <p:nvPr/>
        </p:nvSpPr>
        <p:spPr bwMode="auto">
          <a:xfrm>
            <a:off x="1219200" y="1485900"/>
            <a:ext cx="6324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1508" name="Line 5"/>
          <p:cNvSpPr>
            <a:spLocks noChangeShapeType="1"/>
          </p:cNvSpPr>
          <p:nvPr/>
        </p:nvSpPr>
        <p:spPr bwMode="auto">
          <a:xfrm>
            <a:off x="19050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22098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1510" name="Line 7"/>
          <p:cNvSpPr>
            <a:spLocks noChangeShapeType="1"/>
          </p:cNvSpPr>
          <p:nvPr/>
        </p:nvSpPr>
        <p:spPr bwMode="auto">
          <a:xfrm>
            <a:off x="24574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1511" name="Line 8"/>
          <p:cNvSpPr>
            <a:spLocks noChangeShapeType="1"/>
          </p:cNvSpPr>
          <p:nvPr/>
        </p:nvSpPr>
        <p:spPr bwMode="auto">
          <a:xfrm>
            <a:off x="29368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1512" name="Line 9"/>
          <p:cNvSpPr>
            <a:spLocks noChangeShapeType="1"/>
          </p:cNvSpPr>
          <p:nvPr/>
        </p:nvSpPr>
        <p:spPr bwMode="auto">
          <a:xfrm>
            <a:off x="34163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1513" name="Line 10"/>
          <p:cNvSpPr>
            <a:spLocks noChangeShapeType="1"/>
          </p:cNvSpPr>
          <p:nvPr/>
        </p:nvSpPr>
        <p:spPr bwMode="auto">
          <a:xfrm>
            <a:off x="38862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1514" name="Line 11"/>
          <p:cNvSpPr>
            <a:spLocks noChangeShapeType="1"/>
          </p:cNvSpPr>
          <p:nvPr/>
        </p:nvSpPr>
        <p:spPr bwMode="auto">
          <a:xfrm>
            <a:off x="4343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1515" name="Line 12"/>
          <p:cNvSpPr>
            <a:spLocks noChangeShapeType="1"/>
          </p:cNvSpPr>
          <p:nvPr/>
        </p:nvSpPr>
        <p:spPr bwMode="auto">
          <a:xfrm>
            <a:off x="4800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1516" name="Line 13"/>
          <p:cNvSpPr>
            <a:spLocks noChangeShapeType="1"/>
          </p:cNvSpPr>
          <p:nvPr/>
        </p:nvSpPr>
        <p:spPr bwMode="auto">
          <a:xfrm>
            <a:off x="52578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1517" name="Line 14"/>
          <p:cNvSpPr>
            <a:spLocks noChangeShapeType="1"/>
          </p:cNvSpPr>
          <p:nvPr/>
        </p:nvSpPr>
        <p:spPr bwMode="auto">
          <a:xfrm>
            <a:off x="57150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1518" name="Line 15"/>
          <p:cNvSpPr>
            <a:spLocks noChangeShapeType="1"/>
          </p:cNvSpPr>
          <p:nvPr/>
        </p:nvSpPr>
        <p:spPr bwMode="auto">
          <a:xfrm>
            <a:off x="61722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1519" name="Line 16"/>
          <p:cNvSpPr>
            <a:spLocks noChangeShapeType="1"/>
          </p:cNvSpPr>
          <p:nvPr/>
        </p:nvSpPr>
        <p:spPr bwMode="auto">
          <a:xfrm>
            <a:off x="6629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1520" name="Text Box 17"/>
          <p:cNvSpPr txBox="1">
            <a:spLocks noChangeArrowheads="1"/>
          </p:cNvSpPr>
          <p:nvPr/>
        </p:nvSpPr>
        <p:spPr bwMode="auto">
          <a:xfrm>
            <a:off x="64770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521" name="Text Box 18"/>
          <p:cNvSpPr txBox="1">
            <a:spLocks noChangeArrowheads="1"/>
          </p:cNvSpPr>
          <p:nvPr/>
        </p:nvSpPr>
        <p:spPr bwMode="auto">
          <a:xfrm>
            <a:off x="2743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1522" name="Text Box 19"/>
          <p:cNvSpPr txBox="1">
            <a:spLocks noChangeArrowheads="1"/>
          </p:cNvSpPr>
          <p:nvPr/>
        </p:nvSpPr>
        <p:spPr bwMode="auto">
          <a:xfrm>
            <a:off x="3200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1523" name="Text Box 20"/>
          <p:cNvSpPr txBox="1">
            <a:spLocks noChangeArrowheads="1"/>
          </p:cNvSpPr>
          <p:nvPr/>
        </p:nvSpPr>
        <p:spPr bwMode="auto">
          <a:xfrm>
            <a:off x="3657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1524" name="Text Box 21"/>
          <p:cNvSpPr txBox="1">
            <a:spLocks noChangeArrowheads="1"/>
          </p:cNvSpPr>
          <p:nvPr/>
        </p:nvSpPr>
        <p:spPr bwMode="auto">
          <a:xfrm>
            <a:off x="4114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1525" name="Text Box 22"/>
          <p:cNvSpPr txBox="1">
            <a:spLocks noChangeArrowheads="1"/>
          </p:cNvSpPr>
          <p:nvPr/>
        </p:nvSpPr>
        <p:spPr bwMode="auto">
          <a:xfrm>
            <a:off x="4572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1526" name="Text Box 23"/>
          <p:cNvSpPr txBox="1">
            <a:spLocks noChangeArrowheads="1"/>
          </p:cNvSpPr>
          <p:nvPr/>
        </p:nvSpPr>
        <p:spPr bwMode="auto">
          <a:xfrm>
            <a:off x="5029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1527" name="Text Box 24"/>
          <p:cNvSpPr txBox="1">
            <a:spLocks noChangeArrowheads="1"/>
          </p:cNvSpPr>
          <p:nvPr/>
        </p:nvSpPr>
        <p:spPr bwMode="auto">
          <a:xfrm>
            <a:off x="5486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528" name="Text Box 25"/>
          <p:cNvSpPr txBox="1">
            <a:spLocks noChangeArrowheads="1"/>
          </p:cNvSpPr>
          <p:nvPr/>
        </p:nvSpPr>
        <p:spPr bwMode="auto">
          <a:xfrm>
            <a:off x="6019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529" name="Line 28"/>
          <p:cNvSpPr>
            <a:spLocks noChangeShapeType="1"/>
          </p:cNvSpPr>
          <p:nvPr/>
        </p:nvSpPr>
        <p:spPr bwMode="auto">
          <a:xfrm>
            <a:off x="0" y="857250"/>
            <a:ext cx="6172200" cy="6286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1530" name="Freeform 30"/>
          <p:cNvSpPr>
            <a:spLocks/>
          </p:cNvSpPr>
          <p:nvPr/>
        </p:nvSpPr>
        <p:spPr bwMode="auto">
          <a:xfrm>
            <a:off x="5181600" y="971551"/>
            <a:ext cx="1460500" cy="923925"/>
          </a:xfrm>
          <a:custGeom>
            <a:avLst/>
            <a:gdLst>
              <a:gd name="T0" fmla="*/ 2147483647 w 920"/>
              <a:gd name="T1" fmla="*/ 2147483647 h 776"/>
              <a:gd name="T2" fmla="*/ 2147483647 w 920"/>
              <a:gd name="T3" fmla="*/ 2147483647 h 776"/>
              <a:gd name="T4" fmla="*/ 2147483647 w 920"/>
              <a:gd name="T5" fmla="*/ 2147483647 h 776"/>
              <a:gd name="T6" fmla="*/ 2147483647 w 920"/>
              <a:gd name="T7" fmla="*/ 2147483647 h 776"/>
              <a:gd name="T8" fmla="*/ 2147483647 w 920"/>
              <a:gd name="T9" fmla="*/ 2147483647 h 776"/>
              <a:gd name="T10" fmla="*/ 2147483647 w 920"/>
              <a:gd name="T11" fmla="*/ 2147483647 h 776"/>
              <a:gd name="T12" fmla="*/ 2147483647 w 920"/>
              <a:gd name="T13" fmla="*/ 2147483647 h 776"/>
              <a:gd name="T14" fmla="*/ 2147483647 w 920"/>
              <a:gd name="T15" fmla="*/ 2147483647 h 776"/>
              <a:gd name="T16" fmla="*/ 2147483647 w 920"/>
              <a:gd name="T17" fmla="*/ 2147483647 h 776"/>
              <a:gd name="T18" fmla="*/ 2147483647 w 920"/>
              <a:gd name="T19" fmla="*/ 2147483647 h 776"/>
              <a:gd name="T20" fmla="*/ 2147483647 w 920"/>
              <a:gd name="T21" fmla="*/ 2147483647 h 776"/>
              <a:gd name="T22" fmla="*/ 2147483647 w 920"/>
              <a:gd name="T23" fmla="*/ 2147483647 h 7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20"/>
              <a:gd name="T37" fmla="*/ 0 h 776"/>
              <a:gd name="T38" fmla="*/ 920 w 920"/>
              <a:gd name="T39" fmla="*/ 776 h 7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20" h="776">
                <a:moveTo>
                  <a:pt x="912" y="416"/>
                </a:moveTo>
                <a:cubicBezTo>
                  <a:pt x="920" y="360"/>
                  <a:pt x="880" y="320"/>
                  <a:pt x="864" y="272"/>
                </a:cubicBezTo>
                <a:cubicBezTo>
                  <a:pt x="848" y="224"/>
                  <a:pt x="848" y="168"/>
                  <a:pt x="816" y="128"/>
                </a:cubicBezTo>
                <a:cubicBezTo>
                  <a:pt x="784" y="88"/>
                  <a:pt x="744" y="48"/>
                  <a:pt x="672" y="32"/>
                </a:cubicBezTo>
                <a:cubicBezTo>
                  <a:pt x="600" y="16"/>
                  <a:pt x="488" y="0"/>
                  <a:pt x="384" y="32"/>
                </a:cubicBezTo>
                <a:cubicBezTo>
                  <a:pt x="280" y="64"/>
                  <a:pt x="96" y="136"/>
                  <a:pt x="48" y="224"/>
                </a:cubicBezTo>
                <a:cubicBezTo>
                  <a:pt x="0" y="312"/>
                  <a:pt x="40" y="472"/>
                  <a:pt x="96" y="560"/>
                </a:cubicBezTo>
                <a:cubicBezTo>
                  <a:pt x="152" y="648"/>
                  <a:pt x="304" y="728"/>
                  <a:pt x="384" y="752"/>
                </a:cubicBezTo>
                <a:cubicBezTo>
                  <a:pt x="464" y="776"/>
                  <a:pt x="520" y="720"/>
                  <a:pt x="576" y="704"/>
                </a:cubicBezTo>
                <a:cubicBezTo>
                  <a:pt x="632" y="688"/>
                  <a:pt x="680" y="672"/>
                  <a:pt x="720" y="656"/>
                </a:cubicBezTo>
                <a:cubicBezTo>
                  <a:pt x="760" y="640"/>
                  <a:pt x="776" y="648"/>
                  <a:pt x="816" y="608"/>
                </a:cubicBezTo>
                <a:cubicBezTo>
                  <a:pt x="856" y="568"/>
                  <a:pt x="904" y="472"/>
                  <a:pt x="912" y="416"/>
                </a:cubicBezTo>
                <a:close/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7238990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3276600" y="514350"/>
            <a:ext cx="2590800" cy="7620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CHUẨN BỊ</a:t>
            </a:r>
          </a:p>
        </p:txBody>
      </p:sp>
      <p:sp>
        <p:nvSpPr>
          <p:cNvPr id="7" name="Oval 6"/>
          <p:cNvSpPr/>
          <p:nvPr/>
        </p:nvSpPr>
        <p:spPr>
          <a:xfrm>
            <a:off x="6094414" y="1695450"/>
            <a:ext cx="2744787" cy="1028700"/>
          </a:xfrm>
          <a:prstGeom prst="ellipse">
            <a:avLst/>
          </a:prstGeom>
          <a:solidFill>
            <a:srgbClr val="EFEF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endParaRPr lang="en-US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58" name="Picture 2" descr="C:\Users\KimAnh\Desktop\KHÂU ĐỘT THƯA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76" y="4019550"/>
            <a:ext cx="15081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3" descr="C:\Users\KimAnh\Desktop\KHÂU ĐỘT THƯA\KÉO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88" y="2876550"/>
            <a:ext cx="13700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4" descr="C:\Users\KimAnh\Desktop\KHÂU ĐỘT THƯA\KI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2800350"/>
            <a:ext cx="188595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5" descr="C:\Users\KimAnh\Desktop\KHÂU ĐỘT THƯA\KÉ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4" y="2868614"/>
            <a:ext cx="1150937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6" descr="C:\Users\KimAnh\Desktop\KHÂU ĐỘT THƯA\BÚT CHÌ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67151"/>
            <a:ext cx="12192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7" descr="C:\Users\KimAnh\Desktop\KHÂU ĐỘT THƯA\THƯỚC KẺ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4" y="4314826"/>
            <a:ext cx="155733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3199606" y="1719264"/>
            <a:ext cx="2744787" cy="1181100"/>
          </a:xfrm>
          <a:prstGeom prst="ellipse">
            <a:avLst/>
          </a:prstGeom>
          <a:solidFill>
            <a:srgbClr val="EFEF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Kim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endParaRPr lang="en-US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27806" y="1719264"/>
            <a:ext cx="2744787" cy="1028700"/>
          </a:xfrm>
          <a:prstGeom prst="ellipse">
            <a:avLst/>
          </a:prstGeom>
          <a:solidFill>
            <a:srgbClr val="EFEF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endParaRPr lang="en-US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>
            <a:endCxn id="16" idx="7"/>
          </p:cNvCxnSpPr>
          <p:nvPr/>
        </p:nvCxnSpPr>
        <p:spPr>
          <a:xfrm flipH="1">
            <a:off x="2570956" y="1300165"/>
            <a:ext cx="2001837" cy="5699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4" idx="0"/>
          </p:cNvCxnSpPr>
          <p:nvPr/>
        </p:nvCxnSpPr>
        <p:spPr>
          <a:xfrm flipH="1">
            <a:off x="4571999" y="1300164"/>
            <a:ext cx="794" cy="4191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7" idx="1"/>
          </p:cNvCxnSpPr>
          <p:nvPr/>
        </p:nvCxnSpPr>
        <p:spPr>
          <a:xfrm>
            <a:off x="4572000" y="1276351"/>
            <a:ext cx="1924050" cy="5699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60414" y="3319464"/>
            <a:ext cx="2058987" cy="1309687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endParaRPr lang="vi-VN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161" name="TextBox 2"/>
          <p:cNvSpPr txBox="1">
            <a:spLocks noChangeArrowheads="1"/>
          </p:cNvSpPr>
          <p:nvPr/>
        </p:nvSpPr>
        <p:spPr bwMode="auto">
          <a:xfrm>
            <a:off x="1295400" y="287655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20cm</a:t>
            </a:r>
          </a:p>
        </p:txBody>
      </p:sp>
      <p:sp>
        <p:nvSpPr>
          <p:cNvPr id="6162" name="TextBox 18"/>
          <p:cNvSpPr txBox="1">
            <a:spLocks noChangeArrowheads="1"/>
          </p:cNvSpPr>
          <p:nvPr/>
        </p:nvSpPr>
        <p:spPr bwMode="auto">
          <a:xfrm>
            <a:off x="-76200" y="3714751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15cm</a:t>
            </a:r>
          </a:p>
        </p:txBody>
      </p:sp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0" y="-19050"/>
            <a:ext cx="899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u="sng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Kỹ thuật:</a:t>
            </a:r>
            <a:r>
              <a:rPr lang="en-US" sz="32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Cắt, khâu thêu sản phẩm tự chọn</a:t>
            </a:r>
          </a:p>
        </p:txBody>
      </p:sp>
    </p:spTree>
    <p:extLst>
      <p:ext uri="{BB962C8B-B14F-4D97-AF65-F5344CB8AC3E}">
        <p14:creationId xmlns:p14="http://schemas.microsoft.com/office/powerpoint/2010/main" val="270131983"/>
      </p:ext>
    </p:extLst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4" grpId="0" animBg="1"/>
      <p:bldP spid="16" grpId="0" animBg="1"/>
      <p:bldP spid="18" grpId="0" animBg="1"/>
      <p:bldP spid="6161" grpId="0"/>
      <p:bldP spid="616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143000" y="742950"/>
            <a:ext cx="70104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22531" name="Line 4"/>
          <p:cNvSpPr>
            <a:spLocks noChangeShapeType="1"/>
          </p:cNvSpPr>
          <p:nvPr/>
        </p:nvSpPr>
        <p:spPr bwMode="auto">
          <a:xfrm>
            <a:off x="1143000" y="14859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>
            <a:off x="19050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22098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2534" name="Line 7"/>
          <p:cNvSpPr>
            <a:spLocks noChangeShapeType="1"/>
          </p:cNvSpPr>
          <p:nvPr/>
        </p:nvSpPr>
        <p:spPr bwMode="auto">
          <a:xfrm>
            <a:off x="24574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>
            <a:off x="29368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2536" name="Line 9"/>
          <p:cNvSpPr>
            <a:spLocks noChangeShapeType="1"/>
          </p:cNvSpPr>
          <p:nvPr/>
        </p:nvSpPr>
        <p:spPr bwMode="auto">
          <a:xfrm>
            <a:off x="34163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2537" name="Line 10"/>
          <p:cNvSpPr>
            <a:spLocks noChangeShapeType="1"/>
          </p:cNvSpPr>
          <p:nvPr/>
        </p:nvSpPr>
        <p:spPr bwMode="auto">
          <a:xfrm>
            <a:off x="38862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2538" name="Line 11"/>
          <p:cNvSpPr>
            <a:spLocks noChangeShapeType="1"/>
          </p:cNvSpPr>
          <p:nvPr/>
        </p:nvSpPr>
        <p:spPr bwMode="auto">
          <a:xfrm>
            <a:off x="4343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2539" name="Line 12"/>
          <p:cNvSpPr>
            <a:spLocks noChangeShapeType="1"/>
          </p:cNvSpPr>
          <p:nvPr/>
        </p:nvSpPr>
        <p:spPr bwMode="auto">
          <a:xfrm>
            <a:off x="4800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2540" name="Line 13"/>
          <p:cNvSpPr>
            <a:spLocks noChangeShapeType="1"/>
          </p:cNvSpPr>
          <p:nvPr/>
        </p:nvSpPr>
        <p:spPr bwMode="auto">
          <a:xfrm>
            <a:off x="52578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2541" name="Line 14"/>
          <p:cNvSpPr>
            <a:spLocks noChangeShapeType="1"/>
          </p:cNvSpPr>
          <p:nvPr/>
        </p:nvSpPr>
        <p:spPr bwMode="auto">
          <a:xfrm>
            <a:off x="57150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2542" name="Line 15"/>
          <p:cNvSpPr>
            <a:spLocks noChangeShapeType="1"/>
          </p:cNvSpPr>
          <p:nvPr/>
        </p:nvSpPr>
        <p:spPr bwMode="auto">
          <a:xfrm>
            <a:off x="61722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2543" name="Line 16"/>
          <p:cNvSpPr>
            <a:spLocks noChangeShapeType="1"/>
          </p:cNvSpPr>
          <p:nvPr/>
        </p:nvSpPr>
        <p:spPr bwMode="auto">
          <a:xfrm>
            <a:off x="6629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2544" name="Text Box 17"/>
          <p:cNvSpPr txBox="1">
            <a:spLocks noChangeArrowheads="1"/>
          </p:cNvSpPr>
          <p:nvPr/>
        </p:nvSpPr>
        <p:spPr bwMode="auto">
          <a:xfrm>
            <a:off x="64770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545" name="Text Box 18"/>
          <p:cNvSpPr txBox="1">
            <a:spLocks noChangeArrowheads="1"/>
          </p:cNvSpPr>
          <p:nvPr/>
        </p:nvSpPr>
        <p:spPr bwMode="auto">
          <a:xfrm>
            <a:off x="2743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2546" name="Text Box 19"/>
          <p:cNvSpPr txBox="1">
            <a:spLocks noChangeArrowheads="1"/>
          </p:cNvSpPr>
          <p:nvPr/>
        </p:nvSpPr>
        <p:spPr bwMode="auto">
          <a:xfrm>
            <a:off x="3200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2547" name="Text Box 20"/>
          <p:cNvSpPr txBox="1">
            <a:spLocks noChangeArrowheads="1"/>
          </p:cNvSpPr>
          <p:nvPr/>
        </p:nvSpPr>
        <p:spPr bwMode="auto">
          <a:xfrm>
            <a:off x="3657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2548" name="Text Box 21"/>
          <p:cNvSpPr txBox="1">
            <a:spLocks noChangeArrowheads="1"/>
          </p:cNvSpPr>
          <p:nvPr/>
        </p:nvSpPr>
        <p:spPr bwMode="auto">
          <a:xfrm>
            <a:off x="4114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2549" name="Text Box 22"/>
          <p:cNvSpPr txBox="1">
            <a:spLocks noChangeArrowheads="1"/>
          </p:cNvSpPr>
          <p:nvPr/>
        </p:nvSpPr>
        <p:spPr bwMode="auto">
          <a:xfrm>
            <a:off x="4572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2550" name="Text Box 23"/>
          <p:cNvSpPr txBox="1">
            <a:spLocks noChangeArrowheads="1"/>
          </p:cNvSpPr>
          <p:nvPr/>
        </p:nvSpPr>
        <p:spPr bwMode="auto">
          <a:xfrm>
            <a:off x="5029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551" name="Text Box 24"/>
          <p:cNvSpPr txBox="1">
            <a:spLocks noChangeArrowheads="1"/>
          </p:cNvSpPr>
          <p:nvPr/>
        </p:nvSpPr>
        <p:spPr bwMode="auto">
          <a:xfrm>
            <a:off x="5486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2552" name="Text Box 25"/>
          <p:cNvSpPr txBox="1">
            <a:spLocks noChangeArrowheads="1"/>
          </p:cNvSpPr>
          <p:nvPr/>
        </p:nvSpPr>
        <p:spPr bwMode="auto">
          <a:xfrm>
            <a:off x="6019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553" name="Line 28"/>
          <p:cNvSpPr>
            <a:spLocks noChangeShapeType="1"/>
          </p:cNvSpPr>
          <p:nvPr/>
        </p:nvSpPr>
        <p:spPr bwMode="auto">
          <a:xfrm>
            <a:off x="0" y="400050"/>
            <a:ext cx="6172200" cy="10858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2554" name="Oval 30"/>
          <p:cNvSpPr>
            <a:spLocks noChangeArrowheads="1"/>
          </p:cNvSpPr>
          <p:nvPr/>
        </p:nvSpPr>
        <p:spPr bwMode="auto">
          <a:xfrm>
            <a:off x="6172201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07616137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143000" y="685800"/>
            <a:ext cx="70104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23555" name="Line 4"/>
          <p:cNvSpPr>
            <a:spLocks noChangeShapeType="1"/>
          </p:cNvSpPr>
          <p:nvPr/>
        </p:nvSpPr>
        <p:spPr bwMode="auto">
          <a:xfrm>
            <a:off x="914400" y="1485900"/>
            <a:ext cx="64770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3556" name="Line 5"/>
          <p:cNvSpPr>
            <a:spLocks noChangeShapeType="1"/>
          </p:cNvSpPr>
          <p:nvPr/>
        </p:nvSpPr>
        <p:spPr bwMode="auto">
          <a:xfrm>
            <a:off x="22860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25908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3558" name="Line 7"/>
          <p:cNvSpPr>
            <a:spLocks noChangeShapeType="1"/>
          </p:cNvSpPr>
          <p:nvPr/>
        </p:nvSpPr>
        <p:spPr bwMode="auto">
          <a:xfrm>
            <a:off x="28384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3559" name="Line 8"/>
          <p:cNvSpPr>
            <a:spLocks noChangeShapeType="1"/>
          </p:cNvSpPr>
          <p:nvPr/>
        </p:nvSpPr>
        <p:spPr bwMode="auto">
          <a:xfrm>
            <a:off x="33178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3560" name="Line 9"/>
          <p:cNvSpPr>
            <a:spLocks noChangeShapeType="1"/>
          </p:cNvSpPr>
          <p:nvPr/>
        </p:nvSpPr>
        <p:spPr bwMode="auto">
          <a:xfrm>
            <a:off x="37973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3561" name="Line 10"/>
          <p:cNvSpPr>
            <a:spLocks noChangeShapeType="1"/>
          </p:cNvSpPr>
          <p:nvPr/>
        </p:nvSpPr>
        <p:spPr bwMode="auto">
          <a:xfrm>
            <a:off x="42672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3562" name="Line 11"/>
          <p:cNvSpPr>
            <a:spLocks noChangeShapeType="1"/>
          </p:cNvSpPr>
          <p:nvPr/>
        </p:nvSpPr>
        <p:spPr bwMode="auto">
          <a:xfrm>
            <a:off x="4724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3563" name="Line 12"/>
          <p:cNvSpPr>
            <a:spLocks noChangeShapeType="1"/>
          </p:cNvSpPr>
          <p:nvPr/>
        </p:nvSpPr>
        <p:spPr bwMode="auto">
          <a:xfrm>
            <a:off x="5181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3564" name="Line 13"/>
          <p:cNvSpPr>
            <a:spLocks noChangeShapeType="1"/>
          </p:cNvSpPr>
          <p:nvPr/>
        </p:nvSpPr>
        <p:spPr bwMode="auto">
          <a:xfrm>
            <a:off x="56388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3565" name="Line 14"/>
          <p:cNvSpPr>
            <a:spLocks noChangeShapeType="1"/>
          </p:cNvSpPr>
          <p:nvPr/>
        </p:nvSpPr>
        <p:spPr bwMode="auto">
          <a:xfrm>
            <a:off x="60960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3566" name="Line 15"/>
          <p:cNvSpPr>
            <a:spLocks noChangeShapeType="1"/>
          </p:cNvSpPr>
          <p:nvPr/>
        </p:nvSpPr>
        <p:spPr bwMode="auto">
          <a:xfrm>
            <a:off x="65532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3567" name="Line 16"/>
          <p:cNvSpPr>
            <a:spLocks noChangeShapeType="1"/>
          </p:cNvSpPr>
          <p:nvPr/>
        </p:nvSpPr>
        <p:spPr bwMode="auto">
          <a:xfrm>
            <a:off x="7010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3568" name="Text Box 17"/>
          <p:cNvSpPr txBox="1">
            <a:spLocks noChangeArrowheads="1"/>
          </p:cNvSpPr>
          <p:nvPr/>
        </p:nvSpPr>
        <p:spPr bwMode="auto">
          <a:xfrm>
            <a:off x="68580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569" name="Text Box 18"/>
          <p:cNvSpPr txBox="1">
            <a:spLocks noChangeArrowheads="1"/>
          </p:cNvSpPr>
          <p:nvPr/>
        </p:nvSpPr>
        <p:spPr bwMode="auto">
          <a:xfrm>
            <a:off x="3124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3570" name="Text Box 19"/>
          <p:cNvSpPr txBox="1">
            <a:spLocks noChangeArrowheads="1"/>
          </p:cNvSpPr>
          <p:nvPr/>
        </p:nvSpPr>
        <p:spPr bwMode="auto">
          <a:xfrm>
            <a:off x="3581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3571" name="Text Box 20"/>
          <p:cNvSpPr txBox="1">
            <a:spLocks noChangeArrowheads="1"/>
          </p:cNvSpPr>
          <p:nvPr/>
        </p:nvSpPr>
        <p:spPr bwMode="auto">
          <a:xfrm>
            <a:off x="4038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3572" name="Text Box 21"/>
          <p:cNvSpPr txBox="1">
            <a:spLocks noChangeArrowheads="1"/>
          </p:cNvSpPr>
          <p:nvPr/>
        </p:nvSpPr>
        <p:spPr bwMode="auto">
          <a:xfrm>
            <a:off x="4495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3573" name="Text Box 22"/>
          <p:cNvSpPr txBox="1">
            <a:spLocks noChangeArrowheads="1"/>
          </p:cNvSpPr>
          <p:nvPr/>
        </p:nvSpPr>
        <p:spPr bwMode="auto">
          <a:xfrm>
            <a:off x="4953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574" name="Text Box 23"/>
          <p:cNvSpPr txBox="1">
            <a:spLocks noChangeArrowheads="1"/>
          </p:cNvSpPr>
          <p:nvPr/>
        </p:nvSpPr>
        <p:spPr bwMode="auto">
          <a:xfrm>
            <a:off x="5410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3575" name="Text Box 24"/>
          <p:cNvSpPr txBox="1">
            <a:spLocks noChangeArrowheads="1"/>
          </p:cNvSpPr>
          <p:nvPr/>
        </p:nvSpPr>
        <p:spPr bwMode="auto">
          <a:xfrm>
            <a:off x="5867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576" name="Text Box 25"/>
          <p:cNvSpPr txBox="1">
            <a:spLocks noChangeArrowheads="1"/>
          </p:cNvSpPr>
          <p:nvPr/>
        </p:nvSpPr>
        <p:spPr bwMode="auto">
          <a:xfrm>
            <a:off x="6400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23577" name="Group 28"/>
          <p:cNvGrpSpPr>
            <a:grpSpLocks/>
          </p:cNvGrpSpPr>
          <p:nvPr/>
        </p:nvGrpSpPr>
        <p:grpSpPr bwMode="auto">
          <a:xfrm rot="-3175050">
            <a:off x="-179387" y="1516063"/>
            <a:ext cx="2114550" cy="339725"/>
            <a:chOff x="1776" y="3072"/>
            <a:chExt cx="1776" cy="214"/>
          </a:xfrm>
        </p:grpSpPr>
        <p:sp>
          <p:nvSpPr>
            <p:cNvPr id="23582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23583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</p:grpSp>
      <p:sp>
        <p:nvSpPr>
          <p:cNvPr id="23578" name="Freeform 31"/>
          <p:cNvSpPr>
            <a:spLocks/>
          </p:cNvSpPr>
          <p:nvPr/>
        </p:nvSpPr>
        <p:spPr bwMode="auto">
          <a:xfrm>
            <a:off x="5508625" y="0"/>
            <a:ext cx="1066800" cy="1428750"/>
          </a:xfrm>
          <a:custGeom>
            <a:avLst/>
            <a:gdLst>
              <a:gd name="T0" fmla="*/ 2147483647 w 672"/>
              <a:gd name="T1" fmla="*/ 2147483647 h 1200"/>
              <a:gd name="T2" fmla="*/ 2147483647 w 672"/>
              <a:gd name="T3" fmla="*/ 2147483647 h 1200"/>
              <a:gd name="T4" fmla="*/ 2147483647 w 672"/>
              <a:gd name="T5" fmla="*/ 2147483647 h 1200"/>
              <a:gd name="T6" fmla="*/ 2147483647 w 672"/>
              <a:gd name="T7" fmla="*/ 2147483647 h 1200"/>
              <a:gd name="T8" fmla="*/ 0 w 672"/>
              <a:gd name="T9" fmla="*/ 0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1200"/>
              <a:gd name="T17" fmla="*/ 672 w 672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1200">
                <a:moveTo>
                  <a:pt x="672" y="1200"/>
                </a:moveTo>
                <a:cubicBezTo>
                  <a:pt x="640" y="1128"/>
                  <a:pt x="608" y="1056"/>
                  <a:pt x="576" y="960"/>
                </a:cubicBezTo>
                <a:cubicBezTo>
                  <a:pt x="544" y="864"/>
                  <a:pt x="536" y="744"/>
                  <a:pt x="480" y="624"/>
                </a:cubicBezTo>
                <a:cubicBezTo>
                  <a:pt x="424" y="504"/>
                  <a:pt x="320" y="344"/>
                  <a:pt x="240" y="240"/>
                </a:cubicBezTo>
                <a:cubicBezTo>
                  <a:pt x="160" y="136"/>
                  <a:pt x="48" y="40"/>
                  <a:pt x="0" y="0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3579" name="Freeform 32"/>
          <p:cNvSpPr>
            <a:spLocks/>
          </p:cNvSpPr>
          <p:nvPr/>
        </p:nvSpPr>
        <p:spPr bwMode="auto">
          <a:xfrm>
            <a:off x="1851025" y="0"/>
            <a:ext cx="1447800" cy="914400"/>
          </a:xfrm>
          <a:custGeom>
            <a:avLst/>
            <a:gdLst>
              <a:gd name="T0" fmla="*/ 0 w 912"/>
              <a:gd name="T1" fmla="*/ 2147483647 h 768"/>
              <a:gd name="T2" fmla="*/ 2147483647 w 912"/>
              <a:gd name="T3" fmla="*/ 2147483647 h 768"/>
              <a:gd name="T4" fmla="*/ 2147483647 w 912"/>
              <a:gd name="T5" fmla="*/ 2147483647 h 768"/>
              <a:gd name="T6" fmla="*/ 2147483647 w 912"/>
              <a:gd name="T7" fmla="*/ 0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768"/>
              <a:gd name="T14" fmla="*/ 912 w 912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768">
                <a:moveTo>
                  <a:pt x="0" y="768"/>
                </a:moveTo>
                <a:cubicBezTo>
                  <a:pt x="60" y="712"/>
                  <a:pt x="120" y="656"/>
                  <a:pt x="192" y="576"/>
                </a:cubicBezTo>
                <a:cubicBezTo>
                  <a:pt x="264" y="496"/>
                  <a:pt x="312" y="384"/>
                  <a:pt x="432" y="288"/>
                </a:cubicBezTo>
                <a:cubicBezTo>
                  <a:pt x="552" y="192"/>
                  <a:pt x="732" y="96"/>
                  <a:pt x="912" y="0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3580" name="Oval 33"/>
          <p:cNvSpPr>
            <a:spLocks noChangeArrowheads="1"/>
          </p:cNvSpPr>
          <p:nvPr/>
        </p:nvSpPr>
        <p:spPr bwMode="auto">
          <a:xfrm>
            <a:off x="6553201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23581" name="Freeform 34"/>
          <p:cNvSpPr>
            <a:spLocks/>
          </p:cNvSpPr>
          <p:nvPr/>
        </p:nvSpPr>
        <p:spPr bwMode="auto">
          <a:xfrm>
            <a:off x="1717676" y="858838"/>
            <a:ext cx="1003300" cy="144462"/>
          </a:xfrm>
          <a:custGeom>
            <a:avLst/>
            <a:gdLst>
              <a:gd name="T0" fmla="*/ 0 w 632"/>
              <a:gd name="T1" fmla="*/ 2147483647 h 121"/>
              <a:gd name="T2" fmla="*/ 2147483647 w 632"/>
              <a:gd name="T3" fmla="*/ 2147483647 h 121"/>
              <a:gd name="T4" fmla="*/ 2147483647 w 632"/>
              <a:gd name="T5" fmla="*/ 2147483647 h 121"/>
              <a:gd name="T6" fmla="*/ 0 60000 65536"/>
              <a:gd name="T7" fmla="*/ 0 60000 65536"/>
              <a:gd name="T8" fmla="*/ 0 60000 65536"/>
              <a:gd name="T9" fmla="*/ 0 w 632"/>
              <a:gd name="T10" fmla="*/ 0 h 121"/>
              <a:gd name="T11" fmla="*/ 632 w 63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2" h="121">
                <a:moveTo>
                  <a:pt x="0" y="121"/>
                </a:moveTo>
                <a:cubicBezTo>
                  <a:pt x="91" y="60"/>
                  <a:pt x="240" y="28"/>
                  <a:pt x="351" y="9"/>
                </a:cubicBezTo>
                <a:cubicBezTo>
                  <a:pt x="434" y="17"/>
                  <a:pt x="585" y="0"/>
                  <a:pt x="632" y="93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3242463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838200" y="514350"/>
            <a:ext cx="70866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24579" name="Line 4"/>
          <p:cNvSpPr>
            <a:spLocks noChangeShapeType="1"/>
          </p:cNvSpPr>
          <p:nvPr/>
        </p:nvSpPr>
        <p:spPr bwMode="auto">
          <a:xfrm>
            <a:off x="990600" y="14859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4580" name="Line 5"/>
          <p:cNvSpPr>
            <a:spLocks noChangeShapeType="1"/>
          </p:cNvSpPr>
          <p:nvPr/>
        </p:nvSpPr>
        <p:spPr bwMode="auto">
          <a:xfrm>
            <a:off x="23622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26670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4582" name="Line 7"/>
          <p:cNvSpPr>
            <a:spLocks noChangeShapeType="1"/>
          </p:cNvSpPr>
          <p:nvPr/>
        </p:nvSpPr>
        <p:spPr bwMode="auto">
          <a:xfrm>
            <a:off x="29146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4583" name="Line 8"/>
          <p:cNvSpPr>
            <a:spLocks noChangeShapeType="1"/>
          </p:cNvSpPr>
          <p:nvPr/>
        </p:nvSpPr>
        <p:spPr bwMode="auto">
          <a:xfrm>
            <a:off x="33940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>
            <a:off x="38735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4585" name="Line 10"/>
          <p:cNvSpPr>
            <a:spLocks noChangeShapeType="1"/>
          </p:cNvSpPr>
          <p:nvPr/>
        </p:nvSpPr>
        <p:spPr bwMode="auto">
          <a:xfrm>
            <a:off x="4343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4586" name="Line 11"/>
          <p:cNvSpPr>
            <a:spLocks noChangeShapeType="1"/>
          </p:cNvSpPr>
          <p:nvPr/>
        </p:nvSpPr>
        <p:spPr bwMode="auto">
          <a:xfrm>
            <a:off x="4800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4587" name="Line 12"/>
          <p:cNvSpPr>
            <a:spLocks noChangeShapeType="1"/>
          </p:cNvSpPr>
          <p:nvPr/>
        </p:nvSpPr>
        <p:spPr bwMode="auto">
          <a:xfrm>
            <a:off x="52578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4588" name="Line 13"/>
          <p:cNvSpPr>
            <a:spLocks noChangeShapeType="1"/>
          </p:cNvSpPr>
          <p:nvPr/>
        </p:nvSpPr>
        <p:spPr bwMode="auto">
          <a:xfrm>
            <a:off x="57150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4589" name="Line 14"/>
          <p:cNvSpPr>
            <a:spLocks noChangeShapeType="1"/>
          </p:cNvSpPr>
          <p:nvPr/>
        </p:nvSpPr>
        <p:spPr bwMode="auto">
          <a:xfrm>
            <a:off x="61722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4590" name="Line 15"/>
          <p:cNvSpPr>
            <a:spLocks noChangeShapeType="1"/>
          </p:cNvSpPr>
          <p:nvPr/>
        </p:nvSpPr>
        <p:spPr bwMode="auto">
          <a:xfrm>
            <a:off x="66294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4591" name="Line 16"/>
          <p:cNvSpPr>
            <a:spLocks noChangeShapeType="1"/>
          </p:cNvSpPr>
          <p:nvPr/>
        </p:nvSpPr>
        <p:spPr bwMode="auto">
          <a:xfrm>
            <a:off x="7086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4592" name="Text Box 17"/>
          <p:cNvSpPr txBox="1">
            <a:spLocks noChangeArrowheads="1"/>
          </p:cNvSpPr>
          <p:nvPr/>
        </p:nvSpPr>
        <p:spPr bwMode="auto">
          <a:xfrm>
            <a:off x="69342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4593" name="Text Box 18"/>
          <p:cNvSpPr txBox="1">
            <a:spLocks noChangeArrowheads="1"/>
          </p:cNvSpPr>
          <p:nvPr/>
        </p:nvSpPr>
        <p:spPr bwMode="auto">
          <a:xfrm>
            <a:off x="3200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4594" name="Text Box 19"/>
          <p:cNvSpPr txBox="1">
            <a:spLocks noChangeArrowheads="1"/>
          </p:cNvSpPr>
          <p:nvPr/>
        </p:nvSpPr>
        <p:spPr bwMode="auto">
          <a:xfrm>
            <a:off x="3657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4595" name="Text Box 20"/>
          <p:cNvSpPr txBox="1">
            <a:spLocks noChangeArrowheads="1"/>
          </p:cNvSpPr>
          <p:nvPr/>
        </p:nvSpPr>
        <p:spPr bwMode="auto">
          <a:xfrm>
            <a:off x="4114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4596" name="Text Box 21"/>
          <p:cNvSpPr txBox="1">
            <a:spLocks noChangeArrowheads="1"/>
          </p:cNvSpPr>
          <p:nvPr/>
        </p:nvSpPr>
        <p:spPr bwMode="auto">
          <a:xfrm>
            <a:off x="4572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4597" name="Text Box 22"/>
          <p:cNvSpPr txBox="1">
            <a:spLocks noChangeArrowheads="1"/>
          </p:cNvSpPr>
          <p:nvPr/>
        </p:nvSpPr>
        <p:spPr bwMode="auto">
          <a:xfrm>
            <a:off x="5029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598" name="Text Box 23"/>
          <p:cNvSpPr txBox="1">
            <a:spLocks noChangeArrowheads="1"/>
          </p:cNvSpPr>
          <p:nvPr/>
        </p:nvSpPr>
        <p:spPr bwMode="auto">
          <a:xfrm>
            <a:off x="5486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599" name="Text Box 24"/>
          <p:cNvSpPr txBox="1">
            <a:spLocks noChangeArrowheads="1"/>
          </p:cNvSpPr>
          <p:nvPr/>
        </p:nvSpPr>
        <p:spPr bwMode="auto">
          <a:xfrm>
            <a:off x="5943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4600" name="Text Box 25"/>
          <p:cNvSpPr txBox="1">
            <a:spLocks noChangeArrowheads="1"/>
          </p:cNvSpPr>
          <p:nvPr/>
        </p:nvSpPr>
        <p:spPr bwMode="auto">
          <a:xfrm>
            <a:off x="6477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24601" name="Group 28"/>
          <p:cNvGrpSpPr>
            <a:grpSpLocks/>
          </p:cNvGrpSpPr>
          <p:nvPr/>
        </p:nvGrpSpPr>
        <p:grpSpPr bwMode="auto">
          <a:xfrm rot="-7990346">
            <a:off x="123826" y="3557588"/>
            <a:ext cx="2114550" cy="339725"/>
            <a:chOff x="1776" y="3072"/>
            <a:chExt cx="1776" cy="214"/>
          </a:xfrm>
        </p:grpSpPr>
        <p:sp>
          <p:nvSpPr>
            <p:cNvPr id="24606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24607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</p:grpSp>
      <p:sp>
        <p:nvSpPr>
          <p:cNvPr id="24602" name="Freeform 31"/>
          <p:cNvSpPr>
            <a:spLocks/>
          </p:cNvSpPr>
          <p:nvPr/>
        </p:nvSpPr>
        <p:spPr bwMode="auto">
          <a:xfrm>
            <a:off x="5562600" y="0"/>
            <a:ext cx="1066800" cy="1428750"/>
          </a:xfrm>
          <a:custGeom>
            <a:avLst/>
            <a:gdLst>
              <a:gd name="T0" fmla="*/ 2147483647 w 672"/>
              <a:gd name="T1" fmla="*/ 2147483647 h 1200"/>
              <a:gd name="T2" fmla="*/ 2147483647 w 672"/>
              <a:gd name="T3" fmla="*/ 2147483647 h 1200"/>
              <a:gd name="T4" fmla="*/ 2147483647 w 672"/>
              <a:gd name="T5" fmla="*/ 2147483647 h 1200"/>
              <a:gd name="T6" fmla="*/ 2147483647 w 672"/>
              <a:gd name="T7" fmla="*/ 2147483647 h 1200"/>
              <a:gd name="T8" fmla="*/ 0 w 672"/>
              <a:gd name="T9" fmla="*/ 0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1200"/>
              <a:gd name="T17" fmla="*/ 672 w 672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1200">
                <a:moveTo>
                  <a:pt x="672" y="1200"/>
                </a:moveTo>
                <a:cubicBezTo>
                  <a:pt x="640" y="1128"/>
                  <a:pt x="608" y="1056"/>
                  <a:pt x="576" y="960"/>
                </a:cubicBezTo>
                <a:cubicBezTo>
                  <a:pt x="544" y="864"/>
                  <a:pt x="536" y="744"/>
                  <a:pt x="480" y="624"/>
                </a:cubicBezTo>
                <a:cubicBezTo>
                  <a:pt x="424" y="504"/>
                  <a:pt x="320" y="344"/>
                  <a:pt x="240" y="240"/>
                </a:cubicBezTo>
                <a:cubicBezTo>
                  <a:pt x="160" y="136"/>
                  <a:pt x="48" y="4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4603" name="Freeform 32"/>
          <p:cNvSpPr>
            <a:spLocks/>
          </p:cNvSpPr>
          <p:nvPr/>
        </p:nvSpPr>
        <p:spPr bwMode="auto">
          <a:xfrm>
            <a:off x="266700" y="0"/>
            <a:ext cx="4762500" cy="2914650"/>
          </a:xfrm>
          <a:custGeom>
            <a:avLst/>
            <a:gdLst>
              <a:gd name="T0" fmla="*/ 2147483647 w 3000"/>
              <a:gd name="T1" fmla="*/ 0 h 2448"/>
              <a:gd name="T2" fmla="*/ 2147483647 w 3000"/>
              <a:gd name="T3" fmla="*/ 2147483647 h 2448"/>
              <a:gd name="T4" fmla="*/ 2147483647 w 3000"/>
              <a:gd name="T5" fmla="*/ 2147483647 h 2448"/>
              <a:gd name="T6" fmla="*/ 2147483647 w 3000"/>
              <a:gd name="T7" fmla="*/ 2147483647 h 2448"/>
              <a:gd name="T8" fmla="*/ 2147483647 w 3000"/>
              <a:gd name="T9" fmla="*/ 2147483647 h 2448"/>
              <a:gd name="T10" fmla="*/ 2147483647 w 3000"/>
              <a:gd name="T11" fmla="*/ 2147483647 h 2448"/>
              <a:gd name="T12" fmla="*/ 2147483647 w 3000"/>
              <a:gd name="T13" fmla="*/ 2147483647 h 24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00"/>
              <a:gd name="T22" fmla="*/ 0 h 2448"/>
              <a:gd name="T23" fmla="*/ 3000 w 3000"/>
              <a:gd name="T24" fmla="*/ 2448 h 24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00" h="2448">
                <a:moveTo>
                  <a:pt x="3000" y="0"/>
                </a:moveTo>
                <a:cubicBezTo>
                  <a:pt x="2916" y="12"/>
                  <a:pt x="2832" y="24"/>
                  <a:pt x="2712" y="48"/>
                </a:cubicBezTo>
                <a:cubicBezTo>
                  <a:pt x="2592" y="72"/>
                  <a:pt x="2584" y="104"/>
                  <a:pt x="2280" y="144"/>
                </a:cubicBezTo>
                <a:cubicBezTo>
                  <a:pt x="1976" y="184"/>
                  <a:pt x="1232" y="160"/>
                  <a:pt x="888" y="288"/>
                </a:cubicBezTo>
                <a:cubicBezTo>
                  <a:pt x="544" y="416"/>
                  <a:pt x="360" y="688"/>
                  <a:pt x="216" y="912"/>
                </a:cubicBezTo>
                <a:cubicBezTo>
                  <a:pt x="72" y="1136"/>
                  <a:pt x="48" y="1376"/>
                  <a:pt x="24" y="1632"/>
                </a:cubicBezTo>
                <a:cubicBezTo>
                  <a:pt x="0" y="1888"/>
                  <a:pt x="36" y="2168"/>
                  <a:pt x="72" y="2448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4604" name="Oval 33"/>
          <p:cNvSpPr>
            <a:spLocks noChangeArrowheads="1"/>
          </p:cNvSpPr>
          <p:nvPr/>
        </p:nvSpPr>
        <p:spPr bwMode="auto">
          <a:xfrm>
            <a:off x="6619876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24605" name="Freeform 34"/>
          <p:cNvSpPr>
            <a:spLocks/>
          </p:cNvSpPr>
          <p:nvPr/>
        </p:nvSpPr>
        <p:spPr bwMode="auto">
          <a:xfrm>
            <a:off x="1" y="2922589"/>
            <a:ext cx="392113" cy="180975"/>
          </a:xfrm>
          <a:custGeom>
            <a:avLst/>
            <a:gdLst>
              <a:gd name="T0" fmla="*/ 2147483647 w 247"/>
              <a:gd name="T1" fmla="*/ 0 h 151"/>
              <a:gd name="T2" fmla="*/ 0 w 247"/>
              <a:gd name="T3" fmla="*/ 2147483647 h 151"/>
              <a:gd name="T4" fmla="*/ 0 60000 65536"/>
              <a:gd name="T5" fmla="*/ 0 60000 65536"/>
              <a:gd name="T6" fmla="*/ 0 w 247"/>
              <a:gd name="T7" fmla="*/ 0 h 151"/>
              <a:gd name="T8" fmla="*/ 247 w 247"/>
              <a:gd name="T9" fmla="*/ 151 h 15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7" h="151">
                <a:moveTo>
                  <a:pt x="247" y="0"/>
                </a:moveTo>
                <a:cubicBezTo>
                  <a:pt x="145" y="10"/>
                  <a:pt x="0" y="6"/>
                  <a:pt x="0" y="15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4222422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990600" y="457200"/>
            <a:ext cx="70866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25603" name="Line 4"/>
          <p:cNvSpPr>
            <a:spLocks noChangeShapeType="1"/>
          </p:cNvSpPr>
          <p:nvPr/>
        </p:nvSpPr>
        <p:spPr bwMode="auto">
          <a:xfrm>
            <a:off x="981076" y="1485900"/>
            <a:ext cx="64103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5604" name="Line 5"/>
          <p:cNvSpPr>
            <a:spLocks noChangeShapeType="1"/>
          </p:cNvSpPr>
          <p:nvPr/>
        </p:nvSpPr>
        <p:spPr bwMode="auto">
          <a:xfrm>
            <a:off x="2352675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2657475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29051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5607" name="Line 8"/>
          <p:cNvSpPr>
            <a:spLocks noChangeShapeType="1"/>
          </p:cNvSpPr>
          <p:nvPr/>
        </p:nvSpPr>
        <p:spPr bwMode="auto">
          <a:xfrm>
            <a:off x="33845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5608" name="Line 9"/>
          <p:cNvSpPr>
            <a:spLocks noChangeShapeType="1"/>
          </p:cNvSpPr>
          <p:nvPr/>
        </p:nvSpPr>
        <p:spPr bwMode="auto">
          <a:xfrm>
            <a:off x="38639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5609" name="Line 10"/>
          <p:cNvSpPr>
            <a:spLocks noChangeShapeType="1"/>
          </p:cNvSpPr>
          <p:nvPr/>
        </p:nvSpPr>
        <p:spPr bwMode="auto">
          <a:xfrm>
            <a:off x="43338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5610" name="Line 11"/>
          <p:cNvSpPr>
            <a:spLocks noChangeShapeType="1"/>
          </p:cNvSpPr>
          <p:nvPr/>
        </p:nvSpPr>
        <p:spPr bwMode="auto">
          <a:xfrm>
            <a:off x="47910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5611" name="Line 12"/>
          <p:cNvSpPr>
            <a:spLocks noChangeShapeType="1"/>
          </p:cNvSpPr>
          <p:nvPr/>
        </p:nvSpPr>
        <p:spPr bwMode="auto">
          <a:xfrm>
            <a:off x="52482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5612" name="Line 13"/>
          <p:cNvSpPr>
            <a:spLocks noChangeShapeType="1"/>
          </p:cNvSpPr>
          <p:nvPr/>
        </p:nvSpPr>
        <p:spPr bwMode="auto">
          <a:xfrm>
            <a:off x="5705475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5613" name="Line 14"/>
          <p:cNvSpPr>
            <a:spLocks noChangeShapeType="1"/>
          </p:cNvSpPr>
          <p:nvPr/>
        </p:nvSpPr>
        <p:spPr bwMode="auto">
          <a:xfrm>
            <a:off x="6162675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5614" name="Line 15"/>
          <p:cNvSpPr>
            <a:spLocks noChangeShapeType="1"/>
          </p:cNvSpPr>
          <p:nvPr/>
        </p:nvSpPr>
        <p:spPr bwMode="auto">
          <a:xfrm>
            <a:off x="6619875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5615" name="Line 16"/>
          <p:cNvSpPr>
            <a:spLocks noChangeShapeType="1"/>
          </p:cNvSpPr>
          <p:nvPr/>
        </p:nvSpPr>
        <p:spPr bwMode="auto">
          <a:xfrm>
            <a:off x="70770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5616" name="Text Box 17"/>
          <p:cNvSpPr txBox="1">
            <a:spLocks noChangeArrowheads="1"/>
          </p:cNvSpPr>
          <p:nvPr/>
        </p:nvSpPr>
        <p:spPr bwMode="auto">
          <a:xfrm>
            <a:off x="6924675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617" name="Text Box 18"/>
          <p:cNvSpPr txBox="1">
            <a:spLocks noChangeArrowheads="1"/>
          </p:cNvSpPr>
          <p:nvPr/>
        </p:nvSpPr>
        <p:spPr bwMode="auto">
          <a:xfrm>
            <a:off x="31908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5618" name="Text Box 19"/>
          <p:cNvSpPr txBox="1">
            <a:spLocks noChangeArrowheads="1"/>
          </p:cNvSpPr>
          <p:nvPr/>
        </p:nvSpPr>
        <p:spPr bwMode="auto">
          <a:xfrm>
            <a:off x="36480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5619" name="Text Box 20"/>
          <p:cNvSpPr txBox="1">
            <a:spLocks noChangeArrowheads="1"/>
          </p:cNvSpPr>
          <p:nvPr/>
        </p:nvSpPr>
        <p:spPr bwMode="auto">
          <a:xfrm>
            <a:off x="41052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5620" name="Text Box 21"/>
          <p:cNvSpPr txBox="1">
            <a:spLocks noChangeArrowheads="1"/>
          </p:cNvSpPr>
          <p:nvPr/>
        </p:nvSpPr>
        <p:spPr bwMode="auto">
          <a:xfrm>
            <a:off x="45624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5621" name="Text Box 22"/>
          <p:cNvSpPr txBox="1">
            <a:spLocks noChangeArrowheads="1"/>
          </p:cNvSpPr>
          <p:nvPr/>
        </p:nvSpPr>
        <p:spPr bwMode="auto">
          <a:xfrm>
            <a:off x="50196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5622" name="Text Box 23"/>
          <p:cNvSpPr txBox="1">
            <a:spLocks noChangeArrowheads="1"/>
          </p:cNvSpPr>
          <p:nvPr/>
        </p:nvSpPr>
        <p:spPr bwMode="auto">
          <a:xfrm>
            <a:off x="54768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623" name="Text Box 24"/>
          <p:cNvSpPr txBox="1">
            <a:spLocks noChangeArrowheads="1"/>
          </p:cNvSpPr>
          <p:nvPr/>
        </p:nvSpPr>
        <p:spPr bwMode="auto">
          <a:xfrm>
            <a:off x="59340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624" name="Text Box 25"/>
          <p:cNvSpPr txBox="1">
            <a:spLocks noChangeArrowheads="1"/>
          </p:cNvSpPr>
          <p:nvPr/>
        </p:nvSpPr>
        <p:spPr bwMode="auto">
          <a:xfrm>
            <a:off x="64674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25625" name="Group 28"/>
          <p:cNvGrpSpPr>
            <a:grpSpLocks/>
          </p:cNvGrpSpPr>
          <p:nvPr/>
        </p:nvGrpSpPr>
        <p:grpSpPr bwMode="auto">
          <a:xfrm rot="7854179">
            <a:off x="3862388" y="2601913"/>
            <a:ext cx="2114550" cy="339725"/>
            <a:chOff x="1776" y="3072"/>
            <a:chExt cx="1776" cy="214"/>
          </a:xfrm>
        </p:grpSpPr>
        <p:sp>
          <p:nvSpPr>
            <p:cNvPr id="25628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25629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</p:grpSp>
      <p:sp>
        <p:nvSpPr>
          <p:cNvPr id="25626" name="Freeform 31"/>
          <p:cNvSpPr>
            <a:spLocks/>
          </p:cNvSpPr>
          <p:nvPr/>
        </p:nvSpPr>
        <p:spPr bwMode="auto">
          <a:xfrm>
            <a:off x="1168401" y="514351"/>
            <a:ext cx="5461000" cy="3438525"/>
          </a:xfrm>
          <a:custGeom>
            <a:avLst/>
            <a:gdLst>
              <a:gd name="T0" fmla="*/ 2147483647 w 3440"/>
              <a:gd name="T1" fmla="*/ 2147483647 h 2888"/>
              <a:gd name="T2" fmla="*/ 2147483647 w 3440"/>
              <a:gd name="T3" fmla="*/ 2147483647 h 2888"/>
              <a:gd name="T4" fmla="*/ 2147483647 w 3440"/>
              <a:gd name="T5" fmla="*/ 2147483647 h 2888"/>
              <a:gd name="T6" fmla="*/ 2147483647 w 3440"/>
              <a:gd name="T7" fmla="*/ 2147483647 h 2888"/>
              <a:gd name="T8" fmla="*/ 2147483647 w 3440"/>
              <a:gd name="T9" fmla="*/ 0 h 2888"/>
              <a:gd name="T10" fmla="*/ 2147483647 w 3440"/>
              <a:gd name="T11" fmla="*/ 2147483647 h 2888"/>
              <a:gd name="T12" fmla="*/ 2147483647 w 3440"/>
              <a:gd name="T13" fmla="*/ 2147483647 h 2888"/>
              <a:gd name="T14" fmla="*/ 2147483647 w 3440"/>
              <a:gd name="T15" fmla="*/ 2147483647 h 2888"/>
              <a:gd name="T16" fmla="*/ 2147483647 w 3440"/>
              <a:gd name="T17" fmla="*/ 2147483647 h 2888"/>
              <a:gd name="T18" fmla="*/ 2147483647 w 3440"/>
              <a:gd name="T19" fmla="*/ 2147483647 h 2888"/>
              <a:gd name="T20" fmla="*/ 2147483647 w 3440"/>
              <a:gd name="T21" fmla="*/ 2147483647 h 2888"/>
              <a:gd name="T22" fmla="*/ 2147483647 w 3440"/>
              <a:gd name="T23" fmla="*/ 2147483647 h 2888"/>
              <a:gd name="T24" fmla="*/ 2147483647 w 3440"/>
              <a:gd name="T25" fmla="*/ 2147483647 h 2888"/>
              <a:gd name="T26" fmla="*/ 2147483647 w 3440"/>
              <a:gd name="T27" fmla="*/ 2147483647 h 2888"/>
              <a:gd name="T28" fmla="*/ 2147483647 w 3440"/>
              <a:gd name="T29" fmla="*/ 2147483647 h 2888"/>
              <a:gd name="T30" fmla="*/ 2147483647 w 3440"/>
              <a:gd name="T31" fmla="*/ 2147483647 h 2888"/>
              <a:gd name="T32" fmla="*/ 2147483647 w 3440"/>
              <a:gd name="T33" fmla="*/ 2147483647 h 2888"/>
              <a:gd name="T34" fmla="*/ 2147483647 w 3440"/>
              <a:gd name="T35" fmla="*/ 2147483647 h 2888"/>
              <a:gd name="T36" fmla="*/ 2147483647 w 3440"/>
              <a:gd name="T37" fmla="*/ 2147483647 h 288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440"/>
              <a:gd name="T58" fmla="*/ 0 h 2888"/>
              <a:gd name="T59" fmla="*/ 3440 w 3440"/>
              <a:gd name="T60" fmla="*/ 2888 h 288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440" h="2888">
                <a:moveTo>
                  <a:pt x="3440" y="816"/>
                </a:moveTo>
                <a:cubicBezTo>
                  <a:pt x="3400" y="652"/>
                  <a:pt x="3360" y="488"/>
                  <a:pt x="3296" y="384"/>
                </a:cubicBezTo>
                <a:cubicBezTo>
                  <a:pt x="3232" y="280"/>
                  <a:pt x="3192" y="248"/>
                  <a:pt x="3056" y="192"/>
                </a:cubicBezTo>
                <a:cubicBezTo>
                  <a:pt x="2920" y="136"/>
                  <a:pt x="2672" y="80"/>
                  <a:pt x="2480" y="48"/>
                </a:cubicBezTo>
                <a:cubicBezTo>
                  <a:pt x="2288" y="16"/>
                  <a:pt x="2144" y="0"/>
                  <a:pt x="1904" y="0"/>
                </a:cubicBezTo>
                <a:cubicBezTo>
                  <a:pt x="1664" y="0"/>
                  <a:pt x="1280" y="0"/>
                  <a:pt x="1040" y="48"/>
                </a:cubicBezTo>
                <a:cubicBezTo>
                  <a:pt x="800" y="96"/>
                  <a:pt x="608" y="168"/>
                  <a:pt x="464" y="288"/>
                </a:cubicBezTo>
                <a:cubicBezTo>
                  <a:pt x="320" y="408"/>
                  <a:pt x="248" y="608"/>
                  <a:pt x="176" y="768"/>
                </a:cubicBezTo>
                <a:cubicBezTo>
                  <a:pt x="104" y="928"/>
                  <a:pt x="56" y="1064"/>
                  <a:pt x="32" y="1248"/>
                </a:cubicBezTo>
                <a:cubicBezTo>
                  <a:pt x="8" y="1432"/>
                  <a:pt x="0" y="1664"/>
                  <a:pt x="32" y="1872"/>
                </a:cubicBezTo>
                <a:cubicBezTo>
                  <a:pt x="64" y="2080"/>
                  <a:pt x="144" y="2344"/>
                  <a:pt x="224" y="2496"/>
                </a:cubicBezTo>
                <a:cubicBezTo>
                  <a:pt x="304" y="2648"/>
                  <a:pt x="384" y="2720"/>
                  <a:pt x="512" y="2784"/>
                </a:cubicBezTo>
                <a:cubicBezTo>
                  <a:pt x="640" y="2848"/>
                  <a:pt x="864" y="2872"/>
                  <a:pt x="992" y="2880"/>
                </a:cubicBezTo>
                <a:cubicBezTo>
                  <a:pt x="1120" y="2888"/>
                  <a:pt x="1192" y="2856"/>
                  <a:pt x="1280" y="2832"/>
                </a:cubicBezTo>
                <a:cubicBezTo>
                  <a:pt x="1368" y="2808"/>
                  <a:pt x="1464" y="2776"/>
                  <a:pt x="1520" y="2736"/>
                </a:cubicBezTo>
                <a:cubicBezTo>
                  <a:pt x="1576" y="2696"/>
                  <a:pt x="1584" y="2640"/>
                  <a:pt x="1616" y="2592"/>
                </a:cubicBezTo>
                <a:cubicBezTo>
                  <a:pt x="1648" y="2544"/>
                  <a:pt x="1680" y="2448"/>
                  <a:pt x="1712" y="2448"/>
                </a:cubicBezTo>
                <a:cubicBezTo>
                  <a:pt x="1744" y="2448"/>
                  <a:pt x="1808" y="2528"/>
                  <a:pt x="1808" y="2592"/>
                </a:cubicBezTo>
                <a:cubicBezTo>
                  <a:pt x="1808" y="2656"/>
                  <a:pt x="1728" y="2784"/>
                  <a:pt x="1712" y="2832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5627" name="Oval 32"/>
          <p:cNvSpPr>
            <a:spLocks noChangeArrowheads="1"/>
          </p:cNvSpPr>
          <p:nvPr/>
        </p:nvSpPr>
        <p:spPr bwMode="auto">
          <a:xfrm>
            <a:off x="6629401" y="1428751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645473013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3"/>
          <p:cNvSpPr>
            <a:spLocks noChangeArrowheads="1"/>
          </p:cNvSpPr>
          <p:nvPr/>
        </p:nvSpPr>
        <p:spPr bwMode="auto">
          <a:xfrm>
            <a:off x="990600" y="571500"/>
            <a:ext cx="70866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26627" name="Line 4"/>
          <p:cNvSpPr>
            <a:spLocks noChangeShapeType="1"/>
          </p:cNvSpPr>
          <p:nvPr/>
        </p:nvSpPr>
        <p:spPr bwMode="auto">
          <a:xfrm>
            <a:off x="990600" y="14859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6628" name="Line 5"/>
          <p:cNvSpPr>
            <a:spLocks noChangeShapeType="1"/>
          </p:cNvSpPr>
          <p:nvPr/>
        </p:nvSpPr>
        <p:spPr bwMode="auto">
          <a:xfrm>
            <a:off x="23622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26670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6630" name="Line 7"/>
          <p:cNvSpPr>
            <a:spLocks noChangeShapeType="1"/>
          </p:cNvSpPr>
          <p:nvPr/>
        </p:nvSpPr>
        <p:spPr bwMode="auto">
          <a:xfrm>
            <a:off x="29146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6631" name="Line 8"/>
          <p:cNvSpPr>
            <a:spLocks noChangeShapeType="1"/>
          </p:cNvSpPr>
          <p:nvPr/>
        </p:nvSpPr>
        <p:spPr bwMode="auto">
          <a:xfrm>
            <a:off x="33940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6632" name="Line 9"/>
          <p:cNvSpPr>
            <a:spLocks noChangeShapeType="1"/>
          </p:cNvSpPr>
          <p:nvPr/>
        </p:nvSpPr>
        <p:spPr bwMode="auto">
          <a:xfrm>
            <a:off x="38735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6633" name="Line 10"/>
          <p:cNvSpPr>
            <a:spLocks noChangeShapeType="1"/>
          </p:cNvSpPr>
          <p:nvPr/>
        </p:nvSpPr>
        <p:spPr bwMode="auto">
          <a:xfrm>
            <a:off x="4343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6634" name="Line 11"/>
          <p:cNvSpPr>
            <a:spLocks noChangeShapeType="1"/>
          </p:cNvSpPr>
          <p:nvPr/>
        </p:nvSpPr>
        <p:spPr bwMode="auto">
          <a:xfrm>
            <a:off x="4800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6635" name="Line 12"/>
          <p:cNvSpPr>
            <a:spLocks noChangeShapeType="1"/>
          </p:cNvSpPr>
          <p:nvPr/>
        </p:nvSpPr>
        <p:spPr bwMode="auto">
          <a:xfrm>
            <a:off x="52578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6636" name="Line 13"/>
          <p:cNvSpPr>
            <a:spLocks noChangeShapeType="1"/>
          </p:cNvSpPr>
          <p:nvPr/>
        </p:nvSpPr>
        <p:spPr bwMode="auto">
          <a:xfrm>
            <a:off x="57150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6637" name="Line 14"/>
          <p:cNvSpPr>
            <a:spLocks noChangeShapeType="1"/>
          </p:cNvSpPr>
          <p:nvPr/>
        </p:nvSpPr>
        <p:spPr bwMode="auto">
          <a:xfrm>
            <a:off x="61722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6638" name="Line 15"/>
          <p:cNvSpPr>
            <a:spLocks noChangeShapeType="1"/>
          </p:cNvSpPr>
          <p:nvPr/>
        </p:nvSpPr>
        <p:spPr bwMode="auto">
          <a:xfrm>
            <a:off x="66294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6639" name="Line 16"/>
          <p:cNvSpPr>
            <a:spLocks noChangeShapeType="1"/>
          </p:cNvSpPr>
          <p:nvPr/>
        </p:nvSpPr>
        <p:spPr bwMode="auto">
          <a:xfrm>
            <a:off x="7086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6640" name="Text Box 17"/>
          <p:cNvSpPr txBox="1">
            <a:spLocks noChangeArrowheads="1"/>
          </p:cNvSpPr>
          <p:nvPr/>
        </p:nvSpPr>
        <p:spPr bwMode="auto">
          <a:xfrm>
            <a:off x="69342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641" name="Text Box 18"/>
          <p:cNvSpPr txBox="1">
            <a:spLocks noChangeArrowheads="1"/>
          </p:cNvSpPr>
          <p:nvPr/>
        </p:nvSpPr>
        <p:spPr bwMode="auto">
          <a:xfrm>
            <a:off x="3200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6642" name="Text Box 19"/>
          <p:cNvSpPr txBox="1">
            <a:spLocks noChangeArrowheads="1"/>
          </p:cNvSpPr>
          <p:nvPr/>
        </p:nvSpPr>
        <p:spPr bwMode="auto">
          <a:xfrm>
            <a:off x="3657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6643" name="Text Box 20"/>
          <p:cNvSpPr txBox="1">
            <a:spLocks noChangeArrowheads="1"/>
          </p:cNvSpPr>
          <p:nvPr/>
        </p:nvSpPr>
        <p:spPr bwMode="auto">
          <a:xfrm>
            <a:off x="4114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6644" name="Text Box 21"/>
          <p:cNvSpPr txBox="1">
            <a:spLocks noChangeArrowheads="1"/>
          </p:cNvSpPr>
          <p:nvPr/>
        </p:nvSpPr>
        <p:spPr bwMode="auto">
          <a:xfrm>
            <a:off x="4572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6645" name="Text Box 22"/>
          <p:cNvSpPr txBox="1">
            <a:spLocks noChangeArrowheads="1"/>
          </p:cNvSpPr>
          <p:nvPr/>
        </p:nvSpPr>
        <p:spPr bwMode="auto">
          <a:xfrm>
            <a:off x="5029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6646" name="Text Box 23"/>
          <p:cNvSpPr txBox="1">
            <a:spLocks noChangeArrowheads="1"/>
          </p:cNvSpPr>
          <p:nvPr/>
        </p:nvSpPr>
        <p:spPr bwMode="auto">
          <a:xfrm>
            <a:off x="5486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647" name="Text Box 24"/>
          <p:cNvSpPr txBox="1">
            <a:spLocks noChangeArrowheads="1"/>
          </p:cNvSpPr>
          <p:nvPr/>
        </p:nvSpPr>
        <p:spPr bwMode="auto">
          <a:xfrm>
            <a:off x="5943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648" name="Text Box 25"/>
          <p:cNvSpPr txBox="1">
            <a:spLocks noChangeArrowheads="1"/>
          </p:cNvSpPr>
          <p:nvPr/>
        </p:nvSpPr>
        <p:spPr bwMode="auto">
          <a:xfrm>
            <a:off x="6477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26649" name="Group 28"/>
          <p:cNvGrpSpPr>
            <a:grpSpLocks/>
          </p:cNvGrpSpPr>
          <p:nvPr/>
        </p:nvGrpSpPr>
        <p:grpSpPr bwMode="auto">
          <a:xfrm rot="6534137">
            <a:off x="4697413" y="2209801"/>
            <a:ext cx="2114550" cy="339725"/>
            <a:chOff x="1776" y="3072"/>
            <a:chExt cx="1776" cy="214"/>
          </a:xfrm>
        </p:grpSpPr>
        <p:sp>
          <p:nvSpPr>
            <p:cNvPr id="26652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26653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</p:grpSp>
      <p:sp>
        <p:nvSpPr>
          <p:cNvPr id="26650" name="Freeform 31"/>
          <p:cNvSpPr>
            <a:spLocks/>
          </p:cNvSpPr>
          <p:nvPr/>
        </p:nvSpPr>
        <p:spPr bwMode="auto">
          <a:xfrm>
            <a:off x="1498600" y="514350"/>
            <a:ext cx="5130800" cy="3086100"/>
          </a:xfrm>
          <a:custGeom>
            <a:avLst/>
            <a:gdLst>
              <a:gd name="T0" fmla="*/ 2147483647 w 3232"/>
              <a:gd name="T1" fmla="*/ 2147483647 h 2592"/>
              <a:gd name="T2" fmla="*/ 2147483647 w 3232"/>
              <a:gd name="T3" fmla="*/ 2147483647 h 2592"/>
              <a:gd name="T4" fmla="*/ 2147483647 w 3232"/>
              <a:gd name="T5" fmla="*/ 2147483647 h 2592"/>
              <a:gd name="T6" fmla="*/ 2147483647 w 3232"/>
              <a:gd name="T7" fmla="*/ 2147483647 h 2592"/>
              <a:gd name="T8" fmla="*/ 2147483647 w 3232"/>
              <a:gd name="T9" fmla="*/ 0 h 2592"/>
              <a:gd name="T10" fmla="*/ 2147483647 w 3232"/>
              <a:gd name="T11" fmla="*/ 2147483647 h 2592"/>
              <a:gd name="T12" fmla="*/ 2147483647 w 3232"/>
              <a:gd name="T13" fmla="*/ 2147483647 h 2592"/>
              <a:gd name="T14" fmla="*/ 2147483647 w 3232"/>
              <a:gd name="T15" fmla="*/ 2147483647 h 2592"/>
              <a:gd name="T16" fmla="*/ 2147483647 w 3232"/>
              <a:gd name="T17" fmla="*/ 2147483647 h 2592"/>
              <a:gd name="T18" fmla="*/ 2147483647 w 3232"/>
              <a:gd name="T19" fmla="*/ 2147483647 h 2592"/>
              <a:gd name="T20" fmla="*/ 2147483647 w 3232"/>
              <a:gd name="T21" fmla="*/ 2147483647 h 2592"/>
              <a:gd name="T22" fmla="*/ 2147483647 w 3232"/>
              <a:gd name="T23" fmla="*/ 2147483647 h 2592"/>
              <a:gd name="T24" fmla="*/ 2147483647 w 3232"/>
              <a:gd name="T25" fmla="*/ 2147483647 h 2592"/>
              <a:gd name="T26" fmla="*/ 2147483647 w 3232"/>
              <a:gd name="T27" fmla="*/ 2147483647 h 2592"/>
              <a:gd name="T28" fmla="*/ 2147483647 w 3232"/>
              <a:gd name="T29" fmla="*/ 2147483647 h 2592"/>
              <a:gd name="T30" fmla="*/ 2147483647 w 3232"/>
              <a:gd name="T31" fmla="*/ 2147483647 h 25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232"/>
              <a:gd name="T49" fmla="*/ 0 h 2592"/>
              <a:gd name="T50" fmla="*/ 3232 w 3232"/>
              <a:gd name="T51" fmla="*/ 2592 h 25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232" h="2592">
                <a:moveTo>
                  <a:pt x="3232" y="768"/>
                </a:moveTo>
                <a:cubicBezTo>
                  <a:pt x="3188" y="668"/>
                  <a:pt x="3144" y="568"/>
                  <a:pt x="3088" y="480"/>
                </a:cubicBezTo>
                <a:cubicBezTo>
                  <a:pt x="3032" y="392"/>
                  <a:pt x="3008" y="312"/>
                  <a:pt x="2896" y="240"/>
                </a:cubicBezTo>
                <a:cubicBezTo>
                  <a:pt x="2784" y="168"/>
                  <a:pt x="2608" y="88"/>
                  <a:pt x="2416" y="48"/>
                </a:cubicBezTo>
                <a:cubicBezTo>
                  <a:pt x="2224" y="8"/>
                  <a:pt x="1992" y="0"/>
                  <a:pt x="1744" y="0"/>
                </a:cubicBezTo>
                <a:cubicBezTo>
                  <a:pt x="1496" y="0"/>
                  <a:pt x="1128" y="8"/>
                  <a:pt x="928" y="48"/>
                </a:cubicBezTo>
                <a:cubicBezTo>
                  <a:pt x="728" y="88"/>
                  <a:pt x="648" y="160"/>
                  <a:pt x="544" y="240"/>
                </a:cubicBezTo>
                <a:cubicBezTo>
                  <a:pt x="440" y="320"/>
                  <a:pt x="384" y="384"/>
                  <a:pt x="304" y="528"/>
                </a:cubicBezTo>
                <a:cubicBezTo>
                  <a:pt x="224" y="672"/>
                  <a:pt x="112" y="928"/>
                  <a:pt x="64" y="1104"/>
                </a:cubicBezTo>
                <a:cubicBezTo>
                  <a:pt x="16" y="1280"/>
                  <a:pt x="0" y="1416"/>
                  <a:pt x="16" y="1584"/>
                </a:cubicBezTo>
                <a:cubicBezTo>
                  <a:pt x="32" y="1752"/>
                  <a:pt x="80" y="1960"/>
                  <a:pt x="160" y="2112"/>
                </a:cubicBezTo>
                <a:cubicBezTo>
                  <a:pt x="240" y="2264"/>
                  <a:pt x="384" y="2416"/>
                  <a:pt x="496" y="2496"/>
                </a:cubicBezTo>
                <a:cubicBezTo>
                  <a:pt x="608" y="2576"/>
                  <a:pt x="664" y="2592"/>
                  <a:pt x="832" y="2592"/>
                </a:cubicBezTo>
                <a:cubicBezTo>
                  <a:pt x="1000" y="2592"/>
                  <a:pt x="1288" y="2520"/>
                  <a:pt x="1504" y="2496"/>
                </a:cubicBezTo>
                <a:cubicBezTo>
                  <a:pt x="1720" y="2472"/>
                  <a:pt x="1960" y="2512"/>
                  <a:pt x="2128" y="2448"/>
                </a:cubicBezTo>
                <a:cubicBezTo>
                  <a:pt x="2296" y="2384"/>
                  <a:pt x="2404" y="2248"/>
                  <a:pt x="2512" y="2112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6651" name="Oval 32"/>
          <p:cNvSpPr>
            <a:spLocks noChangeArrowheads="1"/>
          </p:cNvSpPr>
          <p:nvPr/>
        </p:nvSpPr>
        <p:spPr bwMode="auto">
          <a:xfrm>
            <a:off x="6619876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69546158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3"/>
          <p:cNvSpPr>
            <a:spLocks noChangeArrowheads="1"/>
          </p:cNvSpPr>
          <p:nvPr/>
        </p:nvSpPr>
        <p:spPr bwMode="auto">
          <a:xfrm>
            <a:off x="1066800" y="571500"/>
            <a:ext cx="70866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27651" name="Line 4"/>
          <p:cNvSpPr>
            <a:spLocks noChangeShapeType="1"/>
          </p:cNvSpPr>
          <p:nvPr/>
        </p:nvSpPr>
        <p:spPr bwMode="auto">
          <a:xfrm>
            <a:off x="1174750" y="1485900"/>
            <a:ext cx="636905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7652" name="Line 5"/>
          <p:cNvSpPr>
            <a:spLocks noChangeShapeType="1"/>
          </p:cNvSpPr>
          <p:nvPr/>
        </p:nvSpPr>
        <p:spPr bwMode="auto">
          <a:xfrm>
            <a:off x="239395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269875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7654" name="Line 7"/>
          <p:cNvSpPr>
            <a:spLocks noChangeShapeType="1"/>
          </p:cNvSpPr>
          <p:nvPr/>
        </p:nvSpPr>
        <p:spPr bwMode="auto">
          <a:xfrm>
            <a:off x="2946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7655" name="Line 8"/>
          <p:cNvSpPr>
            <a:spLocks noChangeShapeType="1"/>
          </p:cNvSpPr>
          <p:nvPr/>
        </p:nvSpPr>
        <p:spPr bwMode="auto">
          <a:xfrm>
            <a:off x="34258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7656" name="Line 9"/>
          <p:cNvSpPr>
            <a:spLocks noChangeShapeType="1"/>
          </p:cNvSpPr>
          <p:nvPr/>
        </p:nvSpPr>
        <p:spPr bwMode="auto">
          <a:xfrm>
            <a:off x="39052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7657" name="Line 10"/>
          <p:cNvSpPr>
            <a:spLocks noChangeShapeType="1"/>
          </p:cNvSpPr>
          <p:nvPr/>
        </p:nvSpPr>
        <p:spPr bwMode="auto">
          <a:xfrm>
            <a:off x="43751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7658" name="Line 11"/>
          <p:cNvSpPr>
            <a:spLocks noChangeShapeType="1"/>
          </p:cNvSpPr>
          <p:nvPr/>
        </p:nvSpPr>
        <p:spPr bwMode="auto">
          <a:xfrm>
            <a:off x="48323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7659" name="Line 12"/>
          <p:cNvSpPr>
            <a:spLocks noChangeShapeType="1"/>
          </p:cNvSpPr>
          <p:nvPr/>
        </p:nvSpPr>
        <p:spPr bwMode="auto">
          <a:xfrm>
            <a:off x="52895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7660" name="Line 13"/>
          <p:cNvSpPr>
            <a:spLocks noChangeShapeType="1"/>
          </p:cNvSpPr>
          <p:nvPr/>
        </p:nvSpPr>
        <p:spPr bwMode="auto">
          <a:xfrm>
            <a:off x="574675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7661" name="Line 14"/>
          <p:cNvSpPr>
            <a:spLocks noChangeShapeType="1"/>
          </p:cNvSpPr>
          <p:nvPr/>
        </p:nvSpPr>
        <p:spPr bwMode="auto">
          <a:xfrm>
            <a:off x="620395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7662" name="Line 15"/>
          <p:cNvSpPr>
            <a:spLocks noChangeShapeType="1"/>
          </p:cNvSpPr>
          <p:nvPr/>
        </p:nvSpPr>
        <p:spPr bwMode="auto">
          <a:xfrm>
            <a:off x="666115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7663" name="Line 16"/>
          <p:cNvSpPr>
            <a:spLocks noChangeShapeType="1"/>
          </p:cNvSpPr>
          <p:nvPr/>
        </p:nvSpPr>
        <p:spPr bwMode="auto">
          <a:xfrm>
            <a:off x="71183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7664" name="Text Box 17"/>
          <p:cNvSpPr txBox="1">
            <a:spLocks noChangeArrowheads="1"/>
          </p:cNvSpPr>
          <p:nvPr/>
        </p:nvSpPr>
        <p:spPr bwMode="auto">
          <a:xfrm>
            <a:off x="696595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7665" name="Text Box 18"/>
          <p:cNvSpPr txBox="1">
            <a:spLocks noChangeArrowheads="1"/>
          </p:cNvSpPr>
          <p:nvPr/>
        </p:nvSpPr>
        <p:spPr bwMode="auto">
          <a:xfrm>
            <a:off x="323215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7666" name="Text Box 19"/>
          <p:cNvSpPr txBox="1">
            <a:spLocks noChangeArrowheads="1"/>
          </p:cNvSpPr>
          <p:nvPr/>
        </p:nvSpPr>
        <p:spPr bwMode="auto">
          <a:xfrm>
            <a:off x="368935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7667" name="Text Box 20"/>
          <p:cNvSpPr txBox="1">
            <a:spLocks noChangeArrowheads="1"/>
          </p:cNvSpPr>
          <p:nvPr/>
        </p:nvSpPr>
        <p:spPr bwMode="auto">
          <a:xfrm>
            <a:off x="414655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7668" name="Text Box 21"/>
          <p:cNvSpPr txBox="1">
            <a:spLocks noChangeArrowheads="1"/>
          </p:cNvSpPr>
          <p:nvPr/>
        </p:nvSpPr>
        <p:spPr bwMode="auto">
          <a:xfrm>
            <a:off x="460375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7669" name="Text Box 22"/>
          <p:cNvSpPr txBox="1">
            <a:spLocks noChangeArrowheads="1"/>
          </p:cNvSpPr>
          <p:nvPr/>
        </p:nvSpPr>
        <p:spPr bwMode="auto">
          <a:xfrm>
            <a:off x="506095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7670" name="Text Box 23"/>
          <p:cNvSpPr txBox="1">
            <a:spLocks noChangeArrowheads="1"/>
          </p:cNvSpPr>
          <p:nvPr/>
        </p:nvSpPr>
        <p:spPr bwMode="auto">
          <a:xfrm>
            <a:off x="551815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671" name="Text Box 24"/>
          <p:cNvSpPr txBox="1">
            <a:spLocks noChangeArrowheads="1"/>
          </p:cNvSpPr>
          <p:nvPr/>
        </p:nvSpPr>
        <p:spPr bwMode="auto">
          <a:xfrm>
            <a:off x="597535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672" name="Text Box 25"/>
          <p:cNvSpPr txBox="1">
            <a:spLocks noChangeArrowheads="1"/>
          </p:cNvSpPr>
          <p:nvPr/>
        </p:nvSpPr>
        <p:spPr bwMode="auto">
          <a:xfrm>
            <a:off x="650875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27673" name="Group 28"/>
          <p:cNvGrpSpPr>
            <a:grpSpLocks/>
          </p:cNvGrpSpPr>
          <p:nvPr/>
        </p:nvGrpSpPr>
        <p:grpSpPr bwMode="auto">
          <a:xfrm rot="3647323">
            <a:off x="5840413" y="2373313"/>
            <a:ext cx="2114550" cy="339725"/>
            <a:chOff x="1776" y="3072"/>
            <a:chExt cx="1776" cy="214"/>
          </a:xfrm>
        </p:grpSpPr>
        <p:sp>
          <p:nvSpPr>
            <p:cNvPr id="27676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27677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</p:grpSp>
      <p:sp>
        <p:nvSpPr>
          <p:cNvPr id="27674" name="Freeform 31"/>
          <p:cNvSpPr>
            <a:spLocks/>
          </p:cNvSpPr>
          <p:nvPr/>
        </p:nvSpPr>
        <p:spPr bwMode="auto">
          <a:xfrm>
            <a:off x="1714500" y="523876"/>
            <a:ext cx="5905500" cy="3419475"/>
          </a:xfrm>
          <a:custGeom>
            <a:avLst/>
            <a:gdLst>
              <a:gd name="T0" fmla="*/ 2147483647 w 3720"/>
              <a:gd name="T1" fmla="*/ 2147483647 h 2888"/>
              <a:gd name="T2" fmla="*/ 2147483647 w 3720"/>
              <a:gd name="T3" fmla="*/ 2147483647 h 2888"/>
              <a:gd name="T4" fmla="*/ 2147483647 w 3720"/>
              <a:gd name="T5" fmla="*/ 2147483647 h 2888"/>
              <a:gd name="T6" fmla="*/ 2147483647 w 3720"/>
              <a:gd name="T7" fmla="*/ 2147483647 h 2888"/>
              <a:gd name="T8" fmla="*/ 2147483647 w 3720"/>
              <a:gd name="T9" fmla="*/ 2147483647 h 2888"/>
              <a:gd name="T10" fmla="*/ 2147483647 w 3720"/>
              <a:gd name="T11" fmla="*/ 2147483647 h 2888"/>
              <a:gd name="T12" fmla="*/ 2147483647 w 3720"/>
              <a:gd name="T13" fmla="*/ 2147483647 h 2888"/>
              <a:gd name="T14" fmla="*/ 2147483647 w 3720"/>
              <a:gd name="T15" fmla="*/ 2147483647 h 2888"/>
              <a:gd name="T16" fmla="*/ 2147483647 w 3720"/>
              <a:gd name="T17" fmla="*/ 2147483647 h 2888"/>
              <a:gd name="T18" fmla="*/ 2147483647 w 3720"/>
              <a:gd name="T19" fmla="*/ 2147483647 h 2888"/>
              <a:gd name="T20" fmla="*/ 2147483647 w 3720"/>
              <a:gd name="T21" fmla="*/ 2147483647 h 2888"/>
              <a:gd name="T22" fmla="*/ 2147483647 w 3720"/>
              <a:gd name="T23" fmla="*/ 2147483647 h 2888"/>
              <a:gd name="T24" fmla="*/ 2147483647 w 3720"/>
              <a:gd name="T25" fmla="*/ 2147483647 h 2888"/>
              <a:gd name="T26" fmla="*/ 2147483647 w 3720"/>
              <a:gd name="T27" fmla="*/ 2147483647 h 2888"/>
              <a:gd name="T28" fmla="*/ 2147483647 w 3720"/>
              <a:gd name="T29" fmla="*/ 2147483647 h 2888"/>
              <a:gd name="T30" fmla="*/ 2147483647 w 3720"/>
              <a:gd name="T31" fmla="*/ 2147483647 h 2888"/>
              <a:gd name="T32" fmla="*/ 2147483647 w 3720"/>
              <a:gd name="T33" fmla="*/ 2147483647 h 288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20"/>
              <a:gd name="T52" fmla="*/ 0 h 2888"/>
              <a:gd name="T53" fmla="*/ 3720 w 3720"/>
              <a:gd name="T54" fmla="*/ 2888 h 288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20" h="2888">
                <a:moveTo>
                  <a:pt x="3096" y="808"/>
                </a:moveTo>
                <a:cubicBezTo>
                  <a:pt x="3072" y="648"/>
                  <a:pt x="3048" y="488"/>
                  <a:pt x="2904" y="376"/>
                </a:cubicBezTo>
                <a:cubicBezTo>
                  <a:pt x="2760" y="264"/>
                  <a:pt x="2464" y="184"/>
                  <a:pt x="2232" y="136"/>
                </a:cubicBezTo>
                <a:cubicBezTo>
                  <a:pt x="2000" y="88"/>
                  <a:pt x="1752" y="96"/>
                  <a:pt x="1512" y="88"/>
                </a:cubicBezTo>
                <a:cubicBezTo>
                  <a:pt x="1272" y="80"/>
                  <a:pt x="1024" y="0"/>
                  <a:pt x="792" y="88"/>
                </a:cubicBezTo>
                <a:cubicBezTo>
                  <a:pt x="560" y="176"/>
                  <a:pt x="240" y="432"/>
                  <a:pt x="120" y="616"/>
                </a:cubicBezTo>
                <a:cubicBezTo>
                  <a:pt x="0" y="800"/>
                  <a:pt x="56" y="984"/>
                  <a:pt x="72" y="1192"/>
                </a:cubicBezTo>
                <a:cubicBezTo>
                  <a:pt x="88" y="1400"/>
                  <a:pt x="144" y="1664"/>
                  <a:pt x="216" y="1864"/>
                </a:cubicBezTo>
                <a:cubicBezTo>
                  <a:pt x="288" y="2064"/>
                  <a:pt x="280" y="2240"/>
                  <a:pt x="504" y="2392"/>
                </a:cubicBezTo>
                <a:cubicBezTo>
                  <a:pt x="728" y="2544"/>
                  <a:pt x="1272" y="2696"/>
                  <a:pt x="1560" y="2776"/>
                </a:cubicBezTo>
                <a:cubicBezTo>
                  <a:pt x="1848" y="2856"/>
                  <a:pt x="2008" y="2856"/>
                  <a:pt x="2232" y="2872"/>
                </a:cubicBezTo>
                <a:cubicBezTo>
                  <a:pt x="2456" y="2888"/>
                  <a:pt x="2736" y="2880"/>
                  <a:pt x="2904" y="2872"/>
                </a:cubicBezTo>
                <a:cubicBezTo>
                  <a:pt x="3072" y="2864"/>
                  <a:pt x="3144" y="2848"/>
                  <a:pt x="3240" y="2824"/>
                </a:cubicBezTo>
                <a:cubicBezTo>
                  <a:pt x="3336" y="2800"/>
                  <a:pt x="3424" y="2784"/>
                  <a:pt x="3480" y="2728"/>
                </a:cubicBezTo>
                <a:cubicBezTo>
                  <a:pt x="3536" y="2672"/>
                  <a:pt x="3544" y="2512"/>
                  <a:pt x="3576" y="2488"/>
                </a:cubicBezTo>
                <a:cubicBezTo>
                  <a:pt x="3608" y="2464"/>
                  <a:pt x="3648" y="2520"/>
                  <a:pt x="3672" y="2584"/>
                </a:cubicBezTo>
                <a:cubicBezTo>
                  <a:pt x="3696" y="2648"/>
                  <a:pt x="3708" y="2760"/>
                  <a:pt x="3720" y="2872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7675" name="Oval 32"/>
          <p:cNvSpPr>
            <a:spLocks noChangeArrowheads="1"/>
          </p:cNvSpPr>
          <p:nvPr/>
        </p:nvSpPr>
        <p:spPr bwMode="auto">
          <a:xfrm>
            <a:off x="6619876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39961802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4"/>
          <p:cNvSpPr>
            <a:spLocks noChangeArrowheads="1"/>
          </p:cNvSpPr>
          <p:nvPr/>
        </p:nvSpPr>
        <p:spPr bwMode="auto">
          <a:xfrm>
            <a:off x="990600" y="742950"/>
            <a:ext cx="70866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28675" name="Line 4"/>
          <p:cNvSpPr>
            <a:spLocks noChangeShapeType="1"/>
          </p:cNvSpPr>
          <p:nvPr/>
        </p:nvSpPr>
        <p:spPr bwMode="auto">
          <a:xfrm>
            <a:off x="993776" y="1485900"/>
            <a:ext cx="64738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8676" name="Line 5"/>
          <p:cNvSpPr>
            <a:spLocks noChangeShapeType="1"/>
          </p:cNvSpPr>
          <p:nvPr/>
        </p:nvSpPr>
        <p:spPr bwMode="auto">
          <a:xfrm>
            <a:off x="2365375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2670175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8678" name="Line 7"/>
          <p:cNvSpPr>
            <a:spLocks noChangeShapeType="1"/>
          </p:cNvSpPr>
          <p:nvPr/>
        </p:nvSpPr>
        <p:spPr bwMode="auto">
          <a:xfrm>
            <a:off x="29178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8679" name="Line 8"/>
          <p:cNvSpPr>
            <a:spLocks noChangeShapeType="1"/>
          </p:cNvSpPr>
          <p:nvPr/>
        </p:nvSpPr>
        <p:spPr bwMode="auto">
          <a:xfrm>
            <a:off x="33972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8680" name="Line 9"/>
          <p:cNvSpPr>
            <a:spLocks noChangeShapeType="1"/>
          </p:cNvSpPr>
          <p:nvPr/>
        </p:nvSpPr>
        <p:spPr bwMode="auto">
          <a:xfrm>
            <a:off x="38766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8681" name="Line 10"/>
          <p:cNvSpPr>
            <a:spLocks noChangeShapeType="1"/>
          </p:cNvSpPr>
          <p:nvPr/>
        </p:nvSpPr>
        <p:spPr bwMode="auto">
          <a:xfrm>
            <a:off x="43465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>
            <a:off x="48037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8683" name="Line 12"/>
          <p:cNvSpPr>
            <a:spLocks noChangeShapeType="1"/>
          </p:cNvSpPr>
          <p:nvPr/>
        </p:nvSpPr>
        <p:spPr bwMode="auto">
          <a:xfrm>
            <a:off x="52609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8684" name="Line 13"/>
          <p:cNvSpPr>
            <a:spLocks noChangeShapeType="1"/>
          </p:cNvSpPr>
          <p:nvPr/>
        </p:nvSpPr>
        <p:spPr bwMode="auto">
          <a:xfrm>
            <a:off x="5718175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8685" name="Line 14"/>
          <p:cNvSpPr>
            <a:spLocks noChangeShapeType="1"/>
          </p:cNvSpPr>
          <p:nvPr/>
        </p:nvSpPr>
        <p:spPr bwMode="auto">
          <a:xfrm>
            <a:off x="6175375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8686" name="Line 15"/>
          <p:cNvSpPr>
            <a:spLocks noChangeShapeType="1"/>
          </p:cNvSpPr>
          <p:nvPr/>
        </p:nvSpPr>
        <p:spPr bwMode="auto">
          <a:xfrm>
            <a:off x="6632575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8687" name="Line 16"/>
          <p:cNvSpPr>
            <a:spLocks noChangeShapeType="1"/>
          </p:cNvSpPr>
          <p:nvPr/>
        </p:nvSpPr>
        <p:spPr bwMode="auto">
          <a:xfrm>
            <a:off x="70897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8688" name="Text Box 17"/>
          <p:cNvSpPr txBox="1">
            <a:spLocks noChangeArrowheads="1"/>
          </p:cNvSpPr>
          <p:nvPr/>
        </p:nvSpPr>
        <p:spPr bwMode="auto">
          <a:xfrm>
            <a:off x="6937375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689" name="Text Box 18"/>
          <p:cNvSpPr txBox="1">
            <a:spLocks noChangeArrowheads="1"/>
          </p:cNvSpPr>
          <p:nvPr/>
        </p:nvSpPr>
        <p:spPr bwMode="auto">
          <a:xfrm>
            <a:off x="32035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8690" name="Text Box 19"/>
          <p:cNvSpPr txBox="1">
            <a:spLocks noChangeArrowheads="1"/>
          </p:cNvSpPr>
          <p:nvPr/>
        </p:nvSpPr>
        <p:spPr bwMode="auto">
          <a:xfrm>
            <a:off x="36607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8691" name="Text Box 20"/>
          <p:cNvSpPr txBox="1">
            <a:spLocks noChangeArrowheads="1"/>
          </p:cNvSpPr>
          <p:nvPr/>
        </p:nvSpPr>
        <p:spPr bwMode="auto">
          <a:xfrm>
            <a:off x="41179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8692" name="Text Box 21"/>
          <p:cNvSpPr txBox="1">
            <a:spLocks noChangeArrowheads="1"/>
          </p:cNvSpPr>
          <p:nvPr/>
        </p:nvSpPr>
        <p:spPr bwMode="auto">
          <a:xfrm>
            <a:off x="45751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8693" name="Text Box 22"/>
          <p:cNvSpPr txBox="1">
            <a:spLocks noChangeArrowheads="1"/>
          </p:cNvSpPr>
          <p:nvPr/>
        </p:nvSpPr>
        <p:spPr bwMode="auto">
          <a:xfrm>
            <a:off x="50323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8694" name="Text Box 23"/>
          <p:cNvSpPr txBox="1">
            <a:spLocks noChangeArrowheads="1"/>
          </p:cNvSpPr>
          <p:nvPr/>
        </p:nvSpPr>
        <p:spPr bwMode="auto">
          <a:xfrm>
            <a:off x="54895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695" name="Text Box 24"/>
          <p:cNvSpPr txBox="1">
            <a:spLocks noChangeArrowheads="1"/>
          </p:cNvSpPr>
          <p:nvPr/>
        </p:nvSpPr>
        <p:spPr bwMode="auto">
          <a:xfrm>
            <a:off x="59467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8696" name="Text Box 25"/>
          <p:cNvSpPr txBox="1">
            <a:spLocks noChangeArrowheads="1"/>
          </p:cNvSpPr>
          <p:nvPr/>
        </p:nvSpPr>
        <p:spPr bwMode="auto">
          <a:xfrm>
            <a:off x="64801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8697" name="AutoShape 29"/>
          <p:cNvSpPr>
            <a:spLocks noChangeArrowheads="1"/>
          </p:cNvSpPr>
          <p:nvPr/>
        </p:nvSpPr>
        <p:spPr bwMode="auto">
          <a:xfrm rot="-3657521">
            <a:off x="7810501" y="593726"/>
            <a:ext cx="66675" cy="2819400"/>
          </a:xfrm>
          <a:prstGeom prst="flowChartExtract">
            <a:avLst/>
          </a:prstGeom>
          <a:solidFill>
            <a:schemeClr val="tx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28698" name="Oval 30"/>
          <p:cNvSpPr>
            <a:spLocks noChangeArrowheads="1"/>
          </p:cNvSpPr>
          <p:nvPr/>
        </p:nvSpPr>
        <p:spPr bwMode="auto">
          <a:xfrm rot="1742479">
            <a:off x="8651875" y="2403476"/>
            <a:ext cx="457200" cy="555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28699" name="Freeform 31"/>
          <p:cNvSpPr>
            <a:spLocks/>
          </p:cNvSpPr>
          <p:nvPr/>
        </p:nvSpPr>
        <p:spPr bwMode="auto">
          <a:xfrm>
            <a:off x="2933700" y="609601"/>
            <a:ext cx="5918200" cy="3838575"/>
          </a:xfrm>
          <a:custGeom>
            <a:avLst/>
            <a:gdLst>
              <a:gd name="T0" fmla="*/ 2147483647 w 3728"/>
              <a:gd name="T1" fmla="*/ 2147483647 h 3224"/>
              <a:gd name="T2" fmla="*/ 2147483647 w 3728"/>
              <a:gd name="T3" fmla="*/ 2147483647 h 3224"/>
              <a:gd name="T4" fmla="*/ 2147483647 w 3728"/>
              <a:gd name="T5" fmla="*/ 2147483647 h 3224"/>
              <a:gd name="T6" fmla="*/ 2147483647 w 3728"/>
              <a:gd name="T7" fmla="*/ 2147483647 h 3224"/>
              <a:gd name="T8" fmla="*/ 2147483647 w 3728"/>
              <a:gd name="T9" fmla="*/ 2147483647 h 3224"/>
              <a:gd name="T10" fmla="*/ 2147483647 w 3728"/>
              <a:gd name="T11" fmla="*/ 2147483647 h 3224"/>
              <a:gd name="T12" fmla="*/ 2147483647 w 3728"/>
              <a:gd name="T13" fmla="*/ 2147483647 h 3224"/>
              <a:gd name="T14" fmla="*/ 2147483647 w 3728"/>
              <a:gd name="T15" fmla="*/ 2147483647 h 3224"/>
              <a:gd name="T16" fmla="*/ 2147483647 w 3728"/>
              <a:gd name="T17" fmla="*/ 2147483647 h 3224"/>
              <a:gd name="T18" fmla="*/ 2147483647 w 3728"/>
              <a:gd name="T19" fmla="*/ 2147483647 h 3224"/>
              <a:gd name="T20" fmla="*/ 2147483647 w 3728"/>
              <a:gd name="T21" fmla="*/ 2147483647 h 3224"/>
              <a:gd name="T22" fmla="*/ 2147483647 w 3728"/>
              <a:gd name="T23" fmla="*/ 2147483647 h 3224"/>
              <a:gd name="T24" fmla="*/ 2147483647 w 3728"/>
              <a:gd name="T25" fmla="*/ 2147483647 h 3224"/>
              <a:gd name="T26" fmla="*/ 2147483647 w 3728"/>
              <a:gd name="T27" fmla="*/ 2147483647 h 32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728"/>
              <a:gd name="T43" fmla="*/ 0 h 3224"/>
              <a:gd name="T44" fmla="*/ 3728 w 3728"/>
              <a:gd name="T45" fmla="*/ 3224 h 32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728" h="3224">
                <a:moveTo>
                  <a:pt x="2328" y="736"/>
                </a:moveTo>
                <a:cubicBezTo>
                  <a:pt x="2336" y="600"/>
                  <a:pt x="2344" y="464"/>
                  <a:pt x="2232" y="352"/>
                </a:cubicBezTo>
                <a:cubicBezTo>
                  <a:pt x="2120" y="240"/>
                  <a:pt x="1896" y="104"/>
                  <a:pt x="1656" y="64"/>
                </a:cubicBezTo>
                <a:cubicBezTo>
                  <a:pt x="1416" y="24"/>
                  <a:pt x="1048" y="0"/>
                  <a:pt x="792" y="112"/>
                </a:cubicBezTo>
                <a:cubicBezTo>
                  <a:pt x="536" y="224"/>
                  <a:pt x="240" y="504"/>
                  <a:pt x="120" y="736"/>
                </a:cubicBezTo>
                <a:cubicBezTo>
                  <a:pt x="0" y="968"/>
                  <a:pt x="56" y="1232"/>
                  <a:pt x="72" y="1504"/>
                </a:cubicBezTo>
                <a:cubicBezTo>
                  <a:pt x="88" y="1776"/>
                  <a:pt x="72" y="2104"/>
                  <a:pt x="216" y="2368"/>
                </a:cubicBezTo>
                <a:cubicBezTo>
                  <a:pt x="360" y="2632"/>
                  <a:pt x="632" y="2952"/>
                  <a:pt x="936" y="3088"/>
                </a:cubicBezTo>
                <a:cubicBezTo>
                  <a:pt x="1240" y="3224"/>
                  <a:pt x="1736" y="3184"/>
                  <a:pt x="2040" y="3184"/>
                </a:cubicBezTo>
                <a:cubicBezTo>
                  <a:pt x="2344" y="3184"/>
                  <a:pt x="2616" y="3136"/>
                  <a:pt x="2760" y="3088"/>
                </a:cubicBezTo>
                <a:cubicBezTo>
                  <a:pt x="2904" y="3040"/>
                  <a:pt x="2784" y="3048"/>
                  <a:pt x="2904" y="2896"/>
                </a:cubicBezTo>
                <a:cubicBezTo>
                  <a:pt x="3024" y="2744"/>
                  <a:pt x="3352" y="2416"/>
                  <a:pt x="3480" y="2176"/>
                </a:cubicBezTo>
                <a:cubicBezTo>
                  <a:pt x="3608" y="1936"/>
                  <a:pt x="3728" y="1456"/>
                  <a:pt x="3672" y="1456"/>
                </a:cubicBezTo>
                <a:cubicBezTo>
                  <a:pt x="3616" y="1456"/>
                  <a:pt x="3380" y="1816"/>
                  <a:pt x="3144" y="2176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8700" name="Oval 33"/>
          <p:cNvSpPr>
            <a:spLocks noChangeArrowheads="1"/>
          </p:cNvSpPr>
          <p:nvPr/>
        </p:nvSpPr>
        <p:spPr bwMode="auto">
          <a:xfrm>
            <a:off x="6619876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880442834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914400" y="742950"/>
            <a:ext cx="70104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29699" name="Line 4"/>
          <p:cNvSpPr>
            <a:spLocks noChangeShapeType="1"/>
          </p:cNvSpPr>
          <p:nvPr/>
        </p:nvSpPr>
        <p:spPr bwMode="auto">
          <a:xfrm>
            <a:off x="990600" y="14859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9700" name="Line 5"/>
          <p:cNvSpPr>
            <a:spLocks noChangeShapeType="1"/>
          </p:cNvSpPr>
          <p:nvPr/>
        </p:nvSpPr>
        <p:spPr bwMode="auto">
          <a:xfrm>
            <a:off x="23622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26670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9702" name="Line 7"/>
          <p:cNvSpPr>
            <a:spLocks noChangeShapeType="1"/>
          </p:cNvSpPr>
          <p:nvPr/>
        </p:nvSpPr>
        <p:spPr bwMode="auto">
          <a:xfrm>
            <a:off x="29146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9703" name="Line 8"/>
          <p:cNvSpPr>
            <a:spLocks noChangeShapeType="1"/>
          </p:cNvSpPr>
          <p:nvPr/>
        </p:nvSpPr>
        <p:spPr bwMode="auto">
          <a:xfrm>
            <a:off x="33940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9704" name="Line 9"/>
          <p:cNvSpPr>
            <a:spLocks noChangeShapeType="1"/>
          </p:cNvSpPr>
          <p:nvPr/>
        </p:nvSpPr>
        <p:spPr bwMode="auto">
          <a:xfrm>
            <a:off x="38735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9705" name="Line 10"/>
          <p:cNvSpPr>
            <a:spLocks noChangeShapeType="1"/>
          </p:cNvSpPr>
          <p:nvPr/>
        </p:nvSpPr>
        <p:spPr bwMode="auto">
          <a:xfrm>
            <a:off x="4343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9706" name="Line 11"/>
          <p:cNvSpPr>
            <a:spLocks noChangeShapeType="1"/>
          </p:cNvSpPr>
          <p:nvPr/>
        </p:nvSpPr>
        <p:spPr bwMode="auto">
          <a:xfrm>
            <a:off x="4800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9707" name="Line 12"/>
          <p:cNvSpPr>
            <a:spLocks noChangeShapeType="1"/>
          </p:cNvSpPr>
          <p:nvPr/>
        </p:nvSpPr>
        <p:spPr bwMode="auto">
          <a:xfrm>
            <a:off x="52578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9708" name="Line 13"/>
          <p:cNvSpPr>
            <a:spLocks noChangeShapeType="1"/>
          </p:cNvSpPr>
          <p:nvPr/>
        </p:nvSpPr>
        <p:spPr bwMode="auto">
          <a:xfrm>
            <a:off x="57150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9709" name="Line 14"/>
          <p:cNvSpPr>
            <a:spLocks noChangeShapeType="1"/>
          </p:cNvSpPr>
          <p:nvPr/>
        </p:nvSpPr>
        <p:spPr bwMode="auto">
          <a:xfrm>
            <a:off x="61722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9710" name="Line 15"/>
          <p:cNvSpPr>
            <a:spLocks noChangeShapeType="1"/>
          </p:cNvSpPr>
          <p:nvPr/>
        </p:nvSpPr>
        <p:spPr bwMode="auto">
          <a:xfrm>
            <a:off x="66294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9711" name="Line 16"/>
          <p:cNvSpPr>
            <a:spLocks noChangeShapeType="1"/>
          </p:cNvSpPr>
          <p:nvPr/>
        </p:nvSpPr>
        <p:spPr bwMode="auto">
          <a:xfrm>
            <a:off x="7086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9712" name="Text Box 17"/>
          <p:cNvSpPr txBox="1">
            <a:spLocks noChangeArrowheads="1"/>
          </p:cNvSpPr>
          <p:nvPr/>
        </p:nvSpPr>
        <p:spPr bwMode="auto">
          <a:xfrm>
            <a:off x="69342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713" name="Text Box 18"/>
          <p:cNvSpPr txBox="1">
            <a:spLocks noChangeArrowheads="1"/>
          </p:cNvSpPr>
          <p:nvPr/>
        </p:nvSpPr>
        <p:spPr bwMode="auto">
          <a:xfrm>
            <a:off x="3200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9714" name="Text Box 19"/>
          <p:cNvSpPr txBox="1">
            <a:spLocks noChangeArrowheads="1"/>
          </p:cNvSpPr>
          <p:nvPr/>
        </p:nvSpPr>
        <p:spPr bwMode="auto">
          <a:xfrm>
            <a:off x="3657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9715" name="Text Box 20"/>
          <p:cNvSpPr txBox="1">
            <a:spLocks noChangeArrowheads="1"/>
          </p:cNvSpPr>
          <p:nvPr/>
        </p:nvSpPr>
        <p:spPr bwMode="auto">
          <a:xfrm>
            <a:off x="4114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9716" name="Text Box 21"/>
          <p:cNvSpPr txBox="1">
            <a:spLocks noChangeArrowheads="1"/>
          </p:cNvSpPr>
          <p:nvPr/>
        </p:nvSpPr>
        <p:spPr bwMode="auto">
          <a:xfrm>
            <a:off x="4572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9717" name="Text Box 22"/>
          <p:cNvSpPr txBox="1">
            <a:spLocks noChangeArrowheads="1"/>
          </p:cNvSpPr>
          <p:nvPr/>
        </p:nvSpPr>
        <p:spPr bwMode="auto">
          <a:xfrm>
            <a:off x="5029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9718" name="Text Box 23"/>
          <p:cNvSpPr txBox="1">
            <a:spLocks noChangeArrowheads="1"/>
          </p:cNvSpPr>
          <p:nvPr/>
        </p:nvSpPr>
        <p:spPr bwMode="auto">
          <a:xfrm>
            <a:off x="5486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719" name="Text Box 24"/>
          <p:cNvSpPr txBox="1">
            <a:spLocks noChangeArrowheads="1"/>
          </p:cNvSpPr>
          <p:nvPr/>
        </p:nvSpPr>
        <p:spPr bwMode="auto">
          <a:xfrm>
            <a:off x="5943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9720" name="Text Box 25"/>
          <p:cNvSpPr txBox="1">
            <a:spLocks noChangeArrowheads="1"/>
          </p:cNvSpPr>
          <p:nvPr/>
        </p:nvSpPr>
        <p:spPr bwMode="auto">
          <a:xfrm>
            <a:off x="6477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29721" name="Group 28"/>
          <p:cNvGrpSpPr>
            <a:grpSpLocks/>
          </p:cNvGrpSpPr>
          <p:nvPr/>
        </p:nvGrpSpPr>
        <p:grpSpPr bwMode="auto">
          <a:xfrm rot="-438555">
            <a:off x="6629400" y="1543050"/>
            <a:ext cx="2819400" cy="255588"/>
            <a:chOff x="1776" y="3072"/>
            <a:chExt cx="1776" cy="214"/>
          </a:xfrm>
        </p:grpSpPr>
        <p:sp>
          <p:nvSpPr>
            <p:cNvPr id="29724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29725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</p:grpSp>
      <p:sp>
        <p:nvSpPr>
          <p:cNvPr id="29722" name="Freeform 31"/>
          <p:cNvSpPr>
            <a:spLocks/>
          </p:cNvSpPr>
          <p:nvPr/>
        </p:nvSpPr>
        <p:spPr bwMode="auto">
          <a:xfrm>
            <a:off x="3797300" y="800101"/>
            <a:ext cx="5372100" cy="3000375"/>
          </a:xfrm>
          <a:custGeom>
            <a:avLst/>
            <a:gdLst>
              <a:gd name="T0" fmla="*/ 2147483647 w 3384"/>
              <a:gd name="T1" fmla="*/ 2147483647 h 2520"/>
              <a:gd name="T2" fmla="*/ 2147483647 w 3384"/>
              <a:gd name="T3" fmla="*/ 2147483647 h 2520"/>
              <a:gd name="T4" fmla="*/ 2147483647 w 3384"/>
              <a:gd name="T5" fmla="*/ 2147483647 h 2520"/>
              <a:gd name="T6" fmla="*/ 2147483647 w 3384"/>
              <a:gd name="T7" fmla="*/ 2147483647 h 2520"/>
              <a:gd name="T8" fmla="*/ 2147483647 w 3384"/>
              <a:gd name="T9" fmla="*/ 2147483647 h 2520"/>
              <a:gd name="T10" fmla="*/ 2147483647 w 3384"/>
              <a:gd name="T11" fmla="*/ 2147483647 h 2520"/>
              <a:gd name="T12" fmla="*/ 2147483647 w 3384"/>
              <a:gd name="T13" fmla="*/ 2147483647 h 2520"/>
              <a:gd name="T14" fmla="*/ 2147483647 w 3384"/>
              <a:gd name="T15" fmla="*/ 2147483647 h 2520"/>
              <a:gd name="T16" fmla="*/ 2147483647 w 3384"/>
              <a:gd name="T17" fmla="*/ 2147483647 h 2520"/>
              <a:gd name="T18" fmla="*/ 2147483647 w 3384"/>
              <a:gd name="T19" fmla="*/ 2147483647 h 2520"/>
              <a:gd name="T20" fmla="*/ 2147483647 w 3384"/>
              <a:gd name="T21" fmla="*/ 2147483647 h 2520"/>
              <a:gd name="T22" fmla="*/ 2147483647 w 3384"/>
              <a:gd name="T23" fmla="*/ 2147483647 h 2520"/>
              <a:gd name="T24" fmla="*/ 2147483647 w 3384"/>
              <a:gd name="T25" fmla="*/ 2147483647 h 2520"/>
              <a:gd name="T26" fmla="*/ 2147483647 w 3384"/>
              <a:gd name="T27" fmla="*/ 2147483647 h 2520"/>
              <a:gd name="T28" fmla="*/ 2147483647 w 3384"/>
              <a:gd name="T29" fmla="*/ 2147483647 h 2520"/>
              <a:gd name="T30" fmla="*/ 2147483647 w 3384"/>
              <a:gd name="T31" fmla="*/ 2147483647 h 2520"/>
              <a:gd name="T32" fmla="*/ 2147483647 w 3384"/>
              <a:gd name="T33" fmla="*/ 2147483647 h 2520"/>
              <a:gd name="T34" fmla="*/ 2147483647 w 3384"/>
              <a:gd name="T35" fmla="*/ 2147483647 h 25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384"/>
              <a:gd name="T55" fmla="*/ 0 h 2520"/>
              <a:gd name="T56" fmla="*/ 3384 w 3384"/>
              <a:gd name="T57" fmla="*/ 2520 h 25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384" h="2520">
                <a:moveTo>
                  <a:pt x="1784" y="576"/>
                </a:moveTo>
                <a:cubicBezTo>
                  <a:pt x="1784" y="524"/>
                  <a:pt x="1784" y="472"/>
                  <a:pt x="1688" y="384"/>
                </a:cubicBezTo>
                <a:cubicBezTo>
                  <a:pt x="1592" y="296"/>
                  <a:pt x="1392" y="96"/>
                  <a:pt x="1208" y="48"/>
                </a:cubicBezTo>
                <a:cubicBezTo>
                  <a:pt x="1024" y="0"/>
                  <a:pt x="752" y="32"/>
                  <a:pt x="584" y="96"/>
                </a:cubicBezTo>
                <a:cubicBezTo>
                  <a:pt x="416" y="160"/>
                  <a:pt x="296" y="272"/>
                  <a:pt x="200" y="432"/>
                </a:cubicBezTo>
                <a:cubicBezTo>
                  <a:pt x="104" y="592"/>
                  <a:pt x="0" y="832"/>
                  <a:pt x="8" y="1056"/>
                </a:cubicBezTo>
                <a:cubicBezTo>
                  <a:pt x="16" y="1280"/>
                  <a:pt x="64" y="1552"/>
                  <a:pt x="248" y="1776"/>
                </a:cubicBezTo>
                <a:cubicBezTo>
                  <a:pt x="432" y="2000"/>
                  <a:pt x="832" y="2280"/>
                  <a:pt x="1112" y="2400"/>
                </a:cubicBezTo>
                <a:cubicBezTo>
                  <a:pt x="1392" y="2520"/>
                  <a:pt x="1664" y="2496"/>
                  <a:pt x="1928" y="2496"/>
                </a:cubicBezTo>
                <a:cubicBezTo>
                  <a:pt x="2192" y="2496"/>
                  <a:pt x="2520" y="2504"/>
                  <a:pt x="2696" y="2400"/>
                </a:cubicBezTo>
                <a:cubicBezTo>
                  <a:pt x="2872" y="2296"/>
                  <a:pt x="2904" y="2016"/>
                  <a:pt x="2984" y="1872"/>
                </a:cubicBezTo>
                <a:cubicBezTo>
                  <a:pt x="3064" y="1728"/>
                  <a:pt x="3120" y="1648"/>
                  <a:pt x="3176" y="1536"/>
                </a:cubicBezTo>
                <a:cubicBezTo>
                  <a:pt x="3232" y="1424"/>
                  <a:pt x="3296" y="1312"/>
                  <a:pt x="3320" y="1200"/>
                </a:cubicBezTo>
                <a:cubicBezTo>
                  <a:pt x="3344" y="1088"/>
                  <a:pt x="3312" y="944"/>
                  <a:pt x="3320" y="864"/>
                </a:cubicBezTo>
                <a:cubicBezTo>
                  <a:pt x="3328" y="784"/>
                  <a:pt x="3384" y="728"/>
                  <a:pt x="3368" y="720"/>
                </a:cubicBezTo>
                <a:cubicBezTo>
                  <a:pt x="3352" y="712"/>
                  <a:pt x="3256" y="752"/>
                  <a:pt x="3224" y="816"/>
                </a:cubicBezTo>
                <a:cubicBezTo>
                  <a:pt x="3192" y="880"/>
                  <a:pt x="3184" y="1008"/>
                  <a:pt x="3176" y="1104"/>
                </a:cubicBezTo>
                <a:cubicBezTo>
                  <a:pt x="3168" y="1200"/>
                  <a:pt x="3172" y="1296"/>
                  <a:pt x="3176" y="1392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29723" name="Oval 32"/>
          <p:cNvSpPr>
            <a:spLocks noChangeArrowheads="1"/>
          </p:cNvSpPr>
          <p:nvPr/>
        </p:nvSpPr>
        <p:spPr bwMode="auto">
          <a:xfrm>
            <a:off x="6629401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82060787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3"/>
          <p:cNvSpPr>
            <a:spLocks noChangeArrowheads="1"/>
          </p:cNvSpPr>
          <p:nvPr/>
        </p:nvSpPr>
        <p:spPr bwMode="auto">
          <a:xfrm rot="-5066433">
            <a:off x="7091363" y="109538"/>
            <a:ext cx="66675" cy="2819400"/>
          </a:xfrm>
          <a:prstGeom prst="flowChartExtract">
            <a:avLst/>
          </a:prstGeom>
          <a:solidFill>
            <a:schemeClr val="tx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30723" name="Oval 4"/>
          <p:cNvSpPr>
            <a:spLocks noChangeArrowheads="1"/>
          </p:cNvSpPr>
          <p:nvPr/>
        </p:nvSpPr>
        <p:spPr bwMode="auto">
          <a:xfrm rot="333567">
            <a:off x="8097838" y="1573213"/>
            <a:ext cx="457200" cy="555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533401" y="571500"/>
            <a:ext cx="6911975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30725" name="Line 7"/>
          <p:cNvSpPr>
            <a:spLocks noChangeShapeType="1"/>
          </p:cNvSpPr>
          <p:nvPr/>
        </p:nvSpPr>
        <p:spPr bwMode="auto">
          <a:xfrm>
            <a:off x="1000126" y="1485900"/>
            <a:ext cx="646747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0726" name="Line 8"/>
          <p:cNvSpPr>
            <a:spLocks noChangeShapeType="1"/>
          </p:cNvSpPr>
          <p:nvPr/>
        </p:nvSpPr>
        <p:spPr bwMode="auto">
          <a:xfrm>
            <a:off x="2371725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0727" name="Text Box 9"/>
          <p:cNvSpPr txBox="1">
            <a:spLocks noChangeArrowheads="1"/>
          </p:cNvSpPr>
          <p:nvPr/>
        </p:nvSpPr>
        <p:spPr bwMode="auto">
          <a:xfrm>
            <a:off x="2676525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0728" name="Line 10"/>
          <p:cNvSpPr>
            <a:spLocks noChangeShapeType="1"/>
          </p:cNvSpPr>
          <p:nvPr/>
        </p:nvSpPr>
        <p:spPr bwMode="auto">
          <a:xfrm>
            <a:off x="29241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0729" name="Line 11"/>
          <p:cNvSpPr>
            <a:spLocks noChangeShapeType="1"/>
          </p:cNvSpPr>
          <p:nvPr/>
        </p:nvSpPr>
        <p:spPr bwMode="auto">
          <a:xfrm>
            <a:off x="3403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0730" name="Line 12"/>
          <p:cNvSpPr>
            <a:spLocks noChangeShapeType="1"/>
          </p:cNvSpPr>
          <p:nvPr/>
        </p:nvSpPr>
        <p:spPr bwMode="auto">
          <a:xfrm>
            <a:off x="38830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0731" name="Line 13"/>
          <p:cNvSpPr>
            <a:spLocks noChangeShapeType="1"/>
          </p:cNvSpPr>
          <p:nvPr/>
        </p:nvSpPr>
        <p:spPr bwMode="auto">
          <a:xfrm>
            <a:off x="43529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0732" name="Line 14"/>
          <p:cNvSpPr>
            <a:spLocks noChangeShapeType="1"/>
          </p:cNvSpPr>
          <p:nvPr/>
        </p:nvSpPr>
        <p:spPr bwMode="auto">
          <a:xfrm>
            <a:off x="48101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0733" name="Line 15"/>
          <p:cNvSpPr>
            <a:spLocks noChangeShapeType="1"/>
          </p:cNvSpPr>
          <p:nvPr/>
        </p:nvSpPr>
        <p:spPr bwMode="auto">
          <a:xfrm>
            <a:off x="52673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0734" name="Line 16"/>
          <p:cNvSpPr>
            <a:spLocks noChangeShapeType="1"/>
          </p:cNvSpPr>
          <p:nvPr/>
        </p:nvSpPr>
        <p:spPr bwMode="auto">
          <a:xfrm>
            <a:off x="5724525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0735" name="Line 17"/>
          <p:cNvSpPr>
            <a:spLocks noChangeShapeType="1"/>
          </p:cNvSpPr>
          <p:nvPr/>
        </p:nvSpPr>
        <p:spPr bwMode="auto">
          <a:xfrm>
            <a:off x="6181725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0736" name="Line 18"/>
          <p:cNvSpPr>
            <a:spLocks noChangeShapeType="1"/>
          </p:cNvSpPr>
          <p:nvPr/>
        </p:nvSpPr>
        <p:spPr bwMode="auto">
          <a:xfrm>
            <a:off x="6638925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0737" name="Line 19"/>
          <p:cNvSpPr>
            <a:spLocks noChangeShapeType="1"/>
          </p:cNvSpPr>
          <p:nvPr/>
        </p:nvSpPr>
        <p:spPr bwMode="auto">
          <a:xfrm>
            <a:off x="70961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0738" name="Text Box 20"/>
          <p:cNvSpPr txBox="1">
            <a:spLocks noChangeArrowheads="1"/>
          </p:cNvSpPr>
          <p:nvPr/>
        </p:nvSpPr>
        <p:spPr bwMode="auto">
          <a:xfrm>
            <a:off x="6943725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0739" name="Text Box 21"/>
          <p:cNvSpPr txBox="1">
            <a:spLocks noChangeArrowheads="1"/>
          </p:cNvSpPr>
          <p:nvPr/>
        </p:nvSpPr>
        <p:spPr bwMode="auto">
          <a:xfrm>
            <a:off x="32099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0740" name="Text Box 22"/>
          <p:cNvSpPr txBox="1">
            <a:spLocks noChangeArrowheads="1"/>
          </p:cNvSpPr>
          <p:nvPr/>
        </p:nvSpPr>
        <p:spPr bwMode="auto">
          <a:xfrm>
            <a:off x="36671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0741" name="Text Box 23"/>
          <p:cNvSpPr txBox="1">
            <a:spLocks noChangeArrowheads="1"/>
          </p:cNvSpPr>
          <p:nvPr/>
        </p:nvSpPr>
        <p:spPr bwMode="auto">
          <a:xfrm>
            <a:off x="41243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0742" name="Text Box 24"/>
          <p:cNvSpPr txBox="1">
            <a:spLocks noChangeArrowheads="1"/>
          </p:cNvSpPr>
          <p:nvPr/>
        </p:nvSpPr>
        <p:spPr bwMode="auto">
          <a:xfrm>
            <a:off x="45815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0743" name="Text Box 25"/>
          <p:cNvSpPr txBox="1">
            <a:spLocks noChangeArrowheads="1"/>
          </p:cNvSpPr>
          <p:nvPr/>
        </p:nvSpPr>
        <p:spPr bwMode="auto">
          <a:xfrm>
            <a:off x="50387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0744" name="Text Box 26"/>
          <p:cNvSpPr txBox="1">
            <a:spLocks noChangeArrowheads="1"/>
          </p:cNvSpPr>
          <p:nvPr/>
        </p:nvSpPr>
        <p:spPr bwMode="auto">
          <a:xfrm>
            <a:off x="54959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745" name="Text Box 27"/>
          <p:cNvSpPr txBox="1">
            <a:spLocks noChangeArrowheads="1"/>
          </p:cNvSpPr>
          <p:nvPr/>
        </p:nvSpPr>
        <p:spPr bwMode="auto">
          <a:xfrm>
            <a:off x="59531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0746" name="Text Box 28"/>
          <p:cNvSpPr txBox="1">
            <a:spLocks noChangeArrowheads="1"/>
          </p:cNvSpPr>
          <p:nvPr/>
        </p:nvSpPr>
        <p:spPr bwMode="auto">
          <a:xfrm>
            <a:off x="64865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0747" name="Line 31"/>
          <p:cNvSpPr>
            <a:spLocks noChangeShapeType="1"/>
          </p:cNvSpPr>
          <p:nvPr/>
        </p:nvSpPr>
        <p:spPr bwMode="auto">
          <a:xfrm>
            <a:off x="6629400" y="1485900"/>
            <a:ext cx="838200" cy="57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0748" name="Line 32"/>
          <p:cNvSpPr>
            <a:spLocks noChangeShapeType="1"/>
          </p:cNvSpPr>
          <p:nvPr/>
        </p:nvSpPr>
        <p:spPr bwMode="auto">
          <a:xfrm>
            <a:off x="5867401" y="1428751"/>
            <a:ext cx="295275" cy="23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0749" name="Freeform 33"/>
          <p:cNvSpPr>
            <a:spLocks/>
          </p:cNvSpPr>
          <p:nvPr/>
        </p:nvSpPr>
        <p:spPr bwMode="auto">
          <a:xfrm>
            <a:off x="3100389" y="638175"/>
            <a:ext cx="5537200" cy="2990850"/>
          </a:xfrm>
          <a:custGeom>
            <a:avLst/>
            <a:gdLst>
              <a:gd name="T0" fmla="*/ 2147483647 w 3488"/>
              <a:gd name="T1" fmla="*/ 2147483647 h 2512"/>
              <a:gd name="T2" fmla="*/ 2147483647 w 3488"/>
              <a:gd name="T3" fmla="*/ 2147483647 h 2512"/>
              <a:gd name="T4" fmla="*/ 2147483647 w 3488"/>
              <a:gd name="T5" fmla="*/ 2147483647 h 2512"/>
              <a:gd name="T6" fmla="*/ 2147483647 w 3488"/>
              <a:gd name="T7" fmla="*/ 2147483647 h 2512"/>
              <a:gd name="T8" fmla="*/ 2147483647 w 3488"/>
              <a:gd name="T9" fmla="*/ 2147483647 h 2512"/>
              <a:gd name="T10" fmla="*/ 2147483647 w 3488"/>
              <a:gd name="T11" fmla="*/ 2147483647 h 2512"/>
              <a:gd name="T12" fmla="*/ 2147483647 w 3488"/>
              <a:gd name="T13" fmla="*/ 2147483647 h 2512"/>
              <a:gd name="T14" fmla="*/ 2147483647 w 3488"/>
              <a:gd name="T15" fmla="*/ 2147483647 h 2512"/>
              <a:gd name="T16" fmla="*/ 2147483647 w 3488"/>
              <a:gd name="T17" fmla="*/ 2147483647 h 2512"/>
              <a:gd name="T18" fmla="*/ 2147483647 w 3488"/>
              <a:gd name="T19" fmla="*/ 2147483647 h 2512"/>
              <a:gd name="T20" fmla="*/ 2147483647 w 3488"/>
              <a:gd name="T21" fmla="*/ 2147483647 h 2512"/>
              <a:gd name="T22" fmla="*/ 2147483647 w 3488"/>
              <a:gd name="T23" fmla="*/ 2147483647 h 2512"/>
              <a:gd name="T24" fmla="*/ 2147483647 w 3488"/>
              <a:gd name="T25" fmla="*/ 2147483647 h 2512"/>
              <a:gd name="T26" fmla="*/ 2147483647 w 3488"/>
              <a:gd name="T27" fmla="*/ 2147483647 h 2512"/>
              <a:gd name="T28" fmla="*/ 2147483647 w 3488"/>
              <a:gd name="T29" fmla="*/ 2147483647 h 2512"/>
              <a:gd name="T30" fmla="*/ 2147483647 w 3488"/>
              <a:gd name="T31" fmla="*/ 2147483647 h 2512"/>
              <a:gd name="T32" fmla="*/ 2147483647 w 3488"/>
              <a:gd name="T33" fmla="*/ 2147483647 h 2512"/>
              <a:gd name="T34" fmla="*/ 2147483647 w 3488"/>
              <a:gd name="T35" fmla="*/ 2147483647 h 25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488"/>
              <a:gd name="T55" fmla="*/ 0 h 2512"/>
              <a:gd name="T56" fmla="*/ 3488 w 3488"/>
              <a:gd name="T57" fmla="*/ 2512 h 25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488" h="2512">
                <a:moveTo>
                  <a:pt x="2208" y="736"/>
                </a:moveTo>
                <a:cubicBezTo>
                  <a:pt x="2204" y="644"/>
                  <a:pt x="2200" y="552"/>
                  <a:pt x="2112" y="448"/>
                </a:cubicBezTo>
                <a:cubicBezTo>
                  <a:pt x="2024" y="344"/>
                  <a:pt x="1872" y="176"/>
                  <a:pt x="1680" y="112"/>
                </a:cubicBezTo>
                <a:cubicBezTo>
                  <a:pt x="1488" y="48"/>
                  <a:pt x="1216" y="0"/>
                  <a:pt x="960" y="64"/>
                </a:cubicBezTo>
                <a:cubicBezTo>
                  <a:pt x="704" y="128"/>
                  <a:pt x="288" y="344"/>
                  <a:pt x="144" y="496"/>
                </a:cubicBezTo>
                <a:cubicBezTo>
                  <a:pt x="0" y="648"/>
                  <a:pt x="80" y="784"/>
                  <a:pt x="96" y="976"/>
                </a:cubicBezTo>
                <a:cubicBezTo>
                  <a:pt x="112" y="1168"/>
                  <a:pt x="136" y="1456"/>
                  <a:pt x="240" y="1648"/>
                </a:cubicBezTo>
                <a:cubicBezTo>
                  <a:pt x="344" y="1840"/>
                  <a:pt x="576" y="2016"/>
                  <a:pt x="720" y="2128"/>
                </a:cubicBezTo>
                <a:cubicBezTo>
                  <a:pt x="864" y="2240"/>
                  <a:pt x="928" y="2264"/>
                  <a:pt x="1104" y="2320"/>
                </a:cubicBezTo>
                <a:cubicBezTo>
                  <a:pt x="1280" y="2376"/>
                  <a:pt x="1568" y="2440"/>
                  <a:pt x="1776" y="2464"/>
                </a:cubicBezTo>
                <a:cubicBezTo>
                  <a:pt x="1984" y="2488"/>
                  <a:pt x="2160" y="2512"/>
                  <a:pt x="2352" y="2464"/>
                </a:cubicBezTo>
                <a:cubicBezTo>
                  <a:pt x="2544" y="2416"/>
                  <a:pt x="2776" y="2288"/>
                  <a:pt x="2928" y="2176"/>
                </a:cubicBezTo>
                <a:cubicBezTo>
                  <a:pt x="3080" y="2064"/>
                  <a:pt x="3176" y="1928"/>
                  <a:pt x="3264" y="1792"/>
                </a:cubicBezTo>
                <a:cubicBezTo>
                  <a:pt x="3352" y="1656"/>
                  <a:pt x="3424" y="1496"/>
                  <a:pt x="3456" y="1360"/>
                </a:cubicBezTo>
                <a:cubicBezTo>
                  <a:pt x="3488" y="1224"/>
                  <a:pt x="3488" y="1064"/>
                  <a:pt x="3456" y="976"/>
                </a:cubicBezTo>
                <a:cubicBezTo>
                  <a:pt x="3424" y="888"/>
                  <a:pt x="3304" y="800"/>
                  <a:pt x="3264" y="832"/>
                </a:cubicBezTo>
                <a:cubicBezTo>
                  <a:pt x="3224" y="864"/>
                  <a:pt x="3224" y="1040"/>
                  <a:pt x="3216" y="1168"/>
                </a:cubicBezTo>
                <a:cubicBezTo>
                  <a:pt x="3208" y="1296"/>
                  <a:pt x="3212" y="1448"/>
                  <a:pt x="3216" y="1600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0750" name="Oval 34"/>
          <p:cNvSpPr>
            <a:spLocks noChangeArrowheads="1"/>
          </p:cNvSpPr>
          <p:nvPr/>
        </p:nvSpPr>
        <p:spPr bwMode="auto">
          <a:xfrm>
            <a:off x="6605588" y="1428751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353808867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533401" y="514350"/>
            <a:ext cx="6911975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>
            <a:off x="977901" y="1485900"/>
            <a:ext cx="64135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1748" name="Line 5"/>
          <p:cNvSpPr>
            <a:spLocks noChangeShapeType="1"/>
          </p:cNvSpPr>
          <p:nvPr/>
        </p:nvSpPr>
        <p:spPr bwMode="auto">
          <a:xfrm>
            <a:off x="23495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26543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1750" name="Line 7"/>
          <p:cNvSpPr>
            <a:spLocks noChangeShapeType="1"/>
          </p:cNvSpPr>
          <p:nvPr/>
        </p:nvSpPr>
        <p:spPr bwMode="auto">
          <a:xfrm>
            <a:off x="29019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1751" name="Line 8"/>
          <p:cNvSpPr>
            <a:spLocks noChangeShapeType="1"/>
          </p:cNvSpPr>
          <p:nvPr/>
        </p:nvSpPr>
        <p:spPr bwMode="auto">
          <a:xfrm>
            <a:off x="33813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1752" name="Line 9"/>
          <p:cNvSpPr>
            <a:spLocks noChangeShapeType="1"/>
          </p:cNvSpPr>
          <p:nvPr/>
        </p:nvSpPr>
        <p:spPr bwMode="auto">
          <a:xfrm>
            <a:off x="38608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1753" name="Line 10"/>
          <p:cNvSpPr>
            <a:spLocks noChangeShapeType="1"/>
          </p:cNvSpPr>
          <p:nvPr/>
        </p:nvSpPr>
        <p:spPr bwMode="auto">
          <a:xfrm>
            <a:off x="43307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1754" name="Line 11"/>
          <p:cNvSpPr>
            <a:spLocks noChangeShapeType="1"/>
          </p:cNvSpPr>
          <p:nvPr/>
        </p:nvSpPr>
        <p:spPr bwMode="auto">
          <a:xfrm>
            <a:off x="47879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1755" name="Line 12"/>
          <p:cNvSpPr>
            <a:spLocks noChangeShapeType="1"/>
          </p:cNvSpPr>
          <p:nvPr/>
        </p:nvSpPr>
        <p:spPr bwMode="auto">
          <a:xfrm>
            <a:off x="52451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1756" name="Line 13"/>
          <p:cNvSpPr>
            <a:spLocks noChangeShapeType="1"/>
          </p:cNvSpPr>
          <p:nvPr/>
        </p:nvSpPr>
        <p:spPr bwMode="auto">
          <a:xfrm>
            <a:off x="57023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1757" name="Line 14"/>
          <p:cNvSpPr>
            <a:spLocks noChangeShapeType="1"/>
          </p:cNvSpPr>
          <p:nvPr/>
        </p:nvSpPr>
        <p:spPr bwMode="auto">
          <a:xfrm>
            <a:off x="61595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1758" name="Line 15"/>
          <p:cNvSpPr>
            <a:spLocks noChangeShapeType="1"/>
          </p:cNvSpPr>
          <p:nvPr/>
        </p:nvSpPr>
        <p:spPr bwMode="auto">
          <a:xfrm>
            <a:off x="66167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1759" name="Line 16"/>
          <p:cNvSpPr>
            <a:spLocks noChangeShapeType="1"/>
          </p:cNvSpPr>
          <p:nvPr/>
        </p:nvSpPr>
        <p:spPr bwMode="auto">
          <a:xfrm>
            <a:off x="70739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1760" name="Text Box 17"/>
          <p:cNvSpPr txBox="1">
            <a:spLocks noChangeArrowheads="1"/>
          </p:cNvSpPr>
          <p:nvPr/>
        </p:nvSpPr>
        <p:spPr bwMode="auto">
          <a:xfrm>
            <a:off x="69215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761" name="Text Box 18"/>
          <p:cNvSpPr txBox="1">
            <a:spLocks noChangeArrowheads="1"/>
          </p:cNvSpPr>
          <p:nvPr/>
        </p:nvSpPr>
        <p:spPr bwMode="auto">
          <a:xfrm>
            <a:off x="31877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1762" name="Text Box 19"/>
          <p:cNvSpPr txBox="1">
            <a:spLocks noChangeArrowheads="1"/>
          </p:cNvSpPr>
          <p:nvPr/>
        </p:nvSpPr>
        <p:spPr bwMode="auto">
          <a:xfrm>
            <a:off x="36449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1763" name="Text Box 20"/>
          <p:cNvSpPr txBox="1">
            <a:spLocks noChangeArrowheads="1"/>
          </p:cNvSpPr>
          <p:nvPr/>
        </p:nvSpPr>
        <p:spPr bwMode="auto">
          <a:xfrm>
            <a:off x="41021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1764" name="Text Box 21"/>
          <p:cNvSpPr txBox="1">
            <a:spLocks noChangeArrowheads="1"/>
          </p:cNvSpPr>
          <p:nvPr/>
        </p:nvSpPr>
        <p:spPr bwMode="auto">
          <a:xfrm>
            <a:off x="45593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1765" name="Text Box 22"/>
          <p:cNvSpPr txBox="1">
            <a:spLocks noChangeArrowheads="1"/>
          </p:cNvSpPr>
          <p:nvPr/>
        </p:nvSpPr>
        <p:spPr bwMode="auto">
          <a:xfrm>
            <a:off x="50165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1766" name="Text Box 23"/>
          <p:cNvSpPr txBox="1">
            <a:spLocks noChangeArrowheads="1"/>
          </p:cNvSpPr>
          <p:nvPr/>
        </p:nvSpPr>
        <p:spPr bwMode="auto">
          <a:xfrm>
            <a:off x="54737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767" name="Text Box 24"/>
          <p:cNvSpPr txBox="1">
            <a:spLocks noChangeArrowheads="1"/>
          </p:cNvSpPr>
          <p:nvPr/>
        </p:nvSpPr>
        <p:spPr bwMode="auto">
          <a:xfrm>
            <a:off x="59309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1768" name="Text Box 25"/>
          <p:cNvSpPr txBox="1">
            <a:spLocks noChangeArrowheads="1"/>
          </p:cNvSpPr>
          <p:nvPr/>
        </p:nvSpPr>
        <p:spPr bwMode="auto">
          <a:xfrm>
            <a:off x="64643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31769" name="Group 28"/>
          <p:cNvGrpSpPr>
            <a:grpSpLocks/>
          </p:cNvGrpSpPr>
          <p:nvPr/>
        </p:nvGrpSpPr>
        <p:grpSpPr bwMode="auto">
          <a:xfrm rot="-371461">
            <a:off x="3352800" y="1304925"/>
            <a:ext cx="2819400" cy="255588"/>
            <a:chOff x="1776" y="3072"/>
            <a:chExt cx="1776" cy="214"/>
          </a:xfrm>
        </p:grpSpPr>
        <p:sp>
          <p:nvSpPr>
            <p:cNvPr id="31773" name="AutoShape 29"/>
            <p:cNvSpPr>
              <a:spLocks noChangeArrowheads="1"/>
            </p:cNvSpPr>
            <p:nvPr/>
          </p:nvSpPr>
          <p:spPr bwMode="auto">
            <a:xfrm rot="-4627610">
              <a:off x="2636" y="2210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31774" name="Oval 30"/>
            <p:cNvSpPr>
              <a:spLocks noChangeArrowheads="1"/>
            </p:cNvSpPr>
            <p:nvPr/>
          </p:nvSpPr>
          <p:spPr bwMode="auto">
            <a:xfrm rot="772390">
              <a:off x="3244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</p:grpSp>
      <p:sp>
        <p:nvSpPr>
          <p:cNvPr id="31770" name="Freeform 31"/>
          <p:cNvSpPr>
            <a:spLocks/>
          </p:cNvSpPr>
          <p:nvPr/>
        </p:nvSpPr>
        <p:spPr bwMode="auto">
          <a:xfrm>
            <a:off x="1981200" y="742950"/>
            <a:ext cx="4775200" cy="3048000"/>
          </a:xfrm>
          <a:custGeom>
            <a:avLst/>
            <a:gdLst>
              <a:gd name="T0" fmla="*/ 2147483647 w 3008"/>
              <a:gd name="T1" fmla="*/ 2147483647 h 2560"/>
              <a:gd name="T2" fmla="*/ 2147483647 w 3008"/>
              <a:gd name="T3" fmla="*/ 2147483647 h 2560"/>
              <a:gd name="T4" fmla="*/ 2147483647 w 3008"/>
              <a:gd name="T5" fmla="*/ 2147483647 h 2560"/>
              <a:gd name="T6" fmla="*/ 2147483647 w 3008"/>
              <a:gd name="T7" fmla="*/ 2147483647 h 2560"/>
              <a:gd name="T8" fmla="*/ 2147483647 w 3008"/>
              <a:gd name="T9" fmla="*/ 2147483647 h 2560"/>
              <a:gd name="T10" fmla="*/ 2147483647 w 3008"/>
              <a:gd name="T11" fmla="*/ 2147483647 h 2560"/>
              <a:gd name="T12" fmla="*/ 2147483647 w 3008"/>
              <a:gd name="T13" fmla="*/ 2147483647 h 2560"/>
              <a:gd name="T14" fmla="*/ 2147483647 w 3008"/>
              <a:gd name="T15" fmla="*/ 2147483647 h 2560"/>
              <a:gd name="T16" fmla="*/ 2147483647 w 3008"/>
              <a:gd name="T17" fmla="*/ 2147483647 h 2560"/>
              <a:gd name="T18" fmla="*/ 2147483647 w 3008"/>
              <a:gd name="T19" fmla="*/ 2147483647 h 2560"/>
              <a:gd name="T20" fmla="*/ 2147483647 w 3008"/>
              <a:gd name="T21" fmla="*/ 2147483647 h 2560"/>
              <a:gd name="T22" fmla="*/ 2147483647 w 3008"/>
              <a:gd name="T23" fmla="*/ 2147483647 h 2560"/>
              <a:gd name="T24" fmla="*/ 2147483647 w 3008"/>
              <a:gd name="T25" fmla="*/ 2147483647 h 2560"/>
              <a:gd name="T26" fmla="*/ 2147483647 w 3008"/>
              <a:gd name="T27" fmla="*/ 2147483647 h 2560"/>
              <a:gd name="T28" fmla="*/ 2147483647 w 3008"/>
              <a:gd name="T29" fmla="*/ 2147483647 h 2560"/>
              <a:gd name="T30" fmla="*/ 2147483647 w 3008"/>
              <a:gd name="T31" fmla="*/ 2147483647 h 2560"/>
              <a:gd name="T32" fmla="*/ 2147483647 w 3008"/>
              <a:gd name="T33" fmla="*/ 2147483647 h 2560"/>
              <a:gd name="T34" fmla="*/ 2147483647 w 3008"/>
              <a:gd name="T35" fmla="*/ 2147483647 h 2560"/>
              <a:gd name="T36" fmla="*/ 2147483647 w 3008"/>
              <a:gd name="T37" fmla="*/ 2147483647 h 2560"/>
              <a:gd name="T38" fmla="*/ 2147483647 w 3008"/>
              <a:gd name="T39" fmla="*/ 2147483647 h 25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008"/>
              <a:gd name="T61" fmla="*/ 0 h 2560"/>
              <a:gd name="T62" fmla="*/ 3008 w 3008"/>
              <a:gd name="T63" fmla="*/ 2560 h 256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008" h="2560">
                <a:moveTo>
                  <a:pt x="2912" y="640"/>
                </a:moveTo>
                <a:cubicBezTo>
                  <a:pt x="2880" y="576"/>
                  <a:pt x="2848" y="512"/>
                  <a:pt x="2816" y="448"/>
                </a:cubicBezTo>
                <a:cubicBezTo>
                  <a:pt x="2784" y="384"/>
                  <a:pt x="2792" y="320"/>
                  <a:pt x="2720" y="256"/>
                </a:cubicBezTo>
                <a:cubicBezTo>
                  <a:pt x="2648" y="192"/>
                  <a:pt x="2544" y="104"/>
                  <a:pt x="2384" y="64"/>
                </a:cubicBezTo>
                <a:cubicBezTo>
                  <a:pt x="2224" y="24"/>
                  <a:pt x="1944" y="24"/>
                  <a:pt x="1760" y="16"/>
                </a:cubicBezTo>
                <a:cubicBezTo>
                  <a:pt x="1576" y="8"/>
                  <a:pt x="1472" y="0"/>
                  <a:pt x="1280" y="16"/>
                </a:cubicBezTo>
                <a:cubicBezTo>
                  <a:pt x="1088" y="32"/>
                  <a:pt x="784" y="32"/>
                  <a:pt x="608" y="112"/>
                </a:cubicBezTo>
                <a:cubicBezTo>
                  <a:pt x="432" y="192"/>
                  <a:pt x="312" y="368"/>
                  <a:pt x="224" y="496"/>
                </a:cubicBezTo>
                <a:cubicBezTo>
                  <a:pt x="136" y="624"/>
                  <a:pt x="96" y="696"/>
                  <a:pt x="80" y="880"/>
                </a:cubicBezTo>
                <a:cubicBezTo>
                  <a:pt x="64" y="1064"/>
                  <a:pt x="0" y="1344"/>
                  <a:pt x="128" y="1600"/>
                </a:cubicBezTo>
                <a:cubicBezTo>
                  <a:pt x="256" y="1856"/>
                  <a:pt x="648" y="2272"/>
                  <a:pt x="848" y="2416"/>
                </a:cubicBezTo>
                <a:cubicBezTo>
                  <a:pt x="1048" y="2560"/>
                  <a:pt x="1152" y="2456"/>
                  <a:pt x="1328" y="2464"/>
                </a:cubicBezTo>
                <a:cubicBezTo>
                  <a:pt x="1504" y="2472"/>
                  <a:pt x="1696" y="2512"/>
                  <a:pt x="1904" y="2464"/>
                </a:cubicBezTo>
                <a:cubicBezTo>
                  <a:pt x="2112" y="2416"/>
                  <a:pt x="2432" y="2272"/>
                  <a:pt x="2576" y="2176"/>
                </a:cubicBezTo>
                <a:cubicBezTo>
                  <a:pt x="2720" y="2080"/>
                  <a:pt x="2720" y="1984"/>
                  <a:pt x="2768" y="1888"/>
                </a:cubicBezTo>
                <a:cubicBezTo>
                  <a:pt x="2816" y="1792"/>
                  <a:pt x="2840" y="1712"/>
                  <a:pt x="2864" y="1600"/>
                </a:cubicBezTo>
                <a:cubicBezTo>
                  <a:pt x="2888" y="1488"/>
                  <a:pt x="2896" y="1328"/>
                  <a:pt x="2912" y="1216"/>
                </a:cubicBezTo>
                <a:cubicBezTo>
                  <a:pt x="2928" y="1104"/>
                  <a:pt x="2952" y="992"/>
                  <a:pt x="2960" y="928"/>
                </a:cubicBezTo>
                <a:cubicBezTo>
                  <a:pt x="2968" y="864"/>
                  <a:pt x="2952" y="872"/>
                  <a:pt x="2960" y="832"/>
                </a:cubicBezTo>
                <a:cubicBezTo>
                  <a:pt x="2968" y="792"/>
                  <a:pt x="3000" y="712"/>
                  <a:pt x="3008" y="688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1771" name="Oval 32"/>
          <p:cNvSpPr>
            <a:spLocks noChangeArrowheads="1"/>
          </p:cNvSpPr>
          <p:nvPr/>
        </p:nvSpPr>
        <p:spPr bwMode="auto">
          <a:xfrm>
            <a:off x="6619876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31772" name="Freeform 34"/>
          <p:cNvSpPr>
            <a:spLocks/>
          </p:cNvSpPr>
          <p:nvPr/>
        </p:nvSpPr>
        <p:spPr bwMode="auto">
          <a:xfrm>
            <a:off x="6589713" y="1493838"/>
            <a:ext cx="144462" cy="182562"/>
          </a:xfrm>
          <a:custGeom>
            <a:avLst/>
            <a:gdLst>
              <a:gd name="T0" fmla="*/ 2147483647 w 91"/>
              <a:gd name="T1" fmla="*/ 2147483647 h 153"/>
              <a:gd name="T2" fmla="*/ 2147483647 w 91"/>
              <a:gd name="T3" fmla="*/ 2147483647 h 153"/>
              <a:gd name="T4" fmla="*/ 2147483647 w 91"/>
              <a:gd name="T5" fmla="*/ 2147483647 h 153"/>
              <a:gd name="T6" fmla="*/ 2147483647 w 91"/>
              <a:gd name="T7" fmla="*/ 2147483647 h 153"/>
              <a:gd name="T8" fmla="*/ 2147483647 w 91"/>
              <a:gd name="T9" fmla="*/ 2147483647 h 153"/>
              <a:gd name="T10" fmla="*/ 2147483647 w 91"/>
              <a:gd name="T11" fmla="*/ 2147483647 h 153"/>
              <a:gd name="T12" fmla="*/ 0 w 91"/>
              <a:gd name="T13" fmla="*/ 2147483647 h 153"/>
              <a:gd name="T14" fmla="*/ 2147483647 w 91"/>
              <a:gd name="T15" fmla="*/ 2147483647 h 153"/>
              <a:gd name="T16" fmla="*/ 2147483647 w 91"/>
              <a:gd name="T17" fmla="*/ 2147483647 h 15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1"/>
              <a:gd name="T28" fmla="*/ 0 h 153"/>
              <a:gd name="T29" fmla="*/ 91 w 91"/>
              <a:gd name="T30" fmla="*/ 153 h 15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1" h="153">
                <a:moveTo>
                  <a:pt x="91" y="107"/>
                </a:moveTo>
                <a:cubicBezTo>
                  <a:pt x="45" y="92"/>
                  <a:pt x="46" y="83"/>
                  <a:pt x="27" y="43"/>
                </a:cubicBezTo>
                <a:cubicBezTo>
                  <a:pt x="22" y="33"/>
                  <a:pt x="4" y="26"/>
                  <a:pt x="9" y="16"/>
                </a:cubicBezTo>
                <a:cubicBezTo>
                  <a:pt x="13" y="8"/>
                  <a:pt x="27" y="22"/>
                  <a:pt x="36" y="25"/>
                </a:cubicBezTo>
                <a:cubicBezTo>
                  <a:pt x="69" y="56"/>
                  <a:pt x="53" y="35"/>
                  <a:pt x="73" y="98"/>
                </a:cubicBezTo>
                <a:cubicBezTo>
                  <a:pt x="76" y="107"/>
                  <a:pt x="67" y="80"/>
                  <a:pt x="64" y="71"/>
                </a:cubicBezTo>
                <a:cubicBezTo>
                  <a:pt x="56" y="47"/>
                  <a:pt x="20" y="32"/>
                  <a:pt x="0" y="25"/>
                </a:cubicBezTo>
                <a:cubicBezTo>
                  <a:pt x="76" y="0"/>
                  <a:pt x="55" y="103"/>
                  <a:pt x="55" y="153"/>
                </a:cubicBezTo>
                <a:lnTo>
                  <a:pt x="91" y="107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3558835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2968389" y="1160347"/>
            <a:ext cx="3408529" cy="886820"/>
          </a:xfrm>
          <a:prstGeom prst="hexagon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 MẪU KHÂU, THÊU ĐÃ HỌC</a:t>
            </a:r>
          </a:p>
        </p:txBody>
      </p:sp>
      <p:sp>
        <p:nvSpPr>
          <p:cNvPr id="3" name="Hexagon 2"/>
          <p:cNvSpPr/>
          <p:nvPr/>
        </p:nvSpPr>
        <p:spPr>
          <a:xfrm>
            <a:off x="685800" y="3143250"/>
            <a:ext cx="2133600" cy="120015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exagon 3"/>
          <p:cNvSpPr/>
          <p:nvPr/>
        </p:nvSpPr>
        <p:spPr>
          <a:xfrm>
            <a:off x="3733800" y="3152776"/>
            <a:ext cx="2133600" cy="1190625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6553200" y="3143250"/>
            <a:ext cx="2133600" cy="120015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709738" y="2057400"/>
            <a:ext cx="2971800" cy="10858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70425" y="2066925"/>
            <a:ext cx="0" cy="10858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678694" y="2057400"/>
            <a:ext cx="2895600" cy="10858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7" name="Text Box 43"/>
          <p:cNvSpPr txBox="1">
            <a:spLocks noChangeArrowheads="1"/>
          </p:cNvSpPr>
          <p:nvPr/>
        </p:nvSpPr>
        <p:spPr bwMode="auto">
          <a:xfrm>
            <a:off x="0" y="0"/>
            <a:ext cx="899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2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051364"/>
      </p:ext>
    </p:extLst>
  </p:cSld>
  <p:clrMapOvr>
    <a:masterClrMapping/>
  </p:clrMapOvr>
  <p:transition spd="slow"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577851" y="400050"/>
            <a:ext cx="688975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32771" name="Line 4"/>
          <p:cNvSpPr>
            <a:spLocks noChangeShapeType="1"/>
          </p:cNvSpPr>
          <p:nvPr/>
        </p:nvSpPr>
        <p:spPr bwMode="auto">
          <a:xfrm>
            <a:off x="1000126" y="1485900"/>
            <a:ext cx="639127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2772" name="Line 5"/>
          <p:cNvSpPr>
            <a:spLocks noChangeShapeType="1"/>
          </p:cNvSpPr>
          <p:nvPr/>
        </p:nvSpPr>
        <p:spPr bwMode="auto">
          <a:xfrm>
            <a:off x="2371725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2676525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2774" name="Line 7"/>
          <p:cNvSpPr>
            <a:spLocks noChangeShapeType="1"/>
          </p:cNvSpPr>
          <p:nvPr/>
        </p:nvSpPr>
        <p:spPr bwMode="auto">
          <a:xfrm>
            <a:off x="29241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2775" name="Line 8"/>
          <p:cNvSpPr>
            <a:spLocks noChangeShapeType="1"/>
          </p:cNvSpPr>
          <p:nvPr/>
        </p:nvSpPr>
        <p:spPr bwMode="auto">
          <a:xfrm>
            <a:off x="3403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2776" name="Line 9"/>
          <p:cNvSpPr>
            <a:spLocks noChangeShapeType="1"/>
          </p:cNvSpPr>
          <p:nvPr/>
        </p:nvSpPr>
        <p:spPr bwMode="auto">
          <a:xfrm>
            <a:off x="38830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2777" name="Line 10"/>
          <p:cNvSpPr>
            <a:spLocks noChangeShapeType="1"/>
          </p:cNvSpPr>
          <p:nvPr/>
        </p:nvSpPr>
        <p:spPr bwMode="auto">
          <a:xfrm>
            <a:off x="43529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2778" name="Line 11"/>
          <p:cNvSpPr>
            <a:spLocks noChangeShapeType="1"/>
          </p:cNvSpPr>
          <p:nvPr/>
        </p:nvSpPr>
        <p:spPr bwMode="auto">
          <a:xfrm>
            <a:off x="48101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2779" name="Line 12"/>
          <p:cNvSpPr>
            <a:spLocks noChangeShapeType="1"/>
          </p:cNvSpPr>
          <p:nvPr/>
        </p:nvSpPr>
        <p:spPr bwMode="auto">
          <a:xfrm>
            <a:off x="52673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2780" name="Line 13"/>
          <p:cNvSpPr>
            <a:spLocks noChangeShapeType="1"/>
          </p:cNvSpPr>
          <p:nvPr/>
        </p:nvSpPr>
        <p:spPr bwMode="auto">
          <a:xfrm>
            <a:off x="5724525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2781" name="Line 14"/>
          <p:cNvSpPr>
            <a:spLocks noChangeShapeType="1"/>
          </p:cNvSpPr>
          <p:nvPr/>
        </p:nvSpPr>
        <p:spPr bwMode="auto">
          <a:xfrm>
            <a:off x="6181725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2782" name="Line 15"/>
          <p:cNvSpPr>
            <a:spLocks noChangeShapeType="1"/>
          </p:cNvSpPr>
          <p:nvPr/>
        </p:nvSpPr>
        <p:spPr bwMode="auto">
          <a:xfrm>
            <a:off x="6638925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2783" name="Line 16"/>
          <p:cNvSpPr>
            <a:spLocks noChangeShapeType="1"/>
          </p:cNvSpPr>
          <p:nvPr/>
        </p:nvSpPr>
        <p:spPr bwMode="auto">
          <a:xfrm>
            <a:off x="70961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2784" name="Text Box 17"/>
          <p:cNvSpPr txBox="1">
            <a:spLocks noChangeArrowheads="1"/>
          </p:cNvSpPr>
          <p:nvPr/>
        </p:nvSpPr>
        <p:spPr bwMode="auto">
          <a:xfrm>
            <a:off x="6943725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2785" name="Text Box 18"/>
          <p:cNvSpPr txBox="1">
            <a:spLocks noChangeArrowheads="1"/>
          </p:cNvSpPr>
          <p:nvPr/>
        </p:nvSpPr>
        <p:spPr bwMode="auto">
          <a:xfrm>
            <a:off x="32099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2786" name="Text Box 19"/>
          <p:cNvSpPr txBox="1">
            <a:spLocks noChangeArrowheads="1"/>
          </p:cNvSpPr>
          <p:nvPr/>
        </p:nvSpPr>
        <p:spPr bwMode="auto">
          <a:xfrm>
            <a:off x="36671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2787" name="Text Box 20"/>
          <p:cNvSpPr txBox="1">
            <a:spLocks noChangeArrowheads="1"/>
          </p:cNvSpPr>
          <p:nvPr/>
        </p:nvSpPr>
        <p:spPr bwMode="auto">
          <a:xfrm>
            <a:off x="41243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2788" name="Text Box 21"/>
          <p:cNvSpPr txBox="1">
            <a:spLocks noChangeArrowheads="1"/>
          </p:cNvSpPr>
          <p:nvPr/>
        </p:nvSpPr>
        <p:spPr bwMode="auto">
          <a:xfrm>
            <a:off x="45815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2789" name="Text Box 22"/>
          <p:cNvSpPr txBox="1">
            <a:spLocks noChangeArrowheads="1"/>
          </p:cNvSpPr>
          <p:nvPr/>
        </p:nvSpPr>
        <p:spPr bwMode="auto">
          <a:xfrm>
            <a:off x="50387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2790" name="Text Box 23"/>
          <p:cNvSpPr txBox="1">
            <a:spLocks noChangeArrowheads="1"/>
          </p:cNvSpPr>
          <p:nvPr/>
        </p:nvSpPr>
        <p:spPr bwMode="auto">
          <a:xfrm>
            <a:off x="54959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791" name="Text Box 24"/>
          <p:cNvSpPr txBox="1">
            <a:spLocks noChangeArrowheads="1"/>
          </p:cNvSpPr>
          <p:nvPr/>
        </p:nvSpPr>
        <p:spPr bwMode="auto">
          <a:xfrm>
            <a:off x="59531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2792" name="Text Box 25"/>
          <p:cNvSpPr txBox="1">
            <a:spLocks noChangeArrowheads="1"/>
          </p:cNvSpPr>
          <p:nvPr/>
        </p:nvSpPr>
        <p:spPr bwMode="auto">
          <a:xfrm>
            <a:off x="64865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2793" name="Line 27"/>
          <p:cNvSpPr>
            <a:spLocks noChangeShapeType="1"/>
          </p:cNvSpPr>
          <p:nvPr/>
        </p:nvSpPr>
        <p:spPr bwMode="auto">
          <a:xfrm flipH="1">
            <a:off x="1066800" y="4000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grpSp>
        <p:nvGrpSpPr>
          <p:cNvPr id="32794" name="Group 28"/>
          <p:cNvGrpSpPr>
            <a:grpSpLocks/>
          </p:cNvGrpSpPr>
          <p:nvPr/>
        </p:nvGrpSpPr>
        <p:grpSpPr bwMode="auto">
          <a:xfrm rot="-371461">
            <a:off x="2209800" y="1200150"/>
            <a:ext cx="2819400" cy="255588"/>
            <a:chOff x="1776" y="3072"/>
            <a:chExt cx="1776" cy="214"/>
          </a:xfrm>
        </p:grpSpPr>
        <p:sp>
          <p:nvSpPr>
            <p:cNvPr id="32799" name="AutoShape 29"/>
            <p:cNvSpPr>
              <a:spLocks noChangeArrowheads="1"/>
            </p:cNvSpPr>
            <p:nvPr/>
          </p:nvSpPr>
          <p:spPr bwMode="auto">
            <a:xfrm rot="-4627610">
              <a:off x="2636" y="2210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32800" name="Oval 30"/>
            <p:cNvSpPr>
              <a:spLocks noChangeArrowheads="1"/>
            </p:cNvSpPr>
            <p:nvPr/>
          </p:nvSpPr>
          <p:spPr bwMode="auto">
            <a:xfrm rot="772390">
              <a:off x="3244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</p:grpSp>
      <p:sp>
        <p:nvSpPr>
          <p:cNvPr id="32795" name="Freeform 31"/>
          <p:cNvSpPr>
            <a:spLocks/>
          </p:cNvSpPr>
          <p:nvPr/>
        </p:nvSpPr>
        <p:spPr bwMode="auto">
          <a:xfrm>
            <a:off x="2768600" y="485775"/>
            <a:ext cx="3873500" cy="2895600"/>
          </a:xfrm>
          <a:custGeom>
            <a:avLst/>
            <a:gdLst>
              <a:gd name="T0" fmla="*/ 2147483647 w 2440"/>
              <a:gd name="T1" fmla="*/ 2147483647 h 2432"/>
              <a:gd name="T2" fmla="*/ 2147483647 w 2440"/>
              <a:gd name="T3" fmla="*/ 2147483647 h 2432"/>
              <a:gd name="T4" fmla="*/ 2147483647 w 2440"/>
              <a:gd name="T5" fmla="*/ 2147483647 h 2432"/>
              <a:gd name="T6" fmla="*/ 2147483647 w 2440"/>
              <a:gd name="T7" fmla="*/ 2147483647 h 2432"/>
              <a:gd name="T8" fmla="*/ 2147483647 w 2440"/>
              <a:gd name="T9" fmla="*/ 2147483647 h 2432"/>
              <a:gd name="T10" fmla="*/ 2147483647 w 2440"/>
              <a:gd name="T11" fmla="*/ 2147483647 h 2432"/>
              <a:gd name="T12" fmla="*/ 2147483647 w 2440"/>
              <a:gd name="T13" fmla="*/ 2147483647 h 2432"/>
              <a:gd name="T14" fmla="*/ 2147483647 w 2440"/>
              <a:gd name="T15" fmla="*/ 2147483647 h 2432"/>
              <a:gd name="T16" fmla="*/ 2147483647 w 2440"/>
              <a:gd name="T17" fmla="*/ 2147483647 h 2432"/>
              <a:gd name="T18" fmla="*/ 2147483647 w 2440"/>
              <a:gd name="T19" fmla="*/ 2147483647 h 2432"/>
              <a:gd name="T20" fmla="*/ 2147483647 w 2440"/>
              <a:gd name="T21" fmla="*/ 2147483647 h 2432"/>
              <a:gd name="T22" fmla="*/ 2147483647 w 2440"/>
              <a:gd name="T23" fmla="*/ 2147483647 h 2432"/>
              <a:gd name="T24" fmla="*/ 2147483647 w 2440"/>
              <a:gd name="T25" fmla="*/ 2147483647 h 2432"/>
              <a:gd name="T26" fmla="*/ 2147483647 w 2440"/>
              <a:gd name="T27" fmla="*/ 2147483647 h 2432"/>
              <a:gd name="T28" fmla="*/ 2147483647 w 2440"/>
              <a:gd name="T29" fmla="*/ 2147483647 h 2432"/>
              <a:gd name="T30" fmla="*/ 2147483647 w 2440"/>
              <a:gd name="T31" fmla="*/ 2147483647 h 2432"/>
              <a:gd name="T32" fmla="*/ 2147483647 w 2440"/>
              <a:gd name="T33" fmla="*/ 2147483647 h 2432"/>
              <a:gd name="T34" fmla="*/ 2147483647 w 2440"/>
              <a:gd name="T35" fmla="*/ 2147483647 h 2432"/>
              <a:gd name="T36" fmla="*/ 2147483647 w 2440"/>
              <a:gd name="T37" fmla="*/ 2147483647 h 2432"/>
              <a:gd name="T38" fmla="*/ 2147483647 w 2440"/>
              <a:gd name="T39" fmla="*/ 2147483647 h 243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440"/>
              <a:gd name="T61" fmla="*/ 0 h 2432"/>
              <a:gd name="T62" fmla="*/ 2440 w 2440"/>
              <a:gd name="T63" fmla="*/ 2432 h 243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440" h="2432">
                <a:moveTo>
                  <a:pt x="2432" y="840"/>
                </a:moveTo>
                <a:cubicBezTo>
                  <a:pt x="2424" y="784"/>
                  <a:pt x="2368" y="712"/>
                  <a:pt x="2336" y="648"/>
                </a:cubicBezTo>
                <a:cubicBezTo>
                  <a:pt x="2304" y="584"/>
                  <a:pt x="2280" y="544"/>
                  <a:pt x="2240" y="456"/>
                </a:cubicBezTo>
                <a:cubicBezTo>
                  <a:pt x="2200" y="368"/>
                  <a:pt x="2168" y="192"/>
                  <a:pt x="2096" y="120"/>
                </a:cubicBezTo>
                <a:cubicBezTo>
                  <a:pt x="2024" y="48"/>
                  <a:pt x="1960" y="40"/>
                  <a:pt x="1808" y="24"/>
                </a:cubicBezTo>
                <a:cubicBezTo>
                  <a:pt x="1656" y="8"/>
                  <a:pt x="1376" y="0"/>
                  <a:pt x="1184" y="24"/>
                </a:cubicBezTo>
                <a:cubicBezTo>
                  <a:pt x="992" y="48"/>
                  <a:pt x="824" y="104"/>
                  <a:pt x="656" y="168"/>
                </a:cubicBezTo>
                <a:cubicBezTo>
                  <a:pt x="488" y="232"/>
                  <a:pt x="272" y="304"/>
                  <a:pt x="176" y="408"/>
                </a:cubicBezTo>
                <a:cubicBezTo>
                  <a:pt x="80" y="512"/>
                  <a:pt x="104" y="600"/>
                  <a:pt x="80" y="792"/>
                </a:cubicBezTo>
                <a:cubicBezTo>
                  <a:pt x="56" y="984"/>
                  <a:pt x="0" y="1352"/>
                  <a:pt x="32" y="1560"/>
                </a:cubicBezTo>
                <a:cubicBezTo>
                  <a:pt x="64" y="1768"/>
                  <a:pt x="120" y="1904"/>
                  <a:pt x="272" y="2040"/>
                </a:cubicBezTo>
                <a:cubicBezTo>
                  <a:pt x="424" y="2176"/>
                  <a:pt x="728" y="2320"/>
                  <a:pt x="944" y="2376"/>
                </a:cubicBezTo>
                <a:cubicBezTo>
                  <a:pt x="1160" y="2432"/>
                  <a:pt x="1384" y="2400"/>
                  <a:pt x="1568" y="2376"/>
                </a:cubicBezTo>
                <a:cubicBezTo>
                  <a:pt x="1752" y="2352"/>
                  <a:pt x="1944" y="2296"/>
                  <a:pt x="2048" y="2232"/>
                </a:cubicBezTo>
                <a:cubicBezTo>
                  <a:pt x="2152" y="2168"/>
                  <a:pt x="2144" y="2096"/>
                  <a:pt x="2192" y="1992"/>
                </a:cubicBezTo>
                <a:cubicBezTo>
                  <a:pt x="2240" y="1888"/>
                  <a:pt x="2304" y="1728"/>
                  <a:pt x="2336" y="1608"/>
                </a:cubicBezTo>
                <a:cubicBezTo>
                  <a:pt x="2368" y="1488"/>
                  <a:pt x="2376" y="1360"/>
                  <a:pt x="2384" y="1272"/>
                </a:cubicBezTo>
                <a:cubicBezTo>
                  <a:pt x="2392" y="1184"/>
                  <a:pt x="2384" y="1128"/>
                  <a:pt x="2384" y="1080"/>
                </a:cubicBezTo>
                <a:cubicBezTo>
                  <a:pt x="2384" y="1032"/>
                  <a:pt x="2376" y="1024"/>
                  <a:pt x="2384" y="984"/>
                </a:cubicBezTo>
                <a:cubicBezTo>
                  <a:pt x="2392" y="944"/>
                  <a:pt x="2440" y="896"/>
                  <a:pt x="2432" y="840"/>
                </a:cubicBezTo>
                <a:close/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2796" name="Line 32"/>
          <p:cNvSpPr>
            <a:spLocks noChangeShapeType="1"/>
          </p:cNvSpPr>
          <p:nvPr/>
        </p:nvSpPr>
        <p:spPr bwMode="auto">
          <a:xfrm>
            <a:off x="4953000" y="1371600"/>
            <a:ext cx="1219200" cy="1143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2797" name="Oval 33"/>
          <p:cNvSpPr>
            <a:spLocks noChangeArrowheads="1"/>
          </p:cNvSpPr>
          <p:nvPr/>
        </p:nvSpPr>
        <p:spPr bwMode="auto">
          <a:xfrm>
            <a:off x="6619876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32798" name="Freeform 34"/>
          <p:cNvSpPr>
            <a:spLocks/>
          </p:cNvSpPr>
          <p:nvPr/>
        </p:nvSpPr>
        <p:spPr bwMode="auto">
          <a:xfrm>
            <a:off x="4919663" y="1339851"/>
            <a:ext cx="828675" cy="392113"/>
          </a:xfrm>
          <a:custGeom>
            <a:avLst/>
            <a:gdLst>
              <a:gd name="T0" fmla="*/ 0 w 522"/>
              <a:gd name="T1" fmla="*/ 0 h 329"/>
              <a:gd name="T2" fmla="*/ 2147483647 w 522"/>
              <a:gd name="T3" fmla="*/ 2147483647 h 329"/>
              <a:gd name="T4" fmla="*/ 2147483647 w 522"/>
              <a:gd name="T5" fmla="*/ 2147483647 h 329"/>
              <a:gd name="T6" fmla="*/ 2147483647 w 522"/>
              <a:gd name="T7" fmla="*/ 2147483647 h 329"/>
              <a:gd name="T8" fmla="*/ 2147483647 w 522"/>
              <a:gd name="T9" fmla="*/ 2147483647 h 329"/>
              <a:gd name="T10" fmla="*/ 2147483647 w 522"/>
              <a:gd name="T11" fmla="*/ 2147483647 h 329"/>
              <a:gd name="T12" fmla="*/ 2147483647 w 522"/>
              <a:gd name="T13" fmla="*/ 2147483647 h 329"/>
              <a:gd name="T14" fmla="*/ 2147483647 w 522"/>
              <a:gd name="T15" fmla="*/ 2147483647 h 3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2"/>
              <a:gd name="T25" fmla="*/ 0 h 329"/>
              <a:gd name="T26" fmla="*/ 522 w 522"/>
              <a:gd name="T27" fmla="*/ 329 h 3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2" h="329">
                <a:moveTo>
                  <a:pt x="0" y="0"/>
                </a:moveTo>
                <a:cubicBezTo>
                  <a:pt x="9" y="3"/>
                  <a:pt x="74" y="22"/>
                  <a:pt x="83" y="27"/>
                </a:cubicBezTo>
                <a:cubicBezTo>
                  <a:pt x="143" y="57"/>
                  <a:pt x="187" y="117"/>
                  <a:pt x="234" y="164"/>
                </a:cubicBezTo>
                <a:cubicBezTo>
                  <a:pt x="243" y="173"/>
                  <a:pt x="252" y="183"/>
                  <a:pt x="261" y="192"/>
                </a:cubicBezTo>
                <a:cubicBezTo>
                  <a:pt x="281" y="213"/>
                  <a:pt x="343" y="219"/>
                  <a:pt x="343" y="219"/>
                </a:cubicBezTo>
                <a:cubicBezTo>
                  <a:pt x="420" y="293"/>
                  <a:pt x="316" y="201"/>
                  <a:pt x="412" y="260"/>
                </a:cubicBezTo>
                <a:cubicBezTo>
                  <a:pt x="496" y="312"/>
                  <a:pt x="362" y="270"/>
                  <a:pt x="494" y="301"/>
                </a:cubicBezTo>
                <a:cubicBezTo>
                  <a:pt x="503" y="310"/>
                  <a:pt x="522" y="329"/>
                  <a:pt x="522" y="329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0234729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554038" y="400050"/>
            <a:ext cx="69342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34819" name="Line 4"/>
          <p:cNvSpPr>
            <a:spLocks noChangeShapeType="1"/>
          </p:cNvSpPr>
          <p:nvPr/>
        </p:nvSpPr>
        <p:spPr bwMode="auto">
          <a:xfrm>
            <a:off x="1000126" y="1485900"/>
            <a:ext cx="639127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4820" name="Line 5"/>
          <p:cNvSpPr>
            <a:spLocks noChangeShapeType="1"/>
          </p:cNvSpPr>
          <p:nvPr/>
        </p:nvSpPr>
        <p:spPr bwMode="auto">
          <a:xfrm>
            <a:off x="2371725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2676525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4822" name="Line 7"/>
          <p:cNvSpPr>
            <a:spLocks noChangeShapeType="1"/>
          </p:cNvSpPr>
          <p:nvPr/>
        </p:nvSpPr>
        <p:spPr bwMode="auto">
          <a:xfrm>
            <a:off x="29241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4823" name="Line 8"/>
          <p:cNvSpPr>
            <a:spLocks noChangeShapeType="1"/>
          </p:cNvSpPr>
          <p:nvPr/>
        </p:nvSpPr>
        <p:spPr bwMode="auto">
          <a:xfrm>
            <a:off x="3403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4824" name="Line 9"/>
          <p:cNvSpPr>
            <a:spLocks noChangeShapeType="1"/>
          </p:cNvSpPr>
          <p:nvPr/>
        </p:nvSpPr>
        <p:spPr bwMode="auto">
          <a:xfrm>
            <a:off x="38830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4825" name="Line 10"/>
          <p:cNvSpPr>
            <a:spLocks noChangeShapeType="1"/>
          </p:cNvSpPr>
          <p:nvPr/>
        </p:nvSpPr>
        <p:spPr bwMode="auto">
          <a:xfrm>
            <a:off x="43529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4826" name="Line 11"/>
          <p:cNvSpPr>
            <a:spLocks noChangeShapeType="1"/>
          </p:cNvSpPr>
          <p:nvPr/>
        </p:nvSpPr>
        <p:spPr bwMode="auto">
          <a:xfrm>
            <a:off x="48101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4827" name="Line 12"/>
          <p:cNvSpPr>
            <a:spLocks noChangeShapeType="1"/>
          </p:cNvSpPr>
          <p:nvPr/>
        </p:nvSpPr>
        <p:spPr bwMode="auto">
          <a:xfrm>
            <a:off x="52673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4828" name="Line 13"/>
          <p:cNvSpPr>
            <a:spLocks noChangeShapeType="1"/>
          </p:cNvSpPr>
          <p:nvPr/>
        </p:nvSpPr>
        <p:spPr bwMode="auto">
          <a:xfrm>
            <a:off x="5724525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4829" name="Line 14"/>
          <p:cNvSpPr>
            <a:spLocks noChangeShapeType="1"/>
          </p:cNvSpPr>
          <p:nvPr/>
        </p:nvSpPr>
        <p:spPr bwMode="auto">
          <a:xfrm>
            <a:off x="6181725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4830" name="Line 15"/>
          <p:cNvSpPr>
            <a:spLocks noChangeShapeType="1"/>
          </p:cNvSpPr>
          <p:nvPr/>
        </p:nvSpPr>
        <p:spPr bwMode="auto">
          <a:xfrm>
            <a:off x="6638925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4831" name="Line 16"/>
          <p:cNvSpPr>
            <a:spLocks noChangeShapeType="1"/>
          </p:cNvSpPr>
          <p:nvPr/>
        </p:nvSpPr>
        <p:spPr bwMode="auto">
          <a:xfrm>
            <a:off x="70961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4832" name="Text Box 17"/>
          <p:cNvSpPr txBox="1">
            <a:spLocks noChangeArrowheads="1"/>
          </p:cNvSpPr>
          <p:nvPr/>
        </p:nvSpPr>
        <p:spPr bwMode="auto">
          <a:xfrm>
            <a:off x="6943725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4833" name="Text Box 18"/>
          <p:cNvSpPr txBox="1">
            <a:spLocks noChangeArrowheads="1"/>
          </p:cNvSpPr>
          <p:nvPr/>
        </p:nvSpPr>
        <p:spPr bwMode="auto">
          <a:xfrm>
            <a:off x="32099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4834" name="Text Box 19"/>
          <p:cNvSpPr txBox="1">
            <a:spLocks noChangeArrowheads="1"/>
          </p:cNvSpPr>
          <p:nvPr/>
        </p:nvSpPr>
        <p:spPr bwMode="auto">
          <a:xfrm>
            <a:off x="36671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4835" name="Text Box 20"/>
          <p:cNvSpPr txBox="1">
            <a:spLocks noChangeArrowheads="1"/>
          </p:cNvSpPr>
          <p:nvPr/>
        </p:nvSpPr>
        <p:spPr bwMode="auto">
          <a:xfrm>
            <a:off x="41243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4836" name="Text Box 21"/>
          <p:cNvSpPr txBox="1">
            <a:spLocks noChangeArrowheads="1"/>
          </p:cNvSpPr>
          <p:nvPr/>
        </p:nvSpPr>
        <p:spPr bwMode="auto">
          <a:xfrm>
            <a:off x="45815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4837" name="Text Box 22"/>
          <p:cNvSpPr txBox="1">
            <a:spLocks noChangeArrowheads="1"/>
          </p:cNvSpPr>
          <p:nvPr/>
        </p:nvSpPr>
        <p:spPr bwMode="auto">
          <a:xfrm>
            <a:off x="50387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4838" name="Text Box 23"/>
          <p:cNvSpPr txBox="1">
            <a:spLocks noChangeArrowheads="1"/>
          </p:cNvSpPr>
          <p:nvPr/>
        </p:nvSpPr>
        <p:spPr bwMode="auto">
          <a:xfrm>
            <a:off x="54959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4839" name="Text Box 24"/>
          <p:cNvSpPr txBox="1">
            <a:spLocks noChangeArrowheads="1"/>
          </p:cNvSpPr>
          <p:nvPr/>
        </p:nvSpPr>
        <p:spPr bwMode="auto">
          <a:xfrm>
            <a:off x="59531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840" name="Text Box 25"/>
          <p:cNvSpPr txBox="1">
            <a:spLocks noChangeArrowheads="1"/>
          </p:cNvSpPr>
          <p:nvPr/>
        </p:nvSpPr>
        <p:spPr bwMode="auto">
          <a:xfrm>
            <a:off x="64865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4841" name="Line 27"/>
          <p:cNvSpPr>
            <a:spLocks noChangeShapeType="1"/>
          </p:cNvSpPr>
          <p:nvPr/>
        </p:nvSpPr>
        <p:spPr bwMode="auto">
          <a:xfrm flipH="1">
            <a:off x="1066800" y="4000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4842" name="Line 28"/>
          <p:cNvSpPr>
            <a:spLocks noChangeShapeType="1"/>
          </p:cNvSpPr>
          <p:nvPr/>
        </p:nvSpPr>
        <p:spPr bwMode="auto">
          <a:xfrm>
            <a:off x="0" y="857250"/>
            <a:ext cx="6172200" cy="6286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4843" name="Freeform 29"/>
          <p:cNvSpPr>
            <a:spLocks/>
          </p:cNvSpPr>
          <p:nvPr/>
        </p:nvSpPr>
        <p:spPr bwMode="auto">
          <a:xfrm>
            <a:off x="4318000" y="695326"/>
            <a:ext cx="2324100" cy="1762125"/>
          </a:xfrm>
          <a:custGeom>
            <a:avLst/>
            <a:gdLst>
              <a:gd name="T0" fmla="*/ 2147483647 w 1464"/>
              <a:gd name="T1" fmla="*/ 2147483647 h 1480"/>
              <a:gd name="T2" fmla="*/ 2147483647 w 1464"/>
              <a:gd name="T3" fmla="*/ 2147483647 h 1480"/>
              <a:gd name="T4" fmla="*/ 2147483647 w 1464"/>
              <a:gd name="T5" fmla="*/ 2147483647 h 1480"/>
              <a:gd name="T6" fmla="*/ 2147483647 w 1464"/>
              <a:gd name="T7" fmla="*/ 2147483647 h 1480"/>
              <a:gd name="T8" fmla="*/ 2147483647 w 1464"/>
              <a:gd name="T9" fmla="*/ 2147483647 h 1480"/>
              <a:gd name="T10" fmla="*/ 2147483647 w 1464"/>
              <a:gd name="T11" fmla="*/ 2147483647 h 1480"/>
              <a:gd name="T12" fmla="*/ 2147483647 w 1464"/>
              <a:gd name="T13" fmla="*/ 2147483647 h 1480"/>
              <a:gd name="T14" fmla="*/ 2147483647 w 1464"/>
              <a:gd name="T15" fmla="*/ 2147483647 h 1480"/>
              <a:gd name="T16" fmla="*/ 2147483647 w 1464"/>
              <a:gd name="T17" fmla="*/ 2147483647 h 1480"/>
              <a:gd name="T18" fmla="*/ 2147483647 w 1464"/>
              <a:gd name="T19" fmla="*/ 2147483647 h 1480"/>
              <a:gd name="T20" fmla="*/ 2147483647 w 1464"/>
              <a:gd name="T21" fmla="*/ 2147483647 h 1480"/>
              <a:gd name="T22" fmla="*/ 2147483647 w 1464"/>
              <a:gd name="T23" fmla="*/ 2147483647 h 1480"/>
              <a:gd name="T24" fmla="*/ 2147483647 w 1464"/>
              <a:gd name="T25" fmla="*/ 2147483647 h 1480"/>
              <a:gd name="T26" fmla="*/ 2147483647 w 1464"/>
              <a:gd name="T27" fmla="*/ 2147483647 h 148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64"/>
              <a:gd name="T43" fmla="*/ 0 h 1480"/>
              <a:gd name="T44" fmla="*/ 1464 w 1464"/>
              <a:gd name="T45" fmla="*/ 1480 h 148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64" h="1480">
                <a:moveTo>
                  <a:pt x="1456" y="664"/>
                </a:moveTo>
                <a:cubicBezTo>
                  <a:pt x="1448" y="584"/>
                  <a:pt x="1376" y="456"/>
                  <a:pt x="1360" y="376"/>
                </a:cubicBezTo>
                <a:cubicBezTo>
                  <a:pt x="1344" y="296"/>
                  <a:pt x="1400" y="240"/>
                  <a:pt x="1360" y="184"/>
                </a:cubicBezTo>
                <a:cubicBezTo>
                  <a:pt x="1320" y="128"/>
                  <a:pt x="1248" y="64"/>
                  <a:pt x="1120" y="40"/>
                </a:cubicBezTo>
                <a:cubicBezTo>
                  <a:pt x="992" y="16"/>
                  <a:pt x="744" y="0"/>
                  <a:pt x="592" y="40"/>
                </a:cubicBezTo>
                <a:cubicBezTo>
                  <a:pt x="440" y="80"/>
                  <a:pt x="304" y="160"/>
                  <a:pt x="208" y="280"/>
                </a:cubicBezTo>
                <a:cubicBezTo>
                  <a:pt x="112" y="400"/>
                  <a:pt x="32" y="616"/>
                  <a:pt x="16" y="760"/>
                </a:cubicBezTo>
                <a:cubicBezTo>
                  <a:pt x="0" y="904"/>
                  <a:pt x="56" y="1040"/>
                  <a:pt x="112" y="1144"/>
                </a:cubicBezTo>
                <a:cubicBezTo>
                  <a:pt x="168" y="1248"/>
                  <a:pt x="232" y="1328"/>
                  <a:pt x="352" y="1384"/>
                </a:cubicBezTo>
                <a:cubicBezTo>
                  <a:pt x="472" y="1440"/>
                  <a:pt x="688" y="1480"/>
                  <a:pt x="832" y="1480"/>
                </a:cubicBezTo>
                <a:cubicBezTo>
                  <a:pt x="976" y="1480"/>
                  <a:pt x="1128" y="1456"/>
                  <a:pt x="1216" y="1384"/>
                </a:cubicBezTo>
                <a:cubicBezTo>
                  <a:pt x="1304" y="1312"/>
                  <a:pt x="1328" y="1136"/>
                  <a:pt x="1360" y="1048"/>
                </a:cubicBezTo>
                <a:cubicBezTo>
                  <a:pt x="1392" y="960"/>
                  <a:pt x="1400" y="920"/>
                  <a:pt x="1408" y="856"/>
                </a:cubicBezTo>
                <a:cubicBezTo>
                  <a:pt x="1416" y="792"/>
                  <a:pt x="1464" y="744"/>
                  <a:pt x="1456" y="664"/>
                </a:cubicBezTo>
                <a:close/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4844" name="Oval 30"/>
          <p:cNvSpPr>
            <a:spLocks noChangeArrowheads="1"/>
          </p:cNvSpPr>
          <p:nvPr/>
        </p:nvSpPr>
        <p:spPr bwMode="auto">
          <a:xfrm>
            <a:off x="6619876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129486288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555626" y="400050"/>
            <a:ext cx="6911975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33795" name="Line 4"/>
          <p:cNvSpPr>
            <a:spLocks noChangeShapeType="1"/>
          </p:cNvSpPr>
          <p:nvPr/>
        </p:nvSpPr>
        <p:spPr bwMode="auto">
          <a:xfrm>
            <a:off x="1000126" y="1485900"/>
            <a:ext cx="639127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3796" name="Line 5"/>
          <p:cNvSpPr>
            <a:spLocks noChangeShapeType="1"/>
          </p:cNvSpPr>
          <p:nvPr/>
        </p:nvSpPr>
        <p:spPr bwMode="auto">
          <a:xfrm>
            <a:off x="2371725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2676525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3798" name="Line 7"/>
          <p:cNvSpPr>
            <a:spLocks noChangeShapeType="1"/>
          </p:cNvSpPr>
          <p:nvPr/>
        </p:nvSpPr>
        <p:spPr bwMode="auto">
          <a:xfrm>
            <a:off x="29241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3799" name="Line 8"/>
          <p:cNvSpPr>
            <a:spLocks noChangeShapeType="1"/>
          </p:cNvSpPr>
          <p:nvPr/>
        </p:nvSpPr>
        <p:spPr bwMode="auto">
          <a:xfrm>
            <a:off x="3403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3800" name="Line 9"/>
          <p:cNvSpPr>
            <a:spLocks noChangeShapeType="1"/>
          </p:cNvSpPr>
          <p:nvPr/>
        </p:nvSpPr>
        <p:spPr bwMode="auto">
          <a:xfrm>
            <a:off x="38830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3801" name="Line 10"/>
          <p:cNvSpPr>
            <a:spLocks noChangeShapeType="1"/>
          </p:cNvSpPr>
          <p:nvPr/>
        </p:nvSpPr>
        <p:spPr bwMode="auto">
          <a:xfrm>
            <a:off x="43529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3802" name="Line 11"/>
          <p:cNvSpPr>
            <a:spLocks noChangeShapeType="1"/>
          </p:cNvSpPr>
          <p:nvPr/>
        </p:nvSpPr>
        <p:spPr bwMode="auto">
          <a:xfrm>
            <a:off x="48101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3803" name="Line 12"/>
          <p:cNvSpPr>
            <a:spLocks noChangeShapeType="1"/>
          </p:cNvSpPr>
          <p:nvPr/>
        </p:nvSpPr>
        <p:spPr bwMode="auto">
          <a:xfrm>
            <a:off x="52673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3804" name="Line 13"/>
          <p:cNvSpPr>
            <a:spLocks noChangeShapeType="1"/>
          </p:cNvSpPr>
          <p:nvPr/>
        </p:nvSpPr>
        <p:spPr bwMode="auto">
          <a:xfrm>
            <a:off x="5724525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3805" name="Line 14"/>
          <p:cNvSpPr>
            <a:spLocks noChangeShapeType="1"/>
          </p:cNvSpPr>
          <p:nvPr/>
        </p:nvSpPr>
        <p:spPr bwMode="auto">
          <a:xfrm>
            <a:off x="6181725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3806" name="Line 15"/>
          <p:cNvSpPr>
            <a:spLocks noChangeShapeType="1"/>
          </p:cNvSpPr>
          <p:nvPr/>
        </p:nvSpPr>
        <p:spPr bwMode="auto">
          <a:xfrm>
            <a:off x="6638925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3807" name="Line 16"/>
          <p:cNvSpPr>
            <a:spLocks noChangeShapeType="1"/>
          </p:cNvSpPr>
          <p:nvPr/>
        </p:nvSpPr>
        <p:spPr bwMode="auto">
          <a:xfrm>
            <a:off x="70961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3808" name="Text Box 17"/>
          <p:cNvSpPr txBox="1">
            <a:spLocks noChangeArrowheads="1"/>
          </p:cNvSpPr>
          <p:nvPr/>
        </p:nvSpPr>
        <p:spPr bwMode="auto">
          <a:xfrm>
            <a:off x="6943725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3809" name="Text Box 18"/>
          <p:cNvSpPr txBox="1">
            <a:spLocks noChangeArrowheads="1"/>
          </p:cNvSpPr>
          <p:nvPr/>
        </p:nvSpPr>
        <p:spPr bwMode="auto">
          <a:xfrm>
            <a:off x="32099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3810" name="Text Box 19"/>
          <p:cNvSpPr txBox="1">
            <a:spLocks noChangeArrowheads="1"/>
          </p:cNvSpPr>
          <p:nvPr/>
        </p:nvSpPr>
        <p:spPr bwMode="auto">
          <a:xfrm>
            <a:off x="36671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3811" name="Text Box 20"/>
          <p:cNvSpPr txBox="1">
            <a:spLocks noChangeArrowheads="1"/>
          </p:cNvSpPr>
          <p:nvPr/>
        </p:nvSpPr>
        <p:spPr bwMode="auto">
          <a:xfrm>
            <a:off x="41243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3812" name="Text Box 21"/>
          <p:cNvSpPr txBox="1">
            <a:spLocks noChangeArrowheads="1"/>
          </p:cNvSpPr>
          <p:nvPr/>
        </p:nvSpPr>
        <p:spPr bwMode="auto">
          <a:xfrm>
            <a:off x="45815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3813" name="Text Box 22"/>
          <p:cNvSpPr txBox="1">
            <a:spLocks noChangeArrowheads="1"/>
          </p:cNvSpPr>
          <p:nvPr/>
        </p:nvSpPr>
        <p:spPr bwMode="auto">
          <a:xfrm>
            <a:off x="50387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3814" name="Text Box 23"/>
          <p:cNvSpPr txBox="1">
            <a:spLocks noChangeArrowheads="1"/>
          </p:cNvSpPr>
          <p:nvPr/>
        </p:nvSpPr>
        <p:spPr bwMode="auto">
          <a:xfrm>
            <a:off x="54959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815" name="Text Box 24"/>
          <p:cNvSpPr txBox="1">
            <a:spLocks noChangeArrowheads="1"/>
          </p:cNvSpPr>
          <p:nvPr/>
        </p:nvSpPr>
        <p:spPr bwMode="auto">
          <a:xfrm>
            <a:off x="59531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816" name="Text Box 25"/>
          <p:cNvSpPr txBox="1">
            <a:spLocks noChangeArrowheads="1"/>
          </p:cNvSpPr>
          <p:nvPr/>
        </p:nvSpPr>
        <p:spPr bwMode="auto">
          <a:xfrm>
            <a:off x="64865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3817" name="Line 27"/>
          <p:cNvSpPr>
            <a:spLocks noChangeShapeType="1"/>
          </p:cNvSpPr>
          <p:nvPr/>
        </p:nvSpPr>
        <p:spPr bwMode="auto">
          <a:xfrm flipH="1">
            <a:off x="1066800" y="4000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grpSp>
        <p:nvGrpSpPr>
          <p:cNvPr id="33818" name="Group 28"/>
          <p:cNvGrpSpPr>
            <a:grpSpLocks/>
          </p:cNvGrpSpPr>
          <p:nvPr/>
        </p:nvGrpSpPr>
        <p:grpSpPr bwMode="auto">
          <a:xfrm rot="-371461">
            <a:off x="0" y="971550"/>
            <a:ext cx="2819400" cy="255588"/>
            <a:chOff x="1776" y="3072"/>
            <a:chExt cx="1776" cy="214"/>
          </a:xfrm>
        </p:grpSpPr>
        <p:sp>
          <p:nvSpPr>
            <p:cNvPr id="33823" name="AutoShape 29"/>
            <p:cNvSpPr>
              <a:spLocks noChangeArrowheads="1"/>
            </p:cNvSpPr>
            <p:nvPr/>
          </p:nvSpPr>
          <p:spPr bwMode="auto">
            <a:xfrm rot="-4627610">
              <a:off x="2636" y="2210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33824" name="Oval 30"/>
            <p:cNvSpPr>
              <a:spLocks noChangeArrowheads="1"/>
            </p:cNvSpPr>
            <p:nvPr/>
          </p:nvSpPr>
          <p:spPr bwMode="auto">
            <a:xfrm rot="772390">
              <a:off x="3244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</p:grpSp>
      <p:sp>
        <p:nvSpPr>
          <p:cNvPr id="33819" name="Line 31"/>
          <p:cNvSpPr>
            <a:spLocks noChangeShapeType="1"/>
          </p:cNvSpPr>
          <p:nvPr/>
        </p:nvSpPr>
        <p:spPr bwMode="auto">
          <a:xfrm>
            <a:off x="2667000" y="1143000"/>
            <a:ext cx="3505200" cy="3429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3820" name="Freeform 32"/>
          <p:cNvSpPr>
            <a:spLocks/>
          </p:cNvSpPr>
          <p:nvPr/>
        </p:nvSpPr>
        <p:spPr bwMode="auto">
          <a:xfrm>
            <a:off x="3225801" y="581026"/>
            <a:ext cx="3403600" cy="2257425"/>
          </a:xfrm>
          <a:custGeom>
            <a:avLst/>
            <a:gdLst>
              <a:gd name="T0" fmla="*/ 2147483647 w 2144"/>
              <a:gd name="T1" fmla="*/ 2147483647 h 1896"/>
              <a:gd name="T2" fmla="*/ 2147483647 w 2144"/>
              <a:gd name="T3" fmla="*/ 2147483647 h 1896"/>
              <a:gd name="T4" fmla="*/ 2147483647 w 2144"/>
              <a:gd name="T5" fmla="*/ 2147483647 h 1896"/>
              <a:gd name="T6" fmla="*/ 2147483647 w 2144"/>
              <a:gd name="T7" fmla="*/ 2147483647 h 1896"/>
              <a:gd name="T8" fmla="*/ 2147483647 w 2144"/>
              <a:gd name="T9" fmla="*/ 2147483647 h 1896"/>
              <a:gd name="T10" fmla="*/ 2147483647 w 2144"/>
              <a:gd name="T11" fmla="*/ 2147483647 h 1896"/>
              <a:gd name="T12" fmla="*/ 2147483647 w 2144"/>
              <a:gd name="T13" fmla="*/ 2147483647 h 1896"/>
              <a:gd name="T14" fmla="*/ 2147483647 w 2144"/>
              <a:gd name="T15" fmla="*/ 2147483647 h 1896"/>
              <a:gd name="T16" fmla="*/ 2147483647 w 2144"/>
              <a:gd name="T17" fmla="*/ 2147483647 h 1896"/>
              <a:gd name="T18" fmla="*/ 2147483647 w 2144"/>
              <a:gd name="T19" fmla="*/ 2147483647 h 1896"/>
              <a:gd name="T20" fmla="*/ 2147483647 w 2144"/>
              <a:gd name="T21" fmla="*/ 2147483647 h 1896"/>
              <a:gd name="T22" fmla="*/ 2147483647 w 2144"/>
              <a:gd name="T23" fmla="*/ 2147483647 h 1896"/>
              <a:gd name="T24" fmla="*/ 2147483647 w 2144"/>
              <a:gd name="T25" fmla="*/ 2147483647 h 1896"/>
              <a:gd name="T26" fmla="*/ 2147483647 w 2144"/>
              <a:gd name="T27" fmla="*/ 2147483647 h 189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44"/>
              <a:gd name="T43" fmla="*/ 0 h 1896"/>
              <a:gd name="T44" fmla="*/ 2144 w 2144"/>
              <a:gd name="T45" fmla="*/ 1896 h 189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44" h="1896">
                <a:moveTo>
                  <a:pt x="2144" y="760"/>
                </a:moveTo>
                <a:cubicBezTo>
                  <a:pt x="2144" y="704"/>
                  <a:pt x="2128" y="696"/>
                  <a:pt x="2096" y="616"/>
                </a:cubicBezTo>
                <a:cubicBezTo>
                  <a:pt x="2064" y="536"/>
                  <a:pt x="2048" y="376"/>
                  <a:pt x="1952" y="280"/>
                </a:cubicBezTo>
                <a:cubicBezTo>
                  <a:pt x="1856" y="184"/>
                  <a:pt x="1712" y="80"/>
                  <a:pt x="1520" y="40"/>
                </a:cubicBezTo>
                <a:cubicBezTo>
                  <a:pt x="1328" y="0"/>
                  <a:pt x="992" y="16"/>
                  <a:pt x="800" y="40"/>
                </a:cubicBezTo>
                <a:cubicBezTo>
                  <a:pt x="608" y="64"/>
                  <a:pt x="496" y="72"/>
                  <a:pt x="368" y="184"/>
                </a:cubicBezTo>
                <a:cubicBezTo>
                  <a:pt x="240" y="296"/>
                  <a:pt x="64" y="520"/>
                  <a:pt x="32" y="712"/>
                </a:cubicBezTo>
                <a:cubicBezTo>
                  <a:pt x="0" y="904"/>
                  <a:pt x="24" y="1152"/>
                  <a:pt x="176" y="1336"/>
                </a:cubicBezTo>
                <a:cubicBezTo>
                  <a:pt x="328" y="1520"/>
                  <a:pt x="704" y="1736"/>
                  <a:pt x="944" y="1816"/>
                </a:cubicBezTo>
                <a:cubicBezTo>
                  <a:pt x="1184" y="1896"/>
                  <a:pt x="1464" y="1864"/>
                  <a:pt x="1616" y="1816"/>
                </a:cubicBezTo>
                <a:cubicBezTo>
                  <a:pt x="1768" y="1768"/>
                  <a:pt x="1784" y="1640"/>
                  <a:pt x="1856" y="1528"/>
                </a:cubicBezTo>
                <a:cubicBezTo>
                  <a:pt x="1928" y="1416"/>
                  <a:pt x="2008" y="1240"/>
                  <a:pt x="2048" y="1144"/>
                </a:cubicBezTo>
                <a:cubicBezTo>
                  <a:pt x="2088" y="1048"/>
                  <a:pt x="2088" y="1016"/>
                  <a:pt x="2096" y="952"/>
                </a:cubicBezTo>
                <a:cubicBezTo>
                  <a:pt x="2104" y="888"/>
                  <a:pt x="2144" y="816"/>
                  <a:pt x="2144" y="760"/>
                </a:cubicBezTo>
                <a:close/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3821" name="Oval 33"/>
          <p:cNvSpPr>
            <a:spLocks noChangeArrowheads="1"/>
          </p:cNvSpPr>
          <p:nvPr/>
        </p:nvSpPr>
        <p:spPr bwMode="auto">
          <a:xfrm>
            <a:off x="6619876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33822" name="Freeform 34"/>
          <p:cNvSpPr>
            <a:spLocks/>
          </p:cNvSpPr>
          <p:nvPr/>
        </p:nvSpPr>
        <p:spPr bwMode="auto">
          <a:xfrm>
            <a:off x="2678114" y="1093788"/>
            <a:ext cx="522287" cy="792162"/>
          </a:xfrm>
          <a:custGeom>
            <a:avLst/>
            <a:gdLst>
              <a:gd name="T0" fmla="*/ 0 w 329"/>
              <a:gd name="T1" fmla="*/ 0 h 1145"/>
              <a:gd name="T2" fmla="*/ 2147483647 w 329"/>
              <a:gd name="T3" fmla="*/ 2147483647 h 1145"/>
              <a:gd name="T4" fmla="*/ 2147483647 w 329"/>
              <a:gd name="T5" fmla="*/ 2147483647 h 1145"/>
              <a:gd name="T6" fmla="*/ 2147483647 w 329"/>
              <a:gd name="T7" fmla="*/ 2147483647 h 1145"/>
              <a:gd name="T8" fmla="*/ 2147483647 w 329"/>
              <a:gd name="T9" fmla="*/ 2147483647 h 1145"/>
              <a:gd name="T10" fmla="*/ 2147483647 w 329"/>
              <a:gd name="T11" fmla="*/ 2147483647 h 1145"/>
              <a:gd name="T12" fmla="*/ 2147483647 w 329"/>
              <a:gd name="T13" fmla="*/ 2147483647 h 1145"/>
              <a:gd name="T14" fmla="*/ 2147483647 w 329"/>
              <a:gd name="T15" fmla="*/ 2147483647 h 11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9"/>
              <a:gd name="T25" fmla="*/ 0 h 1145"/>
              <a:gd name="T26" fmla="*/ 329 w 329"/>
              <a:gd name="T27" fmla="*/ 1145 h 11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9" h="1145">
                <a:moveTo>
                  <a:pt x="0" y="0"/>
                </a:moveTo>
                <a:cubicBezTo>
                  <a:pt x="9" y="14"/>
                  <a:pt x="15" y="30"/>
                  <a:pt x="27" y="41"/>
                </a:cubicBezTo>
                <a:cubicBezTo>
                  <a:pt x="52" y="63"/>
                  <a:pt x="110" y="96"/>
                  <a:pt x="110" y="96"/>
                </a:cubicBezTo>
                <a:cubicBezTo>
                  <a:pt x="163" y="177"/>
                  <a:pt x="155" y="227"/>
                  <a:pt x="260" y="260"/>
                </a:cubicBezTo>
                <a:cubicBezTo>
                  <a:pt x="269" y="269"/>
                  <a:pt x="282" y="276"/>
                  <a:pt x="288" y="288"/>
                </a:cubicBezTo>
                <a:cubicBezTo>
                  <a:pt x="301" y="314"/>
                  <a:pt x="315" y="370"/>
                  <a:pt x="315" y="370"/>
                </a:cubicBezTo>
                <a:cubicBezTo>
                  <a:pt x="279" y="485"/>
                  <a:pt x="302" y="397"/>
                  <a:pt x="302" y="644"/>
                </a:cubicBezTo>
                <a:lnTo>
                  <a:pt x="329" y="1145"/>
                </a:ln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1442799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554038" y="400050"/>
            <a:ext cx="69342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35843" name="Line 4"/>
          <p:cNvSpPr>
            <a:spLocks noChangeShapeType="1"/>
          </p:cNvSpPr>
          <p:nvPr/>
        </p:nvSpPr>
        <p:spPr bwMode="auto">
          <a:xfrm>
            <a:off x="1000126" y="1485900"/>
            <a:ext cx="639127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5844" name="Line 5"/>
          <p:cNvSpPr>
            <a:spLocks noChangeShapeType="1"/>
          </p:cNvSpPr>
          <p:nvPr/>
        </p:nvSpPr>
        <p:spPr bwMode="auto">
          <a:xfrm>
            <a:off x="2371725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2676525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5846" name="Line 7"/>
          <p:cNvSpPr>
            <a:spLocks noChangeShapeType="1"/>
          </p:cNvSpPr>
          <p:nvPr/>
        </p:nvSpPr>
        <p:spPr bwMode="auto">
          <a:xfrm>
            <a:off x="29241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5847" name="Line 8"/>
          <p:cNvSpPr>
            <a:spLocks noChangeShapeType="1"/>
          </p:cNvSpPr>
          <p:nvPr/>
        </p:nvSpPr>
        <p:spPr bwMode="auto">
          <a:xfrm>
            <a:off x="3403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5848" name="Line 9"/>
          <p:cNvSpPr>
            <a:spLocks noChangeShapeType="1"/>
          </p:cNvSpPr>
          <p:nvPr/>
        </p:nvSpPr>
        <p:spPr bwMode="auto">
          <a:xfrm>
            <a:off x="38830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5849" name="Line 10"/>
          <p:cNvSpPr>
            <a:spLocks noChangeShapeType="1"/>
          </p:cNvSpPr>
          <p:nvPr/>
        </p:nvSpPr>
        <p:spPr bwMode="auto">
          <a:xfrm>
            <a:off x="43529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5850" name="Line 11"/>
          <p:cNvSpPr>
            <a:spLocks noChangeShapeType="1"/>
          </p:cNvSpPr>
          <p:nvPr/>
        </p:nvSpPr>
        <p:spPr bwMode="auto">
          <a:xfrm>
            <a:off x="48101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5851" name="Line 12"/>
          <p:cNvSpPr>
            <a:spLocks noChangeShapeType="1"/>
          </p:cNvSpPr>
          <p:nvPr/>
        </p:nvSpPr>
        <p:spPr bwMode="auto">
          <a:xfrm>
            <a:off x="52673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5852" name="Line 13"/>
          <p:cNvSpPr>
            <a:spLocks noChangeShapeType="1"/>
          </p:cNvSpPr>
          <p:nvPr/>
        </p:nvSpPr>
        <p:spPr bwMode="auto">
          <a:xfrm>
            <a:off x="5724525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5853" name="Line 14"/>
          <p:cNvSpPr>
            <a:spLocks noChangeShapeType="1"/>
          </p:cNvSpPr>
          <p:nvPr/>
        </p:nvSpPr>
        <p:spPr bwMode="auto">
          <a:xfrm>
            <a:off x="6181725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5854" name="Line 15"/>
          <p:cNvSpPr>
            <a:spLocks noChangeShapeType="1"/>
          </p:cNvSpPr>
          <p:nvPr/>
        </p:nvSpPr>
        <p:spPr bwMode="auto">
          <a:xfrm>
            <a:off x="6638925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5855" name="Line 16"/>
          <p:cNvSpPr>
            <a:spLocks noChangeShapeType="1"/>
          </p:cNvSpPr>
          <p:nvPr/>
        </p:nvSpPr>
        <p:spPr bwMode="auto">
          <a:xfrm>
            <a:off x="70961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5856" name="Text Box 17"/>
          <p:cNvSpPr txBox="1">
            <a:spLocks noChangeArrowheads="1"/>
          </p:cNvSpPr>
          <p:nvPr/>
        </p:nvSpPr>
        <p:spPr bwMode="auto">
          <a:xfrm>
            <a:off x="6943725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5857" name="Text Box 18"/>
          <p:cNvSpPr txBox="1">
            <a:spLocks noChangeArrowheads="1"/>
          </p:cNvSpPr>
          <p:nvPr/>
        </p:nvSpPr>
        <p:spPr bwMode="auto">
          <a:xfrm>
            <a:off x="32099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5858" name="Text Box 19"/>
          <p:cNvSpPr txBox="1">
            <a:spLocks noChangeArrowheads="1"/>
          </p:cNvSpPr>
          <p:nvPr/>
        </p:nvSpPr>
        <p:spPr bwMode="auto">
          <a:xfrm>
            <a:off x="36671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5859" name="Text Box 20"/>
          <p:cNvSpPr txBox="1">
            <a:spLocks noChangeArrowheads="1"/>
          </p:cNvSpPr>
          <p:nvPr/>
        </p:nvSpPr>
        <p:spPr bwMode="auto">
          <a:xfrm>
            <a:off x="41243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5860" name="Text Box 21"/>
          <p:cNvSpPr txBox="1">
            <a:spLocks noChangeArrowheads="1"/>
          </p:cNvSpPr>
          <p:nvPr/>
        </p:nvSpPr>
        <p:spPr bwMode="auto">
          <a:xfrm>
            <a:off x="45815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5861" name="Text Box 22"/>
          <p:cNvSpPr txBox="1">
            <a:spLocks noChangeArrowheads="1"/>
          </p:cNvSpPr>
          <p:nvPr/>
        </p:nvSpPr>
        <p:spPr bwMode="auto">
          <a:xfrm>
            <a:off x="50387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5862" name="Text Box 23"/>
          <p:cNvSpPr txBox="1">
            <a:spLocks noChangeArrowheads="1"/>
          </p:cNvSpPr>
          <p:nvPr/>
        </p:nvSpPr>
        <p:spPr bwMode="auto">
          <a:xfrm>
            <a:off x="54959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5863" name="Text Box 24"/>
          <p:cNvSpPr txBox="1">
            <a:spLocks noChangeArrowheads="1"/>
          </p:cNvSpPr>
          <p:nvPr/>
        </p:nvSpPr>
        <p:spPr bwMode="auto">
          <a:xfrm>
            <a:off x="59531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5864" name="Text Box 25"/>
          <p:cNvSpPr txBox="1">
            <a:spLocks noChangeArrowheads="1"/>
          </p:cNvSpPr>
          <p:nvPr/>
        </p:nvSpPr>
        <p:spPr bwMode="auto">
          <a:xfrm>
            <a:off x="64865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865" name="Line 27"/>
          <p:cNvSpPr>
            <a:spLocks noChangeShapeType="1"/>
          </p:cNvSpPr>
          <p:nvPr/>
        </p:nvSpPr>
        <p:spPr bwMode="auto">
          <a:xfrm flipH="1">
            <a:off x="1066800" y="4000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5866" name="Line 28"/>
          <p:cNvSpPr>
            <a:spLocks noChangeShapeType="1"/>
          </p:cNvSpPr>
          <p:nvPr/>
        </p:nvSpPr>
        <p:spPr bwMode="auto">
          <a:xfrm>
            <a:off x="0" y="857250"/>
            <a:ext cx="6172200" cy="6286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5867" name="Freeform 29"/>
          <p:cNvSpPr>
            <a:spLocks/>
          </p:cNvSpPr>
          <p:nvPr/>
        </p:nvSpPr>
        <p:spPr bwMode="auto">
          <a:xfrm>
            <a:off x="5168901" y="990601"/>
            <a:ext cx="1460500" cy="923925"/>
          </a:xfrm>
          <a:custGeom>
            <a:avLst/>
            <a:gdLst>
              <a:gd name="T0" fmla="*/ 2147483647 w 920"/>
              <a:gd name="T1" fmla="*/ 2147483647 h 776"/>
              <a:gd name="T2" fmla="*/ 2147483647 w 920"/>
              <a:gd name="T3" fmla="*/ 2147483647 h 776"/>
              <a:gd name="T4" fmla="*/ 2147483647 w 920"/>
              <a:gd name="T5" fmla="*/ 2147483647 h 776"/>
              <a:gd name="T6" fmla="*/ 2147483647 w 920"/>
              <a:gd name="T7" fmla="*/ 2147483647 h 776"/>
              <a:gd name="T8" fmla="*/ 2147483647 w 920"/>
              <a:gd name="T9" fmla="*/ 2147483647 h 776"/>
              <a:gd name="T10" fmla="*/ 2147483647 w 920"/>
              <a:gd name="T11" fmla="*/ 2147483647 h 776"/>
              <a:gd name="T12" fmla="*/ 2147483647 w 920"/>
              <a:gd name="T13" fmla="*/ 2147483647 h 776"/>
              <a:gd name="T14" fmla="*/ 2147483647 w 920"/>
              <a:gd name="T15" fmla="*/ 2147483647 h 776"/>
              <a:gd name="T16" fmla="*/ 2147483647 w 920"/>
              <a:gd name="T17" fmla="*/ 2147483647 h 776"/>
              <a:gd name="T18" fmla="*/ 2147483647 w 920"/>
              <a:gd name="T19" fmla="*/ 2147483647 h 776"/>
              <a:gd name="T20" fmla="*/ 2147483647 w 920"/>
              <a:gd name="T21" fmla="*/ 2147483647 h 776"/>
              <a:gd name="T22" fmla="*/ 2147483647 w 920"/>
              <a:gd name="T23" fmla="*/ 2147483647 h 7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20"/>
              <a:gd name="T37" fmla="*/ 0 h 776"/>
              <a:gd name="T38" fmla="*/ 920 w 920"/>
              <a:gd name="T39" fmla="*/ 776 h 7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20" h="776">
                <a:moveTo>
                  <a:pt x="912" y="416"/>
                </a:moveTo>
                <a:cubicBezTo>
                  <a:pt x="920" y="360"/>
                  <a:pt x="880" y="320"/>
                  <a:pt x="864" y="272"/>
                </a:cubicBezTo>
                <a:cubicBezTo>
                  <a:pt x="848" y="224"/>
                  <a:pt x="848" y="168"/>
                  <a:pt x="816" y="128"/>
                </a:cubicBezTo>
                <a:cubicBezTo>
                  <a:pt x="784" y="88"/>
                  <a:pt x="744" y="48"/>
                  <a:pt x="672" y="32"/>
                </a:cubicBezTo>
                <a:cubicBezTo>
                  <a:pt x="600" y="16"/>
                  <a:pt x="488" y="0"/>
                  <a:pt x="384" y="32"/>
                </a:cubicBezTo>
                <a:cubicBezTo>
                  <a:pt x="280" y="64"/>
                  <a:pt x="96" y="136"/>
                  <a:pt x="48" y="224"/>
                </a:cubicBezTo>
                <a:cubicBezTo>
                  <a:pt x="0" y="312"/>
                  <a:pt x="40" y="472"/>
                  <a:pt x="96" y="560"/>
                </a:cubicBezTo>
                <a:cubicBezTo>
                  <a:pt x="152" y="648"/>
                  <a:pt x="304" y="728"/>
                  <a:pt x="384" y="752"/>
                </a:cubicBezTo>
                <a:cubicBezTo>
                  <a:pt x="464" y="776"/>
                  <a:pt x="520" y="720"/>
                  <a:pt x="576" y="704"/>
                </a:cubicBezTo>
                <a:cubicBezTo>
                  <a:pt x="632" y="688"/>
                  <a:pt x="680" y="672"/>
                  <a:pt x="720" y="656"/>
                </a:cubicBezTo>
                <a:cubicBezTo>
                  <a:pt x="760" y="640"/>
                  <a:pt x="776" y="648"/>
                  <a:pt x="816" y="608"/>
                </a:cubicBezTo>
                <a:cubicBezTo>
                  <a:pt x="856" y="568"/>
                  <a:pt x="904" y="472"/>
                  <a:pt x="912" y="416"/>
                </a:cubicBezTo>
                <a:close/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5868" name="Oval 30"/>
          <p:cNvSpPr>
            <a:spLocks noChangeArrowheads="1"/>
          </p:cNvSpPr>
          <p:nvPr/>
        </p:nvSpPr>
        <p:spPr bwMode="auto">
          <a:xfrm>
            <a:off x="6619876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26988562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838200" y="400050"/>
            <a:ext cx="71628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37891" name="Line 26"/>
          <p:cNvSpPr>
            <a:spLocks noChangeShapeType="1"/>
          </p:cNvSpPr>
          <p:nvPr/>
        </p:nvSpPr>
        <p:spPr bwMode="auto">
          <a:xfrm flipH="1">
            <a:off x="1066800" y="4000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7892" name="Line 27"/>
          <p:cNvSpPr>
            <a:spLocks noChangeShapeType="1"/>
          </p:cNvSpPr>
          <p:nvPr/>
        </p:nvSpPr>
        <p:spPr bwMode="auto">
          <a:xfrm>
            <a:off x="0" y="800100"/>
            <a:ext cx="6629400" cy="685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grpSp>
        <p:nvGrpSpPr>
          <p:cNvPr id="37893" name="Group 30"/>
          <p:cNvGrpSpPr>
            <a:grpSpLocks/>
          </p:cNvGrpSpPr>
          <p:nvPr/>
        </p:nvGrpSpPr>
        <p:grpSpPr bwMode="auto">
          <a:xfrm>
            <a:off x="1371601" y="1143000"/>
            <a:ext cx="6410325" cy="407988"/>
            <a:chOff x="954" y="960"/>
            <a:chExt cx="4038" cy="342"/>
          </a:xfrm>
        </p:grpSpPr>
        <p:sp>
          <p:nvSpPr>
            <p:cNvPr id="37894" name="Line 4"/>
            <p:cNvSpPr>
              <a:spLocks noChangeShapeType="1"/>
            </p:cNvSpPr>
            <p:nvPr/>
          </p:nvSpPr>
          <p:spPr bwMode="auto">
            <a:xfrm>
              <a:off x="954" y="1248"/>
              <a:ext cx="403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895" name="Line 5"/>
            <p:cNvSpPr>
              <a:spLocks noChangeShapeType="1"/>
            </p:cNvSpPr>
            <p:nvPr/>
          </p:nvSpPr>
          <p:spPr bwMode="auto">
            <a:xfrm>
              <a:off x="1809" y="120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896" name="Text Box 6"/>
            <p:cNvSpPr txBox="1">
              <a:spLocks noChangeArrowheads="1"/>
            </p:cNvSpPr>
            <p:nvPr/>
          </p:nvSpPr>
          <p:spPr bwMode="auto">
            <a:xfrm>
              <a:off x="1999" y="960"/>
              <a:ext cx="28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37897" name="Line 7"/>
            <p:cNvSpPr>
              <a:spLocks noChangeShapeType="1"/>
            </p:cNvSpPr>
            <p:nvPr/>
          </p:nvSpPr>
          <p:spPr bwMode="auto">
            <a:xfrm>
              <a:off x="2154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898" name="Line 8"/>
            <p:cNvSpPr>
              <a:spLocks noChangeShapeType="1"/>
            </p:cNvSpPr>
            <p:nvPr/>
          </p:nvSpPr>
          <p:spPr bwMode="auto">
            <a:xfrm>
              <a:off x="2453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899" name="Line 9"/>
            <p:cNvSpPr>
              <a:spLocks noChangeShapeType="1"/>
            </p:cNvSpPr>
            <p:nvPr/>
          </p:nvSpPr>
          <p:spPr bwMode="auto">
            <a:xfrm>
              <a:off x="2751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900" name="Line 10"/>
            <p:cNvSpPr>
              <a:spLocks noChangeShapeType="1"/>
            </p:cNvSpPr>
            <p:nvPr/>
          </p:nvSpPr>
          <p:spPr bwMode="auto">
            <a:xfrm>
              <a:off x="3044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901" name="Line 11"/>
            <p:cNvSpPr>
              <a:spLocks noChangeShapeType="1"/>
            </p:cNvSpPr>
            <p:nvPr/>
          </p:nvSpPr>
          <p:spPr bwMode="auto">
            <a:xfrm>
              <a:off x="3330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902" name="Line 12"/>
            <p:cNvSpPr>
              <a:spLocks noChangeShapeType="1"/>
            </p:cNvSpPr>
            <p:nvPr/>
          </p:nvSpPr>
          <p:spPr bwMode="auto">
            <a:xfrm>
              <a:off x="3615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903" name="Line 13"/>
            <p:cNvSpPr>
              <a:spLocks noChangeShapeType="1"/>
            </p:cNvSpPr>
            <p:nvPr/>
          </p:nvSpPr>
          <p:spPr bwMode="auto">
            <a:xfrm>
              <a:off x="3900" y="11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904" name="Line 14"/>
            <p:cNvSpPr>
              <a:spLocks noChangeShapeType="1"/>
            </p:cNvSpPr>
            <p:nvPr/>
          </p:nvSpPr>
          <p:spPr bwMode="auto">
            <a:xfrm>
              <a:off x="4185" y="1143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905" name="Line 15"/>
            <p:cNvSpPr>
              <a:spLocks noChangeShapeType="1"/>
            </p:cNvSpPr>
            <p:nvPr/>
          </p:nvSpPr>
          <p:spPr bwMode="auto">
            <a:xfrm>
              <a:off x="4470" y="113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906" name="Line 16"/>
            <p:cNvSpPr>
              <a:spLocks noChangeShapeType="1"/>
            </p:cNvSpPr>
            <p:nvPr/>
          </p:nvSpPr>
          <p:spPr bwMode="auto">
            <a:xfrm>
              <a:off x="4755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907" name="Text Box 17"/>
            <p:cNvSpPr txBox="1">
              <a:spLocks noChangeArrowheads="1"/>
            </p:cNvSpPr>
            <p:nvPr/>
          </p:nvSpPr>
          <p:spPr bwMode="auto">
            <a:xfrm>
              <a:off x="4660" y="960"/>
              <a:ext cx="14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7908" name="Text Box 18"/>
            <p:cNvSpPr txBox="1">
              <a:spLocks noChangeArrowheads="1"/>
            </p:cNvSpPr>
            <p:nvPr/>
          </p:nvSpPr>
          <p:spPr bwMode="auto">
            <a:xfrm>
              <a:off x="2332" y="960"/>
              <a:ext cx="19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37909" name="Text Box 19"/>
            <p:cNvSpPr txBox="1">
              <a:spLocks noChangeArrowheads="1"/>
            </p:cNvSpPr>
            <p:nvPr/>
          </p:nvSpPr>
          <p:spPr bwMode="auto">
            <a:xfrm>
              <a:off x="2617" y="960"/>
              <a:ext cx="19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7910" name="Text Box 20"/>
            <p:cNvSpPr txBox="1">
              <a:spLocks noChangeArrowheads="1"/>
            </p:cNvSpPr>
            <p:nvPr/>
          </p:nvSpPr>
          <p:spPr bwMode="auto">
            <a:xfrm>
              <a:off x="2902" y="960"/>
              <a:ext cx="19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37911" name="Text Box 21"/>
            <p:cNvSpPr txBox="1">
              <a:spLocks noChangeArrowheads="1"/>
            </p:cNvSpPr>
            <p:nvPr/>
          </p:nvSpPr>
          <p:spPr bwMode="auto">
            <a:xfrm>
              <a:off x="3187" y="960"/>
              <a:ext cx="19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37912" name="Text Box 22"/>
            <p:cNvSpPr txBox="1">
              <a:spLocks noChangeArrowheads="1"/>
            </p:cNvSpPr>
            <p:nvPr/>
          </p:nvSpPr>
          <p:spPr bwMode="auto">
            <a:xfrm>
              <a:off x="3472" y="960"/>
              <a:ext cx="19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7913" name="Text Box 23"/>
            <p:cNvSpPr txBox="1">
              <a:spLocks noChangeArrowheads="1"/>
            </p:cNvSpPr>
            <p:nvPr/>
          </p:nvSpPr>
          <p:spPr bwMode="auto">
            <a:xfrm>
              <a:off x="3757" y="960"/>
              <a:ext cx="19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7914" name="Text Box 24"/>
            <p:cNvSpPr txBox="1">
              <a:spLocks noChangeArrowheads="1"/>
            </p:cNvSpPr>
            <p:nvPr/>
          </p:nvSpPr>
          <p:spPr bwMode="auto">
            <a:xfrm>
              <a:off x="4042" y="960"/>
              <a:ext cx="19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7915" name="Text Box 25"/>
            <p:cNvSpPr txBox="1">
              <a:spLocks noChangeArrowheads="1"/>
            </p:cNvSpPr>
            <p:nvPr/>
          </p:nvSpPr>
          <p:spPr bwMode="auto">
            <a:xfrm>
              <a:off x="4375" y="960"/>
              <a:ext cx="190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7916" name="Oval 28"/>
            <p:cNvSpPr>
              <a:spLocks noChangeArrowheads="1"/>
            </p:cNvSpPr>
            <p:nvPr/>
          </p:nvSpPr>
          <p:spPr bwMode="auto">
            <a:xfrm>
              <a:off x="4176" y="1200"/>
              <a:ext cx="336" cy="10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en-US"/>
            </a:p>
          </p:txBody>
        </p:sp>
        <p:sp>
          <p:nvSpPr>
            <p:cNvPr id="37917" name="Oval 29"/>
            <p:cNvSpPr>
              <a:spLocks noChangeArrowheads="1"/>
            </p:cNvSpPr>
            <p:nvPr/>
          </p:nvSpPr>
          <p:spPr bwMode="auto">
            <a:xfrm>
              <a:off x="4464" y="1200"/>
              <a:ext cx="288" cy="10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63808797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8"/>
          <p:cNvSpPr>
            <a:spLocks noChangeArrowheads="1"/>
          </p:cNvSpPr>
          <p:nvPr/>
        </p:nvSpPr>
        <p:spPr bwMode="auto">
          <a:xfrm>
            <a:off x="838200" y="400050"/>
            <a:ext cx="71628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38915" name="Line 4"/>
          <p:cNvSpPr>
            <a:spLocks noChangeShapeType="1"/>
          </p:cNvSpPr>
          <p:nvPr/>
        </p:nvSpPr>
        <p:spPr bwMode="auto">
          <a:xfrm>
            <a:off x="1371600" y="14859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8916" name="Line 5"/>
          <p:cNvSpPr>
            <a:spLocks noChangeShapeType="1"/>
          </p:cNvSpPr>
          <p:nvPr/>
        </p:nvSpPr>
        <p:spPr bwMode="auto">
          <a:xfrm>
            <a:off x="27432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30480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8918" name="Line 7"/>
          <p:cNvSpPr>
            <a:spLocks noChangeShapeType="1"/>
          </p:cNvSpPr>
          <p:nvPr/>
        </p:nvSpPr>
        <p:spPr bwMode="auto">
          <a:xfrm>
            <a:off x="32956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8919" name="Line 8"/>
          <p:cNvSpPr>
            <a:spLocks noChangeShapeType="1"/>
          </p:cNvSpPr>
          <p:nvPr/>
        </p:nvSpPr>
        <p:spPr bwMode="auto">
          <a:xfrm>
            <a:off x="37750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8920" name="Line 9"/>
          <p:cNvSpPr>
            <a:spLocks noChangeShapeType="1"/>
          </p:cNvSpPr>
          <p:nvPr/>
        </p:nvSpPr>
        <p:spPr bwMode="auto">
          <a:xfrm>
            <a:off x="42545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8921" name="Line 10"/>
          <p:cNvSpPr>
            <a:spLocks noChangeShapeType="1"/>
          </p:cNvSpPr>
          <p:nvPr/>
        </p:nvSpPr>
        <p:spPr bwMode="auto">
          <a:xfrm>
            <a:off x="4724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8922" name="Line 11"/>
          <p:cNvSpPr>
            <a:spLocks noChangeShapeType="1"/>
          </p:cNvSpPr>
          <p:nvPr/>
        </p:nvSpPr>
        <p:spPr bwMode="auto">
          <a:xfrm>
            <a:off x="5181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8923" name="Line 12"/>
          <p:cNvSpPr>
            <a:spLocks noChangeShapeType="1"/>
          </p:cNvSpPr>
          <p:nvPr/>
        </p:nvSpPr>
        <p:spPr bwMode="auto">
          <a:xfrm>
            <a:off x="56388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8924" name="Line 13"/>
          <p:cNvSpPr>
            <a:spLocks noChangeShapeType="1"/>
          </p:cNvSpPr>
          <p:nvPr/>
        </p:nvSpPr>
        <p:spPr bwMode="auto">
          <a:xfrm>
            <a:off x="60960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8925" name="Line 14"/>
          <p:cNvSpPr>
            <a:spLocks noChangeShapeType="1"/>
          </p:cNvSpPr>
          <p:nvPr/>
        </p:nvSpPr>
        <p:spPr bwMode="auto">
          <a:xfrm>
            <a:off x="65532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8926" name="Line 15"/>
          <p:cNvSpPr>
            <a:spLocks noChangeShapeType="1"/>
          </p:cNvSpPr>
          <p:nvPr/>
        </p:nvSpPr>
        <p:spPr bwMode="auto">
          <a:xfrm>
            <a:off x="70104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8927" name="Line 16"/>
          <p:cNvSpPr>
            <a:spLocks noChangeShapeType="1"/>
          </p:cNvSpPr>
          <p:nvPr/>
        </p:nvSpPr>
        <p:spPr bwMode="auto">
          <a:xfrm>
            <a:off x="7467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8928" name="Text Box 17"/>
          <p:cNvSpPr txBox="1">
            <a:spLocks noChangeArrowheads="1"/>
          </p:cNvSpPr>
          <p:nvPr/>
        </p:nvSpPr>
        <p:spPr bwMode="auto">
          <a:xfrm>
            <a:off x="73152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8929" name="Text Box 18"/>
          <p:cNvSpPr txBox="1">
            <a:spLocks noChangeArrowheads="1"/>
          </p:cNvSpPr>
          <p:nvPr/>
        </p:nvSpPr>
        <p:spPr bwMode="auto">
          <a:xfrm>
            <a:off x="3581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8930" name="Text Box 19"/>
          <p:cNvSpPr txBox="1">
            <a:spLocks noChangeArrowheads="1"/>
          </p:cNvSpPr>
          <p:nvPr/>
        </p:nvSpPr>
        <p:spPr bwMode="auto">
          <a:xfrm>
            <a:off x="4038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8931" name="Text Box 20"/>
          <p:cNvSpPr txBox="1">
            <a:spLocks noChangeArrowheads="1"/>
          </p:cNvSpPr>
          <p:nvPr/>
        </p:nvSpPr>
        <p:spPr bwMode="auto">
          <a:xfrm>
            <a:off x="4495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8932" name="Text Box 21"/>
          <p:cNvSpPr txBox="1">
            <a:spLocks noChangeArrowheads="1"/>
          </p:cNvSpPr>
          <p:nvPr/>
        </p:nvSpPr>
        <p:spPr bwMode="auto">
          <a:xfrm>
            <a:off x="4953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8933" name="Text Box 22"/>
          <p:cNvSpPr txBox="1">
            <a:spLocks noChangeArrowheads="1"/>
          </p:cNvSpPr>
          <p:nvPr/>
        </p:nvSpPr>
        <p:spPr bwMode="auto">
          <a:xfrm>
            <a:off x="5410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8934" name="Text Box 23"/>
          <p:cNvSpPr txBox="1">
            <a:spLocks noChangeArrowheads="1"/>
          </p:cNvSpPr>
          <p:nvPr/>
        </p:nvSpPr>
        <p:spPr bwMode="auto">
          <a:xfrm>
            <a:off x="5867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8935" name="Text Box 24"/>
          <p:cNvSpPr txBox="1">
            <a:spLocks noChangeArrowheads="1"/>
          </p:cNvSpPr>
          <p:nvPr/>
        </p:nvSpPr>
        <p:spPr bwMode="auto">
          <a:xfrm>
            <a:off x="6324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8936" name="Text Box 25"/>
          <p:cNvSpPr txBox="1">
            <a:spLocks noChangeArrowheads="1"/>
          </p:cNvSpPr>
          <p:nvPr/>
        </p:nvSpPr>
        <p:spPr bwMode="auto">
          <a:xfrm>
            <a:off x="6858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8937" name="Line 27"/>
          <p:cNvSpPr>
            <a:spLocks noChangeShapeType="1"/>
          </p:cNvSpPr>
          <p:nvPr/>
        </p:nvSpPr>
        <p:spPr bwMode="auto">
          <a:xfrm flipH="1">
            <a:off x="1066800" y="4000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grpSp>
        <p:nvGrpSpPr>
          <p:cNvPr id="38938" name="Group 28"/>
          <p:cNvGrpSpPr>
            <a:grpSpLocks/>
          </p:cNvGrpSpPr>
          <p:nvPr/>
        </p:nvGrpSpPr>
        <p:grpSpPr bwMode="auto">
          <a:xfrm rot="-3175050">
            <a:off x="-201612" y="1516063"/>
            <a:ext cx="2114550" cy="339725"/>
            <a:chOff x="1776" y="3072"/>
            <a:chExt cx="1776" cy="214"/>
          </a:xfrm>
        </p:grpSpPr>
        <p:sp>
          <p:nvSpPr>
            <p:cNvPr id="38944" name="AutoShape 29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38945" name="Oval 30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</p:grpSp>
      <p:sp>
        <p:nvSpPr>
          <p:cNvPr id="38939" name="Freeform 31"/>
          <p:cNvSpPr>
            <a:spLocks/>
          </p:cNvSpPr>
          <p:nvPr/>
        </p:nvSpPr>
        <p:spPr bwMode="auto">
          <a:xfrm>
            <a:off x="5495925" y="17463"/>
            <a:ext cx="1066800" cy="1428750"/>
          </a:xfrm>
          <a:custGeom>
            <a:avLst/>
            <a:gdLst>
              <a:gd name="T0" fmla="*/ 2147483647 w 672"/>
              <a:gd name="T1" fmla="*/ 2147483647 h 1200"/>
              <a:gd name="T2" fmla="*/ 2147483647 w 672"/>
              <a:gd name="T3" fmla="*/ 2147483647 h 1200"/>
              <a:gd name="T4" fmla="*/ 2147483647 w 672"/>
              <a:gd name="T5" fmla="*/ 2147483647 h 1200"/>
              <a:gd name="T6" fmla="*/ 2147483647 w 672"/>
              <a:gd name="T7" fmla="*/ 2147483647 h 1200"/>
              <a:gd name="T8" fmla="*/ 0 w 672"/>
              <a:gd name="T9" fmla="*/ 0 h 1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1200"/>
              <a:gd name="T17" fmla="*/ 672 w 672"/>
              <a:gd name="T18" fmla="*/ 1200 h 1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1200">
                <a:moveTo>
                  <a:pt x="672" y="1200"/>
                </a:moveTo>
                <a:cubicBezTo>
                  <a:pt x="640" y="1128"/>
                  <a:pt x="608" y="1056"/>
                  <a:pt x="576" y="960"/>
                </a:cubicBezTo>
                <a:cubicBezTo>
                  <a:pt x="544" y="864"/>
                  <a:pt x="536" y="744"/>
                  <a:pt x="480" y="624"/>
                </a:cubicBezTo>
                <a:cubicBezTo>
                  <a:pt x="424" y="504"/>
                  <a:pt x="320" y="344"/>
                  <a:pt x="240" y="240"/>
                </a:cubicBezTo>
                <a:cubicBezTo>
                  <a:pt x="160" y="136"/>
                  <a:pt x="48" y="40"/>
                  <a:pt x="0" y="0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8940" name="Freeform 32"/>
          <p:cNvSpPr>
            <a:spLocks/>
          </p:cNvSpPr>
          <p:nvPr/>
        </p:nvSpPr>
        <p:spPr bwMode="auto">
          <a:xfrm>
            <a:off x="1828800" y="0"/>
            <a:ext cx="1447800" cy="914400"/>
          </a:xfrm>
          <a:custGeom>
            <a:avLst/>
            <a:gdLst>
              <a:gd name="T0" fmla="*/ 0 w 912"/>
              <a:gd name="T1" fmla="*/ 2147483647 h 768"/>
              <a:gd name="T2" fmla="*/ 2147483647 w 912"/>
              <a:gd name="T3" fmla="*/ 2147483647 h 768"/>
              <a:gd name="T4" fmla="*/ 2147483647 w 912"/>
              <a:gd name="T5" fmla="*/ 2147483647 h 768"/>
              <a:gd name="T6" fmla="*/ 2147483647 w 912"/>
              <a:gd name="T7" fmla="*/ 0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768"/>
              <a:gd name="T14" fmla="*/ 912 w 912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768">
                <a:moveTo>
                  <a:pt x="0" y="768"/>
                </a:moveTo>
                <a:cubicBezTo>
                  <a:pt x="60" y="712"/>
                  <a:pt x="120" y="656"/>
                  <a:pt x="192" y="576"/>
                </a:cubicBezTo>
                <a:cubicBezTo>
                  <a:pt x="264" y="496"/>
                  <a:pt x="312" y="384"/>
                  <a:pt x="432" y="288"/>
                </a:cubicBezTo>
                <a:cubicBezTo>
                  <a:pt x="552" y="192"/>
                  <a:pt x="732" y="96"/>
                  <a:pt x="912" y="0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8941" name="Oval 33"/>
          <p:cNvSpPr>
            <a:spLocks noChangeArrowheads="1"/>
          </p:cNvSpPr>
          <p:nvPr/>
        </p:nvSpPr>
        <p:spPr bwMode="auto">
          <a:xfrm>
            <a:off x="6530975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38942" name="Freeform 34"/>
          <p:cNvSpPr>
            <a:spLocks/>
          </p:cNvSpPr>
          <p:nvPr/>
        </p:nvSpPr>
        <p:spPr bwMode="auto">
          <a:xfrm>
            <a:off x="1717676" y="858838"/>
            <a:ext cx="1003300" cy="144462"/>
          </a:xfrm>
          <a:custGeom>
            <a:avLst/>
            <a:gdLst>
              <a:gd name="T0" fmla="*/ 0 w 632"/>
              <a:gd name="T1" fmla="*/ 2147483647 h 121"/>
              <a:gd name="T2" fmla="*/ 2147483647 w 632"/>
              <a:gd name="T3" fmla="*/ 2147483647 h 121"/>
              <a:gd name="T4" fmla="*/ 2147483647 w 632"/>
              <a:gd name="T5" fmla="*/ 2147483647 h 121"/>
              <a:gd name="T6" fmla="*/ 0 60000 65536"/>
              <a:gd name="T7" fmla="*/ 0 60000 65536"/>
              <a:gd name="T8" fmla="*/ 0 60000 65536"/>
              <a:gd name="T9" fmla="*/ 0 w 632"/>
              <a:gd name="T10" fmla="*/ 0 h 121"/>
              <a:gd name="T11" fmla="*/ 632 w 63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2" h="121">
                <a:moveTo>
                  <a:pt x="0" y="121"/>
                </a:moveTo>
                <a:cubicBezTo>
                  <a:pt x="91" y="60"/>
                  <a:pt x="240" y="28"/>
                  <a:pt x="351" y="9"/>
                </a:cubicBezTo>
                <a:cubicBezTo>
                  <a:pt x="434" y="17"/>
                  <a:pt x="585" y="0"/>
                  <a:pt x="632" y="93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8943" name="Oval 37"/>
          <p:cNvSpPr>
            <a:spLocks noChangeArrowheads="1"/>
          </p:cNvSpPr>
          <p:nvPr/>
        </p:nvSpPr>
        <p:spPr bwMode="auto">
          <a:xfrm>
            <a:off x="7010400" y="1428750"/>
            <a:ext cx="457200" cy="122238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63329589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4"/>
          <p:cNvSpPr>
            <a:spLocks noChangeShapeType="1"/>
          </p:cNvSpPr>
          <p:nvPr/>
        </p:nvSpPr>
        <p:spPr bwMode="auto">
          <a:xfrm>
            <a:off x="1400176" y="1485900"/>
            <a:ext cx="63722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9939" name="Line 5"/>
          <p:cNvSpPr>
            <a:spLocks noChangeShapeType="1"/>
          </p:cNvSpPr>
          <p:nvPr/>
        </p:nvSpPr>
        <p:spPr bwMode="auto">
          <a:xfrm>
            <a:off x="2771775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3076575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9941" name="Line 7"/>
          <p:cNvSpPr>
            <a:spLocks noChangeShapeType="1"/>
          </p:cNvSpPr>
          <p:nvPr/>
        </p:nvSpPr>
        <p:spPr bwMode="auto">
          <a:xfrm>
            <a:off x="33242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9942" name="Line 8"/>
          <p:cNvSpPr>
            <a:spLocks noChangeShapeType="1"/>
          </p:cNvSpPr>
          <p:nvPr/>
        </p:nvSpPr>
        <p:spPr bwMode="auto">
          <a:xfrm>
            <a:off x="38036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9943" name="Line 9"/>
          <p:cNvSpPr>
            <a:spLocks noChangeShapeType="1"/>
          </p:cNvSpPr>
          <p:nvPr/>
        </p:nvSpPr>
        <p:spPr bwMode="auto">
          <a:xfrm>
            <a:off x="42830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9944" name="Line 10"/>
          <p:cNvSpPr>
            <a:spLocks noChangeShapeType="1"/>
          </p:cNvSpPr>
          <p:nvPr/>
        </p:nvSpPr>
        <p:spPr bwMode="auto">
          <a:xfrm>
            <a:off x="47529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9945" name="Line 11"/>
          <p:cNvSpPr>
            <a:spLocks noChangeShapeType="1"/>
          </p:cNvSpPr>
          <p:nvPr/>
        </p:nvSpPr>
        <p:spPr bwMode="auto">
          <a:xfrm>
            <a:off x="52101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9946" name="Line 12"/>
          <p:cNvSpPr>
            <a:spLocks noChangeShapeType="1"/>
          </p:cNvSpPr>
          <p:nvPr/>
        </p:nvSpPr>
        <p:spPr bwMode="auto">
          <a:xfrm>
            <a:off x="56673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9947" name="Line 13"/>
          <p:cNvSpPr>
            <a:spLocks noChangeShapeType="1"/>
          </p:cNvSpPr>
          <p:nvPr/>
        </p:nvSpPr>
        <p:spPr bwMode="auto">
          <a:xfrm>
            <a:off x="6124575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9948" name="Line 14"/>
          <p:cNvSpPr>
            <a:spLocks noChangeShapeType="1"/>
          </p:cNvSpPr>
          <p:nvPr/>
        </p:nvSpPr>
        <p:spPr bwMode="auto">
          <a:xfrm>
            <a:off x="6581775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9949" name="Line 15"/>
          <p:cNvSpPr>
            <a:spLocks noChangeShapeType="1"/>
          </p:cNvSpPr>
          <p:nvPr/>
        </p:nvSpPr>
        <p:spPr bwMode="auto">
          <a:xfrm>
            <a:off x="7038975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9950" name="Line 16"/>
          <p:cNvSpPr>
            <a:spLocks noChangeShapeType="1"/>
          </p:cNvSpPr>
          <p:nvPr/>
        </p:nvSpPr>
        <p:spPr bwMode="auto">
          <a:xfrm>
            <a:off x="74961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9951" name="Text Box 17"/>
          <p:cNvSpPr txBox="1">
            <a:spLocks noChangeArrowheads="1"/>
          </p:cNvSpPr>
          <p:nvPr/>
        </p:nvSpPr>
        <p:spPr bwMode="auto">
          <a:xfrm>
            <a:off x="7343775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9952" name="Text Box 18"/>
          <p:cNvSpPr txBox="1">
            <a:spLocks noChangeArrowheads="1"/>
          </p:cNvSpPr>
          <p:nvPr/>
        </p:nvSpPr>
        <p:spPr bwMode="auto">
          <a:xfrm>
            <a:off x="36099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9953" name="Text Box 19"/>
          <p:cNvSpPr txBox="1">
            <a:spLocks noChangeArrowheads="1"/>
          </p:cNvSpPr>
          <p:nvPr/>
        </p:nvSpPr>
        <p:spPr bwMode="auto">
          <a:xfrm>
            <a:off x="40671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9954" name="Text Box 20"/>
          <p:cNvSpPr txBox="1">
            <a:spLocks noChangeArrowheads="1"/>
          </p:cNvSpPr>
          <p:nvPr/>
        </p:nvSpPr>
        <p:spPr bwMode="auto">
          <a:xfrm>
            <a:off x="45243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9955" name="Text Box 21"/>
          <p:cNvSpPr txBox="1">
            <a:spLocks noChangeArrowheads="1"/>
          </p:cNvSpPr>
          <p:nvPr/>
        </p:nvSpPr>
        <p:spPr bwMode="auto">
          <a:xfrm>
            <a:off x="49815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9956" name="Text Box 22"/>
          <p:cNvSpPr txBox="1">
            <a:spLocks noChangeArrowheads="1"/>
          </p:cNvSpPr>
          <p:nvPr/>
        </p:nvSpPr>
        <p:spPr bwMode="auto">
          <a:xfrm>
            <a:off x="54387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9957" name="Text Box 23"/>
          <p:cNvSpPr txBox="1">
            <a:spLocks noChangeArrowheads="1"/>
          </p:cNvSpPr>
          <p:nvPr/>
        </p:nvSpPr>
        <p:spPr bwMode="auto">
          <a:xfrm>
            <a:off x="58959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9958" name="Text Box 24"/>
          <p:cNvSpPr txBox="1">
            <a:spLocks noChangeArrowheads="1"/>
          </p:cNvSpPr>
          <p:nvPr/>
        </p:nvSpPr>
        <p:spPr bwMode="auto">
          <a:xfrm>
            <a:off x="63531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9959" name="Text Box 25"/>
          <p:cNvSpPr txBox="1">
            <a:spLocks noChangeArrowheads="1"/>
          </p:cNvSpPr>
          <p:nvPr/>
        </p:nvSpPr>
        <p:spPr bwMode="auto">
          <a:xfrm>
            <a:off x="68865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39960" name="Group 27"/>
          <p:cNvGrpSpPr>
            <a:grpSpLocks/>
          </p:cNvGrpSpPr>
          <p:nvPr/>
        </p:nvGrpSpPr>
        <p:grpSpPr bwMode="auto">
          <a:xfrm rot="3647323">
            <a:off x="5840413" y="2373313"/>
            <a:ext cx="2114550" cy="339725"/>
            <a:chOff x="1776" y="3072"/>
            <a:chExt cx="1776" cy="214"/>
          </a:xfrm>
        </p:grpSpPr>
        <p:sp>
          <p:nvSpPr>
            <p:cNvPr id="40026" name="AutoShape 28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40027" name="Oval 29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</p:grpSp>
      <p:sp>
        <p:nvSpPr>
          <p:cNvPr id="39961" name="Freeform 30"/>
          <p:cNvSpPr>
            <a:spLocks/>
          </p:cNvSpPr>
          <p:nvPr/>
        </p:nvSpPr>
        <p:spPr bwMode="auto">
          <a:xfrm>
            <a:off x="1714500" y="523876"/>
            <a:ext cx="5905500" cy="3419475"/>
          </a:xfrm>
          <a:custGeom>
            <a:avLst/>
            <a:gdLst>
              <a:gd name="T0" fmla="*/ 2147483647 w 3720"/>
              <a:gd name="T1" fmla="*/ 2147483647 h 2888"/>
              <a:gd name="T2" fmla="*/ 2147483647 w 3720"/>
              <a:gd name="T3" fmla="*/ 2147483647 h 2888"/>
              <a:gd name="T4" fmla="*/ 2147483647 w 3720"/>
              <a:gd name="T5" fmla="*/ 2147483647 h 2888"/>
              <a:gd name="T6" fmla="*/ 2147483647 w 3720"/>
              <a:gd name="T7" fmla="*/ 2147483647 h 2888"/>
              <a:gd name="T8" fmla="*/ 2147483647 w 3720"/>
              <a:gd name="T9" fmla="*/ 2147483647 h 2888"/>
              <a:gd name="T10" fmla="*/ 2147483647 w 3720"/>
              <a:gd name="T11" fmla="*/ 2147483647 h 2888"/>
              <a:gd name="T12" fmla="*/ 2147483647 w 3720"/>
              <a:gd name="T13" fmla="*/ 2147483647 h 2888"/>
              <a:gd name="T14" fmla="*/ 2147483647 w 3720"/>
              <a:gd name="T15" fmla="*/ 2147483647 h 2888"/>
              <a:gd name="T16" fmla="*/ 2147483647 w 3720"/>
              <a:gd name="T17" fmla="*/ 2147483647 h 2888"/>
              <a:gd name="T18" fmla="*/ 2147483647 w 3720"/>
              <a:gd name="T19" fmla="*/ 2147483647 h 2888"/>
              <a:gd name="T20" fmla="*/ 2147483647 w 3720"/>
              <a:gd name="T21" fmla="*/ 2147483647 h 2888"/>
              <a:gd name="T22" fmla="*/ 2147483647 w 3720"/>
              <a:gd name="T23" fmla="*/ 2147483647 h 2888"/>
              <a:gd name="T24" fmla="*/ 2147483647 w 3720"/>
              <a:gd name="T25" fmla="*/ 2147483647 h 2888"/>
              <a:gd name="T26" fmla="*/ 2147483647 w 3720"/>
              <a:gd name="T27" fmla="*/ 2147483647 h 2888"/>
              <a:gd name="T28" fmla="*/ 2147483647 w 3720"/>
              <a:gd name="T29" fmla="*/ 2147483647 h 2888"/>
              <a:gd name="T30" fmla="*/ 2147483647 w 3720"/>
              <a:gd name="T31" fmla="*/ 2147483647 h 2888"/>
              <a:gd name="T32" fmla="*/ 2147483647 w 3720"/>
              <a:gd name="T33" fmla="*/ 2147483647 h 288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20"/>
              <a:gd name="T52" fmla="*/ 0 h 2888"/>
              <a:gd name="T53" fmla="*/ 3720 w 3720"/>
              <a:gd name="T54" fmla="*/ 2888 h 288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20" h="2888">
                <a:moveTo>
                  <a:pt x="3096" y="808"/>
                </a:moveTo>
                <a:cubicBezTo>
                  <a:pt x="3072" y="648"/>
                  <a:pt x="3048" y="488"/>
                  <a:pt x="2904" y="376"/>
                </a:cubicBezTo>
                <a:cubicBezTo>
                  <a:pt x="2760" y="264"/>
                  <a:pt x="2464" y="184"/>
                  <a:pt x="2232" y="136"/>
                </a:cubicBezTo>
                <a:cubicBezTo>
                  <a:pt x="2000" y="88"/>
                  <a:pt x="1752" y="96"/>
                  <a:pt x="1512" y="88"/>
                </a:cubicBezTo>
                <a:cubicBezTo>
                  <a:pt x="1272" y="80"/>
                  <a:pt x="1024" y="0"/>
                  <a:pt x="792" y="88"/>
                </a:cubicBezTo>
                <a:cubicBezTo>
                  <a:pt x="560" y="176"/>
                  <a:pt x="240" y="432"/>
                  <a:pt x="120" y="616"/>
                </a:cubicBezTo>
                <a:cubicBezTo>
                  <a:pt x="0" y="800"/>
                  <a:pt x="56" y="984"/>
                  <a:pt x="72" y="1192"/>
                </a:cubicBezTo>
                <a:cubicBezTo>
                  <a:pt x="88" y="1400"/>
                  <a:pt x="144" y="1664"/>
                  <a:pt x="216" y="1864"/>
                </a:cubicBezTo>
                <a:cubicBezTo>
                  <a:pt x="288" y="2064"/>
                  <a:pt x="280" y="2240"/>
                  <a:pt x="504" y="2392"/>
                </a:cubicBezTo>
                <a:cubicBezTo>
                  <a:pt x="728" y="2544"/>
                  <a:pt x="1272" y="2696"/>
                  <a:pt x="1560" y="2776"/>
                </a:cubicBezTo>
                <a:cubicBezTo>
                  <a:pt x="1848" y="2856"/>
                  <a:pt x="2008" y="2856"/>
                  <a:pt x="2232" y="2872"/>
                </a:cubicBezTo>
                <a:cubicBezTo>
                  <a:pt x="2456" y="2888"/>
                  <a:pt x="2736" y="2880"/>
                  <a:pt x="2904" y="2872"/>
                </a:cubicBezTo>
                <a:cubicBezTo>
                  <a:pt x="3072" y="2864"/>
                  <a:pt x="3144" y="2848"/>
                  <a:pt x="3240" y="2824"/>
                </a:cubicBezTo>
                <a:cubicBezTo>
                  <a:pt x="3336" y="2800"/>
                  <a:pt x="3424" y="2784"/>
                  <a:pt x="3480" y="2728"/>
                </a:cubicBezTo>
                <a:cubicBezTo>
                  <a:pt x="3536" y="2672"/>
                  <a:pt x="3544" y="2512"/>
                  <a:pt x="3576" y="2488"/>
                </a:cubicBezTo>
                <a:cubicBezTo>
                  <a:pt x="3608" y="2464"/>
                  <a:pt x="3648" y="2520"/>
                  <a:pt x="3672" y="2584"/>
                </a:cubicBezTo>
                <a:cubicBezTo>
                  <a:pt x="3696" y="2648"/>
                  <a:pt x="3708" y="2760"/>
                  <a:pt x="3720" y="28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39962" name="Oval 31"/>
          <p:cNvSpPr>
            <a:spLocks noChangeArrowheads="1"/>
          </p:cNvSpPr>
          <p:nvPr/>
        </p:nvSpPr>
        <p:spPr bwMode="auto">
          <a:xfrm>
            <a:off x="6619876" y="1419226"/>
            <a:ext cx="466725" cy="1317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39963" name="Oval 32"/>
          <p:cNvSpPr>
            <a:spLocks noChangeArrowheads="1"/>
          </p:cNvSpPr>
          <p:nvPr/>
        </p:nvSpPr>
        <p:spPr bwMode="auto">
          <a:xfrm>
            <a:off x="7010400" y="1428750"/>
            <a:ext cx="457200" cy="1222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grpSp>
        <p:nvGrpSpPr>
          <p:cNvPr id="39964" name="Group 34"/>
          <p:cNvGrpSpPr>
            <a:grpSpLocks/>
          </p:cNvGrpSpPr>
          <p:nvPr/>
        </p:nvGrpSpPr>
        <p:grpSpPr bwMode="auto">
          <a:xfrm>
            <a:off x="990600" y="457200"/>
            <a:ext cx="7162800" cy="3600450"/>
            <a:chOff x="528" y="336"/>
            <a:chExt cx="4512" cy="3024"/>
          </a:xfrm>
        </p:grpSpPr>
        <p:sp>
          <p:nvSpPr>
            <p:cNvPr id="39996" name="Rectangle 35"/>
            <p:cNvSpPr>
              <a:spLocks noChangeArrowheads="1"/>
            </p:cNvSpPr>
            <p:nvPr/>
          </p:nvSpPr>
          <p:spPr bwMode="auto">
            <a:xfrm>
              <a:off x="528" y="336"/>
              <a:ext cx="4512" cy="302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39997" name="Line 36"/>
            <p:cNvSpPr>
              <a:spLocks noChangeShapeType="1"/>
            </p:cNvSpPr>
            <p:nvPr/>
          </p:nvSpPr>
          <p:spPr bwMode="auto">
            <a:xfrm>
              <a:off x="886" y="1248"/>
              <a:ext cx="401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998" name="Line 37"/>
            <p:cNvSpPr>
              <a:spLocks noChangeShapeType="1"/>
            </p:cNvSpPr>
            <p:nvPr/>
          </p:nvSpPr>
          <p:spPr bwMode="auto">
            <a:xfrm>
              <a:off x="1750" y="120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999" name="Text Box 38"/>
            <p:cNvSpPr txBox="1">
              <a:spLocks noChangeArrowheads="1"/>
            </p:cNvSpPr>
            <p:nvPr/>
          </p:nvSpPr>
          <p:spPr bwMode="auto">
            <a:xfrm>
              <a:off x="1942" y="960"/>
              <a:ext cx="28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40000" name="Line 39"/>
            <p:cNvSpPr>
              <a:spLocks noChangeShapeType="1"/>
            </p:cNvSpPr>
            <p:nvPr/>
          </p:nvSpPr>
          <p:spPr bwMode="auto">
            <a:xfrm>
              <a:off x="2098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001" name="Line 40"/>
            <p:cNvSpPr>
              <a:spLocks noChangeShapeType="1"/>
            </p:cNvSpPr>
            <p:nvPr/>
          </p:nvSpPr>
          <p:spPr bwMode="auto">
            <a:xfrm>
              <a:off x="2400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002" name="Line 41"/>
            <p:cNvSpPr>
              <a:spLocks noChangeShapeType="1"/>
            </p:cNvSpPr>
            <p:nvPr/>
          </p:nvSpPr>
          <p:spPr bwMode="auto">
            <a:xfrm>
              <a:off x="2702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003" name="Line 42"/>
            <p:cNvSpPr>
              <a:spLocks noChangeShapeType="1"/>
            </p:cNvSpPr>
            <p:nvPr/>
          </p:nvSpPr>
          <p:spPr bwMode="auto">
            <a:xfrm>
              <a:off x="2998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004" name="Line 43"/>
            <p:cNvSpPr>
              <a:spLocks noChangeShapeType="1"/>
            </p:cNvSpPr>
            <p:nvPr/>
          </p:nvSpPr>
          <p:spPr bwMode="auto">
            <a:xfrm>
              <a:off x="3286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005" name="Line 44"/>
            <p:cNvSpPr>
              <a:spLocks noChangeShapeType="1"/>
            </p:cNvSpPr>
            <p:nvPr/>
          </p:nvSpPr>
          <p:spPr bwMode="auto">
            <a:xfrm>
              <a:off x="3574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006" name="Line 45"/>
            <p:cNvSpPr>
              <a:spLocks noChangeShapeType="1"/>
            </p:cNvSpPr>
            <p:nvPr/>
          </p:nvSpPr>
          <p:spPr bwMode="auto">
            <a:xfrm>
              <a:off x="3862" y="11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007" name="Line 46"/>
            <p:cNvSpPr>
              <a:spLocks noChangeShapeType="1"/>
            </p:cNvSpPr>
            <p:nvPr/>
          </p:nvSpPr>
          <p:spPr bwMode="auto">
            <a:xfrm>
              <a:off x="4150" y="1143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008" name="Line 47"/>
            <p:cNvSpPr>
              <a:spLocks noChangeShapeType="1"/>
            </p:cNvSpPr>
            <p:nvPr/>
          </p:nvSpPr>
          <p:spPr bwMode="auto">
            <a:xfrm>
              <a:off x="4438" y="113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009" name="Line 48"/>
            <p:cNvSpPr>
              <a:spLocks noChangeShapeType="1"/>
            </p:cNvSpPr>
            <p:nvPr/>
          </p:nvSpPr>
          <p:spPr bwMode="auto">
            <a:xfrm>
              <a:off x="4726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010" name="Text Box 49"/>
            <p:cNvSpPr txBox="1">
              <a:spLocks noChangeArrowheads="1"/>
            </p:cNvSpPr>
            <p:nvPr/>
          </p:nvSpPr>
          <p:spPr bwMode="auto">
            <a:xfrm>
              <a:off x="4630" y="960"/>
              <a:ext cx="144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0011" name="Text Box 50"/>
            <p:cNvSpPr txBox="1">
              <a:spLocks noChangeArrowheads="1"/>
            </p:cNvSpPr>
            <p:nvPr/>
          </p:nvSpPr>
          <p:spPr bwMode="auto">
            <a:xfrm>
              <a:off x="2278" y="960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40012" name="Text Box 51"/>
            <p:cNvSpPr txBox="1">
              <a:spLocks noChangeArrowheads="1"/>
            </p:cNvSpPr>
            <p:nvPr/>
          </p:nvSpPr>
          <p:spPr bwMode="auto">
            <a:xfrm>
              <a:off x="2566" y="960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40013" name="Text Box 52"/>
            <p:cNvSpPr txBox="1">
              <a:spLocks noChangeArrowheads="1"/>
            </p:cNvSpPr>
            <p:nvPr/>
          </p:nvSpPr>
          <p:spPr bwMode="auto">
            <a:xfrm>
              <a:off x="2854" y="960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0014" name="Text Box 53"/>
            <p:cNvSpPr txBox="1">
              <a:spLocks noChangeArrowheads="1"/>
            </p:cNvSpPr>
            <p:nvPr/>
          </p:nvSpPr>
          <p:spPr bwMode="auto">
            <a:xfrm>
              <a:off x="3142" y="960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40015" name="Text Box 54"/>
            <p:cNvSpPr txBox="1">
              <a:spLocks noChangeArrowheads="1"/>
            </p:cNvSpPr>
            <p:nvPr/>
          </p:nvSpPr>
          <p:spPr bwMode="auto">
            <a:xfrm>
              <a:off x="3430" y="960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40016" name="Text Box 55"/>
            <p:cNvSpPr txBox="1">
              <a:spLocks noChangeArrowheads="1"/>
            </p:cNvSpPr>
            <p:nvPr/>
          </p:nvSpPr>
          <p:spPr bwMode="auto">
            <a:xfrm>
              <a:off x="3718" y="960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0017" name="Text Box 56"/>
            <p:cNvSpPr txBox="1">
              <a:spLocks noChangeArrowheads="1"/>
            </p:cNvSpPr>
            <p:nvPr/>
          </p:nvSpPr>
          <p:spPr bwMode="auto">
            <a:xfrm>
              <a:off x="4006" y="960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0018" name="Text Box 57"/>
            <p:cNvSpPr txBox="1">
              <a:spLocks noChangeArrowheads="1"/>
            </p:cNvSpPr>
            <p:nvPr/>
          </p:nvSpPr>
          <p:spPr bwMode="auto">
            <a:xfrm>
              <a:off x="4342" y="960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0019" name="Line 58"/>
            <p:cNvSpPr>
              <a:spLocks noChangeShapeType="1"/>
            </p:cNvSpPr>
            <p:nvPr/>
          </p:nvSpPr>
          <p:spPr bwMode="auto">
            <a:xfrm flipH="1">
              <a:off x="672" y="3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40020" name="Group 59"/>
            <p:cNvGrpSpPr>
              <a:grpSpLocks/>
            </p:cNvGrpSpPr>
            <p:nvPr/>
          </p:nvGrpSpPr>
          <p:grpSpPr bwMode="auto">
            <a:xfrm rot="7854179">
              <a:off x="2195" y="2221"/>
              <a:ext cx="1776" cy="214"/>
              <a:chOff x="1776" y="3072"/>
              <a:chExt cx="1776" cy="214"/>
            </a:xfrm>
          </p:grpSpPr>
          <p:sp>
            <p:nvSpPr>
              <p:cNvPr id="40024" name="AutoShape 60"/>
              <p:cNvSpPr>
                <a:spLocks noChangeArrowheads="1"/>
              </p:cNvSpPr>
              <p:nvPr/>
            </p:nvSpPr>
            <p:spPr bwMode="auto">
              <a:xfrm rot="-4627610">
                <a:off x="2636" y="2212"/>
                <a:ext cx="56" cy="1776"/>
              </a:xfrm>
              <a:prstGeom prst="flowChartExtract">
                <a:avLst/>
              </a:prstGeom>
              <a:solidFill>
                <a:schemeClr val="tx2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1" hangingPunct="1"/>
                <a:endParaRPr lang="en-US" altLang="en-US"/>
              </a:p>
            </p:txBody>
          </p:sp>
          <p:sp>
            <p:nvSpPr>
              <p:cNvPr id="40025" name="Oval 61"/>
              <p:cNvSpPr>
                <a:spLocks noChangeArrowheads="1"/>
              </p:cNvSpPr>
              <p:nvPr/>
            </p:nvSpPr>
            <p:spPr bwMode="auto">
              <a:xfrm rot="772390">
                <a:off x="3247" y="3239"/>
                <a:ext cx="288" cy="47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eaLnBrk="1" hangingPunct="1"/>
                <a:endParaRPr lang="en-US" altLang="en-US"/>
              </a:p>
            </p:txBody>
          </p:sp>
        </p:grpSp>
        <p:sp>
          <p:nvSpPr>
            <p:cNvPr id="40021" name="Freeform 62"/>
            <p:cNvSpPr>
              <a:spLocks/>
            </p:cNvSpPr>
            <p:nvPr/>
          </p:nvSpPr>
          <p:spPr bwMode="auto">
            <a:xfrm>
              <a:off x="736" y="432"/>
              <a:ext cx="3440" cy="2888"/>
            </a:xfrm>
            <a:custGeom>
              <a:avLst/>
              <a:gdLst>
                <a:gd name="T0" fmla="*/ 3440 w 3440"/>
                <a:gd name="T1" fmla="*/ 816 h 2888"/>
                <a:gd name="T2" fmla="*/ 3296 w 3440"/>
                <a:gd name="T3" fmla="*/ 384 h 2888"/>
                <a:gd name="T4" fmla="*/ 3056 w 3440"/>
                <a:gd name="T5" fmla="*/ 192 h 2888"/>
                <a:gd name="T6" fmla="*/ 2480 w 3440"/>
                <a:gd name="T7" fmla="*/ 48 h 2888"/>
                <a:gd name="T8" fmla="*/ 1904 w 3440"/>
                <a:gd name="T9" fmla="*/ 0 h 2888"/>
                <a:gd name="T10" fmla="*/ 1040 w 3440"/>
                <a:gd name="T11" fmla="*/ 48 h 2888"/>
                <a:gd name="T12" fmla="*/ 464 w 3440"/>
                <a:gd name="T13" fmla="*/ 288 h 2888"/>
                <a:gd name="T14" fmla="*/ 176 w 3440"/>
                <a:gd name="T15" fmla="*/ 768 h 2888"/>
                <a:gd name="T16" fmla="*/ 32 w 3440"/>
                <a:gd name="T17" fmla="*/ 1248 h 2888"/>
                <a:gd name="T18" fmla="*/ 32 w 3440"/>
                <a:gd name="T19" fmla="*/ 1872 h 2888"/>
                <a:gd name="T20" fmla="*/ 224 w 3440"/>
                <a:gd name="T21" fmla="*/ 2496 h 2888"/>
                <a:gd name="T22" fmla="*/ 512 w 3440"/>
                <a:gd name="T23" fmla="*/ 2784 h 2888"/>
                <a:gd name="T24" fmla="*/ 992 w 3440"/>
                <a:gd name="T25" fmla="*/ 2880 h 2888"/>
                <a:gd name="T26" fmla="*/ 1280 w 3440"/>
                <a:gd name="T27" fmla="*/ 2832 h 2888"/>
                <a:gd name="T28" fmla="*/ 1520 w 3440"/>
                <a:gd name="T29" fmla="*/ 2736 h 2888"/>
                <a:gd name="T30" fmla="*/ 1616 w 3440"/>
                <a:gd name="T31" fmla="*/ 2592 h 2888"/>
                <a:gd name="T32" fmla="*/ 1712 w 3440"/>
                <a:gd name="T33" fmla="*/ 2448 h 2888"/>
                <a:gd name="T34" fmla="*/ 1808 w 3440"/>
                <a:gd name="T35" fmla="*/ 2592 h 2888"/>
                <a:gd name="T36" fmla="*/ 1712 w 3440"/>
                <a:gd name="T37" fmla="*/ 2832 h 28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40"/>
                <a:gd name="T58" fmla="*/ 0 h 2888"/>
                <a:gd name="T59" fmla="*/ 3440 w 3440"/>
                <a:gd name="T60" fmla="*/ 2888 h 28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40" h="2888">
                  <a:moveTo>
                    <a:pt x="3440" y="816"/>
                  </a:moveTo>
                  <a:cubicBezTo>
                    <a:pt x="3400" y="652"/>
                    <a:pt x="3360" y="488"/>
                    <a:pt x="3296" y="384"/>
                  </a:cubicBezTo>
                  <a:cubicBezTo>
                    <a:pt x="3232" y="280"/>
                    <a:pt x="3192" y="248"/>
                    <a:pt x="3056" y="192"/>
                  </a:cubicBezTo>
                  <a:cubicBezTo>
                    <a:pt x="2920" y="136"/>
                    <a:pt x="2672" y="80"/>
                    <a:pt x="2480" y="48"/>
                  </a:cubicBezTo>
                  <a:cubicBezTo>
                    <a:pt x="2288" y="16"/>
                    <a:pt x="2144" y="0"/>
                    <a:pt x="1904" y="0"/>
                  </a:cubicBezTo>
                  <a:cubicBezTo>
                    <a:pt x="1664" y="0"/>
                    <a:pt x="1280" y="0"/>
                    <a:pt x="1040" y="48"/>
                  </a:cubicBezTo>
                  <a:cubicBezTo>
                    <a:pt x="800" y="96"/>
                    <a:pt x="608" y="168"/>
                    <a:pt x="464" y="288"/>
                  </a:cubicBezTo>
                  <a:cubicBezTo>
                    <a:pt x="320" y="408"/>
                    <a:pt x="248" y="608"/>
                    <a:pt x="176" y="768"/>
                  </a:cubicBezTo>
                  <a:cubicBezTo>
                    <a:pt x="104" y="928"/>
                    <a:pt x="56" y="1064"/>
                    <a:pt x="32" y="1248"/>
                  </a:cubicBezTo>
                  <a:cubicBezTo>
                    <a:pt x="8" y="1432"/>
                    <a:pt x="0" y="1664"/>
                    <a:pt x="32" y="1872"/>
                  </a:cubicBezTo>
                  <a:cubicBezTo>
                    <a:pt x="64" y="2080"/>
                    <a:pt x="144" y="2344"/>
                    <a:pt x="224" y="2496"/>
                  </a:cubicBezTo>
                  <a:cubicBezTo>
                    <a:pt x="304" y="2648"/>
                    <a:pt x="384" y="2720"/>
                    <a:pt x="512" y="2784"/>
                  </a:cubicBezTo>
                  <a:cubicBezTo>
                    <a:pt x="640" y="2848"/>
                    <a:pt x="864" y="2872"/>
                    <a:pt x="992" y="2880"/>
                  </a:cubicBezTo>
                  <a:cubicBezTo>
                    <a:pt x="1120" y="2888"/>
                    <a:pt x="1192" y="2856"/>
                    <a:pt x="1280" y="2832"/>
                  </a:cubicBezTo>
                  <a:cubicBezTo>
                    <a:pt x="1368" y="2808"/>
                    <a:pt x="1464" y="2776"/>
                    <a:pt x="1520" y="2736"/>
                  </a:cubicBezTo>
                  <a:cubicBezTo>
                    <a:pt x="1576" y="2696"/>
                    <a:pt x="1584" y="2640"/>
                    <a:pt x="1616" y="2592"/>
                  </a:cubicBezTo>
                  <a:cubicBezTo>
                    <a:pt x="1648" y="2544"/>
                    <a:pt x="1680" y="2448"/>
                    <a:pt x="1712" y="2448"/>
                  </a:cubicBezTo>
                  <a:cubicBezTo>
                    <a:pt x="1744" y="2448"/>
                    <a:pt x="1808" y="2528"/>
                    <a:pt x="1808" y="2592"/>
                  </a:cubicBezTo>
                  <a:cubicBezTo>
                    <a:pt x="1808" y="2656"/>
                    <a:pt x="1728" y="2784"/>
                    <a:pt x="1712" y="283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022" name="Oval 63"/>
            <p:cNvSpPr>
              <a:spLocks noChangeArrowheads="1"/>
            </p:cNvSpPr>
            <p:nvPr/>
          </p:nvSpPr>
          <p:spPr bwMode="auto">
            <a:xfrm>
              <a:off x="4170" y="1192"/>
              <a:ext cx="294" cy="11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en-US"/>
            </a:p>
          </p:txBody>
        </p:sp>
        <p:sp>
          <p:nvSpPr>
            <p:cNvPr id="40023" name="Oval 64"/>
            <p:cNvSpPr>
              <a:spLocks noChangeArrowheads="1"/>
            </p:cNvSpPr>
            <p:nvPr/>
          </p:nvSpPr>
          <p:spPr bwMode="auto">
            <a:xfrm>
              <a:off x="4416" y="1200"/>
              <a:ext cx="288" cy="10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en-US"/>
            </a:p>
          </p:txBody>
        </p:sp>
      </p:grpSp>
      <p:grpSp>
        <p:nvGrpSpPr>
          <p:cNvPr id="39965" name="Group 65"/>
          <p:cNvGrpSpPr>
            <a:grpSpLocks/>
          </p:cNvGrpSpPr>
          <p:nvPr/>
        </p:nvGrpSpPr>
        <p:grpSpPr bwMode="auto">
          <a:xfrm>
            <a:off x="990600" y="457200"/>
            <a:ext cx="7162800" cy="3600450"/>
            <a:chOff x="528" y="336"/>
            <a:chExt cx="4512" cy="3024"/>
          </a:xfrm>
        </p:grpSpPr>
        <p:sp>
          <p:nvSpPr>
            <p:cNvPr id="39966" name="Rectangle 66"/>
            <p:cNvSpPr>
              <a:spLocks noChangeArrowheads="1"/>
            </p:cNvSpPr>
            <p:nvPr/>
          </p:nvSpPr>
          <p:spPr bwMode="auto">
            <a:xfrm>
              <a:off x="528" y="336"/>
              <a:ext cx="4512" cy="302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39967" name="Line 67"/>
            <p:cNvSpPr>
              <a:spLocks noChangeShapeType="1"/>
            </p:cNvSpPr>
            <p:nvPr/>
          </p:nvSpPr>
          <p:spPr bwMode="auto">
            <a:xfrm>
              <a:off x="886" y="1248"/>
              <a:ext cx="401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968" name="Line 68"/>
            <p:cNvSpPr>
              <a:spLocks noChangeShapeType="1"/>
            </p:cNvSpPr>
            <p:nvPr/>
          </p:nvSpPr>
          <p:spPr bwMode="auto">
            <a:xfrm>
              <a:off x="1750" y="120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969" name="Text Box 69"/>
            <p:cNvSpPr txBox="1">
              <a:spLocks noChangeArrowheads="1"/>
            </p:cNvSpPr>
            <p:nvPr/>
          </p:nvSpPr>
          <p:spPr bwMode="auto">
            <a:xfrm>
              <a:off x="1942" y="960"/>
              <a:ext cx="28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39970" name="Line 70"/>
            <p:cNvSpPr>
              <a:spLocks noChangeShapeType="1"/>
            </p:cNvSpPr>
            <p:nvPr/>
          </p:nvSpPr>
          <p:spPr bwMode="auto">
            <a:xfrm>
              <a:off x="2098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971" name="Line 71"/>
            <p:cNvSpPr>
              <a:spLocks noChangeShapeType="1"/>
            </p:cNvSpPr>
            <p:nvPr/>
          </p:nvSpPr>
          <p:spPr bwMode="auto">
            <a:xfrm>
              <a:off x="2400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972" name="Line 72"/>
            <p:cNvSpPr>
              <a:spLocks noChangeShapeType="1"/>
            </p:cNvSpPr>
            <p:nvPr/>
          </p:nvSpPr>
          <p:spPr bwMode="auto">
            <a:xfrm>
              <a:off x="2702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973" name="Line 73"/>
            <p:cNvSpPr>
              <a:spLocks noChangeShapeType="1"/>
            </p:cNvSpPr>
            <p:nvPr/>
          </p:nvSpPr>
          <p:spPr bwMode="auto">
            <a:xfrm>
              <a:off x="2998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974" name="Line 74"/>
            <p:cNvSpPr>
              <a:spLocks noChangeShapeType="1"/>
            </p:cNvSpPr>
            <p:nvPr/>
          </p:nvSpPr>
          <p:spPr bwMode="auto">
            <a:xfrm>
              <a:off x="3286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975" name="Line 75"/>
            <p:cNvSpPr>
              <a:spLocks noChangeShapeType="1"/>
            </p:cNvSpPr>
            <p:nvPr/>
          </p:nvSpPr>
          <p:spPr bwMode="auto">
            <a:xfrm>
              <a:off x="3574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976" name="Line 76"/>
            <p:cNvSpPr>
              <a:spLocks noChangeShapeType="1"/>
            </p:cNvSpPr>
            <p:nvPr/>
          </p:nvSpPr>
          <p:spPr bwMode="auto">
            <a:xfrm>
              <a:off x="3862" y="11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977" name="Line 77"/>
            <p:cNvSpPr>
              <a:spLocks noChangeShapeType="1"/>
            </p:cNvSpPr>
            <p:nvPr/>
          </p:nvSpPr>
          <p:spPr bwMode="auto">
            <a:xfrm>
              <a:off x="4150" y="1143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978" name="Line 78"/>
            <p:cNvSpPr>
              <a:spLocks noChangeShapeType="1"/>
            </p:cNvSpPr>
            <p:nvPr/>
          </p:nvSpPr>
          <p:spPr bwMode="auto">
            <a:xfrm>
              <a:off x="4438" y="113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979" name="Line 79"/>
            <p:cNvSpPr>
              <a:spLocks noChangeShapeType="1"/>
            </p:cNvSpPr>
            <p:nvPr/>
          </p:nvSpPr>
          <p:spPr bwMode="auto">
            <a:xfrm>
              <a:off x="4726" y="11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980" name="Text Box 80"/>
            <p:cNvSpPr txBox="1">
              <a:spLocks noChangeArrowheads="1"/>
            </p:cNvSpPr>
            <p:nvPr/>
          </p:nvSpPr>
          <p:spPr bwMode="auto">
            <a:xfrm>
              <a:off x="4630" y="960"/>
              <a:ext cx="144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9981" name="Text Box 81"/>
            <p:cNvSpPr txBox="1">
              <a:spLocks noChangeArrowheads="1"/>
            </p:cNvSpPr>
            <p:nvPr/>
          </p:nvSpPr>
          <p:spPr bwMode="auto">
            <a:xfrm>
              <a:off x="2278" y="960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39982" name="Text Box 82"/>
            <p:cNvSpPr txBox="1">
              <a:spLocks noChangeArrowheads="1"/>
            </p:cNvSpPr>
            <p:nvPr/>
          </p:nvSpPr>
          <p:spPr bwMode="auto">
            <a:xfrm>
              <a:off x="2566" y="960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9983" name="Text Box 83"/>
            <p:cNvSpPr txBox="1">
              <a:spLocks noChangeArrowheads="1"/>
            </p:cNvSpPr>
            <p:nvPr/>
          </p:nvSpPr>
          <p:spPr bwMode="auto">
            <a:xfrm>
              <a:off x="2854" y="960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39984" name="Text Box 84"/>
            <p:cNvSpPr txBox="1">
              <a:spLocks noChangeArrowheads="1"/>
            </p:cNvSpPr>
            <p:nvPr/>
          </p:nvSpPr>
          <p:spPr bwMode="auto">
            <a:xfrm>
              <a:off x="3142" y="960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39985" name="Text Box 85"/>
            <p:cNvSpPr txBox="1">
              <a:spLocks noChangeArrowheads="1"/>
            </p:cNvSpPr>
            <p:nvPr/>
          </p:nvSpPr>
          <p:spPr bwMode="auto">
            <a:xfrm>
              <a:off x="3430" y="960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9986" name="Text Box 86"/>
            <p:cNvSpPr txBox="1">
              <a:spLocks noChangeArrowheads="1"/>
            </p:cNvSpPr>
            <p:nvPr/>
          </p:nvSpPr>
          <p:spPr bwMode="auto">
            <a:xfrm>
              <a:off x="3718" y="960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9987" name="Text Box 87"/>
            <p:cNvSpPr txBox="1">
              <a:spLocks noChangeArrowheads="1"/>
            </p:cNvSpPr>
            <p:nvPr/>
          </p:nvSpPr>
          <p:spPr bwMode="auto">
            <a:xfrm>
              <a:off x="4006" y="960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9988" name="Text Box 88"/>
            <p:cNvSpPr txBox="1">
              <a:spLocks noChangeArrowheads="1"/>
            </p:cNvSpPr>
            <p:nvPr/>
          </p:nvSpPr>
          <p:spPr bwMode="auto">
            <a:xfrm>
              <a:off x="4342" y="960"/>
              <a:ext cx="19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0" b="1">
                  <a:solidFill>
                    <a:srgbClr val="000099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 b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9989" name="Line 89"/>
            <p:cNvSpPr>
              <a:spLocks noChangeShapeType="1"/>
            </p:cNvSpPr>
            <p:nvPr/>
          </p:nvSpPr>
          <p:spPr bwMode="auto">
            <a:xfrm flipH="1">
              <a:off x="672" y="3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39990" name="Group 90"/>
            <p:cNvGrpSpPr>
              <a:grpSpLocks/>
            </p:cNvGrpSpPr>
            <p:nvPr/>
          </p:nvGrpSpPr>
          <p:grpSpPr bwMode="auto">
            <a:xfrm rot="7854179">
              <a:off x="2195" y="2221"/>
              <a:ext cx="1776" cy="214"/>
              <a:chOff x="1776" y="3072"/>
              <a:chExt cx="1776" cy="214"/>
            </a:xfrm>
          </p:grpSpPr>
          <p:sp>
            <p:nvSpPr>
              <p:cNvPr id="39994" name="AutoShape 91"/>
              <p:cNvSpPr>
                <a:spLocks noChangeArrowheads="1"/>
              </p:cNvSpPr>
              <p:nvPr/>
            </p:nvSpPr>
            <p:spPr bwMode="auto">
              <a:xfrm rot="-4627610">
                <a:off x="2636" y="2212"/>
                <a:ext cx="56" cy="1776"/>
              </a:xfrm>
              <a:prstGeom prst="flowChartExtract">
                <a:avLst/>
              </a:prstGeom>
              <a:solidFill>
                <a:schemeClr val="tx2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1" hangingPunct="1"/>
                <a:endParaRPr lang="en-US" altLang="en-US"/>
              </a:p>
            </p:txBody>
          </p:sp>
          <p:sp>
            <p:nvSpPr>
              <p:cNvPr id="39995" name="Oval 92"/>
              <p:cNvSpPr>
                <a:spLocks noChangeArrowheads="1"/>
              </p:cNvSpPr>
              <p:nvPr/>
            </p:nvSpPr>
            <p:spPr bwMode="auto">
              <a:xfrm rot="772390">
                <a:off x="3247" y="3239"/>
                <a:ext cx="288" cy="47"/>
              </a:xfrm>
              <a:prstGeom prst="ellipse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eaLnBrk="1" hangingPunct="1"/>
                <a:endParaRPr lang="en-US" altLang="en-US"/>
              </a:p>
            </p:txBody>
          </p:sp>
        </p:grpSp>
        <p:sp>
          <p:nvSpPr>
            <p:cNvPr id="39991" name="Freeform 93"/>
            <p:cNvSpPr>
              <a:spLocks/>
            </p:cNvSpPr>
            <p:nvPr/>
          </p:nvSpPr>
          <p:spPr bwMode="auto">
            <a:xfrm>
              <a:off x="736" y="432"/>
              <a:ext cx="3440" cy="2888"/>
            </a:xfrm>
            <a:custGeom>
              <a:avLst/>
              <a:gdLst>
                <a:gd name="T0" fmla="*/ 3440 w 3440"/>
                <a:gd name="T1" fmla="*/ 816 h 2888"/>
                <a:gd name="T2" fmla="*/ 3296 w 3440"/>
                <a:gd name="T3" fmla="*/ 384 h 2888"/>
                <a:gd name="T4" fmla="*/ 3056 w 3440"/>
                <a:gd name="T5" fmla="*/ 192 h 2888"/>
                <a:gd name="T6" fmla="*/ 2480 w 3440"/>
                <a:gd name="T7" fmla="*/ 48 h 2888"/>
                <a:gd name="T8" fmla="*/ 1904 w 3440"/>
                <a:gd name="T9" fmla="*/ 0 h 2888"/>
                <a:gd name="T10" fmla="*/ 1040 w 3440"/>
                <a:gd name="T11" fmla="*/ 48 h 2888"/>
                <a:gd name="T12" fmla="*/ 464 w 3440"/>
                <a:gd name="T13" fmla="*/ 288 h 2888"/>
                <a:gd name="T14" fmla="*/ 176 w 3440"/>
                <a:gd name="T15" fmla="*/ 768 h 2888"/>
                <a:gd name="T16" fmla="*/ 32 w 3440"/>
                <a:gd name="T17" fmla="*/ 1248 h 2888"/>
                <a:gd name="T18" fmla="*/ 32 w 3440"/>
                <a:gd name="T19" fmla="*/ 1872 h 2888"/>
                <a:gd name="T20" fmla="*/ 224 w 3440"/>
                <a:gd name="T21" fmla="*/ 2496 h 2888"/>
                <a:gd name="T22" fmla="*/ 512 w 3440"/>
                <a:gd name="T23" fmla="*/ 2784 h 2888"/>
                <a:gd name="T24" fmla="*/ 992 w 3440"/>
                <a:gd name="T25" fmla="*/ 2880 h 2888"/>
                <a:gd name="T26" fmla="*/ 1280 w 3440"/>
                <a:gd name="T27" fmla="*/ 2832 h 2888"/>
                <a:gd name="T28" fmla="*/ 1520 w 3440"/>
                <a:gd name="T29" fmla="*/ 2736 h 2888"/>
                <a:gd name="T30" fmla="*/ 1616 w 3440"/>
                <a:gd name="T31" fmla="*/ 2592 h 2888"/>
                <a:gd name="T32" fmla="*/ 1712 w 3440"/>
                <a:gd name="T33" fmla="*/ 2448 h 2888"/>
                <a:gd name="T34" fmla="*/ 1808 w 3440"/>
                <a:gd name="T35" fmla="*/ 2592 h 2888"/>
                <a:gd name="T36" fmla="*/ 1712 w 3440"/>
                <a:gd name="T37" fmla="*/ 2832 h 28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40"/>
                <a:gd name="T58" fmla="*/ 0 h 2888"/>
                <a:gd name="T59" fmla="*/ 3440 w 3440"/>
                <a:gd name="T60" fmla="*/ 2888 h 28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40" h="2888">
                  <a:moveTo>
                    <a:pt x="3440" y="816"/>
                  </a:moveTo>
                  <a:cubicBezTo>
                    <a:pt x="3400" y="652"/>
                    <a:pt x="3360" y="488"/>
                    <a:pt x="3296" y="384"/>
                  </a:cubicBezTo>
                  <a:cubicBezTo>
                    <a:pt x="3232" y="280"/>
                    <a:pt x="3192" y="248"/>
                    <a:pt x="3056" y="192"/>
                  </a:cubicBezTo>
                  <a:cubicBezTo>
                    <a:pt x="2920" y="136"/>
                    <a:pt x="2672" y="80"/>
                    <a:pt x="2480" y="48"/>
                  </a:cubicBezTo>
                  <a:cubicBezTo>
                    <a:pt x="2288" y="16"/>
                    <a:pt x="2144" y="0"/>
                    <a:pt x="1904" y="0"/>
                  </a:cubicBezTo>
                  <a:cubicBezTo>
                    <a:pt x="1664" y="0"/>
                    <a:pt x="1280" y="0"/>
                    <a:pt x="1040" y="48"/>
                  </a:cubicBezTo>
                  <a:cubicBezTo>
                    <a:pt x="800" y="96"/>
                    <a:pt x="608" y="168"/>
                    <a:pt x="464" y="288"/>
                  </a:cubicBezTo>
                  <a:cubicBezTo>
                    <a:pt x="320" y="408"/>
                    <a:pt x="248" y="608"/>
                    <a:pt x="176" y="768"/>
                  </a:cubicBezTo>
                  <a:cubicBezTo>
                    <a:pt x="104" y="928"/>
                    <a:pt x="56" y="1064"/>
                    <a:pt x="32" y="1248"/>
                  </a:cubicBezTo>
                  <a:cubicBezTo>
                    <a:pt x="8" y="1432"/>
                    <a:pt x="0" y="1664"/>
                    <a:pt x="32" y="1872"/>
                  </a:cubicBezTo>
                  <a:cubicBezTo>
                    <a:pt x="64" y="2080"/>
                    <a:pt x="144" y="2344"/>
                    <a:pt x="224" y="2496"/>
                  </a:cubicBezTo>
                  <a:cubicBezTo>
                    <a:pt x="304" y="2648"/>
                    <a:pt x="384" y="2720"/>
                    <a:pt x="512" y="2784"/>
                  </a:cubicBezTo>
                  <a:cubicBezTo>
                    <a:pt x="640" y="2848"/>
                    <a:pt x="864" y="2872"/>
                    <a:pt x="992" y="2880"/>
                  </a:cubicBezTo>
                  <a:cubicBezTo>
                    <a:pt x="1120" y="2888"/>
                    <a:pt x="1192" y="2856"/>
                    <a:pt x="1280" y="2832"/>
                  </a:cubicBezTo>
                  <a:cubicBezTo>
                    <a:pt x="1368" y="2808"/>
                    <a:pt x="1464" y="2776"/>
                    <a:pt x="1520" y="2736"/>
                  </a:cubicBezTo>
                  <a:cubicBezTo>
                    <a:pt x="1576" y="2696"/>
                    <a:pt x="1584" y="2640"/>
                    <a:pt x="1616" y="2592"/>
                  </a:cubicBezTo>
                  <a:cubicBezTo>
                    <a:pt x="1648" y="2544"/>
                    <a:pt x="1680" y="2448"/>
                    <a:pt x="1712" y="2448"/>
                  </a:cubicBezTo>
                  <a:cubicBezTo>
                    <a:pt x="1744" y="2448"/>
                    <a:pt x="1808" y="2528"/>
                    <a:pt x="1808" y="2592"/>
                  </a:cubicBezTo>
                  <a:cubicBezTo>
                    <a:pt x="1808" y="2656"/>
                    <a:pt x="1728" y="2784"/>
                    <a:pt x="1712" y="2832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992" name="Oval 94"/>
            <p:cNvSpPr>
              <a:spLocks noChangeArrowheads="1"/>
            </p:cNvSpPr>
            <p:nvPr/>
          </p:nvSpPr>
          <p:spPr bwMode="auto">
            <a:xfrm>
              <a:off x="4170" y="1192"/>
              <a:ext cx="294" cy="110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en-US"/>
            </a:p>
          </p:txBody>
        </p:sp>
        <p:sp>
          <p:nvSpPr>
            <p:cNvPr id="39993" name="Oval 95"/>
            <p:cNvSpPr>
              <a:spLocks noChangeArrowheads="1"/>
            </p:cNvSpPr>
            <p:nvPr/>
          </p:nvSpPr>
          <p:spPr bwMode="auto">
            <a:xfrm>
              <a:off x="4416" y="1200"/>
              <a:ext cx="288" cy="102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vi-V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305613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3"/>
          <p:cNvSpPr>
            <a:spLocks noChangeArrowheads="1"/>
          </p:cNvSpPr>
          <p:nvPr/>
        </p:nvSpPr>
        <p:spPr bwMode="auto">
          <a:xfrm>
            <a:off x="838200" y="400050"/>
            <a:ext cx="71628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0963" name="Line 4"/>
          <p:cNvSpPr>
            <a:spLocks noChangeShapeType="1"/>
          </p:cNvSpPr>
          <p:nvPr/>
        </p:nvSpPr>
        <p:spPr bwMode="auto">
          <a:xfrm>
            <a:off x="1393826" y="1485900"/>
            <a:ext cx="637857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0964" name="Line 5"/>
          <p:cNvSpPr>
            <a:spLocks noChangeShapeType="1"/>
          </p:cNvSpPr>
          <p:nvPr/>
        </p:nvSpPr>
        <p:spPr bwMode="auto">
          <a:xfrm>
            <a:off x="2765425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3070225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0966" name="Line 7"/>
          <p:cNvSpPr>
            <a:spLocks noChangeShapeType="1"/>
          </p:cNvSpPr>
          <p:nvPr/>
        </p:nvSpPr>
        <p:spPr bwMode="auto">
          <a:xfrm>
            <a:off x="33178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0967" name="Line 8"/>
          <p:cNvSpPr>
            <a:spLocks noChangeShapeType="1"/>
          </p:cNvSpPr>
          <p:nvPr/>
        </p:nvSpPr>
        <p:spPr bwMode="auto">
          <a:xfrm>
            <a:off x="37973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0968" name="Line 9"/>
          <p:cNvSpPr>
            <a:spLocks noChangeShapeType="1"/>
          </p:cNvSpPr>
          <p:nvPr/>
        </p:nvSpPr>
        <p:spPr bwMode="auto">
          <a:xfrm>
            <a:off x="42767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0969" name="Line 10"/>
          <p:cNvSpPr>
            <a:spLocks noChangeShapeType="1"/>
          </p:cNvSpPr>
          <p:nvPr/>
        </p:nvSpPr>
        <p:spPr bwMode="auto">
          <a:xfrm>
            <a:off x="47466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0970" name="Line 11"/>
          <p:cNvSpPr>
            <a:spLocks noChangeShapeType="1"/>
          </p:cNvSpPr>
          <p:nvPr/>
        </p:nvSpPr>
        <p:spPr bwMode="auto">
          <a:xfrm>
            <a:off x="52038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0971" name="Line 12"/>
          <p:cNvSpPr>
            <a:spLocks noChangeShapeType="1"/>
          </p:cNvSpPr>
          <p:nvPr/>
        </p:nvSpPr>
        <p:spPr bwMode="auto">
          <a:xfrm>
            <a:off x="56610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0972" name="Line 13"/>
          <p:cNvSpPr>
            <a:spLocks noChangeShapeType="1"/>
          </p:cNvSpPr>
          <p:nvPr/>
        </p:nvSpPr>
        <p:spPr bwMode="auto">
          <a:xfrm>
            <a:off x="6118225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0973" name="Line 14"/>
          <p:cNvSpPr>
            <a:spLocks noChangeShapeType="1"/>
          </p:cNvSpPr>
          <p:nvPr/>
        </p:nvSpPr>
        <p:spPr bwMode="auto">
          <a:xfrm>
            <a:off x="6575425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0974" name="Line 15"/>
          <p:cNvSpPr>
            <a:spLocks noChangeShapeType="1"/>
          </p:cNvSpPr>
          <p:nvPr/>
        </p:nvSpPr>
        <p:spPr bwMode="auto">
          <a:xfrm>
            <a:off x="7032625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0975" name="Line 16"/>
          <p:cNvSpPr>
            <a:spLocks noChangeShapeType="1"/>
          </p:cNvSpPr>
          <p:nvPr/>
        </p:nvSpPr>
        <p:spPr bwMode="auto">
          <a:xfrm>
            <a:off x="74898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0976" name="Text Box 17"/>
          <p:cNvSpPr txBox="1">
            <a:spLocks noChangeArrowheads="1"/>
          </p:cNvSpPr>
          <p:nvPr/>
        </p:nvSpPr>
        <p:spPr bwMode="auto">
          <a:xfrm>
            <a:off x="7337425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0977" name="Text Box 18"/>
          <p:cNvSpPr txBox="1">
            <a:spLocks noChangeArrowheads="1"/>
          </p:cNvSpPr>
          <p:nvPr/>
        </p:nvSpPr>
        <p:spPr bwMode="auto">
          <a:xfrm>
            <a:off x="36036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0978" name="Text Box 19"/>
          <p:cNvSpPr txBox="1">
            <a:spLocks noChangeArrowheads="1"/>
          </p:cNvSpPr>
          <p:nvPr/>
        </p:nvSpPr>
        <p:spPr bwMode="auto">
          <a:xfrm>
            <a:off x="40608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0979" name="Text Box 20"/>
          <p:cNvSpPr txBox="1">
            <a:spLocks noChangeArrowheads="1"/>
          </p:cNvSpPr>
          <p:nvPr/>
        </p:nvSpPr>
        <p:spPr bwMode="auto">
          <a:xfrm>
            <a:off x="45180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0980" name="Text Box 21"/>
          <p:cNvSpPr txBox="1">
            <a:spLocks noChangeArrowheads="1"/>
          </p:cNvSpPr>
          <p:nvPr/>
        </p:nvSpPr>
        <p:spPr bwMode="auto">
          <a:xfrm>
            <a:off x="49752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0981" name="Text Box 22"/>
          <p:cNvSpPr txBox="1">
            <a:spLocks noChangeArrowheads="1"/>
          </p:cNvSpPr>
          <p:nvPr/>
        </p:nvSpPr>
        <p:spPr bwMode="auto">
          <a:xfrm>
            <a:off x="54324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0982" name="Text Box 23"/>
          <p:cNvSpPr txBox="1">
            <a:spLocks noChangeArrowheads="1"/>
          </p:cNvSpPr>
          <p:nvPr/>
        </p:nvSpPr>
        <p:spPr bwMode="auto">
          <a:xfrm>
            <a:off x="58896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0983" name="Text Box 24"/>
          <p:cNvSpPr txBox="1">
            <a:spLocks noChangeArrowheads="1"/>
          </p:cNvSpPr>
          <p:nvPr/>
        </p:nvSpPr>
        <p:spPr bwMode="auto">
          <a:xfrm>
            <a:off x="63468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0984" name="Text Box 25"/>
          <p:cNvSpPr txBox="1">
            <a:spLocks noChangeArrowheads="1"/>
          </p:cNvSpPr>
          <p:nvPr/>
        </p:nvSpPr>
        <p:spPr bwMode="auto">
          <a:xfrm>
            <a:off x="68802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0985" name="Line 26"/>
          <p:cNvSpPr>
            <a:spLocks noChangeShapeType="1"/>
          </p:cNvSpPr>
          <p:nvPr/>
        </p:nvSpPr>
        <p:spPr bwMode="auto">
          <a:xfrm flipH="1">
            <a:off x="1066800" y="4000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0986" name="AutoShape 28"/>
          <p:cNvSpPr>
            <a:spLocks noChangeArrowheads="1"/>
          </p:cNvSpPr>
          <p:nvPr/>
        </p:nvSpPr>
        <p:spPr bwMode="auto">
          <a:xfrm rot="-3657521">
            <a:off x="7810501" y="593726"/>
            <a:ext cx="66675" cy="2819400"/>
          </a:xfrm>
          <a:prstGeom prst="flowChartExtract">
            <a:avLst/>
          </a:prstGeom>
          <a:solidFill>
            <a:schemeClr val="tx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0987" name="Oval 29"/>
          <p:cNvSpPr>
            <a:spLocks noChangeArrowheads="1"/>
          </p:cNvSpPr>
          <p:nvPr/>
        </p:nvSpPr>
        <p:spPr bwMode="auto">
          <a:xfrm rot="1742479">
            <a:off x="8651875" y="2403476"/>
            <a:ext cx="457200" cy="555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0988" name="Freeform 30"/>
          <p:cNvSpPr>
            <a:spLocks/>
          </p:cNvSpPr>
          <p:nvPr/>
        </p:nvSpPr>
        <p:spPr bwMode="auto">
          <a:xfrm>
            <a:off x="2971800" y="628651"/>
            <a:ext cx="5918200" cy="3838575"/>
          </a:xfrm>
          <a:custGeom>
            <a:avLst/>
            <a:gdLst>
              <a:gd name="T0" fmla="*/ 2147483647 w 3728"/>
              <a:gd name="T1" fmla="*/ 2147483647 h 3224"/>
              <a:gd name="T2" fmla="*/ 2147483647 w 3728"/>
              <a:gd name="T3" fmla="*/ 2147483647 h 3224"/>
              <a:gd name="T4" fmla="*/ 2147483647 w 3728"/>
              <a:gd name="T5" fmla="*/ 2147483647 h 3224"/>
              <a:gd name="T6" fmla="*/ 2147483647 w 3728"/>
              <a:gd name="T7" fmla="*/ 2147483647 h 3224"/>
              <a:gd name="T8" fmla="*/ 2147483647 w 3728"/>
              <a:gd name="T9" fmla="*/ 2147483647 h 3224"/>
              <a:gd name="T10" fmla="*/ 2147483647 w 3728"/>
              <a:gd name="T11" fmla="*/ 2147483647 h 3224"/>
              <a:gd name="T12" fmla="*/ 2147483647 w 3728"/>
              <a:gd name="T13" fmla="*/ 2147483647 h 3224"/>
              <a:gd name="T14" fmla="*/ 2147483647 w 3728"/>
              <a:gd name="T15" fmla="*/ 2147483647 h 3224"/>
              <a:gd name="T16" fmla="*/ 2147483647 w 3728"/>
              <a:gd name="T17" fmla="*/ 2147483647 h 3224"/>
              <a:gd name="T18" fmla="*/ 2147483647 w 3728"/>
              <a:gd name="T19" fmla="*/ 2147483647 h 3224"/>
              <a:gd name="T20" fmla="*/ 2147483647 w 3728"/>
              <a:gd name="T21" fmla="*/ 2147483647 h 3224"/>
              <a:gd name="T22" fmla="*/ 2147483647 w 3728"/>
              <a:gd name="T23" fmla="*/ 2147483647 h 3224"/>
              <a:gd name="T24" fmla="*/ 2147483647 w 3728"/>
              <a:gd name="T25" fmla="*/ 2147483647 h 3224"/>
              <a:gd name="T26" fmla="*/ 2147483647 w 3728"/>
              <a:gd name="T27" fmla="*/ 2147483647 h 32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728"/>
              <a:gd name="T43" fmla="*/ 0 h 3224"/>
              <a:gd name="T44" fmla="*/ 3728 w 3728"/>
              <a:gd name="T45" fmla="*/ 3224 h 32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728" h="3224">
                <a:moveTo>
                  <a:pt x="2328" y="736"/>
                </a:moveTo>
                <a:cubicBezTo>
                  <a:pt x="2336" y="600"/>
                  <a:pt x="2344" y="464"/>
                  <a:pt x="2232" y="352"/>
                </a:cubicBezTo>
                <a:cubicBezTo>
                  <a:pt x="2120" y="240"/>
                  <a:pt x="1896" y="104"/>
                  <a:pt x="1656" y="64"/>
                </a:cubicBezTo>
                <a:cubicBezTo>
                  <a:pt x="1416" y="24"/>
                  <a:pt x="1048" y="0"/>
                  <a:pt x="792" y="112"/>
                </a:cubicBezTo>
                <a:cubicBezTo>
                  <a:pt x="536" y="224"/>
                  <a:pt x="240" y="504"/>
                  <a:pt x="120" y="736"/>
                </a:cubicBezTo>
                <a:cubicBezTo>
                  <a:pt x="0" y="968"/>
                  <a:pt x="56" y="1232"/>
                  <a:pt x="72" y="1504"/>
                </a:cubicBezTo>
                <a:cubicBezTo>
                  <a:pt x="88" y="1776"/>
                  <a:pt x="72" y="2104"/>
                  <a:pt x="216" y="2368"/>
                </a:cubicBezTo>
                <a:cubicBezTo>
                  <a:pt x="360" y="2632"/>
                  <a:pt x="632" y="2952"/>
                  <a:pt x="936" y="3088"/>
                </a:cubicBezTo>
                <a:cubicBezTo>
                  <a:pt x="1240" y="3224"/>
                  <a:pt x="1736" y="3184"/>
                  <a:pt x="2040" y="3184"/>
                </a:cubicBezTo>
                <a:cubicBezTo>
                  <a:pt x="2344" y="3184"/>
                  <a:pt x="2616" y="3136"/>
                  <a:pt x="2760" y="3088"/>
                </a:cubicBezTo>
                <a:cubicBezTo>
                  <a:pt x="2904" y="3040"/>
                  <a:pt x="2784" y="3048"/>
                  <a:pt x="2904" y="2896"/>
                </a:cubicBezTo>
                <a:cubicBezTo>
                  <a:pt x="3024" y="2744"/>
                  <a:pt x="3352" y="2416"/>
                  <a:pt x="3480" y="2176"/>
                </a:cubicBezTo>
                <a:cubicBezTo>
                  <a:pt x="3608" y="1936"/>
                  <a:pt x="3728" y="1456"/>
                  <a:pt x="3672" y="1456"/>
                </a:cubicBezTo>
                <a:cubicBezTo>
                  <a:pt x="3616" y="1456"/>
                  <a:pt x="3380" y="1816"/>
                  <a:pt x="3144" y="2176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0989" name="Oval 31"/>
          <p:cNvSpPr>
            <a:spLocks noChangeArrowheads="1"/>
          </p:cNvSpPr>
          <p:nvPr/>
        </p:nvSpPr>
        <p:spPr bwMode="auto">
          <a:xfrm>
            <a:off x="6619876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0990" name="Oval 32"/>
          <p:cNvSpPr>
            <a:spLocks noChangeArrowheads="1"/>
          </p:cNvSpPr>
          <p:nvPr/>
        </p:nvSpPr>
        <p:spPr bwMode="auto">
          <a:xfrm>
            <a:off x="7010400" y="1428750"/>
            <a:ext cx="457200" cy="122238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5423574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3"/>
          <p:cNvSpPr>
            <a:spLocks noChangeArrowheads="1"/>
          </p:cNvSpPr>
          <p:nvPr/>
        </p:nvSpPr>
        <p:spPr bwMode="auto">
          <a:xfrm>
            <a:off x="838200" y="400050"/>
            <a:ext cx="716280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1987" name="Line 4"/>
          <p:cNvSpPr>
            <a:spLocks noChangeShapeType="1"/>
          </p:cNvSpPr>
          <p:nvPr/>
        </p:nvSpPr>
        <p:spPr bwMode="auto">
          <a:xfrm>
            <a:off x="1435101" y="1485900"/>
            <a:ext cx="64135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1988" name="Line 5"/>
          <p:cNvSpPr>
            <a:spLocks noChangeShapeType="1"/>
          </p:cNvSpPr>
          <p:nvPr/>
        </p:nvSpPr>
        <p:spPr bwMode="auto">
          <a:xfrm>
            <a:off x="28067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31115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1990" name="Line 7"/>
          <p:cNvSpPr>
            <a:spLocks noChangeShapeType="1"/>
          </p:cNvSpPr>
          <p:nvPr/>
        </p:nvSpPr>
        <p:spPr bwMode="auto">
          <a:xfrm>
            <a:off x="33591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1991" name="Line 8"/>
          <p:cNvSpPr>
            <a:spLocks noChangeShapeType="1"/>
          </p:cNvSpPr>
          <p:nvPr/>
        </p:nvSpPr>
        <p:spPr bwMode="auto">
          <a:xfrm>
            <a:off x="38385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1992" name="Line 9"/>
          <p:cNvSpPr>
            <a:spLocks noChangeShapeType="1"/>
          </p:cNvSpPr>
          <p:nvPr/>
        </p:nvSpPr>
        <p:spPr bwMode="auto">
          <a:xfrm>
            <a:off x="43180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1993" name="Line 10"/>
          <p:cNvSpPr>
            <a:spLocks noChangeShapeType="1"/>
          </p:cNvSpPr>
          <p:nvPr/>
        </p:nvSpPr>
        <p:spPr bwMode="auto">
          <a:xfrm>
            <a:off x="47879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1994" name="Line 11"/>
          <p:cNvSpPr>
            <a:spLocks noChangeShapeType="1"/>
          </p:cNvSpPr>
          <p:nvPr/>
        </p:nvSpPr>
        <p:spPr bwMode="auto">
          <a:xfrm>
            <a:off x="52451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1995" name="Line 12"/>
          <p:cNvSpPr>
            <a:spLocks noChangeShapeType="1"/>
          </p:cNvSpPr>
          <p:nvPr/>
        </p:nvSpPr>
        <p:spPr bwMode="auto">
          <a:xfrm>
            <a:off x="57023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1996" name="Line 13"/>
          <p:cNvSpPr>
            <a:spLocks noChangeShapeType="1"/>
          </p:cNvSpPr>
          <p:nvPr/>
        </p:nvSpPr>
        <p:spPr bwMode="auto">
          <a:xfrm>
            <a:off x="61595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1997" name="Line 14"/>
          <p:cNvSpPr>
            <a:spLocks noChangeShapeType="1"/>
          </p:cNvSpPr>
          <p:nvPr/>
        </p:nvSpPr>
        <p:spPr bwMode="auto">
          <a:xfrm>
            <a:off x="66167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1998" name="Line 15"/>
          <p:cNvSpPr>
            <a:spLocks noChangeShapeType="1"/>
          </p:cNvSpPr>
          <p:nvPr/>
        </p:nvSpPr>
        <p:spPr bwMode="auto">
          <a:xfrm>
            <a:off x="70739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1999" name="Line 16"/>
          <p:cNvSpPr>
            <a:spLocks noChangeShapeType="1"/>
          </p:cNvSpPr>
          <p:nvPr/>
        </p:nvSpPr>
        <p:spPr bwMode="auto">
          <a:xfrm>
            <a:off x="75311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2000" name="Text Box 17"/>
          <p:cNvSpPr txBox="1">
            <a:spLocks noChangeArrowheads="1"/>
          </p:cNvSpPr>
          <p:nvPr/>
        </p:nvSpPr>
        <p:spPr bwMode="auto">
          <a:xfrm>
            <a:off x="73787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2001" name="Text Box 18"/>
          <p:cNvSpPr txBox="1">
            <a:spLocks noChangeArrowheads="1"/>
          </p:cNvSpPr>
          <p:nvPr/>
        </p:nvSpPr>
        <p:spPr bwMode="auto">
          <a:xfrm>
            <a:off x="36449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2002" name="Text Box 19"/>
          <p:cNvSpPr txBox="1">
            <a:spLocks noChangeArrowheads="1"/>
          </p:cNvSpPr>
          <p:nvPr/>
        </p:nvSpPr>
        <p:spPr bwMode="auto">
          <a:xfrm>
            <a:off x="41021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2003" name="Text Box 20"/>
          <p:cNvSpPr txBox="1">
            <a:spLocks noChangeArrowheads="1"/>
          </p:cNvSpPr>
          <p:nvPr/>
        </p:nvSpPr>
        <p:spPr bwMode="auto">
          <a:xfrm>
            <a:off x="45593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2004" name="Text Box 21"/>
          <p:cNvSpPr txBox="1">
            <a:spLocks noChangeArrowheads="1"/>
          </p:cNvSpPr>
          <p:nvPr/>
        </p:nvSpPr>
        <p:spPr bwMode="auto">
          <a:xfrm>
            <a:off x="50165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2005" name="Text Box 22"/>
          <p:cNvSpPr txBox="1">
            <a:spLocks noChangeArrowheads="1"/>
          </p:cNvSpPr>
          <p:nvPr/>
        </p:nvSpPr>
        <p:spPr bwMode="auto">
          <a:xfrm>
            <a:off x="54737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2006" name="Text Box 23"/>
          <p:cNvSpPr txBox="1">
            <a:spLocks noChangeArrowheads="1"/>
          </p:cNvSpPr>
          <p:nvPr/>
        </p:nvSpPr>
        <p:spPr bwMode="auto">
          <a:xfrm>
            <a:off x="59309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2007" name="Text Box 24"/>
          <p:cNvSpPr txBox="1">
            <a:spLocks noChangeArrowheads="1"/>
          </p:cNvSpPr>
          <p:nvPr/>
        </p:nvSpPr>
        <p:spPr bwMode="auto">
          <a:xfrm>
            <a:off x="63881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2008" name="Text Box 25"/>
          <p:cNvSpPr txBox="1">
            <a:spLocks noChangeArrowheads="1"/>
          </p:cNvSpPr>
          <p:nvPr/>
        </p:nvSpPr>
        <p:spPr bwMode="auto">
          <a:xfrm>
            <a:off x="69215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2009" name="Line 26"/>
          <p:cNvSpPr>
            <a:spLocks noChangeShapeType="1"/>
          </p:cNvSpPr>
          <p:nvPr/>
        </p:nvSpPr>
        <p:spPr bwMode="auto">
          <a:xfrm flipH="1">
            <a:off x="1066800" y="4000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grpSp>
        <p:nvGrpSpPr>
          <p:cNvPr id="42010" name="Group 27"/>
          <p:cNvGrpSpPr>
            <a:grpSpLocks/>
          </p:cNvGrpSpPr>
          <p:nvPr/>
        </p:nvGrpSpPr>
        <p:grpSpPr bwMode="auto">
          <a:xfrm rot="-438555">
            <a:off x="6629400" y="1543050"/>
            <a:ext cx="2819400" cy="255588"/>
            <a:chOff x="1776" y="3072"/>
            <a:chExt cx="1776" cy="214"/>
          </a:xfrm>
        </p:grpSpPr>
        <p:sp>
          <p:nvSpPr>
            <p:cNvPr id="42014" name="AutoShape 28"/>
            <p:cNvSpPr>
              <a:spLocks noChangeArrowheads="1"/>
            </p:cNvSpPr>
            <p:nvPr/>
          </p:nvSpPr>
          <p:spPr bwMode="auto">
            <a:xfrm rot="-4627610">
              <a:off x="2636" y="2212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42015" name="Oval 29"/>
            <p:cNvSpPr>
              <a:spLocks noChangeArrowheads="1"/>
            </p:cNvSpPr>
            <p:nvPr/>
          </p:nvSpPr>
          <p:spPr bwMode="auto">
            <a:xfrm rot="772390">
              <a:off x="3247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</p:grpSp>
      <p:sp>
        <p:nvSpPr>
          <p:cNvPr id="42011" name="Freeform 30"/>
          <p:cNvSpPr>
            <a:spLocks/>
          </p:cNvSpPr>
          <p:nvPr/>
        </p:nvSpPr>
        <p:spPr bwMode="auto">
          <a:xfrm>
            <a:off x="3797300" y="800101"/>
            <a:ext cx="5372100" cy="3000375"/>
          </a:xfrm>
          <a:custGeom>
            <a:avLst/>
            <a:gdLst>
              <a:gd name="T0" fmla="*/ 2147483647 w 3384"/>
              <a:gd name="T1" fmla="*/ 2147483647 h 2520"/>
              <a:gd name="T2" fmla="*/ 2147483647 w 3384"/>
              <a:gd name="T3" fmla="*/ 2147483647 h 2520"/>
              <a:gd name="T4" fmla="*/ 2147483647 w 3384"/>
              <a:gd name="T5" fmla="*/ 2147483647 h 2520"/>
              <a:gd name="T6" fmla="*/ 2147483647 w 3384"/>
              <a:gd name="T7" fmla="*/ 2147483647 h 2520"/>
              <a:gd name="T8" fmla="*/ 2147483647 w 3384"/>
              <a:gd name="T9" fmla="*/ 2147483647 h 2520"/>
              <a:gd name="T10" fmla="*/ 2147483647 w 3384"/>
              <a:gd name="T11" fmla="*/ 2147483647 h 2520"/>
              <a:gd name="T12" fmla="*/ 2147483647 w 3384"/>
              <a:gd name="T13" fmla="*/ 2147483647 h 2520"/>
              <a:gd name="T14" fmla="*/ 2147483647 w 3384"/>
              <a:gd name="T15" fmla="*/ 2147483647 h 2520"/>
              <a:gd name="T16" fmla="*/ 2147483647 w 3384"/>
              <a:gd name="T17" fmla="*/ 2147483647 h 2520"/>
              <a:gd name="T18" fmla="*/ 2147483647 w 3384"/>
              <a:gd name="T19" fmla="*/ 2147483647 h 2520"/>
              <a:gd name="T20" fmla="*/ 2147483647 w 3384"/>
              <a:gd name="T21" fmla="*/ 2147483647 h 2520"/>
              <a:gd name="T22" fmla="*/ 2147483647 w 3384"/>
              <a:gd name="T23" fmla="*/ 2147483647 h 2520"/>
              <a:gd name="T24" fmla="*/ 2147483647 w 3384"/>
              <a:gd name="T25" fmla="*/ 2147483647 h 2520"/>
              <a:gd name="T26" fmla="*/ 2147483647 w 3384"/>
              <a:gd name="T27" fmla="*/ 2147483647 h 2520"/>
              <a:gd name="T28" fmla="*/ 2147483647 w 3384"/>
              <a:gd name="T29" fmla="*/ 2147483647 h 2520"/>
              <a:gd name="T30" fmla="*/ 2147483647 w 3384"/>
              <a:gd name="T31" fmla="*/ 2147483647 h 2520"/>
              <a:gd name="T32" fmla="*/ 2147483647 w 3384"/>
              <a:gd name="T33" fmla="*/ 2147483647 h 2520"/>
              <a:gd name="T34" fmla="*/ 2147483647 w 3384"/>
              <a:gd name="T35" fmla="*/ 2147483647 h 25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384"/>
              <a:gd name="T55" fmla="*/ 0 h 2520"/>
              <a:gd name="T56" fmla="*/ 3384 w 3384"/>
              <a:gd name="T57" fmla="*/ 2520 h 25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384" h="2520">
                <a:moveTo>
                  <a:pt x="1784" y="576"/>
                </a:moveTo>
                <a:cubicBezTo>
                  <a:pt x="1784" y="524"/>
                  <a:pt x="1784" y="472"/>
                  <a:pt x="1688" y="384"/>
                </a:cubicBezTo>
                <a:cubicBezTo>
                  <a:pt x="1592" y="296"/>
                  <a:pt x="1392" y="96"/>
                  <a:pt x="1208" y="48"/>
                </a:cubicBezTo>
                <a:cubicBezTo>
                  <a:pt x="1024" y="0"/>
                  <a:pt x="752" y="32"/>
                  <a:pt x="584" y="96"/>
                </a:cubicBezTo>
                <a:cubicBezTo>
                  <a:pt x="416" y="160"/>
                  <a:pt x="296" y="272"/>
                  <a:pt x="200" y="432"/>
                </a:cubicBezTo>
                <a:cubicBezTo>
                  <a:pt x="104" y="592"/>
                  <a:pt x="0" y="832"/>
                  <a:pt x="8" y="1056"/>
                </a:cubicBezTo>
                <a:cubicBezTo>
                  <a:pt x="16" y="1280"/>
                  <a:pt x="64" y="1552"/>
                  <a:pt x="248" y="1776"/>
                </a:cubicBezTo>
                <a:cubicBezTo>
                  <a:pt x="432" y="2000"/>
                  <a:pt x="832" y="2280"/>
                  <a:pt x="1112" y="2400"/>
                </a:cubicBezTo>
                <a:cubicBezTo>
                  <a:pt x="1392" y="2520"/>
                  <a:pt x="1664" y="2496"/>
                  <a:pt x="1928" y="2496"/>
                </a:cubicBezTo>
                <a:cubicBezTo>
                  <a:pt x="2192" y="2496"/>
                  <a:pt x="2520" y="2504"/>
                  <a:pt x="2696" y="2400"/>
                </a:cubicBezTo>
                <a:cubicBezTo>
                  <a:pt x="2872" y="2296"/>
                  <a:pt x="2904" y="2016"/>
                  <a:pt x="2984" y="1872"/>
                </a:cubicBezTo>
                <a:cubicBezTo>
                  <a:pt x="3064" y="1728"/>
                  <a:pt x="3120" y="1648"/>
                  <a:pt x="3176" y="1536"/>
                </a:cubicBezTo>
                <a:cubicBezTo>
                  <a:pt x="3232" y="1424"/>
                  <a:pt x="3296" y="1312"/>
                  <a:pt x="3320" y="1200"/>
                </a:cubicBezTo>
                <a:cubicBezTo>
                  <a:pt x="3344" y="1088"/>
                  <a:pt x="3312" y="944"/>
                  <a:pt x="3320" y="864"/>
                </a:cubicBezTo>
                <a:cubicBezTo>
                  <a:pt x="3328" y="784"/>
                  <a:pt x="3384" y="728"/>
                  <a:pt x="3368" y="720"/>
                </a:cubicBezTo>
                <a:cubicBezTo>
                  <a:pt x="3352" y="712"/>
                  <a:pt x="3256" y="752"/>
                  <a:pt x="3224" y="816"/>
                </a:cubicBezTo>
                <a:cubicBezTo>
                  <a:pt x="3192" y="880"/>
                  <a:pt x="3184" y="1008"/>
                  <a:pt x="3176" y="1104"/>
                </a:cubicBezTo>
                <a:cubicBezTo>
                  <a:pt x="3168" y="1200"/>
                  <a:pt x="3172" y="1296"/>
                  <a:pt x="3176" y="1392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2012" name="Oval 31"/>
          <p:cNvSpPr>
            <a:spLocks noChangeArrowheads="1"/>
          </p:cNvSpPr>
          <p:nvPr/>
        </p:nvSpPr>
        <p:spPr bwMode="auto">
          <a:xfrm>
            <a:off x="6629401" y="1428751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2013" name="Oval 32"/>
          <p:cNvSpPr>
            <a:spLocks noChangeArrowheads="1"/>
          </p:cNvSpPr>
          <p:nvPr/>
        </p:nvSpPr>
        <p:spPr bwMode="auto">
          <a:xfrm>
            <a:off x="7086600" y="1428750"/>
            <a:ext cx="457200" cy="1143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02018689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ChangeArrowheads="1"/>
          </p:cNvSpPr>
          <p:nvPr/>
        </p:nvSpPr>
        <p:spPr bwMode="auto">
          <a:xfrm>
            <a:off x="1022351" y="400050"/>
            <a:ext cx="6911975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3011" name="Line 8"/>
          <p:cNvSpPr>
            <a:spLocks noChangeShapeType="1"/>
          </p:cNvSpPr>
          <p:nvPr/>
        </p:nvSpPr>
        <p:spPr bwMode="auto">
          <a:xfrm>
            <a:off x="27940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3012" name="Text Box 9"/>
          <p:cNvSpPr txBox="1">
            <a:spLocks noChangeArrowheads="1"/>
          </p:cNvSpPr>
          <p:nvPr/>
        </p:nvSpPr>
        <p:spPr bwMode="auto">
          <a:xfrm>
            <a:off x="30988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3013" name="Line 10"/>
          <p:cNvSpPr>
            <a:spLocks noChangeShapeType="1"/>
          </p:cNvSpPr>
          <p:nvPr/>
        </p:nvSpPr>
        <p:spPr bwMode="auto">
          <a:xfrm>
            <a:off x="33464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3014" name="Line 11"/>
          <p:cNvSpPr>
            <a:spLocks noChangeShapeType="1"/>
          </p:cNvSpPr>
          <p:nvPr/>
        </p:nvSpPr>
        <p:spPr bwMode="auto">
          <a:xfrm>
            <a:off x="38258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3015" name="Line 12"/>
          <p:cNvSpPr>
            <a:spLocks noChangeShapeType="1"/>
          </p:cNvSpPr>
          <p:nvPr/>
        </p:nvSpPr>
        <p:spPr bwMode="auto">
          <a:xfrm>
            <a:off x="43053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3016" name="Line 13"/>
          <p:cNvSpPr>
            <a:spLocks noChangeShapeType="1"/>
          </p:cNvSpPr>
          <p:nvPr/>
        </p:nvSpPr>
        <p:spPr bwMode="auto">
          <a:xfrm>
            <a:off x="47752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3017" name="Line 14"/>
          <p:cNvSpPr>
            <a:spLocks noChangeShapeType="1"/>
          </p:cNvSpPr>
          <p:nvPr/>
        </p:nvSpPr>
        <p:spPr bwMode="auto">
          <a:xfrm>
            <a:off x="5232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3018" name="Line 15"/>
          <p:cNvSpPr>
            <a:spLocks noChangeShapeType="1"/>
          </p:cNvSpPr>
          <p:nvPr/>
        </p:nvSpPr>
        <p:spPr bwMode="auto">
          <a:xfrm>
            <a:off x="5689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3019" name="Line 16"/>
          <p:cNvSpPr>
            <a:spLocks noChangeShapeType="1"/>
          </p:cNvSpPr>
          <p:nvPr/>
        </p:nvSpPr>
        <p:spPr bwMode="auto">
          <a:xfrm>
            <a:off x="61468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3020" name="Line 17"/>
          <p:cNvSpPr>
            <a:spLocks noChangeShapeType="1"/>
          </p:cNvSpPr>
          <p:nvPr/>
        </p:nvSpPr>
        <p:spPr bwMode="auto">
          <a:xfrm>
            <a:off x="66040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3021" name="Line 18"/>
          <p:cNvSpPr>
            <a:spLocks noChangeShapeType="1"/>
          </p:cNvSpPr>
          <p:nvPr/>
        </p:nvSpPr>
        <p:spPr bwMode="auto">
          <a:xfrm>
            <a:off x="70612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3022" name="Line 19"/>
          <p:cNvSpPr>
            <a:spLocks noChangeShapeType="1"/>
          </p:cNvSpPr>
          <p:nvPr/>
        </p:nvSpPr>
        <p:spPr bwMode="auto">
          <a:xfrm>
            <a:off x="7518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3023" name="Text Box 20"/>
          <p:cNvSpPr txBox="1">
            <a:spLocks noChangeArrowheads="1"/>
          </p:cNvSpPr>
          <p:nvPr/>
        </p:nvSpPr>
        <p:spPr bwMode="auto">
          <a:xfrm>
            <a:off x="73660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3024" name="Text Box 21"/>
          <p:cNvSpPr txBox="1">
            <a:spLocks noChangeArrowheads="1"/>
          </p:cNvSpPr>
          <p:nvPr/>
        </p:nvSpPr>
        <p:spPr bwMode="auto">
          <a:xfrm>
            <a:off x="3632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3025" name="Text Box 22"/>
          <p:cNvSpPr txBox="1">
            <a:spLocks noChangeArrowheads="1"/>
          </p:cNvSpPr>
          <p:nvPr/>
        </p:nvSpPr>
        <p:spPr bwMode="auto">
          <a:xfrm>
            <a:off x="4089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3026" name="Text Box 23"/>
          <p:cNvSpPr txBox="1">
            <a:spLocks noChangeArrowheads="1"/>
          </p:cNvSpPr>
          <p:nvPr/>
        </p:nvSpPr>
        <p:spPr bwMode="auto">
          <a:xfrm>
            <a:off x="4546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3027" name="Text Box 24"/>
          <p:cNvSpPr txBox="1">
            <a:spLocks noChangeArrowheads="1"/>
          </p:cNvSpPr>
          <p:nvPr/>
        </p:nvSpPr>
        <p:spPr bwMode="auto">
          <a:xfrm>
            <a:off x="5003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3028" name="Text Box 25"/>
          <p:cNvSpPr txBox="1">
            <a:spLocks noChangeArrowheads="1"/>
          </p:cNvSpPr>
          <p:nvPr/>
        </p:nvSpPr>
        <p:spPr bwMode="auto">
          <a:xfrm>
            <a:off x="5461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3029" name="Text Box 26"/>
          <p:cNvSpPr txBox="1">
            <a:spLocks noChangeArrowheads="1"/>
          </p:cNvSpPr>
          <p:nvPr/>
        </p:nvSpPr>
        <p:spPr bwMode="auto">
          <a:xfrm>
            <a:off x="5918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3030" name="Text Box 27"/>
          <p:cNvSpPr txBox="1">
            <a:spLocks noChangeArrowheads="1"/>
          </p:cNvSpPr>
          <p:nvPr/>
        </p:nvSpPr>
        <p:spPr bwMode="auto">
          <a:xfrm>
            <a:off x="6375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3031" name="Text Box 28"/>
          <p:cNvSpPr txBox="1">
            <a:spLocks noChangeArrowheads="1"/>
          </p:cNvSpPr>
          <p:nvPr/>
        </p:nvSpPr>
        <p:spPr bwMode="auto">
          <a:xfrm>
            <a:off x="6908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032" name="Line 29"/>
          <p:cNvSpPr>
            <a:spLocks noChangeShapeType="1"/>
          </p:cNvSpPr>
          <p:nvPr/>
        </p:nvSpPr>
        <p:spPr bwMode="auto">
          <a:xfrm flipH="1">
            <a:off x="1066800" y="4000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3033" name="Line 30"/>
          <p:cNvSpPr>
            <a:spLocks noChangeShapeType="1"/>
          </p:cNvSpPr>
          <p:nvPr/>
        </p:nvSpPr>
        <p:spPr bwMode="auto">
          <a:xfrm>
            <a:off x="6629400" y="1485900"/>
            <a:ext cx="838200" cy="57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3034" name="Line 31"/>
          <p:cNvSpPr>
            <a:spLocks noChangeShapeType="1"/>
          </p:cNvSpPr>
          <p:nvPr/>
        </p:nvSpPr>
        <p:spPr bwMode="auto">
          <a:xfrm>
            <a:off x="5867401" y="1428750"/>
            <a:ext cx="295275" cy="39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3035" name="Freeform 32"/>
          <p:cNvSpPr>
            <a:spLocks/>
          </p:cNvSpPr>
          <p:nvPr/>
        </p:nvSpPr>
        <p:spPr bwMode="auto">
          <a:xfrm>
            <a:off x="3124200" y="609600"/>
            <a:ext cx="5537200" cy="2990850"/>
          </a:xfrm>
          <a:custGeom>
            <a:avLst/>
            <a:gdLst>
              <a:gd name="T0" fmla="*/ 2147483647 w 3488"/>
              <a:gd name="T1" fmla="*/ 2147483647 h 2512"/>
              <a:gd name="T2" fmla="*/ 2147483647 w 3488"/>
              <a:gd name="T3" fmla="*/ 2147483647 h 2512"/>
              <a:gd name="T4" fmla="*/ 2147483647 w 3488"/>
              <a:gd name="T5" fmla="*/ 2147483647 h 2512"/>
              <a:gd name="T6" fmla="*/ 2147483647 w 3488"/>
              <a:gd name="T7" fmla="*/ 2147483647 h 2512"/>
              <a:gd name="T8" fmla="*/ 2147483647 w 3488"/>
              <a:gd name="T9" fmla="*/ 2147483647 h 2512"/>
              <a:gd name="T10" fmla="*/ 2147483647 w 3488"/>
              <a:gd name="T11" fmla="*/ 2147483647 h 2512"/>
              <a:gd name="T12" fmla="*/ 2147483647 w 3488"/>
              <a:gd name="T13" fmla="*/ 2147483647 h 2512"/>
              <a:gd name="T14" fmla="*/ 2147483647 w 3488"/>
              <a:gd name="T15" fmla="*/ 2147483647 h 2512"/>
              <a:gd name="T16" fmla="*/ 2147483647 w 3488"/>
              <a:gd name="T17" fmla="*/ 2147483647 h 2512"/>
              <a:gd name="T18" fmla="*/ 2147483647 w 3488"/>
              <a:gd name="T19" fmla="*/ 2147483647 h 2512"/>
              <a:gd name="T20" fmla="*/ 2147483647 w 3488"/>
              <a:gd name="T21" fmla="*/ 2147483647 h 2512"/>
              <a:gd name="T22" fmla="*/ 2147483647 w 3488"/>
              <a:gd name="T23" fmla="*/ 2147483647 h 2512"/>
              <a:gd name="T24" fmla="*/ 2147483647 w 3488"/>
              <a:gd name="T25" fmla="*/ 2147483647 h 2512"/>
              <a:gd name="T26" fmla="*/ 2147483647 w 3488"/>
              <a:gd name="T27" fmla="*/ 2147483647 h 2512"/>
              <a:gd name="T28" fmla="*/ 2147483647 w 3488"/>
              <a:gd name="T29" fmla="*/ 2147483647 h 2512"/>
              <a:gd name="T30" fmla="*/ 2147483647 w 3488"/>
              <a:gd name="T31" fmla="*/ 2147483647 h 2512"/>
              <a:gd name="T32" fmla="*/ 2147483647 w 3488"/>
              <a:gd name="T33" fmla="*/ 2147483647 h 2512"/>
              <a:gd name="T34" fmla="*/ 2147483647 w 3488"/>
              <a:gd name="T35" fmla="*/ 2147483647 h 25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488"/>
              <a:gd name="T55" fmla="*/ 0 h 2512"/>
              <a:gd name="T56" fmla="*/ 3488 w 3488"/>
              <a:gd name="T57" fmla="*/ 2512 h 25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488" h="2512">
                <a:moveTo>
                  <a:pt x="2208" y="736"/>
                </a:moveTo>
                <a:cubicBezTo>
                  <a:pt x="2204" y="644"/>
                  <a:pt x="2200" y="552"/>
                  <a:pt x="2112" y="448"/>
                </a:cubicBezTo>
                <a:cubicBezTo>
                  <a:pt x="2024" y="344"/>
                  <a:pt x="1872" y="176"/>
                  <a:pt x="1680" y="112"/>
                </a:cubicBezTo>
                <a:cubicBezTo>
                  <a:pt x="1488" y="48"/>
                  <a:pt x="1216" y="0"/>
                  <a:pt x="960" y="64"/>
                </a:cubicBezTo>
                <a:cubicBezTo>
                  <a:pt x="704" y="128"/>
                  <a:pt x="288" y="344"/>
                  <a:pt x="144" y="496"/>
                </a:cubicBezTo>
                <a:cubicBezTo>
                  <a:pt x="0" y="648"/>
                  <a:pt x="80" y="784"/>
                  <a:pt x="96" y="976"/>
                </a:cubicBezTo>
                <a:cubicBezTo>
                  <a:pt x="112" y="1168"/>
                  <a:pt x="136" y="1456"/>
                  <a:pt x="240" y="1648"/>
                </a:cubicBezTo>
                <a:cubicBezTo>
                  <a:pt x="344" y="1840"/>
                  <a:pt x="576" y="2016"/>
                  <a:pt x="720" y="2128"/>
                </a:cubicBezTo>
                <a:cubicBezTo>
                  <a:pt x="864" y="2240"/>
                  <a:pt x="928" y="2264"/>
                  <a:pt x="1104" y="2320"/>
                </a:cubicBezTo>
                <a:cubicBezTo>
                  <a:pt x="1280" y="2376"/>
                  <a:pt x="1568" y="2440"/>
                  <a:pt x="1776" y="2464"/>
                </a:cubicBezTo>
                <a:cubicBezTo>
                  <a:pt x="1984" y="2488"/>
                  <a:pt x="2160" y="2512"/>
                  <a:pt x="2352" y="2464"/>
                </a:cubicBezTo>
                <a:cubicBezTo>
                  <a:pt x="2544" y="2416"/>
                  <a:pt x="2776" y="2288"/>
                  <a:pt x="2928" y="2176"/>
                </a:cubicBezTo>
                <a:cubicBezTo>
                  <a:pt x="3080" y="2064"/>
                  <a:pt x="3176" y="1928"/>
                  <a:pt x="3264" y="1792"/>
                </a:cubicBezTo>
                <a:cubicBezTo>
                  <a:pt x="3352" y="1656"/>
                  <a:pt x="3424" y="1496"/>
                  <a:pt x="3456" y="1360"/>
                </a:cubicBezTo>
                <a:cubicBezTo>
                  <a:pt x="3488" y="1224"/>
                  <a:pt x="3488" y="1064"/>
                  <a:pt x="3456" y="976"/>
                </a:cubicBezTo>
                <a:cubicBezTo>
                  <a:pt x="3424" y="888"/>
                  <a:pt x="3304" y="800"/>
                  <a:pt x="3264" y="832"/>
                </a:cubicBezTo>
                <a:cubicBezTo>
                  <a:pt x="3224" y="864"/>
                  <a:pt x="3224" y="1040"/>
                  <a:pt x="3216" y="1168"/>
                </a:cubicBezTo>
                <a:cubicBezTo>
                  <a:pt x="3208" y="1296"/>
                  <a:pt x="3212" y="1448"/>
                  <a:pt x="3216" y="1600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3036" name="Oval 33"/>
          <p:cNvSpPr>
            <a:spLocks noChangeArrowheads="1"/>
          </p:cNvSpPr>
          <p:nvPr/>
        </p:nvSpPr>
        <p:spPr bwMode="auto">
          <a:xfrm>
            <a:off x="6619876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3037" name="Oval 34"/>
          <p:cNvSpPr>
            <a:spLocks noChangeArrowheads="1"/>
          </p:cNvSpPr>
          <p:nvPr/>
        </p:nvSpPr>
        <p:spPr bwMode="auto">
          <a:xfrm>
            <a:off x="7086600" y="1428750"/>
            <a:ext cx="457200" cy="122238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3038" name="AutoShape 3"/>
          <p:cNvSpPr>
            <a:spLocks noChangeArrowheads="1"/>
          </p:cNvSpPr>
          <p:nvPr/>
        </p:nvSpPr>
        <p:spPr bwMode="auto">
          <a:xfrm rot="-5066433">
            <a:off x="7115176" y="109538"/>
            <a:ext cx="66675" cy="2819400"/>
          </a:xfrm>
          <a:prstGeom prst="flowChartExtract">
            <a:avLst/>
          </a:prstGeom>
          <a:solidFill>
            <a:schemeClr val="tx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3039" name="Oval 4"/>
          <p:cNvSpPr>
            <a:spLocks noChangeArrowheads="1"/>
          </p:cNvSpPr>
          <p:nvPr/>
        </p:nvSpPr>
        <p:spPr bwMode="auto">
          <a:xfrm rot="333567">
            <a:off x="8097838" y="1573213"/>
            <a:ext cx="457200" cy="555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3040" name="Rectangle 35"/>
          <p:cNvSpPr>
            <a:spLocks noChangeArrowheads="1"/>
          </p:cNvSpPr>
          <p:nvPr/>
        </p:nvSpPr>
        <p:spPr bwMode="auto">
          <a:xfrm>
            <a:off x="6149975" y="1428750"/>
            <a:ext cx="457200" cy="2857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3041" name="Line 7"/>
          <p:cNvSpPr>
            <a:spLocks noChangeShapeType="1"/>
          </p:cNvSpPr>
          <p:nvPr/>
        </p:nvSpPr>
        <p:spPr bwMode="auto">
          <a:xfrm>
            <a:off x="1422400" y="1485900"/>
            <a:ext cx="642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6745527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f942a9486ec68153575dc78a42d480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2686050"/>
            <a:ext cx="5638800" cy="314325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4953000" y="1257300"/>
            <a:ext cx="3200400" cy="1885950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cháu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 ^^</a:t>
            </a:r>
          </a:p>
        </p:txBody>
      </p:sp>
      <p:sp>
        <p:nvSpPr>
          <p:cNvPr id="6" name="Oval 5"/>
          <p:cNvSpPr/>
          <p:nvPr/>
        </p:nvSpPr>
        <p:spPr>
          <a:xfrm>
            <a:off x="4191000" y="3429000"/>
            <a:ext cx="228600" cy="17145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72000" y="3086100"/>
            <a:ext cx="381000" cy="228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62400" y="3714750"/>
            <a:ext cx="228600" cy="1143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5638801" y="2343150"/>
            <a:ext cx="1569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PLAY</a:t>
            </a:r>
          </a:p>
        </p:txBody>
      </p:sp>
      <p:sp>
        <p:nvSpPr>
          <p:cNvPr id="2" name="Oval 1"/>
          <p:cNvSpPr/>
          <p:nvPr/>
        </p:nvSpPr>
        <p:spPr>
          <a:xfrm>
            <a:off x="67490" y="57150"/>
            <a:ext cx="336151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 KHỞI ĐỘNG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022351" y="400050"/>
            <a:ext cx="6911975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4035" name="Line 4"/>
          <p:cNvSpPr>
            <a:spLocks noChangeShapeType="1"/>
          </p:cNvSpPr>
          <p:nvPr/>
        </p:nvSpPr>
        <p:spPr bwMode="auto">
          <a:xfrm>
            <a:off x="1422400" y="1485900"/>
            <a:ext cx="64262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4036" name="Line 5"/>
          <p:cNvSpPr>
            <a:spLocks noChangeShapeType="1"/>
          </p:cNvSpPr>
          <p:nvPr/>
        </p:nvSpPr>
        <p:spPr bwMode="auto">
          <a:xfrm>
            <a:off x="27940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30988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4038" name="Line 7"/>
          <p:cNvSpPr>
            <a:spLocks noChangeShapeType="1"/>
          </p:cNvSpPr>
          <p:nvPr/>
        </p:nvSpPr>
        <p:spPr bwMode="auto">
          <a:xfrm>
            <a:off x="33464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4039" name="Line 8"/>
          <p:cNvSpPr>
            <a:spLocks noChangeShapeType="1"/>
          </p:cNvSpPr>
          <p:nvPr/>
        </p:nvSpPr>
        <p:spPr bwMode="auto">
          <a:xfrm>
            <a:off x="38258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4040" name="Line 9"/>
          <p:cNvSpPr>
            <a:spLocks noChangeShapeType="1"/>
          </p:cNvSpPr>
          <p:nvPr/>
        </p:nvSpPr>
        <p:spPr bwMode="auto">
          <a:xfrm>
            <a:off x="43053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4041" name="Line 10"/>
          <p:cNvSpPr>
            <a:spLocks noChangeShapeType="1"/>
          </p:cNvSpPr>
          <p:nvPr/>
        </p:nvSpPr>
        <p:spPr bwMode="auto">
          <a:xfrm>
            <a:off x="47752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4042" name="Line 11"/>
          <p:cNvSpPr>
            <a:spLocks noChangeShapeType="1"/>
          </p:cNvSpPr>
          <p:nvPr/>
        </p:nvSpPr>
        <p:spPr bwMode="auto">
          <a:xfrm>
            <a:off x="5232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4043" name="Line 12"/>
          <p:cNvSpPr>
            <a:spLocks noChangeShapeType="1"/>
          </p:cNvSpPr>
          <p:nvPr/>
        </p:nvSpPr>
        <p:spPr bwMode="auto">
          <a:xfrm>
            <a:off x="5689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4044" name="Line 13"/>
          <p:cNvSpPr>
            <a:spLocks noChangeShapeType="1"/>
          </p:cNvSpPr>
          <p:nvPr/>
        </p:nvSpPr>
        <p:spPr bwMode="auto">
          <a:xfrm>
            <a:off x="61468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4045" name="Line 14"/>
          <p:cNvSpPr>
            <a:spLocks noChangeShapeType="1"/>
          </p:cNvSpPr>
          <p:nvPr/>
        </p:nvSpPr>
        <p:spPr bwMode="auto">
          <a:xfrm>
            <a:off x="66040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4046" name="Line 15"/>
          <p:cNvSpPr>
            <a:spLocks noChangeShapeType="1"/>
          </p:cNvSpPr>
          <p:nvPr/>
        </p:nvSpPr>
        <p:spPr bwMode="auto">
          <a:xfrm>
            <a:off x="70612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4047" name="Line 16"/>
          <p:cNvSpPr>
            <a:spLocks noChangeShapeType="1"/>
          </p:cNvSpPr>
          <p:nvPr/>
        </p:nvSpPr>
        <p:spPr bwMode="auto">
          <a:xfrm>
            <a:off x="7518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4048" name="Text Box 17"/>
          <p:cNvSpPr txBox="1">
            <a:spLocks noChangeArrowheads="1"/>
          </p:cNvSpPr>
          <p:nvPr/>
        </p:nvSpPr>
        <p:spPr bwMode="auto">
          <a:xfrm>
            <a:off x="73660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049" name="Text Box 18"/>
          <p:cNvSpPr txBox="1">
            <a:spLocks noChangeArrowheads="1"/>
          </p:cNvSpPr>
          <p:nvPr/>
        </p:nvSpPr>
        <p:spPr bwMode="auto">
          <a:xfrm>
            <a:off x="3632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4050" name="Text Box 19"/>
          <p:cNvSpPr txBox="1">
            <a:spLocks noChangeArrowheads="1"/>
          </p:cNvSpPr>
          <p:nvPr/>
        </p:nvSpPr>
        <p:spPr bwMode="auto">
          <a:xfrm>
            <a:off x="4089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4051" name="Text Box 20"/>
          <p:cNvSpPr txBox="1">
            <a:spLocks noChangeArrowheads="1"/>
          </p:cNvSpPr>
          <p:nvPr/>
        </p:nvSpPr>
        <p:spPr bwMode="auto">
          <a:xfrm>
            <a:off x="4546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4052" name="Text Box 21"/>
          <p:cNvSpPr txBox="1">
            <a:spLocks noChangeArrowheads="1"/>
          </p:cNvSpPr>
          <p:nvPr/>
        </p:nvSpPr>
        <p:spPr bwMode="auto">
          <a:xfrm>
            <a:off x="5003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4053" name="Text Box 22"/>
          <p:cNvSpPr txBox="1">
            <a:spLocks noChangeArrowheads="1"/>
          </p:cNvSpPr>
          <p:nvPr/>
        </p:nvSpPr>
        <p:spPr bwMode="auto">
          <a:xfrm>
            <a:off x="5461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4054" name="Text Box 23"/>
          <p:cNvSpPr txBox="1">
            <a:spLocks noChangeArrowheads="1"/>
          </p:cNvSpPr>
          <p:nvPr/>
        </p:nvSpPr>
        <p:spPr bwMode="auto">
          <a:xfrm>
            <a:off x="5918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4055" name="Text Box 24"/>
          <p:cNvSpPr txBox="1">
            <a:spLocks noChangeArrowheads="1"/>
          </p:cNvSpPr>
          <p:nvPr/>
        </p:nvSpPr>
        <p:spPr bwMode="auto">
          <a:xfrm>
            <a:off x="6375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4056" name="Text Box 25"/>
          <p:cNvSpPr txBox="1">
            <a:spLocks noChangeArrowheads="1"/>
          </p:cNvSpPr>
          <p:nvPr/>
        </p:nvSpPr>
        <p:spPr bwMode="auto">
          <a:xfrm>
            <a:off x="6908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4057" name="Line 26"/>
          <p:cNvSpPr>
            <a:spLocks noChangeShapeType="1"/>
          </p:cNvSpPr>
          <p:nvPr/>
        </p:nvSpPr>
        <p:spPr bwMode="auto">
          <a:xfrm flipH="1">
            <a:off x="1066800" y="4000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grpSp>
        <p:nvGrpSpPr>
          <p:cNvPr id="44058" name="Group 27"/>
          <p:cNvGrpSpPr>
            <a:grpSpLocks/>
          </p:cNvGrpSpPr>
          <p:nvPr/>
        </p:nvGrpSpPr>
        <p:grpSpPr bwMode="auto">
          <a:xfrm rot="-371461">
            <a:off x="3327400" y="1323975"/>
            <a:ext cx="2819400" cy="255588"/>
            <a:chOff x="1776" y="3072"/>
            <a:chExt cx="1776" cy="214"/>
          </a:xfrm>
        </p:grpSpPr>
        <p:sp>
          <p:nvSpPr>
            <p:cNvPr id="44062" name="AutoShape 28"/>
            <p:cNvSpPr>
              <a:spLocks noChangeArrowheads="1"/>
            </p:cNvSpPr>
            <p:nvPr/>
          </p:nvSpPr>
          <p:spPr bwMode="auto">
            <a:xfrm rot="-4627610">
              <a:off x="2636" y="2210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44063" name="Oval 29"/>
            <p:cNvSpPr>
              <a:spLocks noChangeArrowheads="1"/>
            </p:cNvSpPr>
            <p:nvPr/>
          </p:nvSpPr>
          <p:spPr bwMode="auto">
            <a:xfrm rot="772390">
              <a:off x="3244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</p:grpSp>
      <p:sp>
        <p:nvSpPr>
          <p:cNvPr id="44059" name="Freeform 30"/>
          <p:cNvSpPr>
            <a:spLocks/>
          </p:cNvSpPr>
          <p:nvPr/>
        </p:nvSpPr>
        <p:spPr bwMode="auto">
          <a:xfrm>
            <a:off x="1905000" y="685800"/>
            <a:ext cx="4775200" cy="3028950"/>
          </a:xfrm>
          <a:custGeom>
            <a:avLst/>
            <a:gdLst>
              <a:gd name="T0" fmla="*/ 2147483647 w 3008"/>
              <a:gd name="T1" fmla="*/ 2147483647 h 2560"/>
              <a:gd name="T2" fmla="*/ 2147483647 w 3008"/>
              <a:gd name="T3" fmla="*/ 2147483647 h 2560"/>
              <a:gd name="T4" fmla="*/ 2147483647 w 3008"/>
              <a:gd name="T5" fmla="*/ 2147483647 h 2560"/>
              <a:gd name="T6" fmla="*/ 2147483647 w 3008"/>
              <a:gd name="T7" fmla="*/ 2147483647 h 2560"/>
              <a:gd name="T8" fmla="*/ 2147483647 w 3008"/>
              <a:gd name="T9" fmla="*/ 2147483647 h 2560"/>
              <a:gd name="T10" fmla="*/ 2147483647 w 3008"/>
              <a:gd name="T11" fmla="*/ 2147483647 h 2560"/>
              <a:gd name="T12" fmla="*/ 2147483647 w 3008"/>
              <a:gd name="T13" fmla="*/ 2147483647 h 2560"/>
              <a:gd name="T14" fmla="*/ 2147483647 w 3008"/>
              <a:gd name="T15" fmla="*/ 2147483647 h 2560"/>
              <a:gd name="T16" fmla="*/ 2147483647 w 3008"/>
              <a:gd name="T17" fmla="*/ 2147483647 h 2560"/>
              <a:gd name="T18" fmla="*/ 2147483647 w 3008"/>
              <a:gd name="T19" fmla="*/ 2147483647 h 2560"/>
              <a:gd name="T20" fmla="*/ 2147483647 w 3008"/>
              <a:gd name="T21" fmla="*/ 2147483647 h 2560"/>
              <a:gd name="T22" fmla="*/ 2147483647 w 3008"/>
              <a:gd name="T23" fmla="*/ 2147483647 h 2560"/>
              <a:gd name="T24" fmla="*/ 2147483647 w 3008"/>
              <a:gd name="T25" fmla="*/ 2147483647 h 2560"/>
              <a:gd name="T26" fmla="*/ 2147483647 w 3008"/>
              <a:gd name="T27" fmla="*/ 2147483647 h 2560"/>
              <a:gd name="T28" fmla="*/ 2147483647 w 3008"/>
              <a:gd name="T29" fmla="*/ 2147483647 h 2560"/>
              <a:gd name="T30" fmla="*/ 2147483647 w 3008"/>
              <a:gd name="T31" fmla="*/ 2147483647 h 2560"/>
              <a:gd name="T32" fmla="*/ 2147483647 w 3008"/>
              <a:gd name="T33" fmla="*/ 2147483647 h 2560"/>
              <a:gd name="T34" fmla="*/ 2147483647 w 3008"/>
              <a:gd name="T35" fmla="*/ 2147483647 h 2560"/>
              <a:gd name="T36" fmla="*/ 2147483647 w 3008"/>
              <a:gd name="T37" fmla="*/ 2147483647 h 2560"/>
              <a:gd name="T38" fmla="*/ 2147483647 w 3008"/>
              <a:gd name="T39" fmla="*/ 2147483647 h 25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008"/>
              <a:gd name="T61" fmla="*/ 0 h 2560"/>
              <a:gd name="T62" fmla="*/ 3008 w 3008"/>
              <a:gd name="T63" fmla="*/ 2560 h 256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008" h="2560">
                <a:moveTo>
                  <a:pt x="2912" y="640"/>
                </a:moveTo>
                <a:cubicBezTo>
                  <a:pt x="2880" y="576"/>
                  <a:pt x="2848" y="512"/>
                  <a:pt x="2816" y="448"/>
                </a:cubicBezTo>
                <a:cubicBezTo>
                  <a:pt x="2784" y="384"/>
                  <a:pt x="2792" y="320"/>
                  <a:pt x="2720" y="256"/>
                </a:cubicBezTo>
                <a:cubicBezTo>
                  <a:pt x="2648" y="192"/>
                  <a:pt x="2544" y="104"/>
                  <a:pt x="2384" y="64"/>
                </a:cubicBezTo>
                <a:cubicBezTo>
                  <a:pt x="2224" y="24"/>
                  <a:pt x="1944" y="24"/>
                  <a:pt x="1760" y="16"/>
                </a:cubicBezTo>
                <a:cubicBezTo>
                  <a:pt x="1576" y="8"/>
                  <a:pt x="1472" y="0"/>
                  <a:pt x="1280" y="16"/>
                </a:cubicBezTo>
                <a:cubicBezTo>
                  <a:pt x="1088" y="32"/>
                  <a:pt x="784" y="32"/>
                  <a:pt x="608" y="112"/>
                </a:cubicBezTo>
                <a:cubicBezTo>
                  <a:pt x="432" y="192"/>
                  <a:pt x="312" y="368"/>
                  <a:pt x="224" y="496"/>
                </a:cubicBezTo>
                <a:cubicBezTo>
                  <a:pt x="136" y="624"/>
                  <a:pt x="96" y="696"/>
                  <a:pt x="80" y="880"/>
                </a:cubicBezTo>
                <a:cubicBezTo>
                  <a:pt x="64" y="1064"/>
                  <a:pt x="0" y="1344"/>
                  <a:pt x="128" y="1600"/>
                </a:cubicBezTo>
                <a:cubicBezTo>
                  <a:pt x="256" y="1856"/>
                  <a:pt x="648" y="2272"/>
                  <a:pt x="848" y="2416"/>
                </a:cubicBezTo>
                <a:cubicBezTo>
                  <a:pt x="1048" y="2560"/>
                  <a:pt x="1152" y="2456"/>
                  <a:pt x="1328" y="2464"/>
                </a:cubicBezTo>
                <a:cubicBezTo>
                  <a:pt x="1504" y="2472"/>
                  <a:pt x="1696" y="2512"/>
                  <a:pt x="1904" y="2464"/>
                </a:cubicBezTo>
                <a:cubicBezTo>
                  <a:pt x="2112" y="2416"/>
                  <a:pt x="2432" y="2272"/>
                  <a:pt x="2576" y="2176"/>
                </a:cubicBezTo>
                <a:cubicBezTo>
                  <a:pt x="2720" y="2080"/>
                  <a:pt x="2720" y="1984"/>
                  <a:pt x="2768" y="1888"/>
                </a:cubicBezTo>
                <a:cubicBezTo>
                  <a:pt x="2816" y="1792"/>
                  <a:pt x="2840" y="1712"/>
                  <a:pt x="2864" y="1600"/>
                </a:cubicBezTo>
                <a:cubicBezTo>
                  <a:pt x="2888" y="1488"/>
                  <a:pt x="2896" y="1328"/>
                  <a:pt x="2912" y="1216"/>
                </a:cubicBezTo>
                <a:cubicBezTo>
                  <a:pt x="2928" y="1104"/>
                  <a:pt x="2952" y="992"/>
                  <a:pt x="2960" y="928"/>
                </a:cubicBezTo>
                <a:cubicBezTo>
                  <a:pt x="2968" y="864"/>
                  <a:pt x="2952" y="872"/>
                  <a:pt x="2960" y="832"/>
                </a:cubicBezTo>
                <a:cubicBezTo>
                  <a:pt x="2968" y="792"/>
                  <a:pt x="3000" y="712"/>
                  <a:pt x="3008" y="688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4060" name="Oval 31"/>
          <p:cNvSpPr>
            <a:spLocks noChangeArrowheads="1"/>
          </p:cNvSpPr>
          <p:nvPr/>
        </p:nvSpPr>
        <p:spPr bwMode="auto">
          <a:xfrm>
            <a:off x="6604000" y="1428751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4061" name="Oval 32"/>
          <p:cNvSpPr>
            <a:spLocks noChangeArrowheads="1"/>
          </p:cNvSpPr>
          <p:nvPr/>
        </p:nvSpPr>
        <p:spPr bwMode="auto">
          <a:xfrm>
            <a:off x="7086600" y="1428750"/>
            <a:ext cx="457200" cy="122238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63379032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044576" y="400050"/>
            <a:ext cx="688975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5059" name="Line 4"/>
          <p:cNvSpPr>
            <a:spLocks noChangeShapeType="1"/>
          </p:cNvSpPr>
          <p:nvPr/>
        </p:nvSpPr>
        <p:spPr bwMode="auto">
          <a:xfrm>
            <a:off x="1422400" y="1485900"/>
            <a:ext cx="642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5060" name="Line 5"/>
          <p:cNvSpPr>
            <a:spLocks noChangeShapeType="1"/>
          </p:cNvSpPr>
          <p:nvPr/>
        </p:nvSpPr>
        <p:spPr bwMode="auto">
          <a:xfrm>
            <a:off x="27940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5061" name="Text Box 6"/>
          <p:cNvSpPr txBox="1">
            <a:spLocks noChangeArrowheads="1"/>
          </p:cNvSpPr>
          <p:nvPr/>
        </p:nvSpPr>
        <p:spPr bwMode="auto">
          <a:xfrm>
            <a:off x="30988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5062" name="Line 7"/>
          <p:cNvSpPr>
            <a:spLocks noChangeShapeType="1"/>
          </p:cNvSpPr>
          <p:nvPr/>
        </p:nvSpPr>
        <p:spPr bwMode="auto">
          <a:xfrm>
            <a:off x="33464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5063" name="Line 8"/>
          <p:cNvSpPr>
            <a:spLocks noChangeShapeType="1"/>
          </p:cNvSpPr>
          <p:nvPr/>
        </p:nvSpPr>
        <p:spPr bwMode="auto">
          <a:xfrm>
            <a:off x="38258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5064" name="Line 9"/>
          <p:cNvSpPr>
            <a:spLocks noChangeShapeType="1"/>
          </p:cNvSpPr>
          <p:nvPr/>
        </p:nvSpPr>
        <p:spPr bwMode="auto">
          <a:xfrm>
            <a:off x="43053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5065" name="Line 10"/>
          <p:cNvSpPr>
            <a:spLocks noChangeShapeType="1"/>
          </p:cNvSpPr>
          <p:nvPr/>
        </p:nvSpPr>
        <p:spPr bwMode="auto">
          <a:xfrm>
            <a:off x="47752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5066" name="Line 11"/>
          <p:cNvSpPr>
            <a:spLocks noChangeShapeType="1"/>
          </p:cNvSpPr>
          <p:nvPr/>
        </p:nvSpPr>
        <p:spPr bwMode="auto">
          <a:xfrm>
            <a:off x="5232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5067" name="Line 12"/>
          <p:cNvSpPr>
            <a:spLocks noChangeShapeType="1"/>
          </p:cNvSpPr>
          <p:nvPr/>
        </p:nvSpPr>
        <p:spPr bwMode="auto">
          <a:xfrm>
            <a:off x="5689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5068" name="Line 13"/>
          <p:cNvSpPr>
            <a:spLocks noChangeShapeType="1"/>
          </p:cNvSpPr>
          <p:nvPr/>
        </p:nvSpPr>
        <p:spPr bwMode="auto">
          <a:xfrm>
            <a:off x="61468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5069" name="Line 14"/>
          <p:cNvSpPr>
            <a:spLocks noChangeShapeType="1"/>
          </p:cNvSpPr>
          <p:nvPr/>
        </p:nvSpPr>
        <p:spPr bwMode="auto">
          <a:xfrm>
            <a:off x="66040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5070" name="Line 15"/>
          <p:cNvSpPr>
            <a:spLocks noChangeShapeType="1"/>
          </p:cNvSpPr>
          <p:nvPr/>
        </p:nvSpPr>
        <p:spPr bwMode="auto">
          <a:xfrm>
            <a:off x="70612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5071" name="Line 16"/>
          <p:cNvSpPr>
            <a:spLocks noChangeShapeType="1"/>
          </p:cNvSpPr>
          <p:nvPr/>
        </p:nvSpPr>
        <p:spPr bwMode="auto">
          <a:xfrm>
            <a:off x="7518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5072" name="Text Box 17"/>
          <p:cNvSpPr txBox="1">
            <a:spLocks noChangeArrowheads="1"/>
          </p:cNvSpPr>
          <p:nvPr/>
        </p:nvSpPr>
        <p:spPr bwMode="auto">
          <a:xfrm>
            <a:off x="73660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5073" name="Text Box 18"/>
          <p:cNvSpPr txBox="1">
            <a:spLocks noChangeArrowheads="1"/>
          </p:cNvSpPr>
          <p:nvPr/>
        </p:nvSpPr>
        <p:spPr bwMode="auto">
          <a:xfrm>
            <a:off x="3632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5074" name="Text Box 19"/>
          <p:cNvSpPr txBox="1">
            <a:spLocks noChangeArrowheads="1"/>
          </p:cNvSpPr>
          <p:nvPr/>
        </p:nvSpPr>
        <p:spPr bwMode="auto">
          <a:xfrm>
            <a:off x="4089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5075" name="Text Box 20"/>
          <p:cNvSpPr txBox="1">
            <a:spLocks noChangeArrowheads="1"/>
          </p:cNvSpPr>
          <p:nvPr/>
        </p:nvSpPr>
        <p:spPr bwMode="auto">
          <a:xfrm>
            <a:off x="4546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5076" name="Text Box 21"/>
          <p:cNvSpPr txBox="1">
            <a:spLocks noChangeArrowheads="1"/>
          </p:cNvSpPr>
          <p:nvPr/>
        </p:nvSpPr>
        <p:spPr bwMode="auto">
          <a:xfrm>
            <a:off x="5003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5077" name="Text Box 22"/>
          <p:cNvSpPr txBox="1">
            <a:spLocks noChangeArrowheads="1"/>
          </p:cNvSpPr>
          <p:nvPr/>
        </p:nvSpPr>
        <p:spPr bwMode="auto">
          <a:xfrm>
            <a:off x="5461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5078" name="Text Box 23"/>
          <p:cNvSpPr txBox="1">
            <a:spLocks noChangeArrowheads="1"/>
          </p:cNvSpPr>
          <p:nvPr/>
        </p:nvSpPr>
        <p:spPr bwMode="auto">
          <a:xfrm>
            <a:off x="5918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5079" name="Text Box 24"/>
          <p:cNvSpPr txBox="1">
            <a:spLocks noChangeArrowheads="1"/>
          </p:cNvSpPr>
          <p:nvPr/>
        </p:nvSpPr>
        <p:spPr bwMode="auto">
          <a:xfrm>
            <a:off x="6375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5080" name="Text Box 25"/>
          <p:cNvSpPr txBox="1">
            <a:spLocks noChangeArrowheads="1"/>
          </p:cNvSpPr>
          <p:nvPr/>
        </p:nvSpPr>
        <p:spPr bwMode="auto">
          <a:xfrm>
            <a:off x="6908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5081" name="Line 26"/>
          <p:cNvSpPr>
            <a:spLocks noChangeShapeType="1"/>
          </p:cNvSpPr>
          <p:nvPr/>
        </p:nvSpPr>
        <p:spPr bwMode="auto">
          <a:xfrm flipH="1">
            <a:off x="1066800" y="4000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grpSp>
        <p:nvGrpSpPr>
          <p:cNvPr id="45082" name="Group 27"/>
          <p:cNvGrpSpPr>
            <a:grpSpLocks/>
          </p:cNvGrpSpPr>
          <p:nvPr/>
        </p:nvGrpSpPr>
        <p:grpSpPr bwMode="auto">
          <a:xfrm rot="-371461">
            <a:off x="2209800" y="1200150"/>
            <a:ext cx="2819400" cy="255588"/>
            <a:chOff x="1776" y="3072"/>
            <a:chExt cx="1776" cy="214"/>
          </a:xfrm>
        </p:grpSpPr>
        <p:sp>
          <p:nvSpPr>
            <p:cNvPr id="45088" name="AutoShape 28"/>
            <p:cNvSpPr>
              <a:spLocks noChangeArrowheads="1"/>
            </p:cNvSpPr>
            <p:nvPr/>
          </p:nvSpPr>
          <p:spPr bwMode="auto">
            <a:xfrm rot="-4627610">
              <a:off x="2636" y="2210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45089" name="Oval 29"/>
            <p:cNvSpPr>
              <a:spLocks noChangeArrowheads="1"/>
            </p:cNvSpPr>
            <p:nvPr/>
          </p:nvSpPr>
          <p:spPr bwMode="auto">
            <a:xfrm rot="772390">
              <a:off x="3244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</p:grpSp>
      <p:sp>
        <p:nvSpPr>
          <p:cNvPr id="45083" name="Freeform 30"/>
          <p:cNvSpPr>
            <a:spLocks/>
          </p:cNvSpPr>
          <p:nvPr/>
        </p:nvSpPr>
        <p:spPr bwMode="auto">
          <a:xfrm>
            <a:off x="2768600" y="485775"/>
            <a:ext cx="3873500" cy="2895600"/>
          </a:xfrm>
          <a:custGeom>
            <a:avLst/>
            <a:gdLst>
              <a:gd name="T0" fmla="*/ 2147483647 w 2440"/>
              <a:gd name="T1" fmla="*/ 2147483647 h 2432"/>
              <a:gd name="T2" fmla="*/ 2147483647 w 2440"/>
              <a:gd name="T3" fmla="*/ 2147483647 h 2432"/>
              <a:gd name="T4" fmla="*/ 2147483647 w 2440"/>
              <a:gd name="T5" fmla="*/ 2147483647 h 2432"/>
              <a:gd name="T6" fmla="*/ 2147483647 w 2440"/>
              <a:gd name="T7" fmla="*/ 2147483647 h 2432"/>
              <a:gd name="T8" fmla="*/ 2147483647 w 2440"/>
              <a:gd name="T9" fmla="*/ 2147483647 h 2432"/>
              <a:gd name="T10" fmla="*/ 2147483647 w 2440"/>
              <a:gd name="T11" fmla="*/ 2147483647 h 2432"/>
              <a:gd name="T12" fmla="*/ 2147483647 w 2440"/>
              <a:gd name="T13" fmla="*/ 2147483647 h 2432"/>
              <a:gd name="T14" fmla="*/ 2147483647 w 2440"/>
              <a:gd name="T15" fmla="*/ 2147483647 h 2432"/>
              <a:gd name="T16" fmla="*/ 2147483647 w 2440"/>
              <a:gd name="T17" fmla="*/ 2147483647 h 2432"/>
              <a:gd name="T18" fmla="*/ 2147483647 w 2440"/>
              <a:gd name="T19" fmla="*/ 2147483647 h 2432"/>
              <a:gd name="T20" fmla="*/ 2147483647 w 2440"/>
              <a:gd name="T21" fmla="*/ 2147483647 h 2432"/>
              <a:gd name="T22" fmla="*/ 2147483647 w 2440"/>
              <a:gd name="T23" fmla="*/ 2147483647 h 2432"/>
              <a:gd name="T24" fmla="*/ 2147483647 w 2440"/>
              <a:gd name="T25" fmla="*/ 2147483647 h 2432"/>
              <a:gd name="T26" fmla="*/ 2147483647 w 2440"/>
              <a:gd name="T27" fmla="*/ 2147483647 h 2432"/>
              <a:gd name="T28" fmla="*/ 2147483647 w 2440"/>
              <a:gd name="T29" fmla="*/ 2147483647 h 2432"/>
              <a:gd name="T30" fmla="*/ 2147483647 w 2440"/>
              <a:gd name="T31" fmla="*/ 2147483647 h 2432"/>
              <a:gd name="T32" fmla="*/ 2147483647 w 2440"/>
              <a:gd name="T33" fmla="*/ 2147483647 h 2432"/>
              <a:gd name="T34" fmla="*/ 2147483647 w 2440"/>
              <a:gd name="T35" fmla="*/ 2147483647 h 2432"/>
              <a:gd name="T36" fmla="*/ 2147483647 w 2440"/>
              <a:gd name="T37" fmla="*/ 2147483647 h 2432"/>
              <a:gd name="T38" fmla="*/ 2147483647 w 2440"/>
              <a:gd name="T39" fmla="*/ 2147483647 h 243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440"/>
              <a:gd name="T61" fmla="*/ 0 h 2432"/>
              <a:gd name="T62" fmla="*/ 2440 w 2440"/>
              <a:gd name="T63" fmla="*/ 2432 h 243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440" h="2432">
                <a:moveTo>
                  <a:pt x="2432" y="840"/>
                </a:moveTo>
                <a:cubicBezTo>
                  <a:pt x="2424" y="784"/>
                  <a:pt x="2368" y="712"/>
                  <a:pt x="2336" y="648"/>
                </a:cubicBezTo>
                <a:cubicBezTo>
                  <a:pt x="2304" y="584"/>
                  <a:pt x="2280" y="544"/>
                  <a:pt x="2240" y="456"/>
                </a:cubicBezTo>
                <a:cubicBezTo>
                  <a:pt x="2200" y="368"/>
                  <a:pt x="2168" y="192"/>
                  <a:pt x="2096" y="120"/>
                </a:cubicBezTo>
                <a:cubicBezTo>
                  <a:pt x="2024" y="48"/>
                  <a:pt x="1960" y="40"/>
                  <a:pt x="1808" y="24"/>
                </a:cubicBezTo>
                <a:cubicBezTo>
                  <a:pt x="1656" y="8"/>
                  <a:pt x="1376" y="0"/>
                  <a:pt x="1184" y="24"/>
                </a:cubicBezTo>
                <a:cubicBezTo>
                  <a:pt x="992" y="48"/>
                  <a:pt x="824" y="104"/>
                  <a:pt x="656" y="168"/>
                </a:cubicBezTo>
                <a:cubicBezTo>
                  <a:pt x="488" y="232"/>
                  <a:pt x="272" y="304"/>
                  <a:pt x="176" y="408"/>
                </a:cubicBezTo>
                <a:cubicBezTo>
                  <a:pt x="80" y="512"/>
                  <a:pt x="104" y="600"/>
                  <a:pt x="80" y="792"/>
                </a:cubicBezTo>
                <a:cubicBezTo>
                  <a:pt x="56" y="984"/>
                  <a:pt x="0" y="1352"/>
                  <a:pt x="32" y="1560"/>
                </a:cubicBezTo>
                <a:cubicBezTo>
                  <a:pt x="64" y="1768"/>
                  <a:pt x="120" y="1904"/>
                  <a:pt x="272" y="2040"/>
                </a:cubicBezTo>
                <a:cubicBezTo>
                  <a:pt x="424" y="2176"/>
                  <a:pt x="728" y="2320"/>
                  <a:pt x="944" y="2376"/>
                </a:cubicBezTo>
                <a:cubicBezTo>
                  <a:pt x="1160" y="2432"/>
                  <a:pt x="1384" y="2400"/>
                  <a:pt x="1568" y="2376"/>
                </a:cubicBezTo>
                <a:cubicBezTo>
                  <a:pt x="1752" y="2352"/>
                  <a:pt x="1944" y="2296"/>
                  <a:pt x="2048" y="2232"/>
                </a:cubicBezTo>
                <a:cubicBezTo>
                  <a:pt x="2152" y="2168"/>
                  <a:pt x="2144" y="2096"/>
                  <a:pt x="2192" y="1992"/>
                </a:cubicBezTo>
                <a:cubicBezTo>
                  <a:pt x="2240" y="1888"/>
                  <a:pt x="2304" y="1728"/>
                  <a:pt x="2336" y="1608"/>
                </a:cubicBezTo>
                <a:cubicBezTo>
                  <a:pt x="2368" y="1488"/>
                  <a:pt x="2376" y="1360"/>
                  <a:pt x="2384" y="1272"/>
                </a:cubicBezTo>
                <a:cubicBezTo>
                  <a:pt x="2392" y="1184"/>
                  <a:pt x="2384" y="1128"/>
                  <a:pt x="2384" y="1080"/>
                </a:cubicBezTo>
                <a:cubicBezTo>
                  <a:pt x="2384" y="1032"/>
                  <a:pt x="2376" y="1024"/>
                  <a:pt x="2384" y="984"/>
                </a:cubicBezTo>
                <a:cubicBezTo>
                  <a:pt x="2392" y="944"/>
                  <a:pt x="2440" y="896"/>
                  <a:pt x="2432" y="840"/>
                </a:cubicBezTo>
                <a:close/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5084" name="Line 31"/>
          <p:cNvSpPr>
            <a:spLocks noChangeShapeType="1"/>
          </p:cNvSpPr>
          <p:nvPr/>
        </p:nvSpPr>
        <p:spPr bwMode="auto">
          <a:xfrm>
            <a:off x="4953000" y="1371600"/>
            <a:ext cx="1219200" cy="1143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5085" name="Oval 32"/>
          <p:cNvSpPr>
            <a:spLocks noChangeArrowheads="1"/>
          </p:cNvSpPr>
          <p:nvPr/>
        </p:nvSpPr>
        <p:spPr bwMode="auto">
          <a:xfrm>
            <a:off x="6619876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5086" name="Freeform 33"/>
          <p:cNvSpPr>
            <a:spLocks/>
          </p:cNvSpPr>
          <p:nvPr/>
        </p:nvSpPr>
        <p:spPr bwMode="auto">
          <a:xfrm>
            <a:off x="4919663" y="1339851"/>
            <a:ext cx="828675" cy="392113"/>
          </a:xfrm>
          <a:custGeom>
            <a:avLst/>
            <a:gdLst>
              <a:gd name="T0" fmla="*/ 0 w 522"/>
              <a:gd name="T1" fmla="*/ 0 h 329"/>
              <a:gd name="T2" fmla="*/ 2147483647 w 522"/>
              <a:gd name="T3" fmla="*/ 2147483647 h 329"/>
              <a:gd name="T4" fmla="*/ 2147483647 w 522"/>
              <a:gd name="T5" fmla="*/ 2147483647 h 329"/>
              <a:gd name="T6" fmla="*/ 2147483647 w 522"/>
              <a:gd name="T7" fmla="*/ 2147483647 h 329"/>
              <a:gd name="T8" fmla="*/ 2147483647 w 522"/>
              <a:gd name="T9" fmla="*/ 2147483647 h 329"/>
              <a:gd name="T10" fmla="*/ 2147483647 w 522"/>
              <a:gd name="T11" fmla="*/ 2147483647 h 329"/>
              <a:gd name="T12" fmla="*/ 2147483647 w 522"/>
              <a:gd name="T13" fmla="*/ 2147483647 h 329"/>
              <a:gd name="T14" fmla="*/ 2147483647 w 522"/>
              <a:gd name="T15" fmla="*/ 2147483647 h 3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2"/>
              <a:gd name="T25" fmla="*/ 0 h 329"/>
              <a:gd name="T26" fmla="*/ 522 w 522"/>
              <a:gd name="T27" fmla="*/ 329 h 3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2" h="329">
                <a:moveTo>
                  <a:pt x="0" y="0"/>
                </a:moveTo>
                <a:cubicBezTo>
                  <a:pt x="9" y="3"/>
                  <a:pt x="74" y="22"/>
                  <a:pt x="83" y="27"/>
                </a:cubicBezTo>
                <a:cubicBezTo>
                  <a:pt x="143" y="57"/>
                  <a:pt x="187" y="117"/>
                  <a:pt x="234" y="164"/>
                </a:cubicBezTo>
                <a:cubicBezTo>
                  <a:pt x="243" y="173"/>
                  <a:pt x="252" y="183"/>
                  <a:pt x="261" y="192"/>
                </a:cubicBezTo>
                <a:cubicBezTo>
                  <a:pt x="281" y="213"/>
                  <a:pt x="343" y="219"/>
                  <a:pt x="343" y="219"/>
                </a:cubicBezTo>
                <a:cubicBezTo>
                  <a:pt x="420" y="293"/>
                  <a:pt x="316" y="201"/>
                  <a:pt x="412" y="260"/>
                </a:cubicBezTo>
                <a:cubicBezTo>
                  <a:pt x="496" y="312"/>
                  <a:pt x="362" y="270"/>
                  <a:pt x="494" y="301"/>
                </a:cubicBezTo>
                <a:cubicBezTo>
                  <a:pt x="503" y="310"/>
                  <a:pt x="522" y="329"/>
                  <a:pt x="522" y="329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5087" name="Oval 34"/>
          <p:cNvSpPr>
            <a:spLocks noChangeArrowheads="1"/>
          </p:cNvSpPr>
          <p:nvPr/>
        </p:nvSpPr>
        <p:spPr bwMode="auto">
          <a:xfrm>
            <a:off x="7010400" y="1428750"/>
            <a:ext cx="457200" cy="122238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384130888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5"/>
          <p:cNvSpPr>
            <a:spLocks noChangeArrowheads="1"/>
          </p:cNvSpPr>
          <p:nvPr/>
        </p:nvSpPr>
        <p:spPr bwMode="auto">
          <a:xfrm>
            <a:off x="1044576" y="400050"/>
            <a:ext cx="688975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6083" name="Line 4"/>
          <p:cNvSpPr>
            <a:spLocks noChangeShapeType="1"/>
          </p:cNvSpPr>
          <p:nvPr/>
        </p:nvSpPr>
        <p:spPr bwMode="auto">
          <a:xfrm>
            <a:off x="1422400" y="1485900"/>
            <a:ext cx="642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6084" name="Line 5"/>
          <p:cNvSpPr>
            <a:spLocks noChangeShapeType="1"/>
          </p:cNvSpPr>
          <p:nvPr/>
        </p:nvSpPr>
        <p:spPr bwMode="auto">
          <a:xfrm>
            <a:off x="27940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6085" name="Text Box 6"/>
          <p:cNvSpPr txBox="1">
            <a:spLocks noChangeArrowheads="1"/>
          </p:cNvSpPr>
          <p:nvPr/>
        </p:nvSpPr>
        <p:spPr bwMode="auto">
          <a:xfrm>
            <a:off x="30988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6086" name="Line 7"/>
          <p:cNvSpPr>
            <a:spLocks noChangeShapeType="1"/>
          </p:cNvSpPr>
          <p:nvPr/>
        </p:nvSpPr>
        <p:spPr bwMode="auto">
          <a:xfrm>
            <a:off x="33464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6087" name="Line 8"/>
          <p:cNvSpPr>
            <a:spLocks noChangeShapeType="1"/>
          </p:cNvSpPr>
          <p:nvPr/>
        </p:nvSpPr>
        <p:spPr bwMode="auto">
          <a:xfrm>
            <a:off x="38258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6088" name="Line 9"/>
          <p:cNvSpPr>
            <a:spLocks noChangeShapeType="1"/>
          </p:cNvSpPr>
          <p:nvPr/>
        </p:nvSpPr>
        <p:spPr bwMode="auto">
          <a:xfrm>
            <a:off x="43053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6089" name="Line 10"/>
          <p:cNvSpPr>
            <a:spLocks noChangeShapeType="1"/>
          </p:cNvSpPr>
          <p:nvPr/>
        </p:nvSpPr>
        <p:spPr bwMode="auto">
          <a:xfrm>
            <a:off x="47752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6090" name="Line 11"/>
          <p:cNvSpPr>
            <a:spLocks noChangeShapeType="1"/>
          </p:cNvSpPr>
          <p:nvPr/>
        </p:nvSpPr>
        <p:spPr bwMode="auto">
          <a:xfrm>
            <a:off x="5232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6091" name="Line 12"/>
          <p:cNvSpPr>
            <a:spLocks noChangeShapeType="1"/>
          </p:cNvSpPr>
          <p:nvPr/>
        </p:nvSpPr>
        <p:spPr bwMode="auto">
          <a:xfrm>
            <a:off x="5689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6092" name="Line 13"/>
          <p:cNvSpPr>
            <a:spLocks noChangeShapeType="1"/>
          </p:cNvSpPr>
          <p:nvPr/>
        </p:nvSpPr>
        <p:spPr bwMode="auto">
          <a:xfrm>
            <a:off x="61468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6093" name="Line 14"/>
          <p:cNvSpPr>
            <a:spLocks noChangeShapeType="1"/>
          </p:cNvSpPr>
          <p:nvPr/>
        </p:nvSpPr>
        <p:spPr bwMode="auto">
          <a:xfrm>
            <a:off x="66040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6094" name="Line 15"/>
          <p:cNvSpPr>
            <a:spLocks noChangeShapeType="1"/>
          </p:cNvSpPr>
          <p:nvPr/>
        </p:nvSpPr>
        <p:spPr bwMode="auto">
          <a:xfrm>
            <a:off x="70612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6095" name="Line 16"/>
          <p:cNvSpPr>
            <a:spLocks noChangeShapeType="1"/>
          </p:cNvSpPr>
          <p:nvPr/>
        </p:nvSpPr>
        <p:spPr bwMode="auto">
          <a:xfrm>
            <a:off x="7518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6096" name="Text Box 17"/>
          <p:cNvSpPr txBox="1">
            <a:spLocks noChangeArrowheads="1"/>
          </p:cNvSpPr>
          <p:nvPr/>
        </p:nvSpPr>
        <p:spPr bwMode="auto">
          <a:xfrm>
            <a:off x="73660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6097" name="Text Box 18"/>
          <p:cNvSpPr txBox="1">
            <a:spLocks noChangeArrowheads="1"/>
          </p:cNvSpPr>
          <p:nvPr/>
        </p:nvSpPr>
        <p:spPr bwMode="auto">
          <a:xfrm>
            <a:off x="3632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6098" name="Text Box 19"/>
          <p:cNvSpPr txBox="1">
            <a:spLocks noChangeArrowheads="1"/>
          </p:cNvSpPr>
          <p:nvPr/>
        </p:nvSpPr>
        <p:spPr bwMode="auto">
          <a:xfrm>
            <a:off x="4089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6099" name="Text Box 20"/>
          <p:cNvSpPr txBox="1">
            <a:spLocks noChangeArrowheads="1"/>
          </p:cNvSpPr>
          <p:nvPr/>
        </p:nvSpPr>
        <p:spPr bwMode="auto">
          <a:xfrm>
            <a:off x="4546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6100" name="Text Box 21"/>
          <p:cNvSpPr txBox="1">
            <a:spLocks noChangeArrowheads="1"/>
          </p:cNvSpPr>
          <p:nvPr/>
        </p:nvSpPr>
        <p:spPr bwMode="auto">
          <a:xfrm>
            <a:off x="5003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6101" name="Text Box 22"/>
          <p:cNvSpPr txBox="1">
            <a:spLocks noChangeArrowheads="1"/>
          </p:cNvSpPr>
          <p:nvPr/>
        </p:nvSpPr>
        <p:spPr bwMode="auto">
          <a:xfrm>
            <a:off x="5461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6102" name="Text Box 23"/>
          <p:cNvSpPr txBox="1">
            <a:spLocks noChangeArrowheads="1"/>
          </p:cNvSpPr>
          <p:nvPr/>
        </p:nvSpPr>
        <p:spPr bwMode="auto">
          <a:xfrm>
            <a:off x="5918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6103" name="Text Box 24"/>
          <p:cNvSpPr txBox="1">
            <a:spLocks noChangeArrowheads="1"/>
          </p:cNvSpPr>
          <p:nvPr/>
        </p:nvSpPr>
        <p:spPr bwMode="auto">
          <a:xfrm>
            <a:off x="6375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6104" name="Text Box 25"/>
          <p:cNvSpPr txBox="1">
            <a:spLocks noChangeArrowheads="1"/>
          </p:cNvSpPr>
          <p:nvPr/>
        </p:nvSpPr>
        <p:spPr bwMode="auto">
          <a:xfrm>
            <a:off x="6908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105" name="Line 26"/>
          <p:cNvSpPr>
            <a:spLocks noChangeShapeType="1"/>
          </p:cNvSpPr>
          <p:nvPr/>
        </p:nvSpPr>
        <p:spPr bwMode="auto">
          <a:xfrm flipH="1">
            <a:off x="1066800" y="4000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grpSp>
        <p:nvGrpSpPr>
          <p:cNvPr id="46106" name="Group 27"/>
          <p:cNvGrpSpPr>
            <a:grpSpLocks/>
          </p:cNvGrpSpPr>
          <p:nvPr/>
        </p:nvGrpSpPr>
        <p:grpSpPr bwMode="auto">
          <a:xfrm rot="-371461">
            <a:off x="0" y="971550"/>
            <a:ext cx="2819400" cy="255588"/>
            <a:chOff x="1776" y="3072"/>
            <a:chExt cx="1776" cy="214"/>
          </a:xfrm>
        </p:grpSpPr>
        <p:sp>
          <p:nvSpPr>
            <p:cNvPr id="46112" name="AutoShape 28"/>
            <p:cNvSpPr>
              <a:spLocks noChangeArrowheads="1"/>
            </p:cNvSpPr>
            <p:nvPr/>
          </p:nvSpPr>
          <p:spPr bwMode="auto">
            <a:xfrm rot="-4627610">
              <a:off x="2636" y="2210"/>
              <a:ext cx="56" cy="1776"/>
            </a:xfrm>
            <a:prstGeom prst="flowChartExtra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  <p:sp>
          <p:nvSpPr>
            <p:cNvPr id="46113" name="Oval 29"/>
            <p:cNvSpPr>
              <a:spLocks noChangeArrowheads="1"/>
            </p:cNvSpPr>
            <p:nvPr/>
          </p:nvSpPr>
          <p:spPr bwMode="auto">
            <a:xfrm rot="772390">
              <a:off x="3244" y="3239"/>
              <a:ext cx="288" cy="47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 eaLnBrk="1" hangingPunct="1"/>
              <a:endParaRPr lang="en-US" altLang="en-US"/>
            </a:p>
          </p:txBody>
        </p:sp>
      </p:grpSp>
      <p:sp>
        <p:nvSpPr>
          <p:cNvPr id="46107" name="Line 30"/>
          <p:cNvSpPr>
            <a:spLocks noChangeShapeType="1"/>
          </p:cNvSpPr>
          <p:nvPr/>
        </p:nvSpPr>
        <p:spPr bwMode="auto">
          <a:xfrm>
            <a:off x="2667000" y="1143000"/>
            <a:ext cx="3505200" cy="3429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6108" name="Freeform 31"/>
          <p:cNvSpPr>
            <a:spLocks/>
          </p:cNvSpPr>
          <p:nvPr/>
        </p:nvSpPr>
        <p:spPr bwMode="auto">
          <a:xfrm>
            <a:off x="3225801" y="581026"/>
            <a:ext cx="3403600" cy="2257425"/>
          </a:xfrm>
          <a:custGeom>
            <a:avLst/>
            <a:gdLst>
              <a:gd name="T0" fmla="*/ 2147483647 w 2144"/>
              <a:gd name="T1" fmla="*/ 2147483647 h 1896"/>
              <a:gd name="T2" fmla="*/ 2147483647 w 2144"/>
              <a:gd name="T3" fmla="*/ 2147483647 h 1896"/>
              <a:gd name="T4" fmla="*/ 2147483647 w 2144"/>
              <a:gd name="T5" fmla="*/ 2147483647 h 1896"/>
              <a:gd name="T6" fmla="*/ 2147483647 w 2144"/>
              <a:gd name="T7" fmla="*/ 2147483647 h 1896"/>
              <a:gd name="T8" fmla="*/ 2147483647 w 2144"/>
              <a:gd name="T9" fmla="*/ 2147483647 h 1896"/>
              <a:gd name="T10" fmla="*/ 2147483647 w 2144"/>
              <a:gd name="T11" fmla="*/ 2147483647 h 1896"/>
              <a:gd name="T12" fmla="*/ 2147483647 w 2144"/>
              <a:gd name="T13" fmla="*/ 2147483647 h 1896"/>
              <a:gd name="T14" fmla="*/ 2147483647 w 2144"/>
              <a:gd name="T15" fmla="*/ 2147483647 h 1896"/>
              <a:gd name="T16" fmla="*/ 2147483647 w 2144"/>
              <a:gd name="T17" fmla="*/ 2147483647 h 1896"/>
              <a:gd name="T18" fmla="*/ 2147483647 w 2144"/>
              <a:gd name="T19" fmla="*/ 2147483647 h 1896"/>
              <a:gd name="T20" fmla="*/ 2147483647 w 2144"/>
              <a:gd name="T21" fmla="*/ 2147483647 h 1896"/>
              <a:gd name="T22" fmla="*/ 2147483647 w 2144"/>
              <a:gd name="T23" fmla="*/ 2147483647 h 1896"/>
              <a:gd name="T24" fmla="*/ 2147483647 w 2144"/>
              <a:gd name="T25" fmla="*/ 2147483647 h 1896"/>
              <a:gd name="T26" fmla="*/ 2147483647 w 2144"/>
              <a:gd name="T27" fmla="*/ 2147483647 h 189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44"/>
              <a:gd name="T43" fmla="*/ 0 h 1896"/>
              <a:gd name="T44" fmla="*/ 2144 w 2144"/>
              <a:gd name="T45" fmla="*/ 1896 h 189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44" h="1896">
                <a:moveTo>
                  <a:pt x="2144" y="760"/>
                </a:moveTo>
                <a:cubicBezTo>
                  <a:pt x="2144" y="704"/>
                  <a:pt x="2128" y="696"/>
                  <a:pt x="2096" y="616"/>
                </a:cubicBezTo>
                <a:cubicBezTo>
                  <a:pt x="2064" y="536"/>
                  <a:pt x="2048" y="376"/>
                  <a:pt x="1952" y="280"/>
                </a:cubicBezTo>
                <a:cubicBezTo>
                  <a:pt x="1856" y="184"/>
                  <a:pt x="1712" y="80"/>
                  <a:pt x="1520" y="40"/>
                </a:cubicBezTo>
                <a:cubicBezTo>
                  <a:pt x="1328" y="0"/>
                  <a:pt x="992" y="16"/>
                  <a:pt x="800" y="40"/>
                </a:cubicBezTo>
                <a:cubicBezTo>
                  <a:pt x="608" y="64"/>
                  <a:pt x="496" y="72"/>
                  <a:pt x="368" y="184"/>
                </a:cubicBezTo>
                <a:cubicBezTo>
                  <a:pt x="240" y="296"/>
                  <a:pt x="64" y="520"/>
                  <a:pt x="32" y="712"/>
                </a:cubicBezTo>
                <a:cubicBezTo>
                  <a:pt x="0" y="904"/>
                  <a:pt x="24" y="1152"/>
                  <a:pt x="176" y="1336"/>
                </a:cubicBezTo>
                <a:cubicBezTo>
                  <a:pt x="328" y="1520"/>
                  <a:pt x="704" y="1736"/>
                  <a:pt x="944" y="1816"/>
                </a:cubicBezTo>
                <a:cubicBezTo>
                  <a:pt x="1184" y="1896"/>
                  <a:pt x="1464" y="1864"/>
                  <a:pt x="1616" y="1816"/>
                </a:cubicBezTo>
                <a:cubicBezTo>
                  <a:pt x="1768" y="1768"/>
                  <a:pt x="1784" y="1640"/>
                  <a:pt x="1856" y="1528"/>
                </a:cubicBezTo>
                <a:cubicBezTo>
                  <a:pt x="1928" y="1416"/>
                  <a:pt x="2008" y="1240"/>
                  <a:pt x="2048" y="1144"/>
                </a:cubicBezTo>
                <a:cubicBezTo>
                  <a:pt x="2088" y="1048"/>
                  <a:pt x="2088" y="1016"/>
                  <a:pt x="2096" y="952"/>
                </a:cubicBezTo>
                <a:cubicBezTo>
                  <a:pt x="2104" y="888"/>
                  <a:pt x="2144" y="816"/>
                  <a:pt x="2144" y="760"/>
                </a:cubicBezTo>
                <a:close/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6109" name="Oval 32"/>
          <p:cNvSpPr>
            <a:spLocks noChangeArrowheads="1"/>
          </p:cNvSpPr>
          <p:nvPr/>
        </p:nvSpPr>
        <p:spPr bwMode="auto">
          <a:xfrm>
            <a:off x="6619876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6110" name="Freeform 33"/>
          <p:cNvSpPr>
            <a:spLocks/>
          </p:cNvSpPr>
          <p:nvPr/>
        </p:nvSpPr>
        <p:spPr bwMode="auto">
          <a:xfrm>
            <a:off x="2678114" y="1093788"/>
            <a:ext cx="522287" cy="792162"/>
          </a:xfrm>
          <a:custGeom>
            <a:avLst/>
            <a:gdLst>
              <a:gd name="T0" fmla="*/ 0 w 329"/>
              <a:gd name="T1" fmla="*/ 0 h 1145"/>
              <a:gd name="T2" fmla="*/ 2147483647 w 329"/>
              <a:gd name="T3" fmla="*/ 2147483647 h 1145"/>
              <a:gd name="T4" fmla="*/ 2147483647 w 329"/>
              <a:gd name="T5" fmla="*/ 2147483647 h 1145"/>
              <a:gd name="T6" fmla="*/ 2147483647 w 329"/>
              <a:gd name="T7" fmla="*/ 2147483647 h 1145"/>
              <a:gd name="T8" fmla="*/ 2147483647 w 329"/>
              <a:gd name="T9" fmla="*/ 2147483647 h 1145"/>
              <a:gd name="T10" fmla="*/ 2147483647 w 329"/>
              <a:gd name="T11" fmla="*/ 2147483647 h 1145"/>
              <a:gd name="T12" fmla="*/ 2147483647 w 329"/>
              <a:gd name="T13" fmla="*/ 2147483647 h 1145"/>
              <a:gd name="T14" fmla="*/ 2147483647 w 329"/>
              <a:gd name="T15" fmla="*/ 2147483647 h 11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9"/>
              <a:gd name="T25" fmla="*/ 0 h 1145"/>
              <a:gd name="T26" fmla="*/ 329 w 329"/>
              <a:gd name="T27" fmla="*/ 1145 h 11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9" h="1145">
                <a:moveTo>
                  <a:pt x="0" y="0"/>
                </a:moveTo>
                <a:cubicBezTo>
                  <a:pt x="9" y="14"/>
                  <a:pt x="15" y="30"/>
                  <a:pt x="27" y="41"/>
                </a:cubicBezTo>
                <a:cubicBezTo>
                  <a:pt x="52" y="63"/>
                  <a:pt x="110" y="96"/>
                  <a:pt x="110" y="96"/>
                </a:cubicBezTo>
                <a:cubicBezTo>
                  <a:pt x="163" y="177"/>
                  <a:pt x="155" y="227"/>
                  <a:pt x="260" y="260"/>
                </a:cubicBezTo>
                <a:cubicBezTo>
                  <a:pt x="269" y="269"/>
                  <a:pt x="282" y="276"/>
                  <a:pt x="288" y="288"/>
                </a:cubicBezTo>
                <a:cubicBezTo>
                  <a:pt x="301" y="314"/>
                  <a:pt x="315" y="370"/>
                  <a:pt x="315" y="370"/>
                </a:cubicBezTo>
                <a:cubicBezTo>
                  <a:pt x="279" y="485"/>
                  <a:pt x="302" y="397"/>
                  <a:pt x="302" y="644"/>
                </a:cubicBezTo>
                <a:lnTo>
                  <a:pt x="329" y="1145"/>
                </a:ln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6111" name="Oval 34"/>
          <p:cNvSpPr>
            <a:spLocks noChangeArrowheads="1"/>
          </p:cNvSpPr>
          <p:nvPr/>
        </p:nvSpPr>
        <p:spPr bwMode="auto">
          <a:xfrm>
            <a:off x="7010400" y="1428750"/>
            <a:ext cx="457200" cy="122238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970812946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1"/>
          <p:cNvSpPr>
            <a:spLocks noChangeArrowheads="1"/>
          </p:cNvSpPr>
          <p:nvPr/>
        </p:nvSpPr>
        <p:spPr bwMode="auto">
          <a:xfrm>
            <a:off x="1044576" y="400050"/>
            <a:ext cx="688975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7107" name="Line 4"/>
          <p:cNvSpPr>
            <a:spLocks noChangeShapeType="1"/>
          </p:cNvSpPr>
          <p:nvPr/>
        </p:nvSpPr>
        <p:spPr bwMode="auto">
          <a:xfrm>
            <a:off x="1422400" y="1485900"/>
            <a:ext cx="642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7108" name="Line 5"/>
          <p:cNvSpPr>
            <a:spLocks noChangeShapeType="1"/>
          </p:cNvSpPr>
          <p:nvPr/>
        </p:nvSpPr>
        <p:spPr bwMode="auto">
          <a:xfrm>
            <a:off x="2794000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7109" name="Text Box 6"/>
          <p:cNvSpPr txBox="1">
            <a:spLocks noChangeArrowheads="1"/>
          </p:cNvSpPr>
          <p:nvPr/>
        </p:nvSpPr>
        <p:spPr bwMode="auto">
          <a:xfrm>
            <a:off x="30988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7110" name="Line 7"/>
          <p:cNvSpPr>
            <a:spLocks noChangeShapeType="1"/>
          </p:cNvSpPr>
          <p:nvPr/>
        </p:nvSpPr>
        <p:spPr bwMode="auto">
          <a:xfrm>
            <a:off x="33464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7111" name="Line 8"/>
          <p:cNvSpPr>
            <a:spLocks noChangeShapeType="1"/>
          </p:cNvSpPr>
          <p:nvPr/>
        </p:nvSpPr>
        <p:spPr bwMode="auto">
          <a:xfrm>
            <a:off x="38258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7112" name="Line 9"/>
          <p:cNvSpPr>
            <a:spLocks noChangeShapeType="1"/>
          </p:cNvSpPr>
          <p:nvPr/>
        </p:nvSpPr>
        <p:spPr bwMode="auto">
          <a:xfrm>
            <a:off x="43053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7113" name="Line 10"/>
          <p:cNvSpPr>
            <a:spLocks noChangeShapeType="1"/>
          </p:cNvSpPr>
          <p:nvPr/>
        </p:nvSpPr>
        <p:spPr bwMode="auto">
          <a:xfrm>
            <a:off x="47752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7114" name="Line 11"/>
          <p:cNvSpPr>
            <a:spLocks noChangeShapeType="1"/>
          </p:cNvSpPr>
          <p:nvPr/>
        </p:nvSpPr>
        <p:spPr bwMode="auto">
          <a:xfrm>
            <a:off x="5232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7115" name="Line 12"/>
          <p:cNvSpPr>
            <a:spLocks noChangeShapeType="1"/>
          </p:cNvSpPr>
          <p:nvPr/>
        </p:nvSpPr>
        <p:spPr bwMode="auto">
          <a:xfrm>
            <a:off x="56896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7116" name="Line 13"/>
          <p:cNvSpPr>
            <a:spLocks noChangeShapeType="1"/>
          </p:cNvSpPr>
          <p:nvPr/>
        </p:nvSpPr>
        <p:spPr bwMode="auto">
          <a:xfrm>
            <a:off x="6146800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7117" name="Line 14"/>
          <p:cNvSpPr>
            <a:spLocks noChangeShapeType="1"/>
          </p:cNvSpPr>
          <p:nvPr/>
        </p:nvSpPr>
        <p:spPr bwMode="auto">
          <a:xfrm>
            <a:off x="6604000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7118" name="Line 15"/>
          <p:cNvSpPr>
            <a:spLocks noChangeShapeType="1"/>
          </p:cNvSpPr>
          <p:nvPr/>
        </p:nvSpPr>
        <p:spPr bwMode="auto">
          <a:xfrm>
            <a:off x="7061200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7119" name="Line 16"/>
          <p:cNvSpPr>
            <a:spLocks noChangeShapeType="1"/>
          </p:cNvSpPr>
          <p:nvPr/>
        </p:nvSpPr>
        <p:spPr bwMode="auto">
          <a:xfrm>
            <a:off x="751840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7120" name="Text Box 17"/>
          <p:cNvSpPr txBox="1">
            <a:spLocks noChangeArrowheads="1"/>
          </p:cNvSpPr>
          <p:nvPr/>
        </p:nvSpPr>
        <p:spPr bwMode="auto">
          <a:xfrm>
            <a:off x="7366000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7121" name="Text Box 18"/>
          <p:cNvSpPr txBox="1">
            <a:spLocks noChangeArrowheads="1"/>
          </p:cNvSpPr>
          <p:nvPr/>
        </p:nvSpPr>
        <p:spPr bwMode="auto">
          <a:xfrm>
            <a:off x="3632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7122" name="Text Box 19"/>
          <p:cNvSpPr txBox="1">
            <a:spLocks noChangeArrowheads="1"/>
          </p:cNvSpPr>
          <p:nvPr/>
        </p:nvSpPr>
        <p:spPr bwMode="auto">
          <a:xfrm>
            <a:off x="4089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7123" name="Text Box 20"/>
          <p:cNvSpPr txBox="1">
            <a:spLocks noChangeArrowheads="1"/>
          </p:cNvSpPr>
          <p:nvPr/>
        </p:nvSpPr>
        <p:spPr bwMode="auto">
          <a:xfrm>
            <a:off x="45466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7124" name="Text Box 21"/>
          <p:cNvSpPr txBox="1">
            <a:spLocks noChangeArrowheads="1"/>
          </p:cNvSpPr>
          <p:nvPr/>
        </p:nvSpPr>
        <p:spPr bwMode="auto">
          <a:xfrm>
            <a:off x="5003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7125" name="Text Box 22"/>
          <p:cNvSpPr txBox="1">
            <a:spLocks noChangeArrowheads="1"/>
          </p:cNvSpPr>
          <p:nvPr/>
        </p:nvSpPr>
        <p:spPr bwMode="auto">
          <a:xfrm>
            <a:off x="54610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7126" name="Text Box 23"/>
          <p:cNvSpPr txBox="1">
            <a:spLocks noChangeArrowheads="1"/>
          </p:cNvSpPr>
          <p:nvPr/>
        </p:nvSpPr>
        <p:spPr bwMode="auto">
          <a:xfrm>
            <a:off x="59182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7127" name="Text Box 24"/>
          <p:cNvSpPr txBox="1">
            <a:spLocks noChangeArrowheads="1"/>
          </p:cNvSpPr>
          <p:nvPr/>
        </p:nvSpPr>
        <p:spPr bwMode="auto">
          <a:xfrm>
            <a:off x="63754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7128" name="Text Box 25"/>
          <p:cNvSpPr txBox="1">
            <a:spLocks noChangeArrowheads="1"/>
          </p:cNvSpPr>
          <p:nvPr/>
        </p:nvSpPr>
        <p:spPr bwMode="auto">
          <a:xfrm>
            <a:off x="69088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7129" name="Line 26"/>
          <p:cNvSpPr>
            <a:spLocks noChangeShapeType="1"/>
          </p:cNvSpPr>
          <p:nvPr/>
        </p:nvSpPr>
        <p:spPr bwMode="auto">
          <a:xfrm flipH="1">
            <a:off x="1066800" y="4000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7130" name="Line 27"/>
          <p:cNvSpPr>
            <a:spLocks noChangeShapeType="1"/>
          </p:cNvSpPr>
          <p:nvPr/>
        </p:nvSpPr>
        <p:spPr bwMode="auto">
          <a:xfrm>
            <a:off x="0" y="857250"/>
            <a:ext cx="6172200" cy="6286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7131" name="Freeform 28"/>
          <p:cNvSpPr>
            <a:spLocks/>
          </p:cNvSpPr>
          <p:nvPr/>
        </p:nvSpPr>
        <p:spPr bwMode="auto">
          <a:xfrm>
            <a:off x="4318000" y="695326"/>
            <a:ext cx="2324100" cy="1762125"/>
          </a:xfrm>
          <a:custGeom>
            <a:avLst/>
            <a:gdLst>
              <a:gd name="T0" fmla="*/ 2147483647 w 1464"/>
              <a:gd name="T1" fmla="*/ 2147483647 h 1480"/>
              <a:gd name="T2" fmla="*/ 2147483647 w 1464"/>
              <a:gd name="T3" fmla="*/ 2147483647 h 1480"/>
              <a:gd name="T4" fmla="*/ 2147483647 w 1464"/>
              <a:gd name="T5" fmla="*/ 2147483647 h 1480"/>
              <a:gd name="T6" fmla="*/ 2147483647 w 1464"/>
              <a:gd name="T7" fmla="*/ 2147483647 h 1480"/>
              <a:gd name="T8" fmla="*/ 2147483647 w 1464"/>
              <a:gd name="T9" fmla="*/ 2147483647 h 1480"/>
              <a:gd name="T10" fmla="*/ 2147483647 w 1464"/>
              <a:gd name="T11" fmla="*/ 2147483647 h 1480"/>
              <a:gd name="T12" fmla="*/ 2147483647 w 1464"/>
              <a:gd name="T13" fmla="*/ 2147483647 h 1480"/>
              <a:gd name="T14" fmla="*/ 2147483647 w 1464"/>
              <a:gd name="T15" fmla="*/ 2147483647 h 1480"/>
              <a:gd name="T16" fmla="*/ 2147483647 w 1464"/>
              <a:gd name="T17" fmla="*/ 2147483647 h 1480"/>
              <a:gd name="T18" fmla="*/ 2147483647 w 1464"/>
              <a:gd name="T19" fmla="*/ 2147483647 h 1480"/>
              <a:gd name="T20" fmla="*/ 2147483647 w 1464"/>
              <a:gd name="T21" fmla="*/ 2147483647 h 1480"/>
              <a:gd name="T22" fmla="*/ 2147483647 w 1464"/>
              <a:gd name="T23" fmla="*/ 2147483647 h 1480"/>
              <a:gd name="T24" fmla="*/ 2147483647 w 1464"/>
              <a:gd name="T25" fmla="*/ 2147483647 h 1480"/>
              <a:gd name="T26" fmla="*/ 2147483647 w 1464"/>
              <a:gd name="T27" fmla="*/ 2147483647 h 148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64"/>
              <a:gd name="T43" fmla="*/ 0 h 1480"/>
              <a:gd name="T44" fmla="*/ 1464 w 1464"/>
              <a:gd name="T45" fmla="*/ 1480 h 148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64" h="1480">
                <a:moveTo>
                  <a:pt x="1456" y="664"/>
                </a:moveTo>
                <a:cubicBezTo>
                  <a:pt x="1448" y="584"/>
                  <a:pt x="1376" y="456"/>
                  <a:pt x="1360" y="376"/>
                </a:cubicBezTo>
                <a:cubicBezTo>
                  <a:pt x="1344" y="296"/>
                  <a:pt x="1400" y="240"/>
                  <a:pt x="1360" y="184"/>
                </a:cubicBezTo>
                <a:cubicBezTo>
                  <a:pt x="1320" y="128"/>
                  <a:pt x="1248" y="64"/>
                  <a:pt x="1120" y="40"/>
                </a:cubicBezTo>
                <a:cubicBezTo>
                  <a:pt x="992" y="16"/>
                  <a:pt x="744" y="0"/>
                  <a:pt x="592" y="40"/>
                </a:cubicBezTo>
                <a:cubicBezTo>
                  <a:pt x="440" y="80"/>
                  <a:pt x="304" y="160"/>
                  <a:pt x="208" y="280"/>
                </a:cubicBezTo>
                <a:cubicBezTo>
                  <a:pt x="112" y="400"/>
                  <a:pt x="32" y="616"/>
                  <a:pt x="16" y="760"/>
                </a:cubicBezTo>
                <a:cubicBezTo>
                  <a:pt x="0" y="904"/>
                  <a:pt x="56" y="1040"/>
                  <a:pt x="112" y="1144"/>
                </a:cubicBezTo>
                <a:cubicBezTo>
                  <a:pt x="168" y="1248"/>
                  <a:pt x="232" y="1328"/>
                  <a:pt x="352" y="1384"/>
                </a:cubicBezTo>
                <a:cubicBezTo>
                  <a:pt x="472" y="1440"/>
                  <a:pt x="688" y="1480"/>
                  <a:pt x="832" y="1480"/>
                </a:cubicBezTo>
                <a:cubicBezTo>
                  <a:pt x="976" y="1480"/>
                  <a:pt x="1128" y="1456"/>
                  <a:pt x="1216" y="1384"/>
                </a:cubicBezTo>
                <a:cubicBezTo>
                  <a:pt x="1304" y="1312"/>
                  <a:pt x="1328" y="1136"/>
                  <a:pt x="1360" y="1048"/>
                </a:cubicBezTo>
                <a:cubicBezTo>
                  <a:pt x="1392" y="960"/>
                  <a:pt x="1400" y="920"/>
                  <a:pt x="1408" y="856"/>
                </a:cubicBezTo>
                <a:cubicBezTo>
                  <a:pt x="1416" y="792"/>
                  <a:pt x="1464" y="744"/>
                  <a:pt x="1456" y="664"/>
                </a:cubicBezTo>
                <a:close/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7132" name="Oval 29"/>
          <p:cNvSpPr>
            <a:spLocks noChangeArrowheads="1"/>
          </p:cNvSpPr>
          <p:nvPr/>
        </p:nvSpPr>
        <p:spPr bwMode="auto">
          <a:xfrm>
            <a:off x="6619876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7133" name="Oval 30"/>
          <p:cNvSpPr>
            <a:spLocks noChangeArrowheads="1"/>
          </p:cNvSpPr>
          <p:nvPr/>
        </p:nvSpPr>
        <p:spPr bwMode="auto">
          <a:xfrm>
            <a:off x="7010400" y="1428750"/>
            <a:ext cx="457200" cy="122238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159141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044576" y="400050"/>
            <a:ext cx="688975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8131" name="Line 4"/>
          <p:cNvSpPr>
            <a:spLocks noChangeShapeType="1"/>
          </p:cNvSpPr>
          <p:nvPr/>
        </p:nvSpPr>
        <p:spPr bwMode="auto">
          <a:xfrm>
            <a:off x="1400176" y="1485900"/>
            <a:ext cx="64484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8132" name="Line 5"/>
          <p:cNvSpPr>
            <a:spLocks noChangeShapeType="1"/>
          </p:cNvSpPr>
          <p:nvPr/>
        </p:nvSpPr>
        <p:spPr bwMode="auto">
          <a:xfrm>
            <a:off x="2771775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8133" name="Text Box 6"/>
          <p:cNvSpPr txBox="1">
            <a:spLocks noChangeArrowheads="1"/>
          </p:cNvSpPr>
          <p:nvPr/>
        </p:nvSpPr>
        <p:spPr bwMode="auto">
          <a:xfrm>
            <a:off x="3076575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8134" name="Line 7"/>
          <p:cNvSpPr>
            <a:spLocks noChangeShapeType="1"/>
          </p:cNvSpPr>
          <p:nvPr/>
        </p:nvSpPr>
        <p:spPr bwMode="auto">
          <a:xfrm>
            <a:off x="33242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8135" name="Line 8"/>
          <p:cNvSpPr>
            <a:spLocks noChangeShapeType="1"/>
          </p:cNvSpPr>
          <p:nvPr/>
        </p:nvSpPr>
        <p:spPr bwMode="auto">
          <a:xfrm>
            <a:off x="38036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8136" name="Line 9"/>
          <p:cNvSpPr>
            <a:spLocks noChangeShapeType="1"/>
          </p:cNvSpPr>
          <p:nvPr/>
        </p:nvSpPr>
        <p:spPr bwMode="auto">
          <a:xfrm>
            <a:off x="42830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8137" name="Line 10"/>
          <p:cNvSpPr>
            <a:spLocks noChangeShapeType="1"/>
          </p:cNvSpPr>
          <p:nvPr/>
        </p:nvSpPr>
        <p:spPr bwMode="auto">
          <a:xfrm>
            <a:off x="47529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8138" name="Line 11"/>
          <p:cNvSpPr>
            <a:spLocks noChangeShapeType="1"/>
          </p:cNvSpPr>
          <p:nvPr/>
        </p:nvSpPr>
        <p:spPr bwMode="auto">
          <a:xfrm>
            <a:off x="52101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8139" name="Line 12"/>
          <p:cNvSpPr>
            <a:spLocks noChangeShapeType="1"/>
          </p:cNvSpPr>
          <p:nvPr/>
        </p:nvSpPr>
        <p:spPr bwMode="auto">
          <a:xfrm>
            <a:off x="56673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8140" name="Line 13"/>
          <p:cNvSpPr>
            <a:spLocks noChangeShapeType="1"/>
          </p:cNvSpPr>
          <p:nvPr/>
        </p:nvSpPr>
        <p:spPr bwMode="auto">
          <a:xfrm>
            <a:off x="6124575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8141" name="Line 14"/>
          <p:cNvSpPr>
            <a:spLocks noChangeShapeType="1"/>
          </p:cNvSpPr>
          <p:nvPr/>
        </p:nvSpPr>
        <p:spPr bwMode="auto">
          <a:xfrm>
            <a:off x="6581775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8142" name="Line 15"/>
          <p:cNvSpPr>
            <a:spLocks noChangeShapeType="1"/>
          </p:cNvSpPr>
          <p:nvPr/>
        </p:nvSpPr>
        <p:spPr bwMode="auto">
          <a:xfrm>
            <a:off x="7038975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8143" name="Line 16"/>
          <p:cNvSpPr>
            <a:spLocks noChangeShapeType="1"/>
          </p:cNvSpPr>
          <p:nvPr/>
        </p:nvSpPr>
        <p:spPr bwMode="auto">
          <a:xfrm>
            <a:off x="74961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8144" name="Text Box 17"/>
          <p:cNvSpPr txBox="1">
            <a:spLocks noChangeArrowheads="1"/>
          </p:cNvSpPr>
          <p:nvPr/>
        </p:nvSpPr>
        <p:spPr bwMode="auto">
          <a:xfrm>
            <a:off x="7343775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8145" name="Text Box 18"/>
          <p:cNvSpPr txBox="1">
            <a:spLocks noChangeArrowheads="1"/>
          </p:cNvSpPr>
          <p:nvPr/>
        </p:nvSpPr>
        <p:spPr bwMode="auto">
          <a:xfrm>
            <a:off x="36099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8146" name="Text Box 19"/>
          <p:cNvSpPr txBox="1">
            <a:spLocks noChangeArrowheads="1"/>
          </p:cNvSpPr>
          <p:nvPr/>
        </p:nvSpPr>
        <p:spPr bwMode="auto">
          <a:xfrm>
            <a:off x="40671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8147" name="Text Box 20"/>
          <p:cNvSpPr txBox="1">
            <a:spLocks noChangeArrowheads="1"/>
          </p:cNvSpPr>
          <p:nvPr/>
        </p:nvSpPr>
        <p:spPr bwMode="auto">
          <a:xfrm>
            <a:off x="45243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8148" name="Text Box 21"/>
          <p:cNvSpPr txBox="1">
            <a:spLocks noChangeArrowheads="1"/>
          </p:cNvSpPr>
          <p:nvPr/>
        </p:nvSpPr>
        <p:spPr bwMode="auto">
          <a:xfrm>
            <a:off x="49815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8149" name="Text Box 22"/>
          <p:cNvSpPr txBox="1">
            <a:spLocks noChangeArrowheads="1"/>
          </p:cNvSpPr>
          <p:nvPr/>
        </p:nvSpPr>
        <p:spPr bwMode="auto">
          <a:xfrm>
            <a:off x="54387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8150" name="Text Box 23"/>
          <p:cNvSpPr txBox="1">
            <a:spLocks noChangeArrowheads="1"/>
          </p:cNvSpPr>
          <p:nvPr/>
        </p:nvSpPr>
        <p:spPr bwMode="auto">
          <a:xfrm>
            <a:off x="58959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8151" name="Text Box 24"/>
          <p:cNvSpPr txBox="1">
            <a:spLocks noChangeArrowheads="1"/>
          </p:cNvSpPr>
          <p:nvPr/>
        </p:nvSpPr>
        <p:spPr bwMode="auto">
          <a:xfrm>
            <a:off x="63531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8152" name="Text Box 25"/>
          <p:cNvSpPr txBox="1">
            <a:spLocks noChangeArrowheads="1"/>
          </p:cNvSpPr>
          <p:nvPr/>
        </p:nvSpPr>
        <p:spPr bwMode="auto">
          <a:xfrm>
            <a:off x="68865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8153" name="Line 26"/>
          <p:cNvSpPr>
            <a:spLocks noChangeShapeType="1"/>
          </p:cNvSpPr>
          <p:nvPr/>
        </p:nvSpPr>
        <p:spPr bwMode="auto">
          <a:xfrm flipH="1">
            <a:off x="1066800" y="4000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8154" name="Line 27"/>
          <p:cNvSpPr>
            <a:spLocks noChangeShapeType="1"/>
          </p:cNvSpPr>
          <p:nvPr/>
        </p:nvSpPr>
        <p:spPr bwMode="auto">
          <a:xfrm>
            <a:off x="0" y="857250"/>
            <a:ext cx="6172200" cy="62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8155" name="Freeform 28"/>
          <p:cNvSpPr>
            <a:spLocks/>
          </p:cNvSpPr>
          <p:nvPr/>
        </p:nvSpPr>
        <p:spPr bwMode="auto">
          <a:xfrm>
            <a:off x="5168901" y="990601"/>
            <a:ext cx="1460500" cy="923925"/>
          </a:xfrm>
          <a:custGeom>
            <a:avLst/>
            <a:gdLst>
              <a:gd name="T0" fmla="*/ 2147483647 w 920"/>
              <a:gd name="T1" fmla="*/ 2147483647 h 776"/>
              <a:gd name="T2" fmla="*/ 2147483647 w 920"/>
              <a:gd name="T3" fmla="*/ 2147483647 h 776"/>
              <a:gd name="T4" fmla="*/ 2147483647 w 920"/>
              <a:gd name="T5" fmla="*/ 2147483647 h 776"/>
              <a:gd name="T6" fmla="*/ 2147483647 w 920"/>
              <a:gd name="T7" fmla="*/ 2147483647 h 776"/>
              <a:gd name="T8" fmla="*/ 2147483647 w 920"/>
              <a:gd name="T9" fmla="*/ 2147483647 h 776"/>
              <a:gd name="T10" fmla="*/ 2147483647 w 920"/>
              <a:gd name="T11" fmla="*/ 2147483647 h 776"/>
              <a:gd name="T12" fmla="*/ 2147483647 w 920"/>
              <a:gd name="T13" fmla="*/ 2147483647 h 776"/>
              <a:gd name="T14" fmla="*/ 2147483647 w 920"/>
              <a:gd name="T15" fmla="*/ 2147483647 h 776"/>
              <a:gd name="T16" fmla="*/ 2147483647 w 920"/>
              <a:gd name="T17" fmla="*/ 2147483647 h 776"/>
              <a:gd name="T18" fmla="*/ 2147483647 w 920"/>
              <a:gd name="T19" fmla="*/ 2147483647 h 776"/>
              <a:gd name="T20" fmla="*/ 2147483647 w 920"/>
              <a:gd name="T21" fmla="*/ 2147483647 h 776"/>
              <a:gd name="T22" fmla="*/ 2147483647 w 920"/>
              <a:gd name="T23" fmla="*/ 2147483647 h 7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20"/>
              <a:gd name="T37" fmla="*/ 0 h 776"/>
              <a:gd name="T38" fmla="*/ 920 w 920"/>
              <a:gd name="T39" fmla="*/ 776 h 7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20" h="776">
                <a:moveTo>
                  <a:pt x="912" y="416"/>
                </a:moveTo>
                <a:cubicBezTo>
                  <a:pt x="920" y="360"/>
                  <a:pt x="880" y="320"/>
                  <a:pt x="864" y="272"/>
                </a:cubicBezTo>
                <a:cubicBezTo>
                  <a:pt x="848" y="224"/>
                  <a:pt x="848" y="168"/>
                  <a:pt x="816" y="128"/>
                </a:cubicBezTo>
                <a:cubicBezTo>
                  <a:pt x="784" y="88"/>
                  <a:pt x="744" y="48"/>
                  <a:pt x="672" y="32"/>
                </a:cubicBezTo>
                <a:cubicBezTo>
                  <a:pt x="600" y="16"/>
                  <a:pt x="488" y="0"/>
                  <a:pt x="384" y="32"/>
                </a:cubicBezTo>
                <a:cubicBezTo>
                  <a:pt x="280" y="64"/>
                  <a:pt x="96" y="136"/>
                  <a:pt x="48" y="224"/>
                </a:cubicBezTo>
                <a:cubicBezTo>
                  <a:pt x="0" y="312"/>
                  <a:pt x="40" y="472"/>
                  <a:pt x="96" y="560"/>
                </a:cubicBezTo>
                <a:cubicBezTo>
                  <a:pt x="152" y="648"/>
                  <a:pt x="304" y="728"/>
                  <a:pt x="384" y="752"/>
                </a:cubicBezTo>
                <a:cubicBezTo>
                  <a:pt x="464" y="776"/>
                  <a:pt x="520" y="720"/>
                  <a:pt x="576" y="704"/>
                </a:cubicBezTo>
                <a:cubicBezTo>
                  <a:pt x="632" y="688"/>
                  <a:pt x="680" y="672"/>
                  <a:pt x="720" y="656"/>
                </a:cubicBezTo>
                <a:cubicBezTo>
                  <a:pt x="760" y="640"/>
                  <a:pt x="776" y="648"/>
                  <a:pt x="816" y="608"/>
                </a:cubicBezTo>
                <a:cubicBezTo>
                  <a:pt x="856" y="568"/>
                  <a:pt x="904" y="472"/>
                  <a:pt x="912" y="416"/>
                </a:cubicBezTo>
                <a:close/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8156" name="Oval 29"/>
          <p:cNvSpPr>
            <a:spLocks noChangeArrowheads="1"/>
          </p:cNvSpPr>
          <p:nvPr/>
        </p:nvSpPr>
        <p:spPr bwMode="auto">
          <a:xfrm>
            <a:off x="6619876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8157" name="Oval 30"/>
          <p:cNvSpPr>
            <a:spLocks noChangeArrowheads="1"/>
          </p:cNvSpPr>
          <p:nvPr/>
        </p:nvSpPr>
        <p:spPr bwMode="auto">
          <a:xfrm>
            <a:off x="7010400" y="1428750"/>
            <a:ext cx="457200" cy="122238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572748110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3"/>
          <p:cNvSpPr>
            <a:spLocks noChangeArrowheads="1"/>
          </p:cNvSpPr>
          <p:nvPr/>
        </p:nvSpPr>
        <p:spPr bwMode="auto">
          <a:xfrm>
            <a:off x="1066800" y="400050"/>
            <a:ext cx="688975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9155" name="Line 26"/>
          <p:cNvSpPr>
            <a:spLocks noChangeShapeType="1"/>
          </p:cNvSpPr>
          <p:nvPr/>
        </p:nvSpPr>
        <p:spPr bwMode="auto">
          <a:xfrm flipH="1">
            <a:off x="1066800" y="4000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9156" name="Line 27"/>
          <p:cNvSpPr>
            <a:spLocks noChangeShapeType="1"/>
          </p:cNvSpPr>
          <p:nvPr/>
        </p:nvSpPr>
        <p:spPr bwMode="auto">
          <a:xfrm>
            <a:off x="0" y="857250"/>
            <a:ext cx="6172200" cy="6286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9157" name="Line 4"/>
          <p:cNvSpPr>
            <a:spLocks noChangeShapeType="1"/>
          </p:cNvSpPr>
          <p:nvPr/>
        </p:nvSpPr>
        <p:spPr bwMode="auto">
          <a:xfrm flipV="1">
            <a:off x="1447800" y="14859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9158" name="Line 5"/>
          <p:cNvSpPr>
            <a:spLocks noChangeShapeType="1"/>
          </p:cNvSpPr>
          <p:nvPr/>
        </p:nvSpPr>
        <p:spPr bwMode="auto">
          <a:xfrm>
            <a:off x="2798763" y="14239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9159" name="Text Box 6"/>
          <p:cNvSpPr txBox="1">
            <a:spLocks noChangeArrowheads="1"/>
          </p:cNvSpPr>
          <p:nvPr/>
        </p:nvSpPr>
        <p:spPr bwMode="auto">
          <a:xfrm>
            <a:off x="3105150" y="1143000"/>
            <a:ext cx="458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9160" name="Line 7"/>
          <p:cNvSpPr>
            <a:spLocks noChangeShapeType="1"/>
          </p:cNvSpPr>
          <p:nvPr/>
        </p:nvSpPr>
        <p:spPr bwMode="auto">
          <a:xfrm>
            <a:off x="3352800" y="1368426"/>
            <a:ext cx="0" cy="111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9161" name="Line 8"/>
          <p:cNvSpPr>
            <a:spLocks noChangeShapeType="1"/>
          </p:cNvSpPr>
          <p:nvPr/>
        </p:nvSpPr>
        <p:spPr bwMode="auto">
          <a:xfrm>
            <a:off x="3833813" y="1368426"/>
            <a:ext cx="0" cy="111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9162" name="Line 9"/>
          <p:cNvSpPr>
            <a:spLocks noChangeShapeType="1"/>
          </p:cNvSpPr>
          <p:nvPr/>
        </p:nvSpPr>
        <p:spPr bwMode="auto">
          <a:xfrm>
            <a:off x="4314825" y="1368426"/>
            <a:ext cx="0" cy="111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9163" name="Line 10"/>
          <p:cNvSpPr>
            <a:spLocks noChangeShapeType="1"/>
          </p:cNvSpPr>
          <p:nvPr/>
        </p:nvSpPr>
        <p:spPr bwMode="auto">
          <a:xfrm>
            <a:off x="4786313" y="1368426"/>
            <a:ext cx="0" cy="111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9164" name="Line 11"/>
          <p:cNvSpPr>
            <a:spLocks noChangeShapeType="1"/>
          </p:cNvSpPr>
          <p:nvPr/>
        </p:nvSpPr>
        <p:spPr bwMode="auto">
          <a:xfrm>
            <a:off x="5245100" y="1368426"/>
            <a:ext cx="0" cy="111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9165" name="Line 12"/>
          <p:cNvSpPr>
            <a:spLocks noChangeShapeType="1"/>
          </p:cNvSpPr>
          <p:nvPr/>
        </p:nvSpPr>
        <p:spPr bwMode="auto">
          <a:xfrm>
            <a:off x="5703888" y="1368426"/>
            <a:ext cx="0" cy="111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9166" name="Line 13"/>
          <p:cNvSpPr>
            <a:spLocks noChangeShapeType="1"/>
          </p:cNvSpPr>
          <p:nvPr/>
        </p:nvSpPr>
        <p:spPr bwMode="auto">
          <a:xfrm>
            <a:off x="6162675" y="1358901"/>
            <a:ext cx="0" cy="111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9167" name="Line 14"/>
          <p:cNvSpPr>
            <a:spLocks noChangeShapeType="1"/>
          </p:cNvSpPr>
          <p:nvPr/>
        </p:nvSpPr>
        <p:spPr bwMode="auto">
          <a:xfrm>
            <a:off x="6621463" y="1357314"/>
            <a:ext cx="0" cy="112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9168" name="Line 15"/>
          <p:cNvSpPr>
            <a:spLocks noChangeShapeType="1"/>
          </p:cNvSpPr>
          <p:nvPr/>
        </p:nvSpPr>
        <p:spPr bwMode="auto">
          <a:xfrm>
            <a:off x="7080250" y="1352551"/>
            <a:ext cx="0" cy="112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9169" name="Line 16"/>
          <p:cNvSpPr>
            <a:spLocks noChangeShapeType="1"/>
          </p:cNvSpPr>
          <p:nvPr/>
        </p:nvSpPr>
        <p:spPr bwMode="auto">
          <a:xfrm>
            <a:off x="7539038" y="1368426"/>
            <a:ext cx="0" cy="111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49170" name="Text Box 17"/>
          <p:cNvSpPr txBox="1">
            <a:spLocks noChangeArrowheads="1"/>
          </p:cNvSpPr>
          <p:nvPr/>
        </p:nvSpPr>
        <p:spPr bwMode="auto">
          <a:xfrm>
            <a:off x="7386638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9171" name="Text Box 18"/>
          <p:cNvSpPr txBox="1">
            <a:spLocks noChangeArrowheads="1"/>
          </p:cNvSpPr>
          <p:nvPr/>
        </p:nvSpPr>
        <p:spPr bwMode="auto">
          <a:xfrm>
            <a:off x="3640138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49172" name="Text Box 19"/>
          <p:cNvSpPr txBox="1">
            <a:spLocks noChangeArrowheads="1"/>
          </p:cNvSpPr>
          <p:nvPr/>
        </p:nvSpPr>
        <p:spPr bwMode="auto">
          <a:xfrm>
            <a:off x="409892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9173" name="Text Box 20"/>
          <p:cNvSpPr txBox="1">
            <a:spLocks noChangeArrowheads="1"/>
          </p:cNvSpPr>
          <p:nvPr/>
        </p:nvSpPr>
        <p:spPr bwMode="auto">
          <a:xfrm>
            <a:off x="4557713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9174" name="Text Box 21"/>
          <p:cNvSpPr txBox="1">
            <a:spLocks noChangeArrowheads="1"/>
          </p:cNvSpPr>
          <p:nvPr/>
        </p:nvSpPr>
        <p:spPr bwMode="auto">
          <a:xfrm>
            <a:off x="501650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9175" name="Text Box 22"/>
          <p:cNvSpPr txBox="1">
            <a:spLocks noChangeArrowheads="1"/>
          </p:cNvSpPr>
          <p:nvPr/>
        </p:nvSpPr>
        <p:spPr bwMode="auto">
          <a:xfrm>
            <a:off x="5475288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176" name="Text Box 23"/>
          <p:cNvSpPr txBox="1">
            <a:spLocks noChangeArrowheads="1"/>
          </p:cNvSpPr>
          <p:nvPr/>
        </p:nvSpPr>
        <p:spPr bwMode="auto">
          <a:xfrm>
            <a:off x="59340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9177" name="Text Box 24"/>
          <p:cNvSpPr txBox="1">
            <a:spLocks noChangeArrowheads="1"/>
          </p:cNvSpPr>
          <p:nvPr/>
        </p:nvSpPr>
        <p:spPr bwMode="auto">
          <a:xfrm>
            <a:off x="6392863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9178" name="Text Box 25"/>
          <p:cNvSpPr txBox="1">
            <a:spLocks noChangeArrowheads="1"/>
          </p:cNvSpPr>
          <p:nvPr/>
        </p:nvSpPr>
        <p:spPr bwMode="auto">
          <a:xfrm>
            <a:off x="6927850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9179" name="Oval 28"/>
          <p:cNvSpPr>
            <a:spLocks noChangeArrowheads="1"/>
          </p:cNvSpPr>
          <p:nvPr/>
        </p:nvSpPr>
        <p:spPr bwMode="auto">
          <a:xfrm>
            <a:off x="6111876" y="1423989"/>
            <a:ext cx="534988" cy="119062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9180" name="Oval 29"/>
          <p:cNvSpPr>
            <a:spLocks noChangeArrowheads="1"/>
          </p:cNvSpPr>
          <p:nvPr/>
        </p:nvSpPr>
        <p:spPr bwMode="auto">
          <a:xfrm>
            <a:off x="6570664" y="1423989"/>
            <a:ext cx="560387" cy="119062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49181" name="Oval 30"/>
          <p:cNvSpPr>
            <a:spLocks noChangeArrowheads="1"/>
          </p:cNvSpPr>
          <p:nvPr/>
        </p:nvSpPr>
        <p:spPr bwMode="auto">
          <a:xfrm>
            <a:off x="7029450" y="1423989"/>
            <a:ext cx="534988" cy="119062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36944532"/>
      </p:ext>
    </p:extLst>
  </p:cSld>
  <p:clrMapOvr>
    <a:masterClrMapping/>
  </p:clrMapOvr>
  <p:transition spd="slow" advTm="100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1295400" y="571500"/>
            <a:ext cx="6889750" cy="3600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50179" name="Line 5"/>
          <p:cNvSpPr>
            <a:spLocks noChangeShapeType="1"/>
          </p:cNvSpPr>
          <p:nvPr/>
        </p:nvSpPr>
        <p:spPr bwMode="auto">
          <a:xfrm>
            <a:off x="1870075" y="1485900"/>
            <a:ext cx="6400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50180" name="Line 6"/>
          <p:cNvSpPr>
            <a:spLocks noChangeShapeType="1"/>
          </p:cNvSpPr>
          <p:nvPr/>
        </p:nvSpPr>
        <p:spPr bwMode="auto">
          <a:xfrm>
            <a:off x="3241675" y="14287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50181" name="Text Box 7"/>
          <p:cNvSpPr txBox="1">
            <a:spLocks noChangeArrowheads="1"/>
          </p:cNvSpPr>
          <p:nvPr/>
        </p:nvSpPr>
        <p:spPr bwMode="auto">
          <a:xfrm>
            <a:off x="3657600" y="1143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0182" name="Line 8"/>
          <p:cNvSpPr>
            <a:spLocks noChangeShapeType="1"/>
          </p:cNvSpPr>
          <p:nvPr/>
        </p:nvSpPr>
        <p:spPr bwMode="auto">
          <a:xfrm>
            <a:off x="379412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50183" name="Line 9"/>
          <p:cNvSpPr>
            <a:spLocks noChangeShapeType="1"/>
          </p:cNvSpPr>
          <p:nvPr/>
        </p:nvSpPr>
        <p:spPr bwMode="auto">
          <a:xfrm>
            <a:off x="4273550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50184" name="Line 10"/>
          <p:cNvSpPr>
            <a:spLocks noChangeShapeType="1"/>
          </p:cNvSpPr>
          <p:nvPr/>
        </p:nvSpPr>
        <p:spPr bwMode="auto">
          <a:xfrm>
            <a:off x="47529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50185" name="Line 11"/>
          <p:cNvSpPr>
            <a:spLocks noChangeShapeType="1"/>
          </p:cNvSpPr>
          <p:nvPr/>
        </p:nvSpPr>
        <p:spPr bwMode="auto">
          <a:xfrm>
            <a:off x="52228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50186" name="Line 12"/>
          <p:cNvSpPr>
            <a:spLocks noChangeShapeType="1"/>
          </p:cNvSpPr>
          <p:nvPr/>
        </p:nvSpPr>
        <p:spPr bwMode="auto">
          <a:xfrm>
            <a:off x="56800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50187" name="Line 13"/>
          <p:cNvSpPr>
            <a:spLocks noChangeShapeType="1"/>
          </p:cNvSpPr>
          <p:nvPr/>
        </p:nvSpPr>
        <p:spPr bwMode="auto">
          <a:xfrm>
            <a:off x="61372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50188" name="Line 14"/>
          <p:cNvSpPr>
            <a:spLocks noChangeShapeType="1"/>
          </p:cNvSpPr>
          <p:nvPr/>
        </p:nvSpPr>
        <p:spPr bwMode="auto">
          <a:xfrm>
            <a:off x="6594475" y="136207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50189" name="Line 15"/>
          <p:cNvSpPr>
            <a:spLocks noChangeShapeType="1"/>
          </p:cNvSpPr>
          <p:nvPr/>
        </p:nvSpPr>
        <p:spPr bwMode="auto">
          <a:xfrm>
            <a:off x="7051675" y="1360488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50190" name="Line 16"/>
          <p:cNvSpPr>
            <a:spLocks noChangeShapeType="1"/>
          </p:cNvSpPr>
          <p:nvPr/>
        </p:nvSpPr>
        <p:spPr bwMode="auto">
          <a:xfrm>
            <a:off x="7508875" y="1355725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50191" name="Line 17"/>
          <p:cNvSpPr>
            <a:spLocks noChangeShapeType="1"/>
          </p:cNvSpPr>
          <p:nvPr/>
        </p:nvSpPr>
        <p:spPr bwMode="auto">
          <a:xfrm>
            <a:off x="7966075" y="1371600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  <p:sp>
        <p:nvSpPr>
          <p:cNvPr id="50192" name="Text Box 18"/>
          <p:cNvSpPr txBox="1">
            <a:spLocks noChangeArrowheads="1"/>
          </p:cNvSpPr>
          <p:nvPr/>
        </p:nvSpPr>
        <p:spPr bwMode="auto">
          <a:xfrm>
            <a:off x="7813675" y="1143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0193" name="Text Box 19"/>
          <p:cNvSpPr txBox="1">
            <a:spLocks noChangeArrowheads="1"/>
          </p:cNvSpPr>
          <p:nvPr/>
        </p:nvSpPr>
        <p:spPr bwMode="auto">
          <a:xfrm>
            <a:off x="40798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0194" name="Text Box 20"/>
          <p:cNvSpPr txBox="1">
            <a:spLocks noChangeArrowheads="1"/>
          </p:cNvSpPr>
          <p:nvPr/>
        </p:nvSpPr>
        <p:spPr bwMode="auto">
          <a:xfrm>
            <a:off x="45370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0195" name="Text Box 21"/>
          <p:cNvSpPr txBox="1">
            <a:spLocks noChangeArrowheads="1"/>
          </p:cNvSpPr>
          <p:nvPr/>
        </p:nvSpPr>
        <p:spPr bwMode="auto">
          <a:xfrm>
            <a:off x="49942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0196" name="Text Box 22"/>
          <p:cNvSpPr txBox="1">
            <a:spLocks noChangeArrowheads="1"/>
          </p:cNvSpPr>
          <p:nvPr/>
        </p:nvSpPr>
        <p:spPr bwMode="auto">
          <a:xfrm>
            <a:off x="54514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0197" name="Text Box 23"/>
          <p:cNvSpPr txBox="1">
            <a:spLocks noChangeArrowheads="1"/>
          </p:cNvSpPr>
          <p:nvPr/>
        </p:nvSpPr>
        <p:spPr bwMode="auto">
          <a:xfrm>
            <a:off x="59086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0198" name="Text Box 24"/>
          <p:cNvSpPr txBox="1">
            <a:spLocks noChangeArrowheads="1"/>
          </p:cNvSpPr>
          <p:nvPr/>
        </p:nvSpPr>
        <p:spPr bwMode="auto">
          <a:xfrm>
            <a:off x="63658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0199" name="Text Box 25"/>
          <p:cNvSpPr txBox="1">
            <a:spLocks noChangeArrowheads="1"/>
          </p:cNvSpPr>
          <p:nvPr/>
        </p:nvSpPr>
        <p:spPr bwMode="auto">
          <a:xfrm>
            <a:off x="68230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0200" name="Text Box 26"/>
          <p:cNvSpPr txBox="1">
            <a:spLocks noChangeArrowheads="1"/>
          </p:cNvSpPr>
          <p:nvPr/>
        </p:nvSpPr>
        <p:spPr bwMode="auto">
          <a:xfrm>
            <a:off x="7356475" y="1143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0201" name="Oval 27"/>
          <p:cNvSpPr>
            <a:spLocks noChangeArrowheads="1"/>
          </p:cNvSpPr>
          <p:nvPr/>
        </p:nvSpPr>
        <p:spPr bwMode="auto">
          <a:xfrm>
            <a:off x="7029451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50202" name="Oval 28"/>
          <p:cNvSpPr>
            <a:spLocks noChangeArrowheads="1"/>
          </p:cNvSpPr>
          <p:nvPr/>
        </p:nvSpPr>
        <p:spPr bwMode="auto">
          <a:xfrm>
            <a:off x="7467600" y="1428750"/>
            <a:ext cx="457200" cy="122238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50203" name="Oval 29"/>
          <p:cNvSpPr>
            <a:spLocks noChangeArrowheads="1"/>
          </p:cNvSpPr>
          <p:nvPr/>
        </p:nvSpPr>
        <p:spPr bwMode="auto">
          <a:xfrm>
            <a:off x="6599239" y="1419226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50204" name="Oval 30"/>
          <p:cNvSpPr>
            <a:spLocks noChangeArrowheads="1"/>
          </p:cNvSpPr>
          <p:nvPr/>
        </p:nvSpPr>
        <p:spPr bwMode="auto">
          <a:xfrm>
            <a:off x="6151564" y="1428751"/>
            <a:ext cx="466725" cy="131763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50205" name="Oval 31"/>
          <p:cNvSpPr>
            <a:spLocks noChangeArrowheads="1"/>
          </p:cNvSpPr>
          <p:nvPr/>
        </p:nvSpPr>
        <p:spPr bwMode="auto">
          <a:xfrm>
            <a:off x="5688013" y="1428750"/>
            <a:ext cx="457200" cy="1222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50206" name="Oval 32"/>
          <p:cNvSpPr>
            <a:spLocks noChangeArrowheads="1"/>
          </p:cNvSpPr>
          <p:nvPr/>
        </p:nvSpPr>
        <p:spPr bwMode="auto">
          <a:xfrm>
            <a:off x="5181600" y="1428750"/>
            <a:ext cx="533400" cy="122238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50207" name="Oval 33"/>
          <p:cNvSpPr>
            <a:spLocks noChangeArrowheads="1"/>
          </p:cNvSpPr>
          <p:nvPr/>
        </p:nvSpPr>
        <p:spPr bwMode="auto">
          <a:xfrm>
            <a:off x="4724400" y="1428750"/>
            <a:ext cx="457200" cy="122238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50208" name="Oval 34"/>
          <p:cNvSpPr>
            <a:spLocks noChangeArrowheads="1"/>
          </p:cNvSpPr>
          <p:nvPr/>
        </p:nvSpPr>
        <p:spPr bwMode="auto">
          <a:xfrm>
            <a:off x="3810000" y="1428750"/>
            <a:ext cx="457200" cy="122238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50209" name="Oval 35"/>
          <p:cNvSpPr>
            <a:spLocks noChangeArrowheads="1"/>
          </p:cNvSpPr>
          <p:nvPr/>
        </p:nvSpPr>
        <p:spPr bwMode="auto">
          <a:xfrm>
            <a:off x="4267200" y="1428750"/>
            <a:ext cx="457200" cy="122238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50210" name="AutoShape 36"/>
          <p:cNvSpPr>
            <a:spLocks noChangeArrowheads="1"/>
          </p:cNvSpPr>
          <p:nvPr/>
        </p:nvSpPr>
        <p:spPr bwMode="auto">
          <a:xfrm rot="-3657521">
            <a:off x="504825" y="-542925"/>
            <a:ext cx="57150" cy="1828800"/>
          </a:xfrm>
          <a:prstGeom prst="flowChartExtra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91438" tIns="45719" rIns="91438" bIns="45719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50211" name="Line 39"/>
          <p:cNvSpPr>
            <a:spLocks noChangeShapeType="1"/>
          </p:cNvSpPr>
          <p:nvPr/>
        </p:nvSpPr>
        <p:spPr bwMode="auto">
          <a:xfrm flipH="1" flipV="1">
            <a:off x="1295400" y="685800"/>
            <a:ext cx="2514600" cy="8001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8" tIns="45719" rIns="91438" bIns="45719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624652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308" name="Picture 4" descr="IMG_0004_NEW_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57300"/>
            <a:ext cx="51816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4309" name="Picture 5" descr="IMG_0004_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4450"/>
            <a:ext cx="43434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 Box 6"/>
          <p:cNvSpPr txBox="1">
            <a:spLocks noChangeArrowheads="1"/>
          </p:cNvSpPr>
          <p:nvPr/>
        </p:nvSpPr>
        <p:spPr bwMode="auto">
          <a:xfrm>
            <a:off x="3179928" y="887664"/>
            <a:ext cx="2770496" cy="41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alt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endParaRPr lang="en-US" altLang="en-US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02069" y="131147"/>
            <a:ext cx="3939261" cy="571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endParaRPr lang="en-US" sz="2800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653540"/>
      </p:ext>
    </p:extLst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3048000" y="1504950"/>
            <a:ext cx="3408529" cy="886820"/>
          </a:xfrm>
          <a:prstGeom prst="hexagon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 MẪU KHÂU, THÊU ĐÃ HỌC</a:t>
            </a:r>
          </a:p>
        </p:txBody>
      </p:sp>
      <p:sp>
        <p:nvSpPr>
          <p:cNvPr id="3" name="Hexagon 2"/>
          <p:cNvSpPr/>
          <p:nvPr/>
        </p:nvSpPr>
        <p:spPr>
          <a:xfrm>
            <a:off x="914399" y="2647949"/>
            <a:ext cx="1916111" cy="950277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exagon 3"/>
          <p:cNvSpPr/>
          <p:nvPr/>
        </p:nvSpPr>
        <p:spPr>
          <a:xfrm>
            <a:off x="3887595" y="3687221"/>
            <a:ext cx="1916111" cy="959839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6633121" y="2719703"/>
            <a:ext cx="1916111" cy="967518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xích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>
            <a:endCxn id="3" idx="0"/>
          </p:cNvCxnSpPr>
          <p:nvPr/>
        </p:nvCxnSpPr>
        <p:spPr>
          <a:xfrm flipH="1">
            <a:off x="2830510" y="2419463"/>
            <a:ext cx="1851028" cy="7036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729564" y="2391769"/>
            <a:ext cx="7343" cy="10646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729564" y="2391770"/>
            <a:ext cx="1882775" cy="63161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43"/>
          <p:cNvSpPr txBox="1">
            <a:spLocks noChangeArrowheads="1"/>
          </p:cNvSpPr>
          <p:nvPr/>
        </p:nvSpPr>
        <p:spPr bwMode="auto">
          <a:xfrm>
            <a:off x="256464" y="505868"/>
            <a:ext cx="8991600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12456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4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565" y="300869"/>
            <a:ext cx="2365830" cy="19442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:\Users\admin\Downloads\Các loại lớp 4B\BÀI GIẢNG POI\Tuần 15\Đạo đức KT\Bordado-DIY-Manual-principiante-producción-tridimensional-paño-bordado-creativo-E2S.jpg_350x3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33" y="-15586"/>
            <a:ext cx="2367067" cy="20153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107119_58_tui-theu-tay-lam-san-pham-qua-t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959" y="521043"/>
            <a:ext cx="2247140" cy="3644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admin\Downloads\Các loại lớp 4B\BÀI GIẢNG POI\Tuần 15\Đạo đức KT\20180327_3edc04b0aaa0019fb5ff924404bfe0b8_15221186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33" y="2343150"/>
            <a:ext cx="2362200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admin\Downloads\Các loại lớp 4B\BÀI GIẢNG POI\Tuần 15\Đạo đức KT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630" y="2992562"/>
            <a:ext cx="2749700" cy="20331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82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800100"/>
            <a:ext cx="9144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4000500"/>
            <a:ext cx="190500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57650"/>
            <a:ext cx="190500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1" y="4114800"/>
            <a:ext cx="1811217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57650"/>
            <a:ext cx="1905000" cy="144262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00600" y="3714750"/>
            <a:ext cx="1676400" cy="1257300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86600" y="3714750"/>
            <a:ext cx="1752600" cy="131445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38400" y="3714750"/>
            <a:ext cx="1752600" cy="12573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219200" y="228600"/>
            <a:ext cx="6743700" cy="914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mm 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9400" y="40576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816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12001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5mm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17716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4mm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81600" y="1257300"/>
            <a:ext cx="39624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3mm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34000" y="1828800"/>
            <a:ext cx="38100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2mm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3124200" y="1885950"/>
            <a:ext cx="4114800" cy="2800350"/>
          </a:xfrm>
          <a:prstGeom prst="rect">
            <a:avLst/>
          </a:prstGeom>
        </p:spPr>
      </p:pic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5800" y="4400551"/>
            <a:ext cx="533400" cy="355253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3659799"/>
            <a:ext cx="1905000" cy="148370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04800" y="417195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 A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590800" y="4114800"/>
            <a:ext cx="1219200" cy="514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953000" y="4171950"/>
            <a:ext cx="1219200" cy="514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391400" y="4171950"/>
            <a:ext cx="1219200" cy="514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ight Arrow 36">
            <a:hlinkClick r:id="rId14" action="ppaction://hlinksldjump"/>
          </p:cNvPr>
          <p:cNvSpPr/>
          <p:nvPr/>
        </p:nvSpPr>
        <p:spPr>
          <a:xfrm>
            <a:off x="8686800" y="4857750"/>
            <a:ext cx="4572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0312 -0.04653 0.00694 -0.09236 0.05659 -0.11852 C 0.10625 -0.14468 0.23316 -0.14584 0.29809 -0.15787 C 0.36267 -0.16991 0.42708 -0.17269 0.44479 -0.19167 C 0.4625 -0.21065 0.41406 -0.26459 0.4033 -0.27223 C 0.39236 -0.27894 0.38593 -0.25834 0.37968 -0.23658 " pathEditMode="relative" rAng="0" ptsTypes="aaaaaA">
                                      <p:cBhvr>
                                        <p:cTn id="8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-1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34" grpId="0" animBg="1"/>
      <p:bldP spid="35" grpId="0" animBg="1"/>
      <p:bldP spid="3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32644" y="1169253"/>
            <a:ext cx="3278712" cy="8540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95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950" b="1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4950" b="1" dirty="0">
              <a:ln w="1143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Happy Children | Cartoon posters, Happy kids, Cartoon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8" b="30843"/>
          <a:stretch>
            <a:fillRect/>
          </a:stretch>
        </p:blipFill>
        <p:spPr bwMode="auto">
          <a:xfrm>
            <a:off x="2714625" y="2000251"/>
            <a:ext cx="3714750" cy="169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3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1257300" y="1485900"/>
            <a:ext cx="65722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4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4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4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4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b="1" i="1" dirty="0">
              <a:solidFill>
                <a:srgbClr val="00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dúm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altLang="en-US" sz="2400" b="1" i="1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i="1" dirty="0">
              <a:solidFill>
                <a:srgbClr val="00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6563" name="Rectangle 9"/>
          <p:cNvSpPr>
            <a:spLocks noChangeArrowheads="1"/>
          </p:cNvSpPr>
          <p:nvPr/>
        </p:nvSpPr>
        <p:spPr bwMode="auto">
          <a:xfrm>
            <a:off x="1885950" y="21431"/>
            <a:ext cx="5550694" cy="41549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1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1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1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1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1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100" b="1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100" b="1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100" b="1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altLang="en-US" sz="2100" b="1" dirty="0">
              <a:solidFill>
                <a:srgbClr val="00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34" name="Rectangle 10"/>
          <p:cNvSpPr>
            <a:spLocks noChangeArrowheads="1"/>
          </p:cNvSpPr>
          <p:nvPr/>
        </p:nvSpPr>
        <p:spPr bwMode="auto">
          <a:xfrm>
            <a:off x="1371600" y="800100"/>
            <a:ext cx="4914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Trình bày sản phẩm theo tổ.</a:t>
            </a:r>
          </a:p>
        </p:txBody>
      </p:sp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1385888" y="4067175"/>
            <a:ext cx="402225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Nhận xét và đánh giá sản phẩm</a:t>
            </a:r>
          </a:p>
        </p:txBody>
      </p:sp>
      <p:sp>
        <p:nvSpPr>
          <p:cNvPr id="77836" name="Rectangle 12"/>
          <p:cNvSpPr>
            <a:spLocks noChangeArrowheads="1"/>
          </p:cNvSpPr>
          <p:nvPr/>
        </p:nvSpPr>
        <p:spPr bwMode="auto">
          <a:xfrm>
            <a:off x="1371600" y="381952"/>
            <a:ext cx="35974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– 17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6549469"/>
      </p:ext>
    </p:extLst>
  </p:cSld>
  <p:clrMapOvr>
    <a:masterClrMapping/>
  </p:clrMapOvr>
  <p:transition advTm="8777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1" grpId="0"/>
      <p:bldP spid="77834" grpId="0"/>
      <p:bldP spid="77835" grpId="0"/>
      <p:bldP spid="7783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133600" y="1200150"/>
            <a:ext cx="49149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err="1">
                <a:ln w="11430"/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800" b="1" dirty="0">
                <a:ln w="11430"/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4800" b="1" dirty="0">
              <a:ln w="11430"/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Happy Children | Cartoon posters, Happy kids, Cartoon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8" b="30843"/>
          <a:stretch>
            <a:fillRect/>
          </a:stretch>
        </p:blipFill>
        <p:spPr bwMode="auto">
          <a:xfrm>
            <a:off x="2714625" y="2000251"/>
            <a:ext cx="3714750" cy="169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22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524000" y="819150"/>
            <a:ext cx="6286500" cy="2686050"/>
          </a:xfrm>
          <a:prstGeom prst="roundRect">
            <a:avLst/>
          </a:prstGeom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b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800" b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800" b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66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42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771" y="-914400"/>
            <a:ext cx="9144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4000500"/>
            <a:ext cx="190500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57650"/>
            <a:ext cx="190500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1" y="4114800"/>
            <a:ext cx="1811217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57650"/>
            <a:ext cx="1905000" cy="1442621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86600" y="3714750"/>
            <a:ext cx="1752600" cy="131445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38400" y="3714750"/>
            <a:ext cx="1752600" cy="12573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66800" y="0"/>
            <a:ext cx="7848600" cy="914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9400" y="40576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9715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1771" y="1483972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81600" y="1028700"/>
            <a:ext cx="39624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572000" y="1549191"/>
            <a:ext cx="38100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3048000" y="1943100"/>
            <a:ext cx="4114800" cy="280035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714750"/>
            <a:ext cx="1981200" cy="14287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3400" y="417195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57800" y="4400551"/>
            <a:ext cx="533400" cy="355253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800600" y="3771900"/>
            <a:ext cx="1676400" cy="12573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81600" y="41719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04800" y="4171950"/>
            <a:ext cx="10668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67000" y="4114800"/>
            <a:ext cx="10668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15200" y="4114800"/>
            <a:ext cx="10668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ight Arrow 36">
            <a:hlinkClick r:id="rId14" action="ppaction://hlinksldjump"/>
          </p:cNvPr>
          <p:cNvSpPr/>
          <p:nvPr/>
        </p:nvSpPr>
        <p:spPr>
          <a:xfrm>
            <a:off x="8686800" y="4857750"/>
            <a:ext cx="4572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4687 -0.03473 0.09375 -0.06922 0.10937 -0.10973 C 0.125 -0.15024 0.12465 -0.21528 0.09375 -0.24399 C 0.06284 -0.27246 -0.03889 -0.29005 -0.07657 -0.28195 C -0.11424 -0.27385 -0.12361 -0.23426 -0.13282 -0.19468 " pathEditMode="relative" rAng="0" ptsTypes="aaaaA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800100"/>
            <a:ext cx="9144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4000500"/>
            <a:ext cx="190500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57650"/>
            <a:ext cx="190500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1" y="4114800"/>
            <a:ext cx="1811217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57650"/>
            <a:ext cx="1905000" cy="1442621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86600" y="3714750"/>
            <a:ext cx="1752600" cy="131445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71650" y="321385"/>
            <a:ext cx="5600700" cy="914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-19050" y="1292935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-19050" y="1864435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62550" y="1350085"/>
            <a:ext cx="39624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14950" y="1921585"/>
            <a:ext cx="38100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048000" y="1943100"/>
            <a:ext cx="4114800" cy="280035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3714750"/>
            <a:ext cx="1981200" cy="14287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3400" y="417195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48000" y="4343401"/>
            <a:ext cx="533400" cy="355253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800600" y="3714750"/>
            <a:ext cx="1676400" cy="13144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57800" y="41719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438400" y="3714750"/>
            <a:ext cx="1752600" cy="12573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194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4800" y="4114800"/>
            <a:ext cx="1143000" cy="5715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315200" y="4114800"/>
            <a:ext cx="1143000" cy="5715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029200" y="4114800"/>
            <a:ext cx="1143000" cy="5715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6" name="Right Arrow 25">
            <a:hlinkClick r:id="rId14" action="ppaction://hlinksldjump"/>
          </p:cNvPr>
          <p:cNvSpPr/>
          <p:nvPr/>
        </p:nvSpPr>
        <p:spPr>
          <a:xfrm>
            <a:off x="8686800" y="4857750"/>
            <a:ext cx="4572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14815E-6 C 0.05105 0.00416 0.10209 0.00833 0.14219 -0.01876 C 0.1823 -0.04584 0.22483 -0.11945 0.24063 -0.16251 C 0.25643 -0.20556 0.25834 -0.26366 0.23751 -0.27709 C 0.21667 -0.29052 0.13751 -0.25556 0.11563 -0.24376 C 0.09376 -0.23195 0.10001 -0.21922 0.10626 -0.20626 " pathEditMode="relative" ptsTypes="aaaaaA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19" grpId="0"/>
      <p:bldP spid="22" grpId="0" animBg="1"/>
      <p:bldP spid="2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800100"/>
            <a:ext cx="9144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4000500"/>
            <a:ext cx="190500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57650"/>
            <a:ext cx="190500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1" y="4114800"/>
            <a:ext cx="1811217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57650"/>
            <a:ext cx="1905000" cy="1442621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38400" y="3714750"/>
            <a:ext cx="1752600" cy="12573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257300" y="285750"/>
            <a:ext cx="6629400" cy="914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9400" y="40576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5794" y="125730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5794" y="182880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77394" y="1314450"/>
            <a:ext cx="39624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429794" y="1885950"/>
            <a:ext cx="38100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048000" y="1943100"/>
            <a:ext cx="4114800" cy="280035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3714750"/>
            <a:ext cx="1981200" cy="14287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3400" y="417195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20000" y="4343401"/>
            <a:ext cx="533400" cy="355253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800600" y="3714750"/>
            <a:ext cx="1676400" cy="13144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81600" y="40576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086600" y="3829050"/>
            <a:ext cx="1752600" cy="13144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467600" y="42291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4800" y="4114800"/>
            <a:ext cx="1295400" cy="6286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876800" y="4057650"/>
            <a:ext cx="1295400" cy="6286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514600" y="4057650"/>
            <a:ext cx="1295400" cy="6286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6" name="Right Arrow 25">
            <a:hlinkClick r:id="rId14" action="ppaction://hlinksldjump"/>
          </p:cNvPr>
          <p:cNvSpPr/>
          <p:nvPr/>
        </p:nvSpPr>
        <p:spPr>
          <a:xfrm>
            <a:off x="8686800" y="4857750"/>
            <a:ext cx="4572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4.81481E-6 C 0.02986 -0.02083 0.0599 -0.04144 0.06875 -0.075 C 0.0776 -0.10856 0.06979 -0.17014 0.05313 -0.20208 C 0.03646 -0.23403 0.00573 -0.25579 -0.03125 -0.26667 C -0.06823 -0.27755 -0.1191 -0.26667 -0.16875 -0.26667 C -0.2184 -0.26667 -0.29115 -0.27917 -0.32969 -0.26667 C -0.36823 -0.25417 -0.3842 -0.22292 -0.4 -0.19167 " pathEditMode="relative" ptsTypes="aaaaaaA">
                                      <p:cBhvr>
                                        <p:cTn id="7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1" grpId="0"/>
      <p:bldP spid="22" grpId="0" animBg="1"/>
      <p:bldP spid="23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6.3|9.6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776.7|9.7|59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1508</Words>
  <Application>Microsoft Office PowerPoint</Application>
  <PresentationFormat>On-screen Show (16:9)</PresentationFormat>
  <Paragraphs>624</Paragraphs>
  <Slides>63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63</vt:i4>
      </vt:variant>
    </vt:vector>
  </HeadingPairs>
  <TitlesOfParts>
    <vt:vector size="76" baseType="lpstr">
      <vt:lpstr>.VnArial</vt:lpstr>
      <vt:lpstr>Arial</vt:lpstr>
      <vt:lpstr>Calibri</vt:lpstr>
      <vt:lpstr>Times New Roman</vt:lpstr>
      <vt:lpstr>Verdana</vt:lpstr>
      <vt:lpstr>Wingdings</vt:lpstr>
      <vt:lpstr>Office Theme</vt:lpstr>
      <vt:lpstr>Balloons</vt:lpstr>
      <vt:lpstr>4_Balloons</vt:lpstr>
      <vt:lpstr>7_Balloons</vt:lpstr>
      <vt:lpstr>6_Balloons</vt:lpstr>
      <vt:lpstr>8_Balloons</vt:lpstr>
      <vt:lpstr>9_Balloons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b) Khâu mũi thứ nhất</vt:lpstr>
      <vt:lpstr>c) Khâu mũi thứ 2</vt:lpstr>
      <vt:lpstr>d) Khâu mũi tiếp theo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Tố Nheoo</dc:creator>
  <cp:lastModifiedBy>HP</cp:lastModifiedBy>
  <cp:revision>57</cp:revision>
  <dcterms:created xsi:type="dcterms:W3CDTF">2006-08-16T00:00:00Z</dcterms:created>
  <dcterms:modified xsi:type="dcterms:W3CDTF">2021-12-07T08:59:34Z</dcterms:modified>
</cp:coreProperties>
</file>