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95" r:id="rId2"/>
  </p:sldMasterIdLst>
  <p:notesMasterIdLst>
    <p:notesMasterId r:id="rId22"/>
  </p:notesMasterIdLst>
  <p:sldIdLst>
    <p:sldId id="373" r:id="rId3"/>
    <p:sldId id="371" r:id="rId4"/>
    <p:sldId id="354" r:id="rId5"/>
    <p:sldId id="381" r:id="rId6"/>
    <p:sldId id="374" r:id="rId7"/>
    <p:sldId id="384" r:id="rId8"/>
    <p:sldId id="367" r:id="rId9"/>
    <p:sldId id="375" r:id="rId10"/>
    <p:sldId id="383" r:id="rId11"/>
    <p:sldId id="368" r:id="rId12"/>
    <p:sldId id="377" r:id="rId13"/>
    <p:sldId id="369" r:id="rId14"/>
    <p:sldId id="378" r:id="rId15"/>
    <p:sldId id="370" r:id="rId16"/>
    <p:sldId id="380" r:id="rId17"/>
    <p:sldId id="346" r:id="rId18"/>
    <p:sldId id="347" r:id="rId19"/>
    <p:sldId id="385" r:id="rId20"/>
    <p:sldId id="372" r:id="rId21"/>
  </p:sldIdLst>
  <p:sldSz cx="6858000" cy="5143500"/>
  <p:notesSz cx="6858000" cy="9144000"/>
  <p:embeddedFontLst>
    <p:embeddedFont>
      <p:font typeface="Kalam" panose="020B0604020202020204" charset="0"/>
      <p:regular r:id="rId23"/>
      <p:bold r:id="rId24"/>
    </p:embeddedFont>
    <p:embeddedFont>
      <p:font typeface="Montserrat" panose="02000505000000020004" pitchFamily="2" charset="0"/>
      <p:regular r:id="rId25"/>
    </p:embeddedFont>
    <p:embeddedFont>
      <p:font typeface="HP001" panose="020B0604020202020204" charset="0"/>
      <p:regular r:id="rId26"/>
      <p:bold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HP001 5H" panose="020B0603050302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HP001 4 hàng" panose="020B0603050302020204" pitchFamily="34" charset="0"/>
      <p:regular r:id="rId35"/>
      <p:bold r:id="rId36"/>
    </p:embeddedFont>
  </p:embeddedFontLst>
  <p:custDataLst>
    <p:tags r:id="rId3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BEE7FB"/>
    <a:srgbClr val="B7D574"/>
    <a:srgbClr val="7EA131"/>
    <a:srgbClr val="8AB036"/>
    <a:srgbClr val="F95D51"/>
    <a:srgbClr val="FB4C43"/>
    <a:srgbClr val="96C2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6" autoAdjust="0"/>
    <p:restoredTop sz="94249" autoAdjust="0"/>
  </p:normalViewPr>
  <p:slideViewPr>
    <p:cSldViewPr snapToGrid="0">
      <p:cViewPr varScale="1">
        <p:scale>
          <a:sx n="91" d="100"/>
          <a:sy n="91" d="100"/>
        </p:scale>
        <p:origin x="1464" y="90"/>
      </p:cViewPr>
      <p:guideLst>
        <p:guide orient="horz" pos="162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01902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233932" y="194193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20782" y="1341881"/>
            <a:ext cx="6417636" cy="3559380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7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772"/>
            <a:ext cx="51435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528"/>
            <a:ext cx="51435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528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0" indent="0">
              <a:buNone/>
              <a:defRPr sz="1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33543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282304"/>
            <a:ext cx="5915025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3442098"/>
            <a:ext cx="5915025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8045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369219"/>
            <a:ext cx="291465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326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273844"/>
            <a:ext cx="5915025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260872"/>
            <a:ext cx="2901255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1878806"/>
            <a:ext cx="2901255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872"/>
            <a:ext cx="2915543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8806"/>
            <a:ext cx="2915543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463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5384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1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17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42900"/>
            <a:ext cx="2211883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5543" y="740569"/>
            <a:ext cx="3471863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1543050"/>
            <a:ext cx="2211883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6341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33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273844"/>
            <a:ext cx="1478756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273844"/>
            <a:ext cx="4350544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891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90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1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3844"/>
            <a:ext cx="59150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69219"/>
            <a:ext cx="5915025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7EE3F8C9-5AF5-4E29-9AA3-54E8E1B2CEAA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9/18/2021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350">
              <a:buClrTx/>
            </a:pPr>
            <a:fld id="{93837FB5-DA3D-4AA8-9EB4-099F5E5F23FC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51435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088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756745"/>
            <a:ext cx="6558455" cy="1977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bảy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18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9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2021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Tiếng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Việt</a:t>
            </a:r>
            <a:endParaRPr lang="en-US" sz="2800" dirty="0" smtClean="0">
              <a:latin typeface="HP001 5H" panose="020B0603050302020204" pitchFamily="34" charset="0"/>
              <a:cs typeface="HP001 5H" panose="020B06030503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Tập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viết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: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Chữ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</a:t>
            </a:r>
            <a:r>
              <a:rPr lang="en-US" sz="2800" dirty="0" err="1" smtClean="0">
                <a:latin typeface="HP001 5H" panose="020B0603050302020204" pitchFamily="34" charset="0"/>
                <a:cs typeface="HP001 5H" panose="020B0603050302020204" pitchFamily="34" charset="0"/>
              </a:rPr>
              <a:t>hoa</a:t>
            </a:r>
            <a:r>
              <a:rPr lang="en-US" sz="2800" dirty="0" smtClean="0">
                <a:latin typeface="HP001 5H" panose="020B0603050302020204" pitchFamily="34" charset="0"/>
                <a:cs typeface="HP001 5H" panose="020B0603050302020204" pitchFamily="34" charset="0"/>
              </a:rPr>
              <a:t> Ă, Â</a:t>
            </a:r>
            <a:endParaRPr lang="en-US" sz="2800" dirty="0">
              <a:latin typeface="HP001 5H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81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F765109-990D-4F0F-9640-4F5DC1E9AC5A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7DEEBE73-47F7-4C05-8971-8973840CB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9832"/>
          <a:stretch/>
        </p:blipFill>
        <p:spPr>
          <a:xfrm>
            <a:off x="1270598" y="1377715"/>
            <a:ext cx="4316799" cy="327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41130" y="1418829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</a:rPr>
              <a:t> Â </a:t>
            </a:r>
            <a:r>
              <a:rPr lang="en-US" sz="2400" dirty="0" err="1" smtClean="0">
                <a:solidFill>
                  <a:srgbClr val="FF0000"/>
                </a:solidFill>
              </a:rPr>
              <a:t>gồm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mấy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nét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5006" y="2248356"/>
            <a:ext cx="4103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</a:rPr>
              <a:t> Ă </a:t>
            </a:r>
            <a:r>
              <a:rPr lang="en-US" sz="2400" dirty="0" err="1" smtClean="0">
                <a:solidFill>
                  <a:srgbClr val="0070C0"/>
                </a:solidFill>
              </a:rPr>
              <a:t>gồm</a:t>
            </a:r>
            <a:r>
              <a:rPr lang="en-US" sz="2400" dirty="0" smtClean="0">
                <a:solidFill>
                  <a:srgbClr val="0070C0"/>
                </a:solidFill>
              </a:rPr>
              <a:t> 4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 1, 2, 3  </a:t>
            </a:r>
            <a:r>
              <a:rPr lang="en-US" sz="2400" dirty="0" err="1" smtClean="0">
                <a:solidFill>
                  <a:srgbClr val="0070C0"/>
                </a:solidFill>
              </a:rPr>
              <a:t>giống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</a:rPr>
              <a:t> A </a:t>
            </a:r>
            <a:r>
              <a:rPr lang="en-US" sz="2400" dirty="0" err="1" smtClean="0">
                <a:solidFill>
                  <a:srgbClr val="0070C0"/>
                </a:solidFill>
              </a:rPr>
              <a:t>và</a:t>
            </a:r>
            <a:r>
              <a:rPr lang="en-US" sz="2400" dirty="0" smtClean="0">
                <a:solidFill>
                  <a:srgbClr val="0070C0"/>
                </a:solidFill>
              </a:rPr>
              <a:t> 4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xiên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phải</a:t>
            </a:r>
            <a:r>
              <a:rPr lang="en-US" sz="2400" dirty="0" smtClean="0">
                <a:solidFill>
                  <a:srgbClr val="0070C0"/>
                </a:solidFill>
              </a:rPr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 5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xiên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trái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tạo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dấu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mũ</a:t>
            </a:r>
            <a:r>
              <a:rPr lang="en-US" sz="2400" dirty="0" smtClean="0">
                <a:solidFill>
                  <a:srgbClr val="0070C0"/>
                </a:solidFill>
              </a:rPr>
              <a:t>.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5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4754076" y="756745"/>
            <a:ext cx="1816418" cy="33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5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BDCB1C-BEB7-4776-AFD5-A5C419AAD452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F71589F1-9B91-46A0-9E68-10B49F192C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7540" y="1236664"/>
            <a:ext cx="5702920" cy="320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5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3988" y="2813488"/>
            <a:ext cx="5990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</a:rPr>
              <a:t> Â </a:t>
            </a:r>
            <a:r>
              <a:rPr lang="en-US" sz="2400" dirty="0" err="1" smtClean="0">
                <a:solidFill>
                  <a:srgbClr val="FF0000"/>
                </a:solidFill>
              </a:rPr>
              <a:t>cỡ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rộng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</a:rPr>
              <a:t> ô li?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88" y="3644485"/>
            <a:ext cx="5990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</a:rPr>
              <a:t> Â </a:t>
            </a:r>
            <a:r>
              <a:rPr lang="en-US" sz="2400" dirty="0" err="1" smtClean="0">
                <a:solidFill>
                  <a:srgbClr val="FF0000"/>
                </a:solidFill>
              </a:rPr>
              <a:t>cỡ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cao</a:t>
            </a:r>
            <a:r>
              <a:rPr lang="en-US" sz="2400" dirty="0" smtClean="0">
                <a:solidFill>
                  <a:srgbClr val="FF0000"/>
                </a:solidFill>
              </a:rPr>
              <a:t> 3 ô li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rộng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gần</a:t>
            </a:r>
            <a:r>
              <a:rPr lang="en-US" sz="2400" dirty="0" smtClean="0">
                <a:solidFill>
                  <a:srgbClr val="FF0000"/>
                </a:solidFill>
              </a:rPr>
              <a:t> 3 ô li.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6" name="Picture 5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3686164" y="1481959"/>
            <a:ext cx="1341179" cy="1139058"/>
          </a:xfrm>
          <a:prstGeom prst="rect">
            <a:avLst/>
          </a:prstGeom>
        </p:spPr>
      </p:pic>
      <p:pic>
        <p:nvPicPr>
          <p:cNvPr id="7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1612582" y="262759"/>
            <a:ext cx="1816418" cy="235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90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D97CED0-09F0-4419-BCBB-D8588541BEB3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Â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nhỏ)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Â">
            <a:hlinkClick r:id="" action="ppaction://media"/>
            <a:extLst>
              <a:ext uri="{FF2B5EF4-FFF2-40B4-BE49-F238E27FC236}">
                <a16:creationId xmlns:a16="http://schemas.microsoft.com/office/drawing/2014/main" id="{B26C6489-E340-4C0B-870C-FBEFB320D5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10098"/>
          <a:stretch/>
        </p:blipFill>
        <p:spPr>
          <a:xfrm>
            <a:off x="1275140" y="1236664"/>
            <a:ext cx="4307716" cy="32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70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020418" y="1662560"/>
          <a:ext cx="2263140" cy="180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628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804443368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840994291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378808000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239992898"/>
                    </a:ext>
                  </a:extLst>
                </a:gridCol>
              </a:tblGrid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1902337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820729" y="352893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67634" y="3534550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456" y="3298574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75085" y="3534550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29036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90438" y="352893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21583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7106" y="2877171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07106" y="2402242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707106" y="1927313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07106" y="1511978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930330" y="2575299"/>
            <a:ext cx="499457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 smtClean="0">
                <a:latin typeface="HP001 4 hàng" panose="020B0603050302020204" pitchFamily="34" charset="0"/>
                <a:cs typeface="HP001 5H" panose="020B0603050302020204" pitchFamily="34" charset="0"/>
              </a:rPr>
              <a:t>Ăn</a:t>
            </a:r>
            <a:endParaRPr lang="en-US" sz="8800" dirty="0"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4283558" y="1659133"/>
          <a:ext cx="452628" cy="18093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628">
                  <a:extLst>
                    <a:ext uri="{9D8B030D-6E8A-4147-A177-3AD203B41FA5}">
                      <a16:colId xmlns:a16="http://schemas.microsoft.com/office/drawing/2014/main" val="595358337"/>
                    </a:ext>
                  </a:extLst>
                </a:gridCol>
              </a:tblGrid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5926770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580596429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4129930586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7727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13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VIẾT ỨNG DỤNG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A14ACB-BA2A-42D1-98F7-CA57672DDE68}"/>
              </a:ext>
            </a:extLst>
          </p:cNvPr>
          <p:cNvSpPr txBox="1"/>
          <p:nvPr/>
        </p:nvSpPr>
        <p:spPr>
          <a:xfrm>
            <a:off x="789460" y="2633379"/>
            <a:ext cx="6119826" cy="1774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a.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được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viết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hoa</a:t>
            </a:r>
            <a:r>
              <a:rPr lang="en-US" sz="1500" dirty="0">
                <a:latin typeface="UTM Avo" panose="020406030505060202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500" dirty="0">
                <a:latin typeface="UTM Avo" panose="02040603050506020204" pitchFamily="18" charset="0"/>
              </a:rPr>
              <a:t>b. </a:t>
            </a:r>
            <a:r>
              <a:rPr lang="en-US" sz="1500" dirty="0" err="1">
                <a:latin typeface="UTM Avo" panose="02040603050506020204" pitchFamily="18" charset="0"/>
              </a:rPr>
              <a:t>Khoảng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cách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giữa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các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ghi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tiếng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như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thế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?</a:t>
            </a: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1500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500" dirty="0">
                <a:latin typeface="UTM Avo" panose="02040603050506020204" pitchFamily="18" charset="0"/>
              </a:rPr>
              <a:t>c. </a:t>
            </a:r>
            <a:r>
              <a:rPr lang="en-US" sz="1500" dirty="0" err="1">
                <a:latin typeface="UTM Avo" panose="02040603050506020204" pitchFamily="18" charset="0"/>
              </a:rPr>
              <a:t>Những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chữ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cái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nào</a:t>
            </a:r>
            <a:r>
              <a:rPr lang="en-US" sz="1500" dirty="0">
                <a:latin typeface="UTM Avo" panose="02040603050506020204" pitchFamily="18" charset="0"/>
              </a:rPr>
              <a:t> </a:t>
            </a:r>
            <a:r>
              <a:rPr lang="en-US" sz="1500" dirty="0" err="1">
                <a:latin typeface="UTM Avo" panose="02040603050506020204" pitchFamily="18" charset="0"/>
              </a:rPr>
              <a:t>cao</a:t>
            </a:r>
            <a:r>
              <a:rPr lang="en-US" sz="1500" dirty="0">
                <a:latin typeface="UTM Avo" panose="02040603050506020204" pitchFamily="18" charset="0"/>
              </a:rPr>
              <a:t> 2.5 li ?</a:t>
            </a:r>
            <a:endParaRPr lang="vi-VN" sz="1500" dirty="0"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33F8E6D-9AC2-4331-A7C4-05CC848F23A0}"/>
              </a:ext>
            </a:extLst>
          </p:cNvPr>
          <p:cNvGrpSpPr/>
          <p:nvPr/>
        </p:nvGrpSpPr>
        <p:grpSpPr>
          <a:xfrm>
            <a:off x="437726" y="1797843"/>
            <a:ext cx="6224838" cy="892832"/>
            <a:chOff x="418676" y="2043957"/>
            <a:chExt cx="6224838" cy="8928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825A87-34B8-4C08-A6CD-491543AA1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87FF6E-AB2B-43A3-AB65-0FC2F75F5A7E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2800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Ăn qĎả nhớ ngưƟ trŬg cây.</a:t>
              </a:r>
              <a:endParaRPr lang="en-US" sz="2800" dirty="0">
                <a:solidFill>
                  <a:srgbClr val="FF0000"/>
                </a:solidFill>
                <a:latin typeface="HP001 4 hàng" panose="020B06030503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0E950B-C8BB-4935-91C5-B7A3E6C7EADE}"/>
              </a:ext>
            </a:extLst>
          </p:cNvPr>
          <p:cNvSpPr txBox="1"/>
          <p:nvPr/>
        </p:nvSpPr>
        <p:spPr>
          <a:xfrm>
            <a:off x="789460" y="3680260"/>
            <a:ext cx="6119826" cy="394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Khoảng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cách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giữa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ghi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tiếng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1 con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o.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1A12120-69C0-4ED1-8941-E290F22F507E}"/>
              </a:ext>
            </a:extLst>
          </p:cNvPr>
          <p:cNvSpPr txBox="1"/>
          <p:nvPr/>
        </p:nvSpPr>
        <p:spPr>
          <a:xfrm>
            <a:off x="789460" y="3037425"/>
            <a:ext cx="1335888" cy="409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  <a:sym typeface="Wingdings" panose="05000000000000000000" pitchFamily="2" charset="2"/>
              </a:rPr>
              <a:t>Ă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2CBE13-D5C9-4C68-A64A-97B98D96ED0B}"/>
              </a:ext>
            </a:extLst>
          </p:cNvPr>
          <p:cNvSpPr txBox="1"/>
          <p:nvPr/>
        </p:nvSpPr>
        <p:spPr>
          <a:xfrm>
            <a:off x="789460" y="4323881"/>
            <a:ext cx="61198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1500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1500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</a:t>
            </a:r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, h, 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HP001" panose="020B0603050302020204" pitchFamily="34" charset="0"/>
                <a:ea typeface="HP001" panose="020B0603050302020204" pitchFamily="34" charset="0"/>
              </a:rPr>
              <a:t>g, y</a:t>
            </a:r>
            <a:r>
              <a:rPr lang="en-US" sz="1500" dirty="0" smtClean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1500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25DB18-B169-45BD-8865-80A93EE5F2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5975" y="1980687"/>
            <a:ext cx="83961" cy="539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658C5A-5ED8-4A48-A03F-51BD2F4B40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17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4" grpId="0" uiExpand="1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LUYỆN VIẾT VỞ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Student Writing (#4) | Free SVG">
            <a:extLst>
              <a:ext uri="{FF2B5EF4-FFF2-40B4-BE49-F238E27FC236}">
                <a16:creationId xmlns:a16="http://schemas.microsoft.com/office/drawing/2014/main" id="{0A965514-ECAF-4850-8ADD-D39DABD6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7" y="1938113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2C03E65-CE96-43DC-BA78-7E52DB0E7929}"/>
              </a:ext>
            </a:extLst>
          </p:cNvPr>
          <p:cNvSpPr txBox="1"/>
          <p:nvPr/>
        </p:nvSpPr>
        <p:spPr>
          <a:xfrm>
            <a:off x="746083" y="1597872"/>
            <a:ext cx="5365827" cy="413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6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vào vở </a:t>
            </a:r>
            <a:r>
              <a:rPr lang="vi-VN" sz="1600" b="1" i="1" dirty="0">
                <a:solidFill>
                  <a:srgbClr val="0070C0"/>
                </a:solidFill>
                <a:latin typeface="UTM Avo" panose="02040603050506020204" pitchFamily="18" charset="0"/>
              </a:rPr>
              <a:t>Tập viết 2 tập một</a:t>
            </a:r>
            <a:endParaRPr lang="en-US" sz="1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EFF73E-F8BF-4355-8F00-717FF452DC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72023" y="333691"/>
            <a:ext cx="1290208" cy="1282459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970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21002" y="-481678"/>
            <a:ext cx="4547380" cy="619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52E4E8-B5E7-4677-A96C-56C7E9EF7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DDB786E-AACD-47A3-BA91-9A4A8DC7A014}"/>
              </a:ext>
            </a:extLst>
          </p:cNvPr>
          <p:cNvSpPr/>
          <p:nvPr/>
        </p:nvSpPr>
        <p:spPr>
          <a:xfrm>
            <a:off x="690118" y="1328483"/>
            <a:ext cx="5712381" cy="1534281"/>
          </a:xfrm>
          <a:prstGeom prst="rect">
            <a:avLst/>
          </a:prstGeom>
          <a:noFill/>
        </p:spPr>
        <p:txBody>
          <a:bodyPr wrap="none" lIns="51435" tIns="25718" rIns="51435" bIns="25718" numCol="1">
            <a:prstTxWarp prst="textTriangle">
              <a:avLst>
                <a:gd name="adj" fmla="val 30003"/>
              </a:avLst>
            </a:prstTxWarp>
            <a:spAutoFit/>
          </a:bodyPr>
          <a:lstStyle/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CHÚC CÁC CON </a:t>
            </a:r>
          </a:p>
          <a:p>
            <a:pPr algn="ctr" defTabSz="514350">
              <a:buClrTx/>
            </a:pPr>
            <a:r>
              <a:rPr lang="vi-VN" sz="3713" kern="120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+mn-ea"/>
                <a:cs typeface="+mn-cs"/>
              </a:rPr>
              <a:t>CHĂM NGOAN HỌC GIỎI</a:t>
            </a:r>
            <a:endParaRPr lang="en-US" sz="3713" kern="120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27" y="3049954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033A5C1-15A6-4A34-B895-79C7DF27F413}"/>
              </a:ext>
            </a:extLst>
          </p:cNvPr>
          <p:cNvGrpSpPr/>
          <p:nvPr/>
        </p:nvGrpSpPr>
        <p:grpSpPr>
          <a:xfrm>
            <a:off x="340524" y="617893"/>
            <a:ext cx="1642466" cy="653384"/>
            <a:chOff x="340524" y="617893"/>
            <a:chExt cx="1642466" cy="65338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3AF22A-3F44-4CD5-8395-EBC5AB728EC6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>
                      <a:lumMod val="50000"/>
                    </a:schemeClr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CA49FAB-FA4B-4F09-B9AF-87B2CD5E20CA}"/>
                </a:ext>
              </a:extLst>
            </p:cNvPr>
            <p:cNvSpPr txBox="1"/>
            <p:nvPr/>
          </p:nvSpPr>
          <p:spPr>
            <a:xfrm>
              <a:off x="340524" y="624946"/>
              <a:ext cx="16136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accent1"/>
                  </a:solidFill>
                  <a:latin typeface="UTM Cookies" panose="02040603050506020204" pitchFamily="18" charset="0"/>
                </a:rPr>
                <a:t>BÀI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B59489C-4FDF-452D-9FFF-DFC111C307D3}"/>
              </a:ext>
            </a:extLst>
          </p:cNvPr>
          <p:cNvSpPr txBox="1"/>
          <p:nvPr/>
        </p:nvSpPr>
        <p:spPr>
          <a:xfrm>
            <a:off x="1621493" y="609608"/>
            <a:ext cx="56937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accent2"/>
                </a:solidFill>
                <a:latin typeface="UTM Cookies" panose="02040603050506020204" pitchFamily="18" charset="0"/>
              </a:rPr>
              <a:t>NIỀM VUI CỦA BI VÀ BỐNG</a:t>
            </a:r>
            <a:endParaRPr lang="en-US" sz="32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3" name="Vui Đến Trươ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26050" y="3946777"/>
            <a:ext cx="406400" cy="406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6" y="1390819"/>
            <a:ext cx="3857391" cy="2724951"/>
            <a:chOff x="1417546" y="1264224"/>
            <a:chExt cx="4405927" cy="27249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6" y="1264224"/>
              <a:ext cx="4405927" cy="2724951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2924900" y="2370836"/>
              <a:ext cx="2009748" cy="1331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KHỞI ĐỘNG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0496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192" y="2944643"/>
            <a:ext cx="1447394" cy="1246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1688168" y="491298"/>
            <a:ext cx="56937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CHỮ HOA </a:t>
            </a:r>
            <a:r>
              <a:rPr lang="vi-VN" sz="4400" dirty="0">
                <a:solidFill>
                  <a:schemeClr val="accent2"/>
                </a:solidFill>
                <a:latin typeface="HP001" panose="020B0603050302020204" pitchFamily="34" charset="0"/>
                <a:ea typeface="HP001" panose="020B0603050302020204" pitchFamily="34" charset="0"/>
              </a:rPr>
              <a:t>Ă, Â</a:t>
            </a:r>
            <a:endParaRPr lang="en-US" sz="3600" dirty="0">
              <a:solidFill>
                <a:schemeClr val="accent2"/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pic>
        <p:nvPicPr>
          <p:cNvPr id="15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372023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041AD1-B7E8-4830-8250-CDADEDA98D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8" r="35029"/>
          <a:stretch/>
        </p:blipFill>
        <p:spPr>
          <a:xfrm>
            <a:off x="359483" y="316363"/>
            <a:ext cx="1290208" cy="1282459"/>
          </a:xfrm>
          <a:prstGeom prst="ellipse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56D16AA9-7A81-4C3F-9AB1-C71C4CDE92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5240596" y="2944643"/>
            <a:ext cx="1341179" cy="1110499"/>
          </a:xfrm>
          <a:prstGeom prst="rect">
            <a:avLst/>
          </a:prstGeom>
        </p:spPr>
      </p:pic>
      <p:pic>
        <p:nvPicPr>
          <p:cNvPr id="14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545386" y="1936906"/>
            <a:ext cx="1816418" cy="21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823967" y="276270"/>
            <a:ext cx="2024336" cy="229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ý thuyết chữ hoa: a, ă, â tiếng việt 2">
            <a:extLst>
              <a:ext uri="{FF2B5EF4-FFF2-40B4-BE49-F238E27FC236}">
                <a16:creationId xmlns:a16="http://schemas.microsoft.com/office/drawing/2014/main" id="{F63215B8-6E5C-42CB-8940-735EBAFD8D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3930869" y="276271"/>
            <a:ext cx="1882879" cy="229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07" y="2932782"/>
            <a:ext cx="6596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Chữ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hoa</a:t>
            </a:r>
            <a:r>
              <a:rPr lang="en-US" sz="2000" dirty="0" smtClean="0">
                <a:solidFill>
                  <a:srgbClr val="FF0000"/>
                </a:solidFill>
              </a:rPr>
              <a:t> Ă, Â  </a:t>
            </a:r>
            <a:r>
              <a:rPr lang="en-US" sz="2000" dirty="0" err="1" smtClean="0">
                <a:solidFill>
                  <a:srgbClr val="FF0000"/>
                </a:solidFill>
              </a:rPr>
              <a:t>có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nét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nào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giống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và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khác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chữ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</a:rPr>
              <a:t>hoa</a:t>
            </a:r>
            <a:r>
              <a:rPr lang="en-US" sz="2000" dirty="0" smtClean="0">
                <a:solidFill>
                  <a:srgbClr val="FF0000"/>
                </a:solidFill>
              </a:rPr>
              <a:t> A 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893" y="3428977"/>
            <a:ext cx="659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0070C0"/>
                </a:solidFill>
              </a:rPr>
              <a:t>Chữ</a:t>
            </a:r>
            <a:r>
              <a:rPr lang="en-US" sz="2000" dirty="0" smtClean="0">
                <a:solidFill>
                  <a:srgbClr val="0070C0"/>
                </a:solidFill>
              </a:rPr>
              <a:t> Ă, Â  </a:t>
            </a:r>
            <a:r>
              <a:rPr lang="en-US" sz="2000" dirty="0" err="1" smtClean="0">
                <a:solidFill>
                  <a:srgbClr val="0070C0"/>
                </a:solidFill>
              </a:rPr>
              <a:t>có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nét</a:t>
            </a:r>
            <a:r>
              <a:rPr lang="en-US" sz="2000" dirty="0" smtClean="0">
                <a:solidFill>
                  <a:srgbClr val="0070C0"/>
                </a:solidFill>
              </a:rPr>
              <a:t> 1, 2, 3 </a:t>
            </a:r>
            <a:r>
              <a:rPr lang="en-US" sz="2000" dirty="0" err="1" smtClean="0">
                <a:solidFill>
                  <a:srgbClr val="0070C0"/>
                </a:solidFill>
              </a:rPr>
              <a:t>giống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chữ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hoa</a:t>
            </a:r>
            <a:r>
              <a:rPr lang="en-US" sz="2000" dirty="0" smtClean="0">
                <a:solidFill>
                  <a:srgbClr val="0070C0"/>
                </a:solidFill>
              </a:rPr>
              <a:t> A . </a:t>
            </a:r>
            <a:r>
              <a:rPr lang="en-US" sz="2000" dirty="0" err="1" smtClean="0">
                <a:solidFill>
                  <a:srgbClr val="0070C0"/>
                </a:solidFill>
              </a:rPr>
              <a:t>Chữ</a:t>
            </a:r>
            <a:r>
              <a:rPr lang="en-US" sz="2000" dirty="0" smtClean="0">
                <a:solidFill>
                  <a:srgbClr val="0070C0"/>
                </a:solidFill>
              </a:rPr>
              <a:t> Ă </a:t>
            </a:r>
            <a:r>
              <a:rPr lang="en-US" sz="2000" dirty="0" err="1" smtClean="0">
                <a:solidFill>
                  <a:srgbClr val="0070C0"/>
                </a:solidFill>
              </a:rPr>
              <a:t>thêm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dấu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khuyết</a:t>
            </a:r>
            <a:r>
              <a:rPr lang="en-US" sz="2000" dirty="0" smtClean="0">
                <a:solidFill>
                  <a:srgbClr val="0070C0"/>
                </a:solidFill>
              </a:rPr>
              <a:t>, </a:t>
            </a:r>
            <a:r>
              <a:rPr lang="en-US" sz="2000" dirty="0" err="1" smtClean="0">
                <a:solidFill>
                  <a:srgbClr val="0070C0"/>
                </a:solidFill>
              </a:rPr>
              <a:t>còn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chữ</a:t>
            </a:r>
            <a:r>
              <a:rPr lang="en-US" sz="2000" dirty="0" smtClean="0">
                <a:solidFill>
                  <a:srgbClr val="0070C0"/>
                </a:solidFill>
              </a:rPr>
              <a:t> Â </a:t>
            </a:r>
            <a:r>
              <a:rPr lang="en-US" sz="2000" dirty="0" err="1" smtClean="0">
                <a:solidFill>
                  <a:srgbClr val="0070C0"/>
                </a:solidFill>
              </a:rPr>
              <a:t>thêm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dấu</a:t>
            </a:r>
            <a:r>
              <a:rPr lang="en-US" sz="2000" dirty="0" smtClean="0">
                <a:solidFill>
                  <a:srgbClr val="0070C0"/>
                </a:solidFill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</a:rPr>
              <a:t>mũ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265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4618202" y="851338"/>
            <a:ext cx="1816418" cy="277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9392" y="1779438"/>
            <a:ext cx="343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</a:rPr>
              <a:t> Ă </a:t>
            </a:r>
            <a:r>
              <a:rPr lang="en-US" sz="2400" dirty="0" err="1" smtClean="0">
                <a:solidFill>
                  <a:srgbClr val="FF0000"/>
                </a:solidFill>
              </a:rPr>
              <a:t>gồm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mấy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nét</a:t>
            </a:r>
            <a:r>
              <a:rPr lang="en-US" sz="2400" dirty="0" smtClean="0">
                <a:solidFill>
                  <a:srgbClr val="FF0000"/>
                </a:solidFill>
              </a:rPr>
              <a:t>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392" y="2430539"/>
            <a:ext cx="4103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</a:rPr>
              <a:t> Ă </a:t>
            </a:r>
            <a:r>
              <a:rPr lang="en-US" sz="2400" dirty="0" err="1" smtClean="0">
                <a:solidFill>
                  <a:srgbClr val="0070C0"/>
                </a:solidFill>
              </a:rPr>
              <a:t>gồm</a:t>
            </a:r>
            <a:r>
              <a:rPr lang="en-US" sz="2400" dirty="0" smtClean="0">
                <a:solidFill>
                  <a:srgbClr val="0070C0"/>
                </a:solidFill>
              </a:rPr>
              <a:t> 4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.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 1, 2, 3  </a:t>
            </a:r>
            <a:r>
              <a:rPr lang="en-US" sz="2400" dirty="0" err="1" smtClean="0">
                <a:solidFill>
                  <a:srgbClr val="0070C0"/>
                </a:solidFill>
              </a:rPr>
              <a:t>giống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chữ</a:t>
            </a:r>
            <a:r>
              <a:rPr lang="en-US" sz="2400" dirty="0" smtClean="0">
                <a:solidFill>
                  <a:srgbClr val="0070C0"/>
                </a:solidFill>
              </a:rPr>
              <a:t> A </a:t>
            </a:r>
            <a:r>
              <a:rPr lang="en-US" sz="2400" dirty="0" err="1" smtClean="0">
                <a:solidFill>
                  <a:srgbClr val="0070C0"/>
                </a:solidFill>
              </a:rPr>
              <a:t>và</a:t>
            </a:r>
            <a:r>
              <a:rPr lang="en-US" sz="2400" dirty="0" smtClean="0">
                <a:solidFill>
                  <a:srgbClr val="0070C0"/>
                </a:solidFill>
              </a:rPr>
              <a:t> 4 </a:t>
            </a:r>
            <a:r>
              <a:rPr lang="en-US" sz="2400" dirty="0" err="1" smtClean="0">
                <a:solidFill>
                  <a:srgbClr val="0070C0"/>
                </a:solidFill>
              </a:rPr>
              <a:t>là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nét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khuyết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0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/>
          <p:cNvSpPr txBox="1"/>
          <p:nvPr/>
        </p:nvSpPr>
        <p:spPr>
          <a:xfrm>
            <a:off x="1951333" y="1760519"/>
            <a:ext cx="14447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0" dirty="0">
              <a:solidFill>
                <a:schemeClr val="bg1">
                  <a:lumMod val="95000"/>
                </a:schemeClr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747232"/>
              </p:ext>
            </p:extLst>
          </p:nvPr>
        </p:nvGraphicFramePr>
        <p:xfrm>
          <a:off x="2013536" y="1210234"/>
          <a:ext cx="2263140" cy="2261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628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804443368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840994291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378808000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239992898"/>
                    </a:ext>
                  </a:extLst>
                </a:gridCol>
              </a:tblGrid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307281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4283558" y="1210234"/>
          <a:ext cx="452628" cy="2261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628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</a:tblGrid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307281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2443161" y="2541494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5" name="Oval 14"/>
          <p:cNvSpPr/>
          <p:nvPr/>
        </p:nvSpPr>
        <p:spPr>
          <a:xfrm>
            <a:off x="3807196" y="1178145"/>
            <a:ext cx="50427" cy="6418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7" name="Oval 16"/>
          <p:cNvSpPr/>
          <p:nvPr/>
        </p:nvSpPr>
        <p:spPr>
          <a:xfrm>
            <a:off x="4487950" y="2997852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29" name="TextBox 28"/>
          <p:cNvSpPr txBox="1"/>
          <p:nvPr/>
        </p:nvSpPr>
        <p:spPr>
          <a:xfrm>
            <a:off x="1902337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1</a:t>
            </a:r>
            <a:endParaRPr lang="en-US" sz="1575" dirty="0"/>
          </a:p>
        </p:txBody>
      </p:sp>
      <p:sp>
        <p:nvSpPr>
          <p:cNvPr id="30" name="TextBox 29"/>
          <p:cNvSpPr txBox="1"/>
          <p:nvPr/>
        </p:nvSpPr>
        <p:spPr>
          <a:xfrm>
            <a:off x="2820729" y="352893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67634" y="3534550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456" y="3298574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1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75085" y="3534550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29036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90438" y="352893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21583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7106" y="2877171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07106" y="2402242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3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07106" y="1927313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07106" y="1511978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5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07106" y="1061066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6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3145350" y="2540234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3" name="Freeform 2"/>
          <p:cNvSpPr/>
          <p:nvPr/>
        </p:nvSpPr>
        <p:spPr>
          <a:xfrm>
            <a:off x="2025748" y="2565815"/>
            <a:ext cx="458958" cy="332349"/>
          </a:xfrm>
          <a:custGeom>
            <a:avLst/>
            <a:gdLst>
              <a:gd name="connsiteX0" fmla="*/ 773723 w 773723"/>
              <a:gd name="connsiteY0" fmla="*/ 0 h 548640"/>
              <a:gd name="connsiteX1" fmla="*/ 0 w 773723"/>
              <a:gd name="connsiteY1" fmla="*/ 534573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48640 h 548640"/>
              <a:gd name="connsiteX0" fmla="*/ 773723 w 773723"/>
              <a:gd name="connsiteY0" fmla="*/ 0 h 548640"/>
              <a:gd name="connsiteX1" fmla="*/ 281354 w 773723"/>
              <a:gd name="connsiteY1" fmla="*/ 182880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81354 w 773723"/>
              <a:gd name="connsiteY1" fmla="*/ 182880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81354 w 773723"/>
              <a:gd name="connsiteY1" fmla="*/ 182880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81354 w 773723"/>
              <a:gd name="connsiteY1" fmla="*/ 182880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773723 w 773723"/>
              <a:gd name="connsiteY0" fmla="*/ 0 h 548640"/>
              <a:gd name="connsiteX1" fmla="*/ 295422 w 773723"/>
              <a:gd name="connsiteY1" fmla="*/ 196947 h 548640"/>
              <a:gd name="connsiteX2" fmla="*/ 0 w 773723"/>
              <a:gd name="connsiteY2" fmla="*/ 534573 h 548640"/>
              <a:gd name="connsiteX3" fmla="*/ 0 w 773723"/>
              <a:gd name="connsiteY3" fmla="*/ 534573 h 548640"/>
              <a:gd name="connsiteX4" fmla="*/ 0 w 773723"/>
              <a:gd name="connsiteY4" fmla="*/ 534573 h 548640"/>
              <a:gd name="connsiteX5" fmla="*/ 0 w 773723"/>
              <a:gd name="connsiteY5" fmla="*/ 548640 h 548640"/>
              <a:gd name="connsiteX0" fmla="*/ 815926 w 815926"/>
              <a:gd name="connsiteY0" fmla="*/ 0 h 590843"/>
              <a:gd name="connsiteX1" fmla="*/ 295422 w 815926"/>
              <a:gd name="connsiteY1" fmla="*/ 239150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  <a:gd name="connsiteX0" fmla="*/ 815926 w 815926"/>
              <a:gd name="connsiteY0" fmla="*/ 0 h 590843"/>
              <a:gd name="connsiteX1" fmla="*/ 295422 w 815926"/>
              <a:gd name="connsiteY1" fmla="*/ 239150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  <a:gd name="connsiteX0" fmla="*/ 815926 w 815926"/>
              <a:gd name="connsiteY0" fmla="*/ 0 h 590843"/>
              <a:gd name="connsiteX1" fmla="*/ 295422 w 815926"/>
              <a:gd name="connsiteY1" fmla="*/ 239150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  <a:gd name="connsiteX0" fmla="*/ 815926 w 815926"/>
              <a:gd name="connsiteY0" fmla="*/ 0 h 590843"/>
              <a:gd name="connsiteX1" fmla="*/ 295422 w 815926"/>
              <a:gd name="connsiteY1" fmla="*/ 239150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  <a:gd name="connsiteX0" fmla="*/ 815926 w 815926"/>
              <a:gd name="connsiteY0" fmla="*/ 0 h 590843"/>
              <a:gd name="connsiteX1" fmla="*/ 295422 w 815926"/>
              <a:gd name="connsiteY1" fmla="*/ 239150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  <a:gd name="connsiteX0" fmla="*/ 815926 w 815926"/>
              <a:gd name="connsiteY0" fmla="*/ 0 h 590843"/>
              <a:gd name="connsiteX1" fmla="*/ 295422 w 815926"/>
              <a:gd name="connsiteY1" fmla="*/ 239150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  <a:gd name="connsiteX0" fmla="*/ 815926 w 815926"/>
              <a:gd name="connsiteY0" fmla="*/ 0 h 590843"/>
              <a:gd name="connsiteX1" fmla="*/ 281355 w 815926"/>
              <a:gd name="connsiteY1" fmla="*/ 225082 h 590843"/>
              <a:gd name="connsiteX2" fmla="*/ 0 w 815926"/>
              <a:gd name="connsiteY2" fmla="*/ 576776 h 590843"/>
              <a:gd name="connsiteX3" fmla="*/ 0 w 815926"/>
              <a:gd name="connsiteY3" fmla="*/ 576776 h 590843"/>
              <a:gd name="connsiteX4" fmla="*/ 0 w 815926"/>
              <a:gd name="connsiteY4" fmla="*/ 576776 h 590843"/>
              <a:gd name="connsiteX5" fmla="*/ 0 w 815926"/>
              <a:gd name="connsiteY5" fmla="*/ 590843 h 590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926" h="590843">
                <a:moveTo>
                  <a:pt x="815926" y="0"/>
                </a:moveTo>
                <a:cubicBezTo>
                  <a:pt x="647115" y="28134"/>
                  <a:pt x="506439" y="28136"/>
                  <a:pt x="281355" y="225082"/>
                </a:cubicBezTo>
                <a:cubicBezTo>
                  <a:pt x="75028" y="370449"/>
                  <a:pt x="46892" y="518160"/>
                  <a:pt x="0" y="576776"/>
                </a:cubicBezTo>
                <a:lnTo>
                  <a:pt x="0" y="576776"/>
                </a:lnTo>
                <a:lnTo>
                  <a:pt x="0" y="576776"/>
                </a:lnTo>
                <a:lnTo>
                  <a:pt x="0" y="590843"/>
                </a:ln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>
              <a:solidFill>
                <a:srgbClr val="FF0000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2023119" y="2897350"/>
            <a:ext cx="164963" cy="467918"/>
          </a:xfrm>
          <a:custGeom>
            <a:avLst/>
            <a:gdLst>
              <a:gd name="connsiteX0" fmla="*/ 0 w 188259"/>
              <a:gd name="connsiteY0" fmla="*/ 0 h 874059"/>
              <a:gd name="connsiteX1" fmla="*/ 188259 w 188259"/>
              <a:gd name="connsiteY1" fmla="*/ 874059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0" fmla="*/ 0 w 188259"/>
              <a:gd name="connsiteY0" fmla="*/ 0 h 874059"/>
              <a:gd name="connsiteX1" fmla="*/ 82544 w 188259"/>
              <a:gd name="connsiteY1" fmla="*/ 395344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188259"/>
              <a:gd name="connsiteY0" fmla="*/ 0 h 874059"/>
              <a:gd name="connsiteX1" fmla="*/ 40341 w 188259"/>
              <a:gd name="connsiteY1" fmla="*/ 479750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188259"/>
              <a:gd name="connsiteY0" fmla="*/ 0 h 874059"/>
              <a:gd name="connsiteX1" fmla="*/ 40341 w 188259"/>
              <a:gd name="connsiteY1" fmla="*/ 479750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188259"/>
              <a:gd name="connsiteY0" fmla="*/ 0 h 874059"/>
              <a:gd name="connsiteX1" fmla="*/ 40341 w 188259"/>
              <a:gd name="connsiteY1" fmla="*/ 479750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258598"/>
              <a:gd name="connsiteY0" fmla="*/ 0 h 874059"/>
              <a:gd name="connsiteX1" fmla="*/ 40341 w 258598"/>
              <a:gd name="connsiteY1" fmla="*/ 479750 h 874059"/>
              <a:gd name="connsiteX2" fmla="*/ 188259 w 258598"/>
              <a:gd name="connsiteY2" fmla="*/ 874059 h 874059"/>
              <a:gd name="connsiteX3" fmla="*/ 188259 w 258598"/>
              <a:gd name="connsiteY3" fmla="*/ 874059 h 874059"/>
              <a:gd name="connsiteX4" fmla="*/ 188259 w 258598"/>
              <a:gd name="connsiteY4" fmla="*/ 874059 h 874059"/>
              <a:gd name="connsiteX5" fmla="*/ 258598 w 258598"/>
              <a:gd name="connsiteY5" fmla="*/ 817788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6537 w 293271"/>
              <a:gd name="connsiteY0" fmla="*/ 0 h 874059"/>
              <a:gd name="connsiteX1" fmla="*/ 46878 w 293271"/>
              <a:gd name="connsiteY1" fmla="*/ 479750 h 874059"/>
              <a:gd name="connsiteX2" fmla="*/ 194796 w 293271"/>
              <a:gd name="connsiteY2" fmla="*/ 874059 h 874059"/>
              <a:gd name="connsiteX3" fmla="*/ 194796 w 293271"/>
              <a:gd name="connsiteY3" fmla="*/ 874059 h 874059"/>
              <a:gd name="connsiteX4" fmla="*/ 194796 w 293271"/>
              <a:gd name="connsiteY4" fmla="*/ 874059 h 874059"/>
              <a:gd name="connsiteX5" fmla="*/ 293271 w 293271"/>
              <a:gd name="connsiteY5" fmla="*/ 775584 h 874059"/>
              <a:gd name="connsiteX0" fmla="*/ 173609 w 263395"/>
              <a:gd name="connsiteY0" fmla="*/ 0 h 775585"/>
              <a:gd name="connsiteX1" fmla="*/ 17002 w 263395"/>
              <a:gd name="connsiteY1" fmla="*/ 381276 h 775585"/>
              <a:gd name="connsiteX2" fmla="*/ 164920 w 263395"/>
              <a:gd name="connsiteY2" fmla="*/ 775585 h 775585"/>
              <a:gd name="connsiteX3" fmla="*/ 164920 w 263395"/>
              <a:gd name="connsiteY3" fmla="*/ 775585 h 775585"/>
              <a:gd name="connsiteX4" fmla="*/ 164920 w 263395"/>
              <a:gd name="connsiteY4" fmla="*/ 775585 h 775585"/>
              <a:gd name="connsiteX5" fmla="*/ 263395 w 263395"/>
              <a:gd name="connsiteY5" fmla="*/ 677110 h 775585"/>
              <a:gd name="connsiteX0" fmla="*/ 0 w 300801"/>
              <a:gd name="connsiteY0" fmla="*/ 0 h 859991"/>
              <a:gd name="connsiteX1" fmla="*/ 54408 w 300801"/>
              <a:gd name="connsiteY1" fmla="*/ 465682 h 859991"/>
              <a:gd name="connsiteX2" fmla="*/ 202326 w 300801"/>
              <a:gd name="connsiteY2" fmla="*/ 859991 h 859991"/>
              <a:gd name="connsiteX3" fmla="*/ 202326 w 300801"/>
              <a:gd name="connsiteY3" fmla="*/ 859991 h 859991"/>
              <a:gd name="connsiteX4" fmla="*/ 202326 w 300801"/>
              <a:gd name="connsiteY4" fmla="*/ 859991 h 859991"/>
              <a:gd name="connsiteX5" fmla="*/ 300801 w 300801"/>
              <a:gd name="connsiteY5" fmla="*/ 761516 h 859991"/>
              <a:gd name="connsiteX0" fmla="*/ 0 w 300801"/>
              <a:gd name="connsiteY0" fmla="*/ 0 h 859991"/>
              <a:gd name="connsiteX1" fmla="*/ 54408 w 300801"/>
              <a:gd name="connsiteY1" fmla="*/ 465682 h 859991"/>
              <a:gd name="connsiteX2" fmla="*/ 202326 w 300801"/>
              <a:gd name="connsiteY2" fmla="*/ 859991 h 859991"/>
              <a:gd name="connsiteX3" fmla="*/ 202326 w 300801"/>
              <a:gd name="connsiteY3" fmla="*/ 859991 h 859991"/>
              <a:gd name="connsiteX4" fmla="*/ 202326 w 300801"/>
              <a:gd name="connsiteY4" fmla="*/ 859991 h 859991"/>
              <a:gd name="connsiteX5" fmla="*/ 300801 w 300801"/>
              <a:gd name="connsiteY5" fmla="*/ 761516 h 859991"/>
              <a:gd name="connsiteX0" fmla="*/ 0 w 202326"/>
              <a:gd name="connsiteY0" fmla="*/ 0 h 859991"/>
              <a:gd name="connsiteX1" fmla="*/ 54408 w 202326"/>
              <a:gd name="connsiteY1" fmla="*/ 465682 h 859991"/>
              <a:gd name="connsiteX2" fmla="*/ 202326 w 202326"/>
              <a:gd name="connsiteY2" fmla="*/ 859991 h 859991"/>
              <a:gd name="connsiteX3" fmla="*/ 202326 w 202326"/>
              <a:gd name="connsiteY3" fmla="*/ 859991 h 859991"/>
              <a:gd name="connsiteX4" fmla="*/ 202326 w 202326"/>
              <a:gd name="connsiteY4" fmla="*/ 859991 h 859991"/>
              <a:gd name="connsiteX0" fmla="*/ 0 w 300799"/>
              <a:gd name="connsiteY0" fmla="*/ 0 h 859991"/>
              <a:gd name="connsiteX1" fmla="*/ 54408 w 300799"/>
              <a:gd name="connsiteY1" fmla="*/ 465682 h 859991"/>
              <a:gd name="connsiteX2" fmla="*/ 202326 w 300799"/>
              <a:gd name="connsiteY2" fmla="*/ 859991 h 859991"/>
              <a:gd name="connsiteX3" fmla="*/ 202326 w 300799"/>
              <a:gd name="connsiteY3" fmla="*/ 859991 h 859991"/>
              <a:gd name="connsiteX4" fmla="*/ 300799 w 300799"/>
              <a:gd name="connsiteY4" fmla="*/ 817787 h 859991"/>
              <a:gd name="connsiteX0" fmla="*/ 205638 w 506437"/>
              <a:gd name="connsiteY0" fmla="*/ 0 h 1605578"/>
              <a:gd name="connsiteX1" fmla="*/ 260046 w 506437"/>
              <a:gd name="connsiteY1" fmla="*/ 465682 h 1605578"/>
              <a:gd name="connsiteX2" fmla="*/ 407964 w 506437"/>
              <a:gd name="connsiteY2" fmla="*/ 859991 h 1605578"/>
              <a:gd name="connsiteX3" fmla="*/ 0 w 506437"/>
              <a:gd name="connsiteY3" fmla="*/ 1605578 h 1605578"/>
              <a:gd name="connsiteX4" fmla="*/ 506437 w 506437"/>
              <a:gd name="connsiteY4" fmla="*/ 817787 h 1605578"/>
              <a:gd name="connsiteX0" fmla="*/ 206152 w 506951"/>
              <a:gd name="connsiteY0" fmla="*/ 0 h 1605643"/>
              <a:gd name="connsiteX1" fmla="*/ 260560 w 506951"/>
              <a:gd name="connsiteY1" fmla="*/ 465682 h 1605643"/>
              <a:gd name="connsiteX2" fmla="*/ 408478 w 506951"/>
              <a:gd name="connsiteY2" fmla="*/ 859991 h 1605643"/>
              <a:gd name="connsiteX3" fmla="*/ 514 w 506951"/>
              <a:gd name="connsiteY3" fmla="*/ 1605578 h 1605643"/>
              <a:gd name="connsiteX4" fmla="*/ 506951 w 506951"/>
              <a:gd name="connsiteY4" fmla="*/ 817787 h 1605643"/>
              <a:gd name="connsiteX0" fmla="*/ 209921 w 510720"/>
              <a:gd name="connsiteY0" fmla="*/ 0 h 1605578"/>
              <a:gd name="connsiteX1" fmla="*/ 264329 w 510720"/>
              <a:gd name="connsiteY1" fmla="*/ 465682 h 1605578"/>
              <a:gd name="connsiteX2" fmla="*/ 4283 w 510720"/>
              <a:gd name="connsiteY2" fmla="*/ 1605578 h 1605578"/>
              <a:gd name="connsiteX3" fmla="*/ 510720 w 510720"/>
              <a:gd name="connsiteY3" fmla="*/ 817787 h 1605578"/>
              <a:gd name="connsiteX0" fmla="*/ 209921 w 510720"/>
              <a:gd name="connsiteY0" fmla="*/ 0 h 1605578"/>
              <a:gd name="connsiteX1" fmla="*/ 264329 w 510720"/>
              <a:gd name="connsiteY1" fmla="*/ 465682 h 1605578"/>
              <a:gd name="connsiteX2" fmla="*/ 4283 w 510720"/>
              <a:gd name="connsiteY2" fmla="*/ 1605578 h 1605578"/>
              <a:gd name="connsiteX3" fmla="*/ 510720 w 510720"/>
              <a:gd name="connsiteY3" fmla="*/ 817787 h 1605578"/>
              <a:gd name="connsiteX0" fmla="*/ 0 w 300799"/>
              <a:gd name="connsiteY0" fmla="*/ 0 h 817787"/>
              <a:gd name="connsiteX1" fmla="*/ 54408 w 300799"/>
              <a:gd name="connsiteY1" fmla="*/ 465682 h 817787"/>
              <a:gd name="connsiteX2" fmla="*/ 300799 w 300799"/>
              <a:gd name="connsiteY2" fmla="*/ 817787 h 817787"/>
              <a:gd name="connsiteX0" fmla="*/ 0 w 300799"/>
              <a:gd name="connsiteY0" fmla="*/ 0 h 817787"/>
              <a:gd name="connsiteX1" fmla="*/ 54408 w 300799"/>
              <a:gd name="connsiteY1" fmla="*/ 465682 h 817787"/>
              <a:gd name="connsiteX2" fmla="*/ 300799 w 300799"/>
              <a:gd name="connsiteY2" fmla="*/ 817787 h 817787"/>
              <a:gd name="connsiteX0" fmla="*/ 0 w 300799"/>
              <a:gd name="connsiteY0" fmla="*/ 0 h 817787"/>
              <a:gd name="connsiteX1" fmla="*/ 54408 w 300799"/>
              <a:gd name="connsiteY1" fmla="*/ 465682 h 817787"/>
              <a:gd name="connsiteX2" fmla="*/ 300799 w 300799"/>
              <a:gd name="connsiteY2" fmla="*/ 817787 h 817787"/>
              <a:gd name="connsiteX0" fmla="*/ 6537 w 307336"/>
              <a:gd name="connsiteY0" fmla="*/ 0 h 817787"/>
              <a:gd name="connsiteX1" fmla="*/ 46877 w 307336"/>
              <a:gd name="connsiteY1" fmla="*/ 479750 h 817787"/>
              <a:gd name="connsiteX2" fmla="*/ 307336 w 307336"/>
              <a:gd name="connsiteY2" fmla="*/ 817787 h 817787"/>
              <a:gd name="connsiteX0" fmla="*/ 6537 w 307336"/>
              <a:gd name="connsiteY0" fmla="*/ 0 h 817787"/>
              <a:gd name="connsiteX1" fmla="*/ 46877 w 307336"/>
              <a:gd name="connsiteY1" fmla="*/ 479750 h 817787"/>
              <a:gd name="connsiteX2" fmla="*/ 307336 w 307336"/>
              <a:gd name="connsiteY2" fmla="*/ 817787 h 817787"/>
              <a:gd name="connsiteX0" fmla="*/ 6537 w 307336"/>
              <a:gd name="connsiteY0" fmla="*/ 0 h 817787"/>
              <a:gd name="connsiteX1" fmla="*/ 46877 w 307336"/>
              <a:gd name="connsiteY1" fmla="*/ 479750 h 817787"/>
              <a:gd name="connsiteX2" fmla="*/ 307336 w 307336"/>
              <a:gd name="connsiteY2" fmla="*/ 817787 h 817787"/>
              <a:gd name="connsiteX0" fmla="*/ 6537 w 293268"/>
              <a:gd name="connsiteY0" fmla="*/ 0 h 831855"/>
              <a:gd name="connsiteX1" fmla="*/ 46877 w 293268"/>
              <a:gd name="connsiteY1" fmla="*/ 479750 h 831855"/>
              <a:gd name="connsiteX2" fmla="*/ 293268 w 293268"/>
              <a:gd name="connsiteY2" fmla="*/ 831855 h 831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268" h="831855">
                <a:moveTo>
                  <a:pt x="6537" y="0"/>
                </a:moveTo>
                <a:cubicBezTo>
                  <a:pt x="19984" y="159917"/>
                  <a:pt x="-36909" y="305765"/>
                  <a:pt x="46877" y="479750"/>
                </a:cubicBezTo>
                <a:cubicBezTo>
                  <a:pt x="97010" y="658251"/>
                  <a:pt x="227869" y="772568"/>
                  <a:pt x="293268" y="831855"/>
                </a:cubicBez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25" name="Freeform 24"/>
          <p:cNvSpPr/>
          <p:nvPr/>
        </p:nvSpPr>
        <p:spPr>
          <a:xfrm>
            <a:off x="2183076" y="3351811"/>
            <a:ext cx="628157" cy="102805"/>
          </a:xfrm>
          <a:custGeom>
            <a:avLst/>
            <a:gdLst>
              <a:gd name="connsiteX0" fmla="*/ 0 w 188259"/>
              <a:gd name="connsiteY0" fmla="*/ 0 h 874059"/>
              <a:gd name="connsiteX1" fmla="*/ 188259 w 188259"/>
              <a:gd name="connsiteY1" fmla="*/ 874059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0" fmla="*/ 0 w 188259"/>
              <a:gd name="connsiteY0" fmla="*/ 0 h 874059"/>
              <a:gd name="connsiteX1" fmla="*/ 82544 w 188259"/>
              <a:gd name="connsiteY1" fmla="*/ 395344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188259"/>
              <a:gd name="connsiteY0" fmla="*/ 0 h 874059"/>
              <a:gd name="connsiteX1" fmla="*/ 40341 w 188259"/>
              <a:gd name="connsiteY1" fmla="*/ 479750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188259"/>
              <a:gd name="connsiteY0" fmla="*/ 0 h 874059"/>
              <a:gd name="connsiteX1" fmla="*/ 40341 w 188259"/>
              <a:gd name="connsiteY1" fmla="*/ 479750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188259"/>
              <a:gd name="connsiteY0" fmla="*/ 0 h 874059"/>
              <a:gd name="connsiteX1" fmla="*/ 40341 w 188259"/>
              <a:gd name="connsiteY1" fmla="*/ 479750 h 874059"/>
              <a:gd name="connsiteX2" fmla="*/ 188259 w 188259"/>
              <a:gd name="connsiteY2" fmla="*/ 874059 h 874059"/>
              <a:gd name="connsiteX3" fmla="*/ 188259 w 188259"/>
              <a:gd name="connsiteY3" fmla="*/ 874059 h 874059"/>
              <a:gd name="connsiteX4" fmla="*/ 188259 w 188259"/>
              <a:gd name="connsiteY4" fmla="*/ 874059 h 874059"/>
              <a:gd name="connsiteX5" fmla="*/ 188259 w 188259"/>
              <a:gd name="connsiteY5" fmla="*/ 874059 h 874059"/>
              <a:gd name="connsiteX0" fmla="*/ 0 w 258598"/>
              <a:gd name="connsiteY0" fmla="*/ 0 h 874059"/>
              <a:gd name="connsiteX1" fmla="*/ 40341 w 258598"/>
              <a:gd name="connsiteY1" fmla="*/ 479750 h 874059"/>
              <a:gd name="connsiteX2" fmla="*/ 188259 w 258598"/>
              <a:gd name="connsiteY2" fmla="*/ 874059 h 874059"/>
              <a:gd name="connsiteX3" fmla="*/ 188259 w 258598"/>
              <a:gd name="connsiteY3" fmla="*/ 874059 h 874059"/>
              <a:gd name="connsiteX4" fmla="*/ 188259 w 258598"/>
              <a:gd name="connsiteY4" fmla="*/ 874059 h 874059"/>
              <a:gd name="connsiteX5" fmla="*/ 258598 w 258598"/>
              <a:gd name="connsiteY5" fmla="*/ 817788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0 w 286734"/>
              <a:gd name="connsiteY0" fmla="*/ 0 h 874059"/>
              <a:gd name="connsiteX1" fmla="*/ 40341 w 286734"/>
              <a:gd name="connsiteY1" fmla="*/ 479750 h 874059"/>
              <a:gd name="connsiteX2" fmla="*/ 188259 w 286734"/>
              <a:gd name="connsiteY2" fmla="*/ 874059 h 874059"/>
              <a:gd name="connsiteX3" fmla="*/ 188259 w 286734"/>
              <a:gd name="connsiteY3" fmla="*/ 874059 h 874059"/>
              <a:gd name="connsiteX4" fmla="*/ 188259 w 286734"/>
              <a:gd name="connsiteY4" fmla="*/ 874059 h 874059"/>
              <a:gd name="connsiteX5" fmla="*/ 286734 w 286734"/>
              <a:gd name="connsiteY5" fmla="*/ 775584 h 874059"/>
              <a:gd name="connsiteX0" fmla="*/ 6537 w 293271"/>
              <a:gd name="connsiteY0" fmla="*/ 0 h 874059"/>
              <a:gd name="connsiteX1" fmla="*/ 46878 w 293271"/>
              <a:gd name="connsiteY1" fmla="*/ 479750 h 874059"/>
              <a:gd name="connsiteX2" fmla="*/ 194796 w 293271"/>
              <a:gd name="connsiteY2" fmla="*/ 874059 h 874059"/>
              <a:gd name="connsiteX3" fmla="*/ 194796 w 293271"/>
              <a:gd name="connsiteY3" fmla="*/ 874059 h 874059"/>
              <a:gd name="connsiteX4" fmla="*/ 194796 w 293271"/>
              <a:gd name="connsiteY4" fmla="*/ 874059 h 874059"/>
              <a:gd name="connsiteX5" fmla="*/ 293271 w 293271"/>
              <a:gd name="connsiteY5" fmla="*/ 775584 h 874059"/>
              <a:gd name="connsiteX0" fmla="*/ 173609 w 263395"/>
              <a:gd name="connsiteY0" fmla="*/ 0 h 775585"/>
              <a:gd name="connsiteX1" fmla="*/ 17002 w 263395"/>
              <a:gd name="connsiteY1" fmla="*/ 381276 h 775585"/>
              <a:gd name="connsiteX2" fmla="*/ 164920 w 263395"/>
              <a:gd name="connsiteY2" fmla="*/ 775585 h 775585"/>
              <a:gd name="connsiteX3" fmla="*/ 164920 w 263395"/>
              <a:gd name="connsiteY3" fmla="*/ 775585 h 775585"/>
              <a:gd name="connsiteX4" fmla="*/ 164920 w 263395"/>
              <a:gd name="connsiteY4" fmla="*/ 775585 h 775585"/>
              <a:gd name="connsiteX5" fmla="*/ 263395 w 263395"/>
              <a:gd name="connsiteY5" fmla="*/ 677110 h 775585"/>
              <a:gd name="connsiteX0" fmla="*/ 0 w 300801"/>
              <a:gd name="connsiteY0" fmla="*/ 0 h 859991"/>
              <a:gd name="connsiteX1" fmla="*/ 54408 w 300801"/>
              <a:gd name="connsiteY1" fmla="*/ 465682 h 859991"/>
              <a:gd name="connsiteX2" fmla="*/ 202326 w 300801"/>
              <a:gd name="connsiteY2" fmla="*/ 859991 h 859991"/>
              <a:gd name="connsiteX3" fmla="*/ 202326 w 300801"/>
              <a:gd name="connsiteY3" fmla="*/ 859991 h 859991"/>
              <a:gd name="connsiteX4" fmla="*/ 202326 w 300801"/>
              <a:gd name="connsiteY4" fmla="*/ 859991 h 859991"/>
              <a:gd name="connsiteX5" fmla="*/ 300801 w 300801"/>
              <a:gd name="connsiteY5" fmla="*/ 761516 h 859991"/>
              <a:gd name="connsiteX0" fmla="*/ 0 w 300801"/>
              <a:gd name="connsiteY0" fmla="*/ 0 h 859991"/>
              <a:gd name="connsiteX1" fmla="*/ 54408 w 300801"/>
              <a:gd name="connsiteY1" fmla="*/ 465682 h 859991"/>
              <a:gd name="connsiteX2" fmla="*/ 202326 w 300801"/>
              <a:gd name="connsiteY2" fmla="*/ 859991 h 859991"/>
              <a:gd name="connsiteX3" fmla="*/ 202326 w 300801"/>
              <a:gd name="connsiteY3" fmla="*/ 859991 h 859991"/>
              <a:gd name="connsiteX4" fmla="*/ 202326 w 300801"/>
              <a:gd name="connsiteY4" fmla="*/ 859991 h 859991"/>
              <a:gd name="connsiteX5" fmla="*/ 300801 w 300801"/>
              <a:gd name="connsiteY5" fmla="*/ 761516 h 859991"/>
              <a:gd name="connsiteX0" fmla="*/ 0 w 202326"/>
              <a:gd name="connsiteY0" fmla="*/ 0 h 859991"/>
              <a:gd name="connsiteX1" fmla="*/ 54408 w 202326"/>
              <a:gd name="connsiteY1" fmla="*/ 465682 h 859991"/>
              <a:gd name="connsiteX2" fmla="*/ 202326 w 202326"/>
              <a:gd name="connsiteY2" fmla="*/ 859991 h 859991"/>
              <a:gd name="connsiteX3" fmla="*/ 202326 w 202326"/>
              <a:gd name="connsiteY3" fmla="*/ 859991 h 859991"/>
              <a:gd name="connsiteX4" fmla="*/ 202326 w 202326"/>
              <a:gd name="connsiteY4" fmla="*/ 859991 h 859991"/>
              <a:gd name="connsiteX0" fmla="*/ 0 w 300799"/>
              <a:gd name="connsiteY0" fmla="*/ 0 h 859991"/>
              <a:gd name="connsiteX1" fmla="*/ 54408 w 300799"/>
              <a:gd name="connsiteY1" fmla="*/ 465682 h 859991"/>
              <a:gd name="connsiteX2" fmla="*/ 202326 w 300799"/>
              <a:gd name="connsiteY2" fmla="*/ 859991 h 859991"/>
              <a:gd name="connsiteX3" fmla="*/ 202326 w 300799"/>
              <a:gd name="connsiteY3" fmla="*/ 859991 h 859991"/>
              <a:gd name="connsiteX4" fmla="*/ 300799 w 300799"/>
              <a:gd name="connsiteY4" fmla="*/ 817787 h 859991"/>
              <a:gd name="connsiteX0" fmla="*/ 205638 w 506437"/>
              <a:gd name="connsiteY0" fmla="*/ 0 h 1605578"/>
              <a:gd name="connsiteX1" fmla="*/ 260046 w 506437"/>
              <a:gd name="connsiteY1" fmla="*/ 465682 h 1605578"/>
              <a:gd name="connsiteX2" fmla="*/ 407964 w 506437"/>
              <a:gd name="connsiteY2" fmla="*/ 859991 h 1605578"/>
              <a:gd name="connsiteX3" fmla="*/ 0 w 506437"/>
              <a:gd name="connsiteY3" fmla="*/ 1605578 h 1605578"/>
              <a:gd name="connsiteX4" fmla="*/ 506437 w 506437"/>
              <a:gd name="connsiteY4" fmla="*/ 817787 h 1605578"/>
              <a:gd name="connsiteX0" fmla="*/ 206152 w 506951"/>
              <a:gd name="connsiteY0" fmla="*/ 0 h 1605643"/>
              <a:gd name="connsiteX1" fmla="*/ 260560 w 506951"/>
              <a:gd name="connsiteY1" fmla="*/ 465682 h 1605643"/>
              <a:gd name="connsiteX2" fmla="*/ 408478 w 506951"/>
              <a:gd name="connsiteY2" fmla="*/ 859991 h 1605643"/>
              <a:gd name="connsiteX3" fmla="*/ 514 w 506951"/>
              <a:gd name="connsiteY3" fmla="*/ 1605578 h 1605643"/>
              <a:gd name="connsiteX4" fmla="*/ 506951 w 506951"/>
              <a:gd name="connsiteY4" fmla="*/ 817787 h 1605643"/>
              <a:gd name="connsiteX0" fmla="*/ 209921 w 510720"/>
              <a:gd name="connsiteY0" fmla="*/ 0 h 1605578"/>
              <a:gd name="connsiteX1" fmla="*/ 264329 w 510720"/>
              <a:gd name="connsiteY1" fmla="*/ 465682 h 1605578"/>
              <a:gd name="connsiteX2" fmla="*/ 4283 w 510720"/>
              <a:gd name="connsiteY2" fmla="*/ 1605578 h 1605578"/>
              <a:gd name="connsiteX3" fmla="*/ 510720 w 510720"/>
              <a:gd name="connsiteY3" fmla="*/ 817787 h 1605578"/>
              <a:gd name="connsiteX0" fmla="*/ 209921 w 510720"/>
              <a:gd name="connsiteY0" fmla="*/ 0 h 1605578"/>
              <a:gd name="connsiteX1" fmla="*/ 264329 w 510720"/>
              <a:gd name="connsiteY1" fmla="*/ 465682 h 1605578"/>
              <a:gd name="connsiteX2" fmla="*/ 4283 w 510720"/>
              <a:gd name="connsiteY2" fmla="*/ 1605578 h 1605578"/>
              <a:gd name="connsiteX3" fmla="*/ 510720 w 510720"/>
              <a:gd name="connsiteY3" fmla="*/ 817787 h 1605578"/>
              <a:gd name="connsiteX0" fmla="*/ 0 w 300799"/>
              <a:gd name="connsiteY0" fmla="*/ 0 h 817787"/>
              <a:gd name="connsiteX1" fmla="*/ 54408 w 300799"/>
              <a:gd name="connsiteY1" fmla="*/ 465682 h 817787"/>
              <a:gd name="connsiteX2" fmla="*/ 300799 w 300799"/>
              <a:gd name="connsiteY2" fmla="*/ 817787 h 817787"/>
              <a:gd name="connsiteX0" fmla="*/ 0 w 300799"/>
              <a:gd name="connsiteY0" fmla="*/ 0 h 817787"/>
              <a:gd name="connsiteX1" fmla="*/ 54408 w 300799"/>
              <a:gd name="connsiteY1" fmla="*/ 465682 h 817787"/>
              <a:gd name="connsiteX2" fmla="*/ 300799 w 300799"/>
              <a:gd name="connsiteY2" fmla="*/ 817787 h 817787"/>
              <a:gd name="connsiteX0" fmla="*/ 0 w 300799"/>
              <a:gd name="connsiteY0" fmla="*/ 0 h 817787"/>
              <a:gd name="connsiteX1" fmla="*/ 54408 w 300799"/>
              <a:gd name="connsiteY1" fmla="*/ 465682 h 817787"/>
              <a:gd name="connsiteX2" fmla="*/ 300799 w 300799"/>
              <a:gd name="connsiteY2" fmla="*/ 817787 h 817787"/>
              <a:gd name="connsiteX0" fmla="*/ 6537 w 307336"/>
              <a:gd name="connsiteY0" fmla="*/ 0 h 817787"/>
              <a:gd name="connsiteX1" fmla="*/ 46877 w 307336"/>
              <a:gd name="connsiteY1" fmla="*/ 479750 h 817787"/>
              <a:gd name="connsiteX2" fmla="*/ 307336 w 307336"/>
              <a:gd name="connsiteY2" fmla="*/ 817787 h 817787"/>
              <a:gd name="connsiteX0" fmla="*/ 0 w 427628"/>
              <a:gd name="connsiteY0" fmla="*/ 0 h 817787"/>
              <a:gd name="connsiteX1" fmla="*/ 420168 w 427628"/>
              <a:gd name="connsiteY1" fmla="*/ 226532 h 817787"/>
              <a:gd name="connsiteX2" fmla="*/ 300799 w 427628"/>
              <a:gd name="connsiteY2" fmla="*/ 817787 h 817787"/>
              <a:gd name="connsiteX0" fmla="*/ 0 w 1046386"/>
              <a:gd name="connsiteY0" fmla="*/ 0 h 272309"/>
              <a:gd name="connsiteX1" fmla="*/ 420168 w 1046386"/>
              <a:gd name="connsiteY1" fmla="*/ 226532 h 272309"/>
              <a:gd name="connsiteX2" fmla="*/ 1046386 w 1046386"/>
              <a:gd name="connsiteY2" fmla="*/ 72200 h 272309"/>
              <a:gd name="connsiteX0" fmla="*/ 0 w 1046386"/>
              <a:gd name="connsiteY0" fmla="*/ 0 h 272309"/>
              <a:gd name="connsiteX1" fmla="*/ 420168 w 1046386"/>
              <a:gd name="connsiteY1" fmla="*/ 226532 h 272309"/>
              <a:gd name="connsiteX2" fmla="*/ 1046386 w 1046386"/>
              <a:gd name="connsiteY2" fmla="*/ 72200 h 272309"/>
              <a:gd name="connsiteX0" fmla="*/ 0 w 1046386"/>
              <a:gd name="connsiteY0" fmla="*/ 0 h 272309"/>
              <a:gd name="connsiteX1" fmla="*/ 420168 w 1046386"/>
              <a:gd name="connsiteY1" fmla="*/ 226532 h 272309"/>
              <a:gd name="connsiteX2" fmla="*/ 1046386 w 1046386"/>
              <a:gd name="connsiteY2" fmla="*/ 72200 h 272309"/>
              <a:gd name="connsiteX0" fmla="*/ 0 w 1046386"/>
              <a:gd name="connsiteY0" fmla="*/ 0 h 272309"/>
              <a:gd name="connsiteX1" fmla="*/ 420168 w 1046386"/>
              <a:gd name="connsiteY1" fmla="*/ 226532 h 272309"/>
              <a:gd name="connsiteX2" fmla="*/ 1046386 w 1046386"/>
              <a:gd name="connsiteY2" fmla="*/ 72200 h 272309"/>
              <a:gd name="connsiteX0" fmla="*/ 0 w 1046386"/>
              <a:gd name="connsiteY0" fmla="*/ 0 h 272309"/>
              <a:gd name="connsiteX1" fmla="*/ 420168 w 1046386"/>
              <a:gd name="connsiteY1" fmla="*/ 226532 h 272309"/>
              <a:gd name="connsiteX2" fmla="*/ 1046386 w 1046386"/>
              <a:gd name="connsiteY2" fmla="*/ 72200 h 272309"/>
              <a:gd name="connsiteX0" fmla="*/ 0 w 1046386"/>
              <a:gd name="connsiteY0" fmla="*/ 0 h 272309"/>
              <a:gd name="connsiteX1" fmla="*/ 420168 w 1046386"/>
              <a:gd name="connsiteY1" fmla="*/ 226532 h 272309"/>
              <a:gd name="connsiteX2" fmla="*/ 1046386 w 1046386"/>
              <a:gd name="connsiteY2" fmla="*/ 72200 h 272309"/>
              <a:gd name="connsiteX0" fmla="*/ 0 w 1046386"/>
              <a:gd name="connsiteY0" fmla="*/ 0 h 234170"/>
              <a:gd name="connsiteX1" fmla="*/ 462371 w 1046386"/>
              <a:gd name="connsiteY1" fmla="*/ 184329 h 234170"/>
              <a:gd name="connsiteX2" fmla="*/ 1046386 w 1046386"/>
              <a:gd name="connsiteY2" fmla="*/ 72200 h 234170"/>
              <a:gd name="connsiteX0" fmla="*/ 0 w 1046386"/>
              <a:gd name="connsiteY0" fmla="*/ 0 h 234170"/>
              <a:gd name="connsiteX1" fmla="*/ 462371 w 1046386"/>
              <a:gd name="connsiteY1" fmla="*/ 184329 h 234170"/>
              <a:gd name="connsiteX2" fmla="*/ 1046386 w 1046386"/>
              <a:gd name="connsiteY2" fmla="*/ 72200 h 234170"/>
              <a:gd name="connsiteX0" fmla="*/ 0 w 1046386"/>
              <a:gd name="connsiteY0" fmla="*/ 0 h 186220"/>
              <a:gd name="connsiteX1" fmla="*/ 462371 w 1046386"/>
              <a:gd name="connsiteY1" fmla="*/ 184329 h 186220"/>
              <a:gd name="connsiteX2" fmla="*/ 1046386 w 1046386"/>
              <a:gd name="connsiteY2" fmla="*/ 72200 h 186220"/>
              <a:gd name="connsiteX0" fmla="*/ 0 w 1046386"/>
              <a:gd name="connsiteY0" fmla="*/ 0 h 186008"/>
              <a:gd name="connsiteX1" fmla="*/ 462371 w 1046386"/>
              <a:gd name="connsiteY1" fmla="*/ 184329 h 186008"/>
              <a:gd name="connsiteX2" fmla="*/ 1046386 w 1046386"/>
              <a:gd name="connsiteY2" fmla="*/ 44065 h 186008"/>
              <a:gd name="connsiteX0" fmla="*/ 0 w 1074521"/>
              <a:gd name="connsiteY0" fmla="*/ 0 h 157873"/>
              <a:gd name="connsiteX1" fmla="*/ 490506 w 1074521"/>
              <a:gd name="connsiteY1" fmla="*/ 156194 h 157873"/>
              <a:gd name="connsiteX2" fmla="*/ 1074521 w 1074521"/>
              <a:gd name="connsiteY2" fmla="*/ 15930 h 157873"/>
              <a:gd name="connsiteX0" fmla="*/ 0 w 1074521"/>
              <a:gd name="connsiteY0" fmla="*/ 0 h 157873"/>
              <a:gd name="connsiteX1" fmla="*/ 490506 w 1074521"/>
              <a:gd name="connsiteY1" fmla="*/ 156194 h 157873"/>
              <a:gd name="connsiteX2" fmla="*/ 1074521 w 1074521"/>
              <a:gd name="connsiteY2" fmla="*/ 15930 h 157873"/>
              <a:gd name="connsiteX0" fmla="*/ 0 w 1074521"/>
              <a:gd name="connsiteY0" fmla="*/ 0 h 157873"/>
              <a:gd name="connsiteX1" fmla="*/ 490506 w 1074521"/>
              <a:gd name="connsiteY1" fmla="*/ 156194 h 157873"/>
              <a:gd name="connsiteX2" fmla="*/ 1074521 w 1074521"/>
              <a:gd name="connsiteY2" fmla="*/ 15930 h 157873"/>
              <a:gd name="connsiteX0" fmla="*/ 0 w 1074521"/>
              <a:gd name="connsiteY0" fmla="*/ 0 h 157873"/>
              <a:gd name="connsiteX1" fmla="*/ 490506 w 1074521"/>
              <a:gd name="connsiteY1" fmla="*/ 156194 h 157873"/>
              <a:gd name="connsiteX2" fmla="*/ 1074521 w 1074521"/>
              <a:gd name="connsiteY2" fmla="*/ 15930 h 157873"/>
              <a:gd name="connsiteX0" fmla="*/ 0 w 1116724"/>
              <a:gd name="connsiteY0" fmla="*/ 0 h 157873"/>
              <a:gd name="connsiteX1" fmla="*/ 490506 w 1116724"/>
              <a:gd name="connsiteY1" fmla="*/ 156194 h 157873"/>
              <a:gd name="connsiteX2" fmla="*/ 1116724 w 1116724"/>
              <a:gd name="connsiteY2" fmla="*/ 15930 h 157873"/>
              <a:gd name="connsiteX0" fmla="*/ 0 w 1116724"/>
              <a:gd name="connsiteY0" fmla="*/ 25062 h 182765"/>
              <a:gd name="connsiteX1" fmla="*/ 490506 w 1116724"/>
              <a:gd name="connsiteY1" fmla="*/ 181256 h 182765"/>
              <a:gd name="connsiteX2" fmla="*/ 1116724 w 1116724"/>
              <a:gd name="connsiteY2" fmla="*/ 12857 h 182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16724" h="182765">
                <a:moveTo>
                  <a:pt x="0" y="25062"/>
                </a:moveTo>
                <a:cubicBezTo>
                  <a:pt x="182258" y="184979"/>
                  <a:pt x="322314" y="162016"/>
                  <a:pt x="490506" y="181256"/>
                </a:cubicBezTo>
                <a:cubicBezTo>
                  <a:pt x="807925" y="205012"/>
                  <a:pt x="1065393" y="-60498"/>
                  <a:pt x="1116724" y="12857"/>
                </a:cubicBez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6" name="Freeform 5"/>
          <p:cNvSpPr/>
          <p:nvPr/>
        </p:nvSpPr>
        <p:spPr>
          <a:xfrm>
            <a:off x="2793316" y="1218584"/>
            <a:ext cx="1012844" cy="2130626"/>
          </a:xfrm>
          <a:custGeom>
            <a:avLst/>
            <a:gdLst>
              <a:gd name="connsiteX0" fmla="*/ 0 w 1097280"/>
              <a:gd name="connsiteY0" fmla="*/ 3080825 h 3080825"/>
              <a:gd name="connsiteX1" fmla="*/ 478302 w 1097280"/>
              <a:gd name="connsiteY1" fmla="*/ 2433711 h 3080825"/>
              <a:gd name="connsiteX2" fmla="*/ 478302 w 1097280"/>
              <a:gd name="connsiteY2" fmla="*/ 2433711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478302 w 1097280"/>
              <a:gd name="connsiteY1" fmla="*/ 2433711 h 3080825"/>
              <a:gd name="connsiteX2" fmla="*/ 360130 w 1097280"/>
              <a:gd name="connsiteY2" fmla="*/ 2318001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360130 w 1097280"/>
              <a:gd name="connsiteY2" fmla="*/ 2318001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360130 w 1097280"/>
              <a:gd name="connsiteY2" fmla="*/ 2318001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647119 w 1097280"/>
              <a:gd name="connsiteY2" fmla="*/ 1484889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1097280 w 1097280"/>
              <a:gd name="connsiteY3" fmla="*/ 0 h 3080825"/>
              <a:gd name="connsiteX4" fmla="*/ 1097280 w 1097280"/>
              <a:gd name="connsiteY4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759678 w 1097280"/>
              <a:gd name="connsiteY3" fmla="*/ 766622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641506 w 1097280"/>
              <a:gd name="connsiteY3" fmla="*/ 674053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520506 w 1097280"/>
              <a:gd name="connsiteY2" fmla="*/ 1450176 h 3080825"/>
              <a:gd name="connsiteX3" fmla="*/ 641506 w 1097280"/>
              <a:gd name="connsiteY3" fmla="*/ 674053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1097280 w 1097280"/>
              <a:gd name="connsiteY4" fmla="*/ 0 h 3080825"/>
              <a:gd name="connsiteX5" fmla="*/ 1097280 w 1097280"/>
              <a:gd name="connsiteY5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894732 w 1097280"/>
              <a:gd name="connsiteY4" fmla="*/ 245926 h 3080825"/>
              <a:gd name="connsiteX5" fmla="*/ 1097280 w 1097280"/>
              <a:gd name="connsiteY5" fmla="*/ 0 h 3080825"/>
              <a:gd name="connsiteX6" fmla="*/ 1097280 w 1097280"/>
              <a:gd name="connsiteY6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869410 w 1097280"/>
              <a:gd name="connsiteY4" fmla="*/ 199642 h 3080825"/>
              <a:gd name="connsiteX5" fmla="*/ 1097280 w 1097280"/>
              <a:gd name="connsiteY5" fmla="*/ 0 h 3080825"/>
              <a:gd name="connsiteX6" fmla="*/ 1097280 w 1097280"/>
              <a:gd name="connsiteY6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869410 w 1097280"/>
              <a:gd name="connsiteY4" fmla="*/ 199642 h 3080825"/>
              <a:gd name="connsiteX5" fmla="*/ 1097280 w 1097280"/>
              <a:gd name="connsiteY5" fmla="*/ 0 h 3080825"/>
              <a:gd name="connsiteX6" fmla="*/ 1097280 w 1097280"/>
              <a:gd name="connsiteY6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869410 w 1097280"/>
              <a:gd name="connsiteY4" fmla="*/ 199642 h 3080825"/>
              <a:gd name="connsiteX5" fmla="*/ 1097280 w 1097280"/>
              <a:gd name="connsiteY5" fmla="*/ 0 h 3080825"/>
              <a:gd name="connsiteX6" fmla="*/ 1097280 w 1097280"/>
              <a:gd name="connsiteY6" fmla="*/ 0 h 3080825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869410 w 1097280"/>
              <a:gd name="connsiteY4" fmla="*/ 199642 h 3080825"/>
              <a:gd name="connsiteX5" fmla="*/ 1097280 w 1097280"/>
              <a:gd name="connsiteY5" fmla="*/ 0 h 3080825"/>
              <a:gd name="connsiteX6" fmla="*/ 1097280 w 1097280"/>
              <a:gd name="connsiteY6" fmla="*/ 0 h 3080825"/>
              <a:gd name="connsiteX0" fmla="*/ 0 w 1108755"/>
              <a:gd name="connsiteY0" fmla="*/ 3127109 h 3127109"/>
              <a:gd name="connsiteX1" fmla="*/ 309485 w 1108755"/>
              <a:gd name="connsiteY1" fmla="*/ 2503138 h 3127109"/>
              <a:gd name="connsiteX2" fmla="*/ 495184 w 1108755"/>
              <a:gd name="connsiteY2" fmla="*/ 1496460 h 3127109"/>
              <a:gd name="connsiteX3" fmla="*/ 641506 w 1108755"/>
              <a:gd name="connsiteY3" fmla="*/ 720337 h 3127109"/>
              <a:gd name="connsiteX4" fmla="*/ 869410 w 1108755"/>
              <a:gd name="connsiteY4" fmla="*/ 245926 h 3127109"/>
              <a:gd name="connsiteX5" fmla="*/ 1097280 w 1108755"/>
              <a:gd name="connsiteY5" fmla="*/ 46284 h 3127109"/>
              <a:gd name="connsiteX6" fmla="*/ 1071957 w 1108755"/>
              <a:gd name="connsiteY6" fmla="*/ 0 h 3127109"/>
              <a:gd name="connsiteX0" fmla="*/ 0 w 1097280"/>
              <a:gd name="connsiteY0" fmla="*/ 3080825 h 3080825"/>
              <a:gd name="connsiteX1" fmla="*/ 309485 w 1097280"/>
              <a:gd name="connsiteY1" fmla="*/ 2456854 h 3080825"/>
              <a:gd name="connsiteX2" fmla="*/ 495184 w 1097280"/>
              <a:gd name="connsiteY2" fmla="*/ 1450176 h 3080825"/>
              <a:gd name="connsiteX3" fmla="*/ 641506 w 1097280"/>
              <a:gd name="connsiteY3" fmla="*/ 674053 h 3080825"/>
              <a:gd name="connsiteX4" fmla="*/ 869410 w 1097280"/>
              <a:gd name="connsiteY4" fmla="*/ 199642 h 3080825"/>
              <a:gd name="connsiteX5" fmla="*/ 1097280 w 1097280"/>
              <a:gd name="connsiteY5" fmla="*/ 0 h 3080825"/>
              <a:gd name="connsiteX0" fmla="*/ 0 w 1080398"/>
              <a:gd name="connsiteY0" fmla="*/ 3115538 h 3115538"/>
              <a:gd name="connsiteX1" fmla="*/ 309485 w 1080398"/>
              <a:gd name="connsiteY1" fmla="*/ 2491567 h 3115538"/>
              <a:gd name="connsiteX2" fmla="*/ 495184 w 1080398"/>
              <a:gd name="connsiteY2" fmla="*/ 1484889 h 3115538"/>
              <a:gd name="connsiteX3" fmla="*/ 641506 w 1080398"/>
              <a:gd name="connsiteY3" fmla="*/ 708766 h 3115538"/>
              <a:gd name="connsiteX4" fmla="*/ 869410 w 1080398"/>
              <a:gd name="connsiteY4" fmla="*/ 234355 h 3115538"/>
              <a:gd name="connsiteX5" fmla="*/ 1080398 w 1080398"/>
              <a:gd name="connsiteY5" fmla="*/ 0 h 3115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80398" h="3115538">
                <a:moveTo>
                  <a:pt x="0" y="3115538"/>
                </a:moveTo>
                <a:cubicBezTo>
                  <a:pt x="159434" y="2899833"/>
                  <a:pt x="226954" y="2763342"/>
                  <a:pt x="309485" y="2491567"/>
                </a:cubicBezTo>
                <a:cubicBezTo>
                  <a:pt x="392016" y="2219792"/>
                  <a:pt x="439847" y="1782022"/>
                  <a:pt x="495184" y="1484889"/>
                </a:cubicBezTo>
                <a:cubicBezTo>
                  <a:pt x="550521" y="1187756"/>
                  <a:pt x="574915" y="909474"/>
                  <a:pt x="641506" y="708766"/>
                </a:cubicBezTo>
                <a:cubicBezTo>
                  <a:pt x="699657" y="531200"/>
                  <a:pt x="793448" y="346697"/>
                  <a:pt x="869410" y="234355"/>
                </a:cubicBezTo>
                <a:cubicBezTo>
                  <a:pt x="945372" y="122013"/>
                  <a:pt x="1046640" y="40988"/>
                  <a:pt x="1080398" y="0"/>
                </a:cubicBez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8" name="Freeform 7"/>
          <p:cNvSpPr/>
          <p:nvPr/>
        </p:nvSpPr>
        <p:spPr>
          <a:xfrm flipH="1">
            <a:off x="3829173" y="1191119"/>
            <a:ext cx="25717" cy="1958803"/>
          </a:xfrm>
          <a:custGeom>
            <a:avLst/>
            <a:gdLst>
              <a:gd name="connsiteX0" fmla="*/ 0 w 42203"/>
              <a:gd name="connsiteY0" fmla="*/ 0 h 3742006"/>
              <a:gd name="connsiteX1" fmla="*/ 42203 w 42203"/>
              <a:gd name="connsiteY1" fmla="*/ 3727938 h 3742006"/>
              <a:gd name="connsiteX2" fmla="*/ 42203 w 42203"/>
              <a:gd name="connsiteY2" fmla="*/ 3727938 h 3742006"/>
              <a:gd name="connsiteX3" fmla="*/ 42203 w 42203"/>
              <a:gd name="connsiteY3" fmla="*/ 3742006 h 3742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03" h="3742006">
                <a:moveTo>
                  <a:pt x="0" y="0"/>
                </a:moveTo>
                <a:lnTo>
                  <a:pt x="42203" y="3727938"/>
                </a:lnTo>
                <a:lnTo>
                  <a:pt x="42203" y="3727938"/>
                </a:lnTo>
                <a:lnTo>
                  <a:pt x="42203" y="3742006"/>
                </a:ln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dirty="0"/>
          </a:p>
        </p:txBody>
      </p:sp>
      <p:sp>
        <p:nvSpPr>
          <p:cNvPr id="9" name="Freeform 8"/>
          <p:cNvSpPr/>
          <p:nvPr/>
        </p:nvSpPr>
        <p:spPr>
          <a:xfrm>
            <a:off x="3829173" y="3149922"/>
            <a:ext cx="485989" cy="296085"/>
          </a:xfrm>
          <a:custGeom>
            <a:avLst/>
            <a:gdLst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118 w 844180"/>
              <a:gd name="connsiteY0" fmla="*/ 0 h 464234"/>
              <a:gd name="connsiteX1" fmla="*/ 197066 w 844180"/>
              <a:gd name="connsiteY1" fmla="*/ 436099 h 464234"/>
              <a:gd name="connsiteX2" fmla="*/ 197066 w 844180"/>
              <a:gd name="connsiteY2" fmla="*/ 436099 h 464234"/>
              <a:gd name="connsiteX3" fmla="*/ 844180 w 844180"/>
              <a:gd name="connsiteY3" fmla="*/ 464234 h 464234"/>
              <a:gd name="connsiteX4" fmla="*/ 844180 w 844180"/>
              <a:gd name="connsiteY4" fmla="*/ 464234 h 464234"/>
              <a:gd name="connsiteX5" fmla="*/ 844180 w 844180"/>
              <a:gd name="connsiteY5" fmla="*/ 464234 h 464234"/>
              <a:gd name="connsiteX0" fmla="*/ 96 w 844158"/>
              <a:gd name="connsiteY0" fmla="*/ 0 h 464234"/>
              <a:gd name="connsiteX1" fmla="*/ 197044 w 844158"/>
              <a:gd name="connsiteY1" fmla="*/ 436099 h 464234"/>
              <a:gd name="connsiteX2" fmla="*/ 197044 w 844158"/>
              <a:gd name="connsiteY2" fmla="*/ 436099 h 464234"/>
              <a:gd name="connsiteX3" fmla="*/ 844158 w 844158"/>
              <a:gd name="connsiteY3" fmla="*/ 464234 h 464234"/>
              <a:gd name="connsiteX4" fmla="*/ 844158 w 844158"/>
              <a:gd name="connsiteY4" fmla="*/ 464234 h 464234"/>
              <a:gd name="connsiteX5" fmla="*/ 844158 w 844158"/>
              <a:gd name="connsiteY5" fmla="*/ 464234 h 464234"/>
              <a:gd name="connsiteX0" fmla="*/ 91 w 844153"/>
              <a:gd name="connsiteY0" fmla="*/ 0 h 472292"/>
              <a:gd name="connsiteX1" fmla="*/ 197039 w 844153"/>
              <a:gd name="connsiteY1" fmla="*/ 436099 h 472292"/>
              <a:gd name="connsiteX2" fmla="*/ 140769 w 844153"/>
              <a:gd name="connsiteY2" fmla="*/ 450167 h 472292"/>
              <a:gd name="connsiteX3" fmla="*/ 844153 w 844153"/>
              <a:gd name="connsiteY3" fmla="*/ 464234 h 472292"/>
              <a:gd name="connsiteX4" fmla="*/ 844153 w 844153"/>
              <a:gd name="connsiteY4" fmla="*/ 464234 h 472292"/>
              <a:gd name="connsiteX5" fmla="*/ 844153 w 844153"/>
              <a:gd name="connsiteY5" fmla="*/ 464234 h 472292"/>
              <a:gd name="connsiteX0" fmla="*/ 496 w 1055943"/>
              <a:gd name="connsiteY0" fmla="*/ 0 h 1181687"/>
              <a:gd name="connsiteX1" fmla="*/ 197444 w 1055943"/>
              <a:gd name="connsiteY1" fmla="*/ 436099 h 1181687"/>
              <a:gd name="connsiteX2" fmla="*/ 1055574 w 1055943"/>
              <a:gd name="connsiteY2" fmla="*/ 1181687 h 1181687"/>
              <a:gd name="connsiteX3" fmla="*/ 844558 w 1055943"/>
              <a:gd name="connsiteY3" fmla="*/ 464234 h 1181687"/>
              <a:gd name="connsiteX4" fmla="*/ 844558 w 1055943"/>
              <a:gd name="connsiteY4" fmla="*/ 464234 h 1181687"/>
              <a:gd name="connsiteX5" fmla="*/ 844558 w 1055943"/>
              <a:gd name="connsiteY5" fmla="*/ 464234 h 1181687"/>
              <a:gd name="connsiteX0" fmla="*/ 496 w 1082319"/>
              <a:gd name="connsiteY0" fmla="*/ 0 h 1181720"/>
              <a:gd name="connsiteX1" fmla="*/ 197444 w 1082319"/>
              <a:gd name="connsiteY1" fmla="*/ 436099 h 1181720"/>
              <a:gd name="connsiteX2" fmla="*/ 1055574 w 1082319"/>
              <a:gd name="connsiteY2" fmla="*/ 1181687 h 1181720"/>
              <a:gd name="connsiteX3" fmla="*/ 844558 w 1082319"/>
              <a:gd name="connsiteY3" fmla="*/ 464234 h 1181720"/>
              <a:gd name="connsiteX4" fmla="*/ 844558 w 1082319"/>
              <a:gd name="connsiteY4" fmla="*/ 464234 h 1181720"/>
              <a:gd name="connsiteX5" fmla="*/ 844558 w 1082319"/>
              <a:gd name="connsiteY5" fmla="*/ 464234 h 1181720"/>
              <a:gd name="connsiteX0" fmla="*/ 145 w 1081968"/>
              <a:gd name="connsiteY0" fmla="*/ 0 h 1181720"/>
              <a:gd name="connsiteX1" fmla="*/ 197093 w 1081968"/>
              <a:gd name="connsiteY1" fmla="*/ 436099 h 1181720"/>
              <a:gd name="connsiteX2" fmla="*/ 1055223 w 1081968"/>
              <a:gd name="connsiteY2" fmla="*/ 1181687 h 1181720"/>
              <a:gd name="connsiteX3" fmla="*/ 844207 w 1081968"/>
              <a:gd name="connsiteY3" fmla="*/ 464234 h 1181720"/>
              <a:gd name="connsiteX4" fmla="*/ 844207 w 1081968"/>
              <a:gd name="connsiteY4" fmla="*/ 464234 h 1181720"/>
              <a:gd name="connsiteX5" fmla="*/ 844207 w 1081968"/>
              <a:gd name="connsiteY5" fmla="*/ 464234 h 1181720"/>
              <a:gd name="connsiteX0" fmla="*/ 181 w 1082004"/>
              <a:gd name="connsiteY0" fmla="*/ 0 h 1181720"/>
              <a:gd name="connsiteX1" fmla="*/ 197129 w 1082004"/>
              <a:gd name="connsiteY1" fmla="*/ 436099 h 1181720"/>
              <a:gd name="connsiteX2" fmla="*/ 1055259 w 1082004"/>
              <a:gd name="connsiteY2" fmla="*/ 1181687 h 1181720"/>
              <a:gd name="connsiteX3" fmla="*/ 844243 w 1082004"/>
              <a:gd name="connsiteY3" fmla="*/ 464234 h 1181720"/>
              <a:gd name="connsiteX4" fmla="*/ 844243 w 1082004"/>
              <a:gd name="connsiteY4" fmla="*/ 464234 h 1181720"/>
              <a:gd name="connsiteX5" fmla="*/ 844243 w 1082004"/>
              <a:gd name="connsiteY5" fmla="*/ 464234 h 1181720"/>
              <a:gd name="connsiteX0" fmla="*/ 181 w 1082004"/>
              <a:gd name="connsiteY0" fmla="*/ 0 h 1181720"/>
              <a:gd name="connsiteX1" fmla="*/ 197129 w 1082004"/>
              <a:gd name="connsiteY1" fmla="*/ 436099 h 1181720"/>
              <a:gd name="connsiteX2" fmla="*/ 1055259 w 1082004"/>
              <a:gd name="connsiteY2" fmla="*/ 1181687 h 1181720"/>
              <a:gd name="connsiteX3" fmla="*/ 844243 w 1082004"/>
              <a:gd name="connsiteY3" fmla="*/ 464234 h 1181720"/>
              <a:gd name="connsiteX4" fmla="*/ 844243 w 1082004"/>
              <a:gd name="connsiteY4" fmla="*/ 464234 h 1181720"/>
              <a:gd name="connsiteX5" fmla="*/ 844243 w 1082004"/>
              <a:gd name="connsiteY5" fmla="*/ 464234 h 1181720"/>
              <a:gd name="connsiteX0" fmla="*/ 181 w 1082004"/>
              <a:gd name="connsiteY0" fmla="*/ 0 h 1181720"/>
              <a:gd name="connsiteX1" fmla="*/ 197129 w 1082004"/>
              <a:gd name="connsiteY1" fmla="*/ 436099 h 1181720"/>
              <a:gd name="connsiteX2" fmla="*/ 1055259 w 1082004"/>
              <a:gd name="connsiteY2" fmla="*/ 1181687 h 1181720"/>
              <a:gd name="connsiteX3" fmla="*/ 844243 w 1082004"/>
              <a:gd name="connsiteY3" fmla="*/ 464234 h 1181720"/>
              <a:gd name="connsiteX4" fmla="*/ 844243 w 1082004"/>
              <a:gd name="connsiteY4" fmla="*/ 464234 h 1181720"/>
              <a:gd name="connsiteX0" fmla="*/ 181 w 1079581"/>
              <a:gd name="connsiteY0" fmla="*/ 0 h 1181714"/>
              <a:gd name="connsiteX1" fmla="*/ 197129 w 1079581"/>
              <a:gd name="connsiteY1" fmla="*/ 436099 h 1181714"/>
              <a:gd name="connsiteX2" fmla="*/ 1055259 w 1079581"/>
              <a:gd name="connsiteY2" fmla="*/ 1181687 h 1181714"/>
              <a:gd name="connsiteX3" fmla="*/ 844243 w 1079581"/>
              <a:gd name="connsiteY3" fmla="*/ 464234 h 1181714"/>
              <a:gd name="connsiteX4" fmla="*/ 844243 w 1079581"/>
              <a:gd name="connsiteY4" fmla="*/ 464234 h 1181714"/>
              <a:gd name="connsiteX0" fmla="*/ 181 w 1079581"/>
              <a:gd name="connsiteY0" fmla="*/ 0 h 1181714"/>
              <a:gd name="connsiteX1" fmla="*/ 197129 w 1079581"/>
              <a:gd name="connsiteY1" fmla="*/ 436099 h 1181714"/>
              <a:gd name="connsiteX2" fmla="*/ 1055259 w 1079581"/>
              <a:gd name="connsiteY2" fmla="*/ 1181687 h 1181714"/>
              <a:gd name="connsiteX3" fmla="*/ 844243 w 1079581"/>
              <a:gd name="connsiteY3" fmla="*/ 464234 h 1181714"/>
              <a:gd name="connsiteX0" fmla="*/ 496 w 1079896"/>
              <a:gd name="connsiteY0" fmla="*/ 0 h 1181714"/>
              <a:gd name="connsiteX1" fmla="*/ 197444 w 1079896"/>
              <a:gd name="connsiteY1" fmla="*/ 436099 h 1181714"/>
              <a:gd name="connsiteX2" fmla="*/ 1055574 w 1079896"/>
              <a:gd name="connsiteY2" fmla="*/ 1181687 h 1181714"/>
              <a:gd name="connsiteX3" fmla="*/ 844558 w 1079896"/>
              <a:gd name="connsiteY3" fmla="*/ 464234 h 1181714"/>
              <a:gd name="connsiteX0" fmla="*/ 251 w 844313"/>
              <a:gd name="connsiteY0" fmla="*/ 0 h 477816"/>
              <a:gd name="connsiteX1" fmla="*/ 197199 w 844313"/>
              <a:gd name="connsiteY1" fmla="*/ 436099 h 477816"/>
              <a:gd name="connsiteX2" fmla="*/ 844313 w 844313"/>
              <a:gd name="connsiteY2" fmla="*/ 464234 h 477816"/>
              <a:gd name="connsiteX0" fmla="*/ 213 w 858343"/>
              <a:gd name="connsiteY0" fmla="*/ 0 h 477816"/>
              <a:gd name="connsiteX1" fmla="*/ 211229 w 858343"/>
              <a:gd name="connsiteY1" fmla="*/ 436099 h 477816"/>
              <a:gd name="connsiteX2" fmla="*/ 858343 w 858343"/>
              <a:gd name="connsiteY2" fmla="*/ 464234 h 477816"/>
              <a:gd name="connsiteX0" fmla="*/ 0 w 858130"/>
              <a:gd name="connsiteY0" fmla="*/ 0 h 477816"/>
              <a:gd name="connsiteX1" fmla="*/ 211016 w 858130"/>
              <a:gd name="connsiteY1" fmla="*/ 436099 h 477816"/>
              <a:gd name="connsiteX2" fmla="*/ 858130 w 858130"/>
              <a:gd name="connsiteY2" fmla="*/ 464234 h 477816"/>
              <a:gd name="connsiteX0" fmla="*/ 0 w 858130"/>
              <a:gd name="connsiteY0" fmla="*/ 0 h 467138"/>
              <a:gd name="connsiteX1" fmla="*/ 211016 w 858130"/>
              <a:gd name="connsiteY1" fmla="*/ 436099 h 467138"/>
              <a:gd name="connsiteX2" fmla="*/ 858130 w 858130"/>
              <a:gd name="connsiteY2" fmla="*/ 436099 h 467138"/>
              <a:gd name="connsiteX0" fmla="*/ 0 w 858130"/>
              <a:gd name="connsiteY0" fmla="*/ 0 h 473943"/>
              <a:gd name="connsiteX1" fmla="*/ 211016 w 858130"/>
              <a:gd name="connsiteY1" fmla="*/ 436099 h 473943"/>
              <a:gd name="connsiteX2" fmla="*/ 858130 w 858130"/>
              <a:gd name="connsiteY2" fmla="*/ 436099 h 473943"/>
              <a:gd name="connsiteX0" fmla="*/ 0 w 858130"/>
              <a:gd name="connsiteY0" fmla="*/ 0 h 494423"/>
              <a:gd name="connsiteX1" fmla="*/ 281355 w 858130"/>
              <a:gd name="connsiteY1" fmla="*/ 464234 h 494423"/>
              <a:gd name="connsiteX2" fmla="*/ 858130 w 858130"/>
              <a:gd name="connsiteY2" fmla="*/ 436099 h 494423"/>
              <a:gd name="connsiteX0" fmla="*/ 0 w 858130"/>
              <a:gd name="connsiteY0" fmla="*/ 0 h 474889"/>
              <a:gd name="connsiteX1" fmla="*/ 84406 w 858130"/>
              <a:gd name="connsiteY1" fmla="*/ 267285 h 474889"/>
              <a:gd name="connsiteX2" fmla="*/ 281355 w 858130"/>
              <a:gd name="connsiteY2" fmla="*/ 464234 h 474889"/>
              <a:gd name="connsiteX3" fmla="*/ 858130 w 858130"/>
              <a:gd name="connsiteY3" fmla="*/ 436099 h 474889"/>
              <a:gd name="connsiteX0" fmla="*/ 0 w 858130"/>
              <a:gd name="connsiteY0" fmla="*/ 0 h 499547"/>
              <a:gd name="connsiteX1" fmla="*/ 84406 w 858130"/>
              <a:gd name="connsiteY1" fmla="*/ 267285 h 499547"/>
              <a:gd name="connsiteX2" fmla="*/ 379828 w 858130"/>
              <a:gd name="connsiteY2" fmla="*/ 492369 h 499547"/>
              <a:gd name="connsiteX3" fmla="*/ 858130 w 858130"/>
              <a:gd name="connsiteY3" fmla="*/ 436099 h 499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58130" h="499547">
                <a:moveTo>
                  <a:pt x="0" y="0"/>
                </a:moveTo>
                <a:cubicBezTo>
                  <a:pt x="14068" y="44547"/>
                  <a:pt x="37514" y="189913"/>
                  <a:pt x="84406" y="267285"/>
                </a:cubicBezTo>
                <a:cubicBezTo>
                  <a:pt x="131298" y="344657"/>
                  <a:pt x="250874" y="464233"/>
                  <a:pt x="379828" y="492369"/>
                </a:cubicBezTo>
                <a:cubicBezTo>
                  <a:pt x="508782" y="520505"/>
                  <a:pt x="723315" y="458374"/>
                  <a:pt x="858130" y="436099"/>
                </a:cubicBez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37" name="Freeform 36"/>
          <p:cNvSpPr/>
          <p:nvPr/>
        </p:nvSpPr>
        <p:spPr>
          <a:xfrm rot="9597262" flipV="1">
            <a:off x="4224381" y="3058802"/>
            <a:ext cx="375312" cy="291945"/>
          </a:xfrm>
          <a:custGeom>
            <a:avLst/>
            <a:gdLst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0 w 844062"/>
              <a:gd name="connsiteY0" fmla="*/ 0 h 464234"/>
              <a:gd name="connsiteX1" fmla="*/ 196948 w 844062"/>
              <a:gd name="connsiteY1" fmla="*/ 436099 h 464234"/>
              <a:gd name="connsiteX2" fmla="*/ 196948 w 844062"/>
              <a:gd name="connsiteY2" fmla="*/ 436099 h 464234"/>
              <a:gd name="connsiteX3" fmla="*/ 844062 w 844062"/>
              <a:gd name="connsiteY3" fmla="*/ 464234 h 464234"/>
              <a:gd name="connsiteX4" fmla="*/ 844062 w 844062"/>
              <a:gd name="connsiteY4" fmla="*/ 464234 h 464234"/>
              <a:gd name="connsiteX5" fmla="*/ 844062 w 844062"/>
              <a:gd name="connsiteY5" fmla="*/ 464234 h 464234"/>
              <a:gd name="connsiteX0" fmla="*/ 118 w 844180"/>
              <a:gd name="connsiteY0" fmla="*/ 0 h 464234"/>
              <a:gd name="connsiteX1" fmla="*/ 197066 w 844180"/>
              <a:gd name="connsiteY1" fmla="*/ 436099 h 464234"/>
              <a:gd name="connsiteX2" fmla="*/ 197066 w 844180"/>
              <a:gd name="connsiteY2" fmla="*/ 436099 h 464234"/>
              <a:gd name="connsiteX3" fmla="*/ 844180 w 844180"/>
              <a:gd name="connsiteY3" fmla="*/ 464234 h 464234"/>
              <a:gd name="connsiteX4" fmla="*/ 844180 w 844180"/>
              <a:gd name="connsiteY4" fmla="*/ 464234 h 464234"/>
              <a:gd name="connsiteX5" fmla="*/ 844180 w 844180"/>
              <a:gd name="connsiteY5" fmla="*/ 464234 h 464234"/>
              <a:gd name="connsiteX0" fmla="*/ 96 w 844158"/>
              <a:gd name="connsiteY0" fmla="*/ 0 h 464234"/>
              <a:gd name="connsiteX1" fmla="*/ 197044 w 844158"/>
              <a:gd name="connsiteY1" fmla="*/ 436099 h 464234"/>
              <a:gd name="connsiteX2" fmla="*/ 197044 w 844158"/>
              <a:gd name="connsiteY2" fmla="*/ 436099 h 464234"/>
              <a:gd name="connsiteX3" fmla="*/ 844158 w 844158"/>
              <a:gd name="connsiteY3" fmla="*/ 464234 h 464234"/>
              <a:gd name="connsiteX4" fmla="*/ 844158 w 844158"/>
              <a:gd name="connsiteY4" fmla="*/ 464234 h 464234"/>
              <a:gd name="connsiteX5" fmla="*/ 844158 w 844158"/>
              <a:gd name="connsiteY5" fmla="*/ 464234 h 464234"/>
              <a:gd name="connsiteX0" fmla="*/ 91 w 844153"/>
              <a:gd name="connsiteY0" fmla="*/ 0 h 472292"/>
              <a:gd name="connsiteX1" fmla="*/ 197039 w 844153"/>
              <a:gd name="connsiteY1" fmla="*/ 436099 h 472292"/>
              <a:gd name="connsiteX2" fmla="*/ 140769 w 844153"/>
              <a:gd name="connsiteY2" fmla="*/ 450167 h 472292"/>
              <a:gd name="connsiteX3" fmla="*/ 844153 w 844153"/>
              <a:gd name="connsiteY3" fmla="*/ 464234 h 472292"/>
              <a:gd name="connsiteX4" fmla="*/ 844153 w 844153"/>
              <a:gd name="connsiteY4" fmla="*/ 464234 h 472292"/>
              <a:gd name="connsiteX5" fmla="*/ 844153 w 844153"/>
              <a:gd name="connsiteY5" fmla="*/ 464234 h 472292"/>
              <a:gd name="connsiteX0" fmla="*/ 496 w 1055943"/>
              <a:gd name="connsiteY0" fmla="*/ 0 h 1181687"/>
              <a:gd name="connsiteX1" fmla="*/ 197444 w 1055943"/>
              <a:gd name="connsiteY1" fmla="*/ 436099 h 1181687"/>
              <a:gd name="connsiteX2" fmla="*/ 1055574 w 1055943"/>
              <a:gd name="connsiteY2" fmla="*/ 1181687 h 1181687"/>
              <a:gd name="connsiteX3" fmla="*/ 844558 w 1055943"/>
              <a:gd name="connsiteY3" fmla="*/ 464234 h 1181687"/>
              <a:gd name="connsiteX4" fmla="*/ 844558 w 1055943"/>
              <a:gd name="connsiteY4" fmla="*/ 464234 h 1181687"/>
              <a:gd name="connsiteX5" fmla="*/ 844558 w 1055943"/>
              <a:gd name="connsiteY5" fmla="*/ 464234 h 1181687"/>
              <a:gd name="connsiteX0" fmla="*/ 496 w 1082319"/>
              <a:gd name="connsiteY0" fmla="*/ 0 h 1181720"/>
              <a:gd name="connsiteX1" fmla="*/ 197444 w 1082319"/>
              <a:gd name="connsiteY1" fmla="*/ 436099 h 1181720"/>
              <a:gd name="connsiteX2" fmla="*/ 1055574 w 1082319"/>
              <a:gd name="connsiteY2" fmla="*/ 1181687 h 1181720"/>
              <a:gd name="connsiteX3" fmla="*/ 844558 w 1082319"/>
              <a:gd name="connsiteY3" fmla="*/ 464234 h 1181720"/>
              <a:gd name="connsiteX4" fmla="*/ 844558 w 1082319"/>
              <a:gd name="connsiteY4" fmla="*/ 464234 h 1181720"/>
              <a:gd name="connsiteX5" fmla="*/ 844558 w 1082319"/>
              <a:gd name="connsiteY5" fmla="*/ 464234 h 1181720"/>
              <a:gd name="connsiteX0" fmla="*/ 145 w 1081968"/>
              <a:gd name="connsiteY0" fmla="*/ 0 h 1181720"/>
              <a:gd name="connsiteX1" fmla="*/ 197093 w 1081968"/>
              <a:gd name="connsiteY1" fmla="*/ 436099 h 1181720"/>
              <a:gd name="connsiteX2" fmla="*/ 1055223 w 1081968"/>
              <a:gd name="connsiteY2" fmla="*/ 1181687 h 1181720"/>
              <a:gd name="connsiteX3" fmla="*/ 844207 w 1081968"/>
              <a:gd name="connsiteY3" fmla="*/ 464234 h 1181720"/>
              <a:gd name="connsiteX4" fmla="*/ 844207 w 1081968"/>
              <a:gd name="connsiteY4" fmla="*/ 464234 h 1181720"/>
              <a:gd name="connsiteX5" fmla="*/ 844207 w 1081968"/>
              <a:gd name="connsiteY5" fmla="*/ 464234 h 1181720"/>
              <a:gd name="connsiteX0" fmla="*/ 181 w 1082004"/>
              <a:gd name="connsiteY0" fmla="*/ 0 h 1181720"/>
              <a:gd name="connsiteX1" fmla="*/ 197129 w 1082004"/>
              <a:gd name="connsiteY1" fmla="*/ 436099 h 1181720"/>
              <a:gd name="connsiteX2" fmla="*/ 1055259 w 1082004"/>
              <a:gd name="connsiteY2" fmla="*/ 1181687 h 1181720"/>
              <a:gd name="connsiteX3" fmla="*/ 844243 w 1082004"/>
              <a:gd name="connsiteY3" fmla="*/ 464234 h 1181720"/>
              <a:gd name="connsiteX4" fmla="*/ 844243 w 1082004"/>
              <a:gd name="connsiteY4" fmla="*/ 464234 h 1181720"/>
              <a:gd name="connsiteX5" fmla="*/ 844243 w 1082004"/>
              <a:gd name="connsiteY5" fmla="*/ 464234 h 1181720"/>
              <a:gd name="connsiteX0" fmla="*/ 181 w 1082004"/>
              <a:gd name="connsiteY0" fmla="*/ 0 h 1181720"/>
              <a:gd name="connsiteX1" fmla="*/ 197129 w 1082004"/>
              <a:gd name="connsiteY1" fmla="*/ 436099 h 1181720"/>
              <a:gd name="connsiteX2" fmla="*/ 1055259 w 1082004"/>
              <a:gd name="connsiteY2" fmla="*/ 1181687 h 1181720"/>
              <a:gd name="connsiteX3" fmla="*/ 844243 w 1082004"/>
              <a:gd name="connsiteY3" fmla="*/ 464234 h 1181720"/>
              <a:gd name="connsiteX4" fmla="*/ 844243 w 1082004"/>
              <a:gd name="connsiteY4" fmla="*/ 464234 h 1181720"/>
              <a:gd name="connsiteX5" fmla="*/ 844243 w 1082004"/>
              <a:gd name="connsiteY5" fmla="*/ 464234 h 1181720"/>
              <a:gd name="connsiteX0" fmla="*/ 181 w 1082004"/>
              <a:gd name="connsiteY0" fmla="*/ 0 h 1181720"/>
              <a:gd name="connsiteX1" fmla="*/ 197129 w 1082004"/>
              <a:gd name="connsiteY1" fmla="*/ 436099 h 1181720"/>
              <a:gd name="connsiteX2" fmla="*/ 1055259 w 1082004"/>
              <a:gd name="connsiteY2" fmla="*/ 1181687 h 1181720"/>
              <a:gd name="connsiteX3" fmla="*/ 844243 w 1082004"/>
              <a:gd name="connsiteY3" fmla="*/ 464234 h 1181720"/>
              <a:gd name="connsiteX4" fmla="*/ 844243 w 1082004"/>
              <a:gd name="connsiteY4" fmla="*/ 464234 h 1181720"/>
              <a:gd name="connsiteX0" fmla="*/ 181 w 1079581"/>
              <a:gd name="connsiteY0" fmla="*/ 0 h 1181714"/>
              <a:gd name="connsiteX1" fmla="*/ 197129 w 1079581"/>
              <a:gd name="connsiteY1" fmla="*/ 436099 h 1181714"/>
              <a:gd name="connsiteX2" fmla="*/ 1055259 w 1079581"/>
              <a:gd name="connsiteY2" fmla="*/ 1181687 h 1181714"/>
              <a:gd name="connsiteX3" fmla="*/ 844243 w 1079581"/>
              <a:gd name="connsiteY3" fmla="*/ 464234 h 1181714"/>
              <a:gd name="connsiteX4" fmla="*/ 844243 w 1079581"/>
              <a:gd name="connsiteY4" fmla="*/ 464234 h 1181714"/>
              <a:gd name="connsiteX0" fmla="*/ 181 w 1079581"/>
              <a:gd name="connsiteY0" fmla="*/ 0 h 1181714"/>
              <a:gd name="connsiteX1" fmla="*/ 197129 w 1079581"/>
              <a:gd name="connsiteY1" fmla="*/ 436099 h 1181714"/>
              <a:gd name="connsiteX2" fmla="*/ 1055259 w 1079581"/>
              <a:gd name="connsiteY2" fmla="*/ 1181687 h 1181714"/>
              <a:gd name="connsiteX3" fmla="*/ 844243 w 1079581"/>
              <a:gd name="connsiteY3" fmla="*/ 464234 h 1181714"/>
              <a:gd name="connsiteX0" fmla="*/ 496 w 1079896"/>
              <a:gd name="connsiteY0" fmla="*/ 0 h 1181714"/>
              <a:gd name="connsiteX1" fmla="*/ 197444 w 1079896"/>
              <a:gd name="connsiteY1" fmla="*/ 436099 h 1181714"/>
              <a:gd name="connsiteX2" fmla="*/ 1055574 w 1079896"/>
              <a:gd name="connsiteY2" fmla="*/ 1181687 h 1181714"/>
              <a:gd name="connsiteX3" fmla="*/ 844558 w 1079896"/>
              <a:gd name="connsiteY3" fmla="*/ 464234 h 1181714"/>
              <a:gd name="connsiteX0" fmla="*/ 251 w 844313"/>
              <a:gd name="connsiteY0" fmla="*/ 0 h 477816"/>
              <a:gd name="connsiteX1" fmla="*/ 197199 w 844313"/>
              <a:gd name="connsiteY1" fmla="*/ 436099 h 477816"/>
              <a:gd name="connsiteX2" fmla="*/ 844313 w 844313"/>
              <a:gd name="connsiteY2" fmla="*/ 464234 h 477816"/>
              <a:gd name="connsiteX0" fmla="*/ 213 w 858343"/>
              <a:gd name="connsiteY0" fmla="*/ 0 h 477816"/>
              <a:gd name="connsiteX1" fmla="*/ 211229 w 858343"/>
              <a:gd name="connsiteY1" fmla="*/ 436099 h 477816"/>
              <a:gd name="connsiteX2" fmla="*/ 858343 w 858343"/>
              <a:gd name="connsiteY2" fmla="*/ 464234 h 477816"/>
              <a:gd name="connsiteX0" fmla="*/ 0 w 858130"/>
              <a:gd name="connsiteY0" fmla="*/ 0 h 477816"/>
              <a:gd name="connsiteX1" fmla="*/ 211016 w 858130"/>
              <a:gd name="connsiteY1" fmla="*/ 436099 h 477816"/>
              <a:gd name="connsiteX2" fmla="*/ 858130 w 858130"/>
              <a:gd name="connsiteY2" fmla="*/ 464234 h 477816"/>
              <a:gd name="connsiteX0" fmla="*/ 0 w 858130"/>
              <a:gd name="connsiteY0" fmla="*/ 0 h 467138"/>
              <a:gd name="connsiteX1" fmla="*/ 211016 w 858130"/>
              <a:gd name="connsiteY1" fmla="*/ 436099 h 467138"/>
              <a:gd name="connsiteX2" fmla="*/ 858130 w 858130"/>
              <a:gd name="connsiteY2" fmla="*/ 436099 h 467138"/>
              <a:gd name="connsiteX0" fmla="*/ 0 w 858130"/>
              <a:gd name="connsiteY0" fmla="*/ 0 h 473943"/>
              <a:gd name="connsiteX1" fmla="*/ 211016 w 858130"/>
              <a:gd name="connsiteY1" fmla="*/ 436099 h 473943"/>
              <a:gd name="connsiteX2" fmla="*/ 858130 w 858130"/>
              <a:gd name="connsiteY2" fmla="*/ 436099 h 473943"/>
              <a:gd name="connsiteX0" fmla="*/ 0 w 858130"/>
              <a:gd name="connsiteY0" fmla="*/ 0 h 494423"/>
              <a:gd name="connsiteX1" fmla="*/ 281355 w 858130"/>
              <a:gd name="connsiteY1" fmla="*/ 464234 h 494423"/>
              <a:gd name="connsiteX2" fmla="*/ 858130 w 858130"/>
              <a:gd name="connsiteY2" fmla="*/ 436099 h 494423"/>
              <a:gd name="connsiteX0" fmla="*/ 0 w 858130"/>
              <a:gd name="connsiteY0" fmla="*/ 0 h 474889"/>
              <a:gd name="connsiteX1" fmla="*/ 84406 w 858130"/>
              <a:gd name="connsiteY1" fmla="*/ 267285 h 474889"/>
              <a:gd name="connsiteX2" fmla="*/ 281355 w 858130"/>
              <a:gd name="connsiteY2" fmla="*/ 464234 h 474889"/>
              <a:gd name="connsiteX3" fmla="*/ 858130 w 858130"/>
              <a:gd name="connsiteY3" fmla="*/ 436099 h 474889"/>
              <a:gd name="connsiteX0" fmla="*/ 0 w 858130"/>
              <a:gd name="connsiteY0" fmla="*/ 0 h 499547"/>
              <a:gd name="connsiteX1" fmla="*/ 84406 w 858130"/>
              <a:gd name="connsiteY1" fmla="*/ 267285 h 499547"/>
              <a:gd name="connsiteX2" fmla="*/ 379828 w 858130"/>
              <a:gd name="connsiteY2" fmla="*/ 492369 h 499547"/>
              <a:gd name="connsiteX3" fmla="*/ 858130 w 858130"/>
              <a:gd name="connsiteY3" fmla="*/ 436099 h 499547"/>
              <a:gd name="connsiteX0" fmla="*/ 0 w 858130"/>
              <a:gd name="connsiteY0" fmla="*/ 0 h 499547"/>
              <a:gd name="connsiteX1" fmla="*/ 84406 w 858130"/>
              <a:gd name="connsiteY1" fmla="*/ 267284 h 499547"/>
              <a:gd name="connsiteX2" fmla="*/ 379828 w 858130"/>
              <a:gd name="connsiteY2" fmla="*/ 492369 h 499547"/>
              <a:gd name="connsiteX3" fmla="*/ 858130 w 858130"/>
              <a:gd name="connsiteY3" fmla="*/ 436099 h 499547"/>
              <a:gd name="connsiteX0" fmla="*/ 0 w 858130"/>
              <a:gd name="connsiteY0" fmla="*/ 0 h 517374"/>
              <a:gd name="connsiteX1" fmla="*/ 379828 w 858130"/>
              <a:gd name="connsiteY1" fmla="*/ 492369 h 517374"/>
              <a:gd name="connsiteX2" fmla="*/ 858130 w 858130"/>
              <a:gd name="connsiteY2" fmla="*/ 436099 h 517374"/>
              <a:gd name="connsiteX0" fmla="*/ 0 w 858130"/>
              <a:gd name="connsiteY0" fmla="*/ 0 h 438107"/>
              <a:gd name="connsiteX1" fmla="*/ 480550 w 858130"/>
              <a:gd name="connsiteY1" fmla="*/ 216832 h 438107"/>
              <a:gd name="connsiteX2" fmla="*/ 858130 w 858130"/>
              <a:gd name="connsiteY2" fmla="*/ 436099 h 438107"/>
              <a:gd name="connsiteX0" fmla="*/ 0 w 667221"/>
              <a:gd name="connsiteY0" fmla="*/ 0 h 660696"/>
              <a:gd name="connsiteX1" fmla="*/ 289641 w 667221"/>
              <a:gd name="connsiteY1" fmla="*/ 438944 h 660696"/>
              <a:gd name="connsiteX2" fmla="*/ 667221 w 667221"/>
              <a:gd name="connsiteY2" fmla="*/ 658211 h 66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7221" h="660696">
                <a:moveTo>
                  <a:pt x="0" y="0"/>
                </a:moveTo>
                <a:cubicBezTo>
                  <a:pt x="79131" y="102577"/>
                  <a:pt x="178438" y="329242"/>
                  <a:pt x="289641" y="438944"/>
                </a:cubicBezTo>
                <a:cubicBezTo>
                  <a:pt x="400845" y="548646"/>
                  <a:pt x="532406" y="680486"/>
                  <a:pt x="667221" y="658211"/>
                </a:cubicBezTo>
              </a:path>
            </a:pathLst>
          </a:cu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1" name="Freeform 10"/>
          <p:cNvSpPr/>
          <p:nvPr/>
        </p:nvSpPr>
        <p:spPr>
          <a:xfrm>
            <a:off x="2936023" y="2316901"/>
            <a:ext cx="1115744" cy="126636"/>
          </a:xfrm>
          <a:custGeom>
            <a:avLst/>
            <a:gdLst>
              <a:gd name="connsiteX0" fmla="*/ 0 w 1983545"/>
              <a:gd name="connsiteY0" fmla="*/ 239151 h 239151"/>
              <a:gd name="connsiteX1" fmla="*/ 647114 w 1983545"/>
              <a:gd name="connsiteY1" fmla="*/ 0 h 239151"/>
              <a:gd name="connsiteX2" fmla="*/ 647114 w 1983545"/>
              <a:gd name="connsiteY2" fmla="*/ 0 h 239151"/>
              <a:gd name="connsiteX3" fmla="*/ 1533379 w 1983545"/>
              <a:gd name="connsiteY3" fmla="*/ 140677 h 239151"/>
              <a:gd name="connsiteX4" fmla="*/ 1983545 w 1983545"/>
              <a:gd name="connsiteY4" fmla="*/ 70339 h 239151"/>
              <a:gd name="connsiteX5" fmla="*/ 1983545 w 1983545"/>
              <a:gd name="connsiteY5" fmla="*/ 70339 h 239151"/>
              <a:gd name="connsiteX0" fmla="*/ 0 w 1983545"/>
              <a:gd name="connsiteY0" fmla="*/ 239151 h 239151"/>
              <a:gd name="connsiteX1" fmla="*/ 647114 w 1983545"/>
              <a:gd name="connsiteY1" fmla="*/ 0 h 239151"/>
              <a:gd name="connsiteX2" fmla="*/ 647114 w 1983545"/>
              <a:gd name="connsiteY2" fmla="*/ 0 h 239151"/>
              <a:gd name="connsiteX3" fmla="*/ 1533379 w 1983545"/>
              <a:gd name="connsiteY3" fmla="*/ 140677 h 239151"/>
              <a:gd name="connsiteX4" fmla="*/ 1983545 w 1983545"/>
              <a:gd name="connsiteY4" fmla="*/ 70339 h 239151"/>
              <a:gd name="connsiteX5" fmla="*/ 1983545 w 1983545"/>
              <a:gd name="connsiteY5" fmla="*/ 70339 h 239151"/>
              <a:gd name="connsiteX0" fmla="*/ 0 w 1983545"/>
              <a:gd name="connsiteY0" fmla="*/ 239151 h 239151"/>
              <a:gd name="connsiteX1" fmla="*/ 647114 w 1983545"/>
              <a:gd name="connsiteY1" fmla="*/ 0 h 239151"/>
              <a:gd name="connsiteX2" fmla="*/ 647114 w 1983545"/>
              <a:gd name="connsiteY2" fmla="*/ 0 h 239151"/>
              <a:gd name="connsiteX3" fmla="*/ 1533379 w 1983545"/>
              <a:gd name="connsiteY3" fmla="*/ 140677 h 239151"/>
              <a:gd name="connsiteX4" fmla="*/ 1983545 w 1983545"/>
              <a:gd name="connsiteY4" fmla="*/ 70339 h 239151"/>
              <a:gd name="connsiteX5" fmla="*/ 1983545 w 1983545"/>
              <a:gd name="connsiteY5" fmla="*/ 70339 h 239151"/>
              <a:gd name="connsiteX0" fmla="*/ 0 w 1983545"/>
              <a:gd name="connsiteY0" fmla="*/ 239151 h 239151"/>
              <a:gd name="connsiteX1" fmla="*/ 647114 w 1983545"/>
              <a:gd name="connsiteY1" fmla="*/ 0 h 239151"/>
              <a:gd name="connsiteX2" fmla="*/ 647114 w 1983545"/>
              <a:gd name="connsiteY2" fmla="*/ 0 h 239151"/>
              <a:gd name="connsiteX3" fmla="*/ 1533379 w 1983545"/>
              <a:gd name="connsiteY3" fmla="*/ 140677 h 239151"/>
              <a:gd name="connsiteX4" fmla="*/ 1983545 w 1983545"/>
              <a:gd name="connsiteY4" fmla="*/ 70339 h 239151"/>
              <a:gd name="connsiteX5" fmla="*/ 1983545 w 1983545"/>
              <a:gd name="connsiteY5" fmla="*/ 70339 h 239151"/>
              <a:gd name="connsiteX0" fmla="*/ 0 w 1983545"/>
              <a:gd name="connsiteY0" fmla="*/ 239151 h 239151"/>
              <a:gd name="connsiteX1" fmla="*/ 647114 w 1983545"/>
              <a:gd name="connsiteY1" fmla="*/ 0 h 239151"/>
              <a:gd name="connsiteX2" fmla="*/ 647114 w 1983545"/>
              <a:gd name="connsiteY2" fmla="*/ 0 h 239151"/>
              <a:gd name="connsiteX3" fmla="*/ 829512 w 1983545"/>
              <a:gd name="connsiteY3" fmla="*/ 20436 h 239151"/>
              <a:gd name="connsiteX4" fmla="*/ 1533379 w 1983545"/>
              <a:gd name="connsiteY4" fmla="*/ 140677 h 239151"/>
              <a:gd name="connsiteX5" fmla="*/ 1983545 w 1983545"/>
              <a:gd name="connsiteY5" fmla="*/ 70339 h 239151"/>
              <a:gd name="connsiteX6" fmla="*/ 1983545 w 1983545"/>
              <a:gd name="connsiteY6" fmla="*/ 70339 h 239151"/>
              <a:gd name="connsiteX0" fmla="*/ 0 w 1983545"/>
              <a:gd name="connsiteY0" fmla="*/ 244098 h 244098"/>
              <a:gd name="connsiteX1" fmla="*/ 647114 w 1983545"/>
              <a:gd name="connsiteY1" fmla="*/ 4947 h 244098"/>
              <a:gd name="connsiteX2" fmla="*/ 506437 w 1983545"/>
              <a:gd name="connsiteY2" fmla="*/ 89353 h 244098"/>
              <a:gd name="connsiteX3" fmla="*/ 829512 w 1983545"/>
              <a:gd name="connsiteY3" fmla="*/ 25383 h 244098"/>
              <a:gd name="connsiteX4" fmla="*/ 1533379 w 1983545"/>
              <a:gd name="connsiteY4" fmla="*/ 145624 h 244098"/>
              <a:gd name="connsiteX5" fmla="*/ 1983545 w 1983545"/>
              <a:gd name="connsiteY5" fmla="*/ 75286 h 244098"/>
              <a:gd name="connsiteX6" fmla="*/ 1983545 w 1983545"/>
              <a:gd name="connsiteY6" fmla="*/ 75286 h 244098"/>
              <a:gd name="connsiteX0" fmla="*/ 0 w 1983545"/>
              <a:gd name="connsiteY0" fmla="*/ 243166 h 243166"/>
              <a:gd name="connsiteX1" fmla="*/ 647114 w 1983545"/>
              <a:gd name="connsiteY1" fmla="*/ 4015 h 243166"/>
              <a:gd name="connsiteX2" fmla="*/ 506437 w 1983545"/>
              <a:gd name="connsiteY2" fmla="*/ 88421 h 243166"/>
              <a:gd name="connsiteX3" fmla="*/ 829512 w 1983545"/>
              <a:gd name="connsiteY3" fmla="*/ 24451 h 243166"/>
              <a:gd name="connsiteX4" fmla="*/ 1533379 w 1983545"/>
              <a:gd name="connsiteY4" fmla="*/ 144692 h 243166"/>
              <a:gd name="connsiteX5" fmla="*/ 1983545 w 1983545"/>
              <a:gd name="connsiteY5" fmla="*/ 74354 h 243166"/>
              <a:gd name="connsiteX6" fmla="*/ 1983545 w 1983545"/>
              <a:gd name="connsiteY6" fmla="*/ 74354 h 243166"/>
              <a:gd name="connsiteX0" fmla="*/ 0 w 1983545"/>
              <a:gd name="connsiteY0" fmla="*/ 222588 h 222588"/>
              <a:gd name="connsiteX1" fmla="*/ 506437 w 1983545"/>
              <a:gd name="connsiteY1" fmla="*/ 67843 h 222588"/>
              <a:gd name="connsiteX2" fmla="*/ 829512 w 1983545"/>
              <a:gd name="connsiteY2" fmla="*/ 3873 h 222588"/>
              <a:gd name="connsiteX3" fmla="*/ 1533379 w 1983545"/>
              <a:gd name="connsiteY3" fmla="*/ 124114 h 222588"/>
              <a:gd name="connsiteX4" fmla="*/ 1983545 w 1983545"/>
              <a:gd name="connsiteY4" fmla="*/ 53776 h 222588"/>
              <a:gd name="connsiteX5" fmla="*/ 1983545 w 1983545"/>
              <a:gd name="connsiteY5" fmla="*/ 53776 h 222588"/>
              <a:gd name="connsiteX0" fmla="*/ 0 w 1983545"/>
              <a:gd name="connsiteY0" fmla="*/ 225130 h 225130"/>
              <a:gd name="connsiteX1" fmla="*/ 478301 w 1983545"/>
              <a:gd name="connsiteY1" fmla="*/ 28182 h 225130"/>
              <a:gd name="connsiteX2" fmla="*/ 829512 w 1983545"/>
              <a:gd name="connsiteY2" fmla="*/ 6415 h 225130"/>
              <a:gd name="connsiteX3" fmla="*/ 1533379 w 1983545"/>
              <a:gd name="connsiteY3" fmla="*/ 126656 h 225130"/>
              <a:gd name="connsiteX4" fmla="*/ 1983545 w 1983545"/>
              <a:gd name="connsiteY4" fmla="*/ 56318 h 225130"/>
              <a:gd name="connsiteX5" fmla="*/ 1983545 w 1983545"/>
              <a:gd name="connsiteY5" fmla="*/ 56318 h 225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83545" h="225130">
                <a:moveTo>
                  <a:pt x="0" y="225130"/>
                </a:moveTo>
                <a:lnTo>
                  <a:pt x="478301" y="28182"/>
                </a:lnTo>
                <a:cubicBezTo>
                  <a:pt x="508701" y="31588"/>
                  <a:pt x="681801" y="-17031"/>
                  <a:pt x="829512" y="6415"/>
                </a:cubicBezTo>
                <a:cubicBezTo>
                  <a:pt x="977223" y="29861"/>
                  <a:pt x="1341040" y="118339"/>
                  <a:pt x="1533379" y="126656"/>
                </a:cubicBezTo>
                <a:cubicBezTo>
                  <a:pt x="1725718" y="134973"/>
                  <a:pt x="1983545" y="56318"/>
                  <a:pt x="1983545" y="56318"/>
                </a:cubicBezTo>
                <a:lnTo>
                  <a:pt x="1983545" y="56318"/>
                </a:lnTo>
              </a:path>
            </a:pathLst>
          </a:custGeom>
          <a:noFill/>
          <a:ln w="920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9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46" grpId="0" animBg="1"/>
      <p:bldP spid="3" grpId="0" animBg="1"/>
      <p:bldP spid="5" grpId="0" animBg="1"/>
      <p:bldP spid="25" grpId="0" animBg="1"/>
      <p:bldP spid="6" grpId="0" animBg="1"/>
      <p:bldP spid="8" grpId="0" animBg="1"/>
      <p:bldP spid="9" grpId="0" animBg="1"/>
      <p:bldP spid="3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3BA0BC-E4F0-4D59-9564-331531B3D7AB}"/>
              </a:ext>
            </a:extLst>
          </p:cNvPr>
          <p:cNvSpPr txBox="1"/>
          <p:nvPr/>
        </p:nvSpPr>
        <p:spPr>
          <a:xfrm>
            <a:off x="751713" y="405667"/>
            <a:ext cx="53658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chữ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hoa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(</a:t>
            </a:r>
            <a:r>
              <a:rPr lang="vi-VN" sz="1800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cỡ vừa)</a:t>
            </a:r>
            <a:endParaRPr lang="en-US" sz="18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3" name="Ă">
            <a:hlinkClick r:id="" action="ppaction://media"/>
            <a:extLst>
              <a:ext uri="{FF2B5EF4-FFF2-40B4-BE49-F238E27FC236}">
                <a16:creationId xmlns:a16="http://schemas.microsoft.com/office/drawing/2014/main" id="{F4B6E52A-2014-4898-9902-B7FCC90948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8331" y="1236664"/>
            <a:ext cx="5541334" cy="308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0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573591C8-BDC3-46C3-BA09-BEFFC50E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178" y="1444083"/>
            <a:ext cx="1447394" cy="1246357"/>
          </a:xfrm>
          <a:prstGeom prst="rect">
            <a:avLst/>
          </a:prstGeom>
        </p:spPr>
      </p:pic>
      <p:pic>
        <p:nvPicPr>
          <p:cNvPr id="3" name="Picture 2" descr="Lý thuyết chữ hoa: a, ă, â tiếng việt 2">
            <a:extLst>
              <a:ext uri="{FF2B5EF4-FFF2-40B4-BE49-F238E27FC236}">
                <a16:creationId xmlns:a16="http://schemas.microsoft.com/office/drawing/2014/main" id="{2F0AC522-00C8-4E28-AB69-799524C07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1478981" y="316416"/>
            <a:ext cx="1816418" cy="22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3988" y="2813488"/>
            <a:ext cx="59900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</a:rPr>
              <a:t> Ă </a:t>
            </a:r>
            <a:r>
              <a:rPr lang="en-US" sz="2400" dirty="0" err="1" smtClean="0">
                <a:solidFill>
                  <a:srgbClr val="FF0000"/>
                </a:solidFill>
              </a:rPr>
              <a:t>cỡ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rộng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bao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nhiêu</a:t>
            </a:r>
            <a:r>
              <a:rPr lang="en-US" sz="2400" dirty="0" smtClean="0">
                <a:solidFill>
                  <a:srgbClr val="FF0000"/>
                </a:solidFill>
              </a:rPr>
              <a:t> ô li?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3988" y="3644485"/>
            <a:ext cx="5990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0000"/>
                </a:solidFill>
              </a:rPr>
              <a:t>Chữ</a:t>
            </a:r>
            <a:r>
              <a:rPr lang="en-US" sz="2400" dirty="0" smtClean="0">
                <a:solidFill>
                  <a:srgbClr val="FF0000"/>
                </a:solidFill>
              </a:rPr>
              <a:t> Ă </a:t>
            </a:r>
            <a:r>
              <a:rPr lang="en-US" sz="2400" dirty="0" err="1" smtClean="0">
                <a:solidFill>
                  <a:srgbClr val="FF0000"/>
                </a:solidFill>
              </a:rPr>
              <a:t>cỡ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nhỏ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cao</a:t>
            </a:r>
            <a:r>
              <a:rPr lang="en-US" sz="2400" dirty="0" smtClean="0">
                <a:solidFill>
                  <a:srgbClr val="FF0000"/>
                </a:solidFill>
              </a:rPr>
              <a:t> 3 ô li </a:t>
            </a:r>
            <a:r>
              <a:rPr lang="en-US" sz="2400" dirty="0" err="1" smtClean="0">
                <a:solidFill>
                  <a:srgbClr val="FF0000"/>
                </a:solidFill>
              </a:rPr>
              <a:t>và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rộng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gần</a:t>
            </a:r>
            <a:r>
              <a:rPr lang="en-US" sz="2400" dirty="0" smtClean="0">
                <a:solidFill>
                  <a:srgbClr val="FF0000"/>
                </a:solidFill>
              </a:rPr>
              <a:t> 3 ô li.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21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020418" y="1210234"/>
          <a:ext cx="2263140" cy="2261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628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804443368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840994291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3378808000"/>
                    </a:ext>
                  </a:extLst>
                </a:gridCol>
                <a:gridCol w="452628">
                  <a:extLst>
                    <a:ext uri="{9D8B030D-6E8A-4147-A177-3AD203B41FA5}">
                      <a16:colId xmlns:a16="http://schemas.microsoft.com/office/drawing/2014/main" val="239992898"/>
                    </a:ext>
                  </a:extLst>
                </a:gridCol>
              </a:tblGrid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307281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4283558" y="1210234"/>
          <a:ext cx="452628" cy="226162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2628">
                  <a:extLst>
                    <a:ext uri="{9D8B030D-6E8A-4147-A177-3AD203B41FA5}">
                      <a16:colId xmlns:a16="http://schemas.microsoft.com/office/drawing/2014/main" val="988314850"/>
                    </a:ext>
                  </a:extLst>
                </a:gridCol>
              </a:tblGrid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4307281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79093376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778195423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91865" marR="91865" marT="45933" marB="45933"/>
                </a:tc>
                <a:extLst>
                  <a:ext uri="{0D108BD9-81ED-4DB2-BD59-A6C34878D82A}">
                    <a16:rowId xmlns:a16="http://schemas.microsoft.com/office/drawing/2014/main" val="2390037560"/>
                  </a:ext>
                </a:extLst>
              </a:tr>
              <a:tr h="45232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91865" marR="91865" marT="45933" marB="45933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411142"/>
                  </a:ext>
                </a:extLst>
              </a:tr>
            </a:tbl>
          </a:graphicData>
        </a:graphic>
      </p:graphicFrame>
      <p:sp>
        <p:nvSpPr>
          <p:cNvPr id="14" name="Oval 13"/>
          <p:cNvSpPr/>
          <p:nvPr/>
        </p:nvSpPr>
        <p:spPr>
          <a:xfrm>
            <a:off x="2237677" y="2997852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17" name="Oval 16"/>
          <p:cNvSpPr/>
          <p:nvPr/>
        </p:nvSpPr>
        <p:spPr>
          <a:xfrm>
            <a:off x="3252506" y="3209985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29" name="TextBox 28"/>
          <p:cNvSpPr txBox="1"/>
          <p:nvPr/>
        </p:nvSpPr>
        <p:spPr>
          <a:xfrm>
            <a:off x="1902337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1</a:t>
            </a:r>
            <a:endParaRPr lang="en-US" sz="1575" dirty="0"/>
          </a:p>
        </p:txBody>
      </p:sp>
      <p:sp>
        <p:nvSpPr>
          <p:cNvPr id="30" name="TextBox 29"/>
          <p:cNvSpPr txBox="1"/>
          <p:nvPr/>
        </p:nvSpPr>
        <p:spPr>
          <a:xfrm>
            <a:off x="2820729" y="352893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67634" y="3534550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09456" y="3298574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1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375085" y="3534550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729036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190438" y="352893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21583" y="3532717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/>
              <a:t>7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07106" y="2877171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07106" y="2402242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3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707106" y="1927313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707106" y="1511978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5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707106" y="1061066"/>
            <a:ext cx="408454" cy="334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75" dirty="0">
                <a:solidFill>
                  <a:srgbClr val="FF0000"/>
                </a:solidFill>
              </a:rPr>
              <a:t>6</a:t>
            </a:r>
            <a:endParaRPr lang="en-US" sz="1575" dirty="0">
              <a:solidFill>
                <a:srgbClr val="FF0000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2570491" y="2986507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  <p:sp>
        <p:nvSpPr>
          <p:cNvPr id="48" name="TextBox 47"/>
          <p:cNvSpPr txBox="1"/>
          <p:nvPr/>
        </p:nvSpPr>
        <p:spPr>
          <a:xfrm>
            <a:off x="1924590" y="2562939"/>
            <a:ext cx="14447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dirty="0">
                <a:latin typeface="HP001 4 hàng" panose="020B0603050302020204" pitchFamily="34" charset="0"/>
                <a:cs typeface="HP001 5H" panose="020B0603050302020204" pitchFamily="34" charset="0"/>
              </a:rPr>
              <a:t>A</a:t>
            </a:r>
            <a:endParaRPr lang="en-US" sz="9000" dirty="0"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898262" y="2312056"/>
            <a:ext cx="52948" cy="5294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88"/>
          </a:p>
        </p:txBody>
      </p:sp>
    </p:spTree>
    <p:extLst>
      <p:ext uri="{BB962C8B-B14F-4D97-AF65-F5344CB8AC3E}">
        <p14:creationId xmlns:p14="http://schemas.microsoft.com/office/powerpoint/2010/main" val="323540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46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51&quot;/&gt;&lt;/object&gt;&lt;object type=&quot;3&quot; unique_id=&quot;10004&quot;&gt;&lt;property id=&quot;20148&quot; value=&quot;5&quot;/&gt;&lt;property id=&quot;20300&quot; value=&quot;Slide 2&quot;/&gt;&lt;property id=&quot;20307&quot; value=&quot;371&quot;/&gt;&lt;/object&gt;&lt;object type=&quot;3&quot; unique_id=&quot;10005&quot;&gt;&lt;property id=&quot;20148&quot; value=&quot;5&quot;/&gt;&lt;property id=&quot;20300&quot; value=&quot;Slide 3&quot;/&gt;&lt;property id=&quot;20307&quot; value=&quot;354&quot;/&gt;&lt;/object&gt;&lt;object type=&quot;3&quot; unique_id=&quot;10006&quot;&gt;&lt;property id=&quot;20148&quot; value=&quot;5&quot;/&gt;&lt;property id=&quot;20300&quot; value=&quot;Slide 4&quot;/&gt;&lt;property id=&quot;20307&quot; value=&quot;367&quot;/&gt;&lt;/object&gt;&lt;object type=&quot;3&quot; unique_id=&quot;10007&quot;&gt;&lt;property id=&quot;20148&quot; value=&quot;5&quot;/&gt;&lt;property id=&quot;20300&quot; value=&quot;Slide 5&quot;/&gt;&lt;property id=&quot;20307&quot; value=&quot;368&quot;/&gt;&lt;/object&gt;&lt;object type=&quot;3&quot; unique_id=&quot;10008&quot;&gt;&lt;property id=&quot;20148&quot; value=&quot;5&quot;/&gt;&lt;property id=&quot;20300&quot; value=&quot;Slide 6&quot;/&gt;&lt;property id=&quot;20307&quot; value=&quot;369&quot;/&gt;&lt;/object&gt;&lt;object type=&quot;3&quot; unique_id=&quot;10009&quot;&gt;&lt;property id=&quot;20148&quot; value=&quot;5&quot;/&gt;&lt;property id=&quot;20300&quot; value=&quot;Slide 7&quot;/&gt;&lt;property id=&quot;20307&quot; value=&quot;370&quot;/&gt;&lt;/object&gt;&lt;object type=&quot;3&quot; unique_id=&quot;10010&quot;&gt;&lt;property id=&quot;20148&quot; value=&quot;5&quot;/&gt;&lt;property id=&quot;20300&quot; value=&quot;Slide 8&quot;/&gt;&lt;property id=&quot;20307&quot; value=&quot;346&quot;/&gt;&lt;/object&gt;&lt;object type=&quot;3&quot; unique_id=&quot;10011&quot;&gt;&lt;property id=&quot;20148&quot; value=&quot;5&quot;/&gt;&lt;property id=&quot;20300&quot; value=&quot;Slide 9&quot;/&gt;&lt;property id=&quot;20307&quot; value=&quot;347&quot;/&gt;&lt;/object&gt;&lt;object type=&quot;3&quot; unique_id=&quot;10012&quot;&gt;&lt;property id=&quot;20148&quot; value=&quot;5&quot;/&gt;&lt;property id=&quot;20300&quot; value=&quot;Slide 10&quot;/&gt;&lt;property id=&quot;20307&quot; value=&quot;372&quot;/&gt;&lt;/object&gt;&lt;/object&gt;&lt;object type=&quot;8&quot; unique_id=&quot;1002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1531</TotalTime>
  <Words>363</Words>
  <Application>Microsoft Office PowerPoint</Application>
  <PresentationFormat>Custom</PresentationFormat>
  <Paragraphs>76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Kalam</vt:lpstr>
      <vt:lpstr>Montserrat</vt:lpstr>
      <vt:lpstr>HP001</vt:lpstr>
      <vt:lpstr>Calibri Light</vt:lpstr>
      <vt:lpstr>Times New Roman</vt:lpstr>
      <vt:lpstr>Wingdings</vt:lpstr>
      <vt:lpstr>HP001 5H</vt:lpstr>
      <vt:lpstr>UTM Cookies</vt:lpstr>
      <vt:lpstr>Calibri</vt:lpstr>
      <vt:lpstr>UTM Avo</vt:lpstr>
      <vt:lpstr>HP001 4 hàng</vt:lpstr>
      <vt:lpstr>Arial</vt:lpstr>
      <vt:lpstr>Doodle Sketchbook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Windows User</cp:lastModifiedBy>
  <cp:revision>75</cp:revision>
  <dcterms:modified xsi:type="dcterms:W3CDTF">2021-09-18T08:00:39Z</dcterms:modified>
</cp:coreProperties>
</file>