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088401" r:id="rId2"/>
    <p:sldId id="256" r:id="rId3"/>
    <p:sldId id="11088469" r:id="rId4"/>
    <p:sldId id="282" r:id="rId5"/>
    <p:sldId id="11088470" r:id="rId6"/>
    <p:sldId id="11088471" r:id="rId7"/>
    <p:sldId id="11088472" r:id="rId8"/>
    <p:sldId id="11088468" r:id="rId9"/>
    <p:sldId id="11088473" r:id="rId10"/>
    <p:sldId id="11088474" r:id="rId11"/>
    <p:sldId id="1108847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0FF"/>
    <a:srgbClr val="ABE1FE"/>
    <a:srgbClr val="D4EFFC"/>
    <a:srgbClr val="BF95DF"/>
    <a:srgbClr val="FF6600"/>
    <a:srgbClr val="F0904E"/>
    <a:srgbClr val="FF6969"/>
    <a:srgbClr val="FA2C42"/>
    <a:srgbClr val="FDD7CF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khô</a:t>
            </a:r>
            <a:endParaRPr lang="vi-VN" sz="3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1283"/>
              </p:ext>
            </p:extLst>
          </p:nvPr>
        </p:nvGraphicFramePr>
        <p:xfrm>
          <a:off x="25400" y="1634247"/>
          <a:ext cx="12192000" cy="442631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46212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khô héo. Thời tiết nắng nóng, ít mưa,  đất đai khô cằn, nứt nẻ.</a:t>
                      </a: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46212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Đào giếng lấy nước tưới cây.</a:t>
                      </a:r>
                    </a:p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 việc, vui chơi trong bóng râm.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50206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 mẻ, rộng rãi, thoải mái, dễ thấm hút mồ hôi.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200E530-FBFC-432E-82A9-2764CD0F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053" y="0"/>
            <a:ext cx="3283911" cy="16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2971A-DFC2-4435-B506-897DCF23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652" y="372138"/>
            <a:ext cx="12183348" cy="62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08065" y="1308619"/>
            <a:ext cx="3964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8000" b="1">
                <a:solidFill>
                  <a:schemeClr val="bg1"/>
                </a:solidFill>
                <a:latin typeface="+mj-lt"/>
              </a:rPr>
              <a:t>31</a:t>
            </a:r>
            <a:endParaRPr lang="vi-VN"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5C2CC-CCEF-4275-BEBE-2C0FDA704EC6}"/>
              </a:ext>
            </a:extLst>
          </p:cNvPr>
          <p:cNvSpPr txBox="1"/>
          <p:nvPr/>
        </p:nvSpPr>
        <p:spPr>
          <a:xfrm>
            <a:off x="53290" y="4225943"/>
            <a:ext cx="9752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 chủ đề </a:t>
            </a:r>
          </a:p>
          <a:p>
            <a:r>
              <a:rPr lang="en-US" sz="6600" b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Trái đất và bầu trời (tiết 1)</a:t>
            </a:r>
            <a:endParaRPr lang="vi-VN" sz="6600" b="1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5245" y="50800"/>
            <a:ext cx="744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Thảo luận nhóm và hoàn thành bảng theo gợi ý sau: 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F05DD-6864-45B0-B895-7A9346D6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1"/>
            <a:ext cx="122158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4483061" cy="66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  <a:endParaRPr lang="vi-VN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73854"/>
              </p:ext>
            </p:extLst>
          </p:nvPr>
        </p:nvGraphicFramePr>
        <p:xfrm>
          <a:off x="25400" y="1926077"/>
          <a:ext cx="12192000" cy="37937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2392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đâm chồi, nảy lộc.Thời tiết ấm áp.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8493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Lễ hội, Tết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28493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phục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Nhẹ nhàng, thoải mái.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44DC755-D1A9-46E8-9E57-5183EFA8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6" y="20979"/>
            <a:ext cx="2633494" cy="18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 (mùa hạ)</a:t>
            </a:r>
            <a:endParaRPr lang="vi-VN" sz="3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98494"/>
              </p:ext>
            </p:extLst>
          </p:nvPr>
        </p:nvGraphicFramePr>
        <p:xfrm>
          <a:off x="25400" y="1871132"/>
          <a:ext cx="12192000" cy="38487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71334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xanh tươi. Thời tiết nắng nóng, oi bức.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71334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Nghỉ hè, tắm biển, đi dã ngoại.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30606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Mát mẻ, rộng rãi, ngắn, thoải mái, dễ thấm hút mồ hôi.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D897E09-0D90-45AB-9CD6-6F12E11C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5677" y="0"/>
            <a:ext cx="2036323" cy="18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  <a:endParaRPr lang="vi-VN" sz="36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889603"/>
              </p:ext>
            </p:extLst>
          </p:nvPr>
        </p:nvGraphicFramePr>
        <p:xfrm>
          <a:off x="0" y="1677529"/>
          <a:ext cx="12192000" cy="347133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rụng lá. Thời tiết mát mẻ.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Tết Trung thu, Khai giảng.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Dài tay, không quá dày.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E400F1-4284-49F7-8305-0DA5EE35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19" y="0"/>
            <a:ext cx="1880681" cy="15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  <a:endParaRPr lang="vi-VN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11688"/>
              </p:ext>
            </p:extLst>
          </p:nvPr>
        </p:nvGraphicFramePr>
        <p:xfrm>
          <a:off x="0" y="1677529"/>
          <a:ext cx="12192000" cy="371159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trơ trụi. Thời tiết lạnh giá.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Giáng sinh, Tết dương lịch.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Ấm áp, dày dặn.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212E22-B3ED-4B04-A7D9-39CC15AAF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89" y="0"/>
            <a:ext cx="3930211" cy="16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-khac-biet-giua-mua-mua-mua-kho-o-tay-nguyen_b0HXd9j4">
            <a:hlinkClick r:id="" action="ppaction://media"/>
            <a:extLst>
              <a:ext uri="{FF2B5EF4-FFF2-40B4-BE49-F238E27FC236}">
                <a16:creationId xmlns:a16="http://schemas.microsoft.com/office/drawing/2014/main" id="{E2BB5482-E25E-4735-8E66-5CA73D171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740" y="0"/>
            <a:ext cx="12263740" cy="6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4483061" cy="66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mưa</a:t>
            </a:r>
            <a:endParaRPr lang="vi-VN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85272"/>
              </p:ext>
            </p:extLst>
          </p:nvPr>
        </p:nvGraphicFramePr>
        <p:xfrm>
          <a:off x="25400" y="1926077"/>
          <a:ext cx="12192000" cy="41344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333832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xanh tốt.Thời tiết ẩm ướt. Mưa nhiều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40032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 làm nương rẫy, học sinh nghỉ hè.</a:t>
                      </a:r>
                    </a:p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 việc, vui chơi trong nhà khi có mưa.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40032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phục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Thoải mái, gọn gàng. Mang theo ô/ áo mưa.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A329B9-8483-4393-AFC8-84E811C7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68" y="0"/>
            <a:ext cx="3190132" cy="19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308</Words>
  <Application>Microsoft Office PowerPoint</Application>
  <PresentationFormat>Widescreen</PresentationFormat>
  <Paragraphs>54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等线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SKY</cp:lastModifiedBy>
  <cp:revision>213</cp:revision>
  <dcterms:created xsi:type="dcterms:W3CDTF">2021-06-02T02:35:09Z</dcterms:created>
  <dcterms:modified xsi:type="dcterms:W3CDTF">2023-05-17T09:33:35Z</dcterms:modified>
</cp:coreProperties>
</file>