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899" r:id="rId5"/>
    <p:sldMasterId id="2147483914" r:id="rId6"/>
  </p:sldMasterIdLst>
  <p:notesMasterIdLst>
    <p:notesMasterId r:id="rId26"/>
  </p:notesMasterIdLst>
  <p:sldIdLst>
    <p:sldId id="3401" r:id="rId7"/>
    <p:sldId id="3402" r:id="rId8"/>
    <p:sldId id="3403" r:id="rId9"/>
    <p:sldId id="307" r:id="rId10"/>
    <p:sldId id="3405" r:id="rId11"/>
    <p:sldId id="3406" r:id="rId12"/>
    <p:sldId id="314" r:id="rId13"/>
    <p:sldId id="3404" r:id="rId14"/>
    <p:sldId id="309" r:id="rId15"/>
    <p:sldId id="3407" r:id="rId16"/>
    <p:sldId id="265" r:id="rId17"/>
    <p:sldId id="3408" r:id="rId18"/>
    <p:sldId id="3417" r:id="rId19"/>
    <p:sldId id="3418" r:id="rId20"/>
    <p:sldId id="3411" r:id="rId21"/>
    <p:sldId id="3412" r:id="rId22"/>
    <p:sldId id="3414" r:id="rId23"/>
    <p:sldId id="3415" r:id="rId24"/>
    <p:sldId id="341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0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0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9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0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27" r:id="rId15"/>
    <p:sldLayoutId id="214748392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6.jp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6.jp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25750" y="3866677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.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825749" y="3211438"/>
            <a:ext cx="263251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2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 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F17870-293F-47A2-9127-EE7CEEC51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82" t="24511" r="13656" b="23243"/>
          <a:stretch/>
        </p:blipFill>
        <p:spPr>
          <a:xfrm>
            <a:off x="7170637" y="2202634"/>
            <a:ext cx="3524447" cy="3594145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99490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766553" y="3139112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nhỏ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</p:spTree>
    <p:extLst>
      <p:ext uri="{BB962C8B-B14F-4D97-AF65-F5344CB8AC3E}">
        <p14:creationId xmlns:p14="http://schemas.microsoft.com/office/powerpoint/2010/main" val="36863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build="allAtOnce"/>
      <p:bldP spid="17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2EB71DC-3EE8-4ADC-90F7-A6A40AF2C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992" y="765544"/>
            <a:ext cx="9672015" cy="54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340413" y="1595795"/>
            <a:ext cx="7823764" cy="1160225"/>
            <a:chOff x="602203" y="1525958"/>
            <a:chExt cx="5867824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602203" y="1525958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670784" y="1830625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432901" y="3098647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1,5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 li 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6804673" y="3165351"/>
            <a:ext cx="268554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W, V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6804673" y="3753584"/>
            <a:ext cx="3676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W, V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sz="28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824336" y="5014006"/>
            <a:ext cx="588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ư, ơ, i, ê, a, â, c, n, s, o</a:t>
            </a:r>
            <a:endParaRPr lang="vi-VN" sz="2800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805950" y="4425773"/>
            <a:ext cx="29613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 uiExpand="1"/>
      <p:bldP spid="17" grpId="0" uiExpand="1"/>
      <p:bldP spid="18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340413" y="1595795"/>
            <a:ext cx="7823764" cy="1160225"/>
            <a:chOff x="602203" y="1525958"/>
            <a:chExt cx="5867824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602203" y="1525958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670784" y="1820074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05531" y="4919495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04637" y="5394955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21496" y="3344803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05531" y="4089215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</p:spTree>
    <p:extLst>
      <p:ext uri="{BB962C8B-B14F-4D97-AF65-F5344CB8AC3E}">
        <p14:creationId xmlns:p14="http://schemas.microsoft.com/office/powerpoint/2010/main" val="12512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340413" y="1595795"/>
            <a:ext cx="7823764" cy="1160225"/>
            <a:chOff x="602203" y="1525958"/>
            <a:chExt cx="5867824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602203" y="1525958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670784" y="1820074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698464" y="3534322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 ứng dụng có ý nghĩa gì?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698464" y="3995987"/>
            <a:ext cx="96899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ứng dụng ca ngợi phẩm chất cao đẹp của con người Việt Nam luôn cần cù và sáng tạo.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69513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7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411521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29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18038" y="1126309"/>
            <a:ext cx="4806986" cy="16428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4022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Vận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dụng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844" y="3643729"/>
            <a:ext cx="940894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luyện viết chữ hoa N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kiểu 2 đẹp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14409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606" y="4282976"/>
            <a:ext cx="10691444" cy="23083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chữ hoa Q (kiểu 2) cỡ vừa, cỡ nhỏ và cho biết: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Chữ hoa Q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(kiểu 2)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cỡ vừa, cỡ nhỏ cao mấy ô li, rộng mấy ô li?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Chữ hoa Q gồm mấy nét?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281851" y="0"/>
            <a:ext cx="4027381" cy="2996418"/>
          </a:xfrm>
          <a:prstGeom prst="cloudCallout">
            <a:avLst>
              <a:gd name="adj1" fmla="val -77039"/>
              <a:gd name="adj2" fmla="val 8757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4" t="24511" r="13656" b="24889"/>
          <a:stretch/>
        </p:blipFill>
        <p:spPr>
          <a:xfrm>
            <a:off x="4773975" y="2204308"/>
            <a:ext cx="1625006" cy="1584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3647" b="-923"/>
          <a:stretch/>
        </p:blipFill>
        <p:spPr>
          <a:xfrm>
            <a:off x="1436914" y="632484"/>
            <a:ext cx="3079197" cy="31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5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618411" y="169447"/>
            <a:ext cx="469623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21: Mai An Tiêm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12360" y="2256719"/>
            <a:ext cx="7001679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Viết: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7200" b="1" i="0" u="none" strike="noStrike" kern="1200" cap="none" spc="0" normalizeH="0" noProof="0" smtClean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hoa N</a:t>
            </a:r>
            <a:endParaRPr kumimoji="0" lang="zh-CN" altLang="en-US" sz="7200" b="1" i="0" u="none" strike="noStrike" kern="1200" cap="none" spc="0" normalizeH="0" baseline="0" noProof="0" dirty="0">
              <a:ln w="1905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336773" y="4565043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265958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6716181" y="3997234"/>
            <a:ext cx="1722425" cy="1851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5 ô li</a:t>
            </a: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96369" y="305854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6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li</a:t>
            </a: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2447888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5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729374" y="3839872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7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noProof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2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38902" y="306086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733676" y="2406360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lang="en-US" sz="2800" b="1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1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729374" y="3839872"/>
            <a:ext cx="162718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noProof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*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19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8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6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95283" y="1486522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2 nét: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F6809-2BC4-48F7-A4B2-57D582CE1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843029" y="1675420"/>
            <a:ext cx="3513533" cy="3583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095557-E87F-41DA-BE4A-335F6BB3BB86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795283" y="1955477"/>
            <a:ext cx="5181600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1: Nét móc hai đầu trái. (giống nét 1 của chữ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Arial-Rounded"/>
              </a:rPr>
              <a:t>Ȓ)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795283" y="3610105"/>
            <a:ext cx="5181600" cy="2031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2: Nét lượn ngang nối liền nét cong trái. (giống nét 3 của  chữ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Arial-Rounded"/>
              </a:rPr>
              <a:t>Ȓ)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N cỡ vừa">
            <a:hlinkClick r:id="" action="ppaction://media"/>
            <a:extLst>
              <a:ext uri="{FF2B5EF4-FFF2-40B4-BE49-F238E27FC236}">
                <a16:creationId xmlns:a16="http://schemas.microsoft.com/office/drawing/2014/main" id="{1875A191-F682-4FC8-BC7B-1A7CACA68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85" y="854080"/>
            <a:ext cx="10208830" cy="57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25750" y="3866677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.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825750" y="3211438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F17870-293F-47A2-9127-EE7CEEC51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82" t="24511" r="13656" b="23243"/>
          <a:stretch/>
        </p:blipFill>
        <p:spPr>
          <a:xfrm>
            <a:off x="7170637" y="2202634"/>
            <a:ext cx="3524447" cy="3594145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99490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855912" y="236465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nhỏ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cao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build="allAtOnce"/>
      <p:bldP spid="17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543</Words>
  <Application>Microsoft Office PowerPoint</Application>
  <PresentationFormat>Widescreen</PresentationFormat>
  <Paragraphs>78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微软雅黑</vt:lpstr>
      <vt:lpstr>SimSun</vt:lpstr>
      <vt:lpstr>.VnTime</vt:lpstr>
      <vt:lpstr>Arial</vt:lpstr>
      <vt:lpstr>Arial-Rounded</vt:lpstr>
      <vt:lpstr>Calibri</vt:lpstr>
      <vt:lpstr>等线</vt:lpstr>
      <vt:lpstr>Gadugi</vt:lpstr>
      <vt:lpstr>HP001</vt:lpstr>
      <vt:lpstr>HP001 4 hàng</vt:lpstr>
      <vt:lpstr>HP001 4H</vt:lpstr>
      <vt:lpstr>黑体</vt:lpstr>
      <vt:lpstr>Times New Roman</vt:lpstr>
      <vt:lpstr>UTM Avo</vt:lpstr>
      <vt:lpstr>UTM Cookies</vt:lpstr>
      <vt:lpstr>Wingdings</vt:lpstr>
      <vt:lpstr>幼圆</vt:lpstr>
      <vt:lpstr>字魂59号-创粗黑</vt:lpstr>
      <vt:lpstr>Office Theme</vt:lpstr>
      <vt:lpstr>2_Office 主题</vt:lpstr>
      <vt:lpstr>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50</cp:revision>
  <dcterms:created xsi:type="dcterms:W3CDTF">2021-07-20T01:55:21Z</dcterms:created>
  <dcterms:modified xsi:type="dcterms:W3CDTF">2022-04-18T15:03:12Z</dcterms:modified>
</cp:coreProperties>
</file>