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9"/>
  </p:notesMasterIdLst>
  <p:sldIdLst>
    <p:sldId id="259" r:id="rId2"/>
    <p:sldId id="317" r:id="rId3"/>
    <p:sldId id="319" r:id="rId4"/>
    <p:sldId id="268" r:id="rId5"/>
    <p:sldId id="266" r:id="rId6"/>
    <p:sldId id="321" r:id="rId7"/>
    <p:sldId id="271" r:id="rId8"/>
    <p:sldId id="272" r:id="rId9"/>
    <p:sldId id="323" r:id="rId10"/>
    <p:sldId id="324" r:id="rId11"/>
    <p:sldId id="269" r:id="rId12"/>
    <p:sldId id="282" r:id="rId13"/>
    <p:sldId id="276" r:id="rId14"/>
    <p:sldId id="325" r:id="rId15"/>
    <p:sldId id="275" r:id="rId16"/>
    <p:sldId id="273" r:id="rId17"/>
    <p:sldId id="288" r:id="rId18"/>
  </p:sldIdLst>
  <p:sldSz cx="9144000" cy="5143500" type="screen16x9"/>
  <p:notesSz cx="6858000" cy="9144000"/>
  <p:embeddedFontLst>
    <p:embeddedFont>
      <p:font typeface="Bebas Neue" charset="0"/>
      <p:regular r:id="rId20"/>
    </p:embeddedFont>
    <p:embeddedFont>
      <p:font typeface="Quicksand Light" charset="0"/>
      <p:regular r:id="rId21"/>
      <p:bold r:id="rId22"/>
    </p:embeddedFont>
    <p:embeddedFont>
      <p:font typeface="Sue Ellen Francisco" charset="0"/>
      <p:regular r:id="rId23"/>
    </p:embeddedFont>
    <p:embeddedFont>
      <p:font typeface="HP001 5 hàng"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C4C9752-75CE-48E9-BA76-B773FC725C76}">
  <a:tblStyle styleId="{2C4C9752-75CE-48E9-BA76-B773FC725C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9" d="100"/>
          <a:sy n="99" d="100"/>
        </p:scale>
        <p:origin x="-57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837009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a4eefd2b89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a4eefd2b89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3113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a4eefd2b89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a4eefd2b89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755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a4eefd2b89_0_9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a4eefd2b89_0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623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a508865d46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a508865d46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235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a508865d46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a508865d46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9088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a508865d46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a508865d46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4888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a508865d46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a508865d46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5391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508865d46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508865d46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4316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ga508865d46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2" name="Google Shape;1352;ga508865d46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780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a4eefd2b89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a4eefd2b89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11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4eefd2b89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a4eefd2b89_0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8045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a508865d46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a508865d46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2321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a4eefd2b89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a4eefd2b89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02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a4eefd2b89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a4eefd2b89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392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a508865d46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a508865d4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28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a4eefd2b89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a4eefd2b89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6009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a4eefd2b89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a4eefd2b89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758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6"/>
              </a:buClr>
              <a:buSzPts val="1400"/>
              <a:buAutoNum type="arabicPeriod"/>
              <a:defRPr sz="1100"/>
            </a:lvl1pPr>
            <a:lvl2pPr marL="914400" lvl="1" indent="-317500" rtl="0">
              <a:lnSpc>
                <a:spcPct val="115000"/>
              </a:lnSpc>
              <a:spcBef>
                <a:spcPts val="1600"/>
              </a:spcBef>
              <a:spcAft>
                <a:spcPts val="0"/>
              </a:spcAft>
              <a:buClr>
                <a:srgbClr val="482400"/>
              </a:buClr>
              <a:buSzPts val="1400"/>
              <a:buFont typeface="Muli"/>
              <a:buAutoNum type="alphaLcPeriod"/>
              <a:defRPr>
                <a:solidFill>
                  <a:srgbClr val="434343"/>
                </a:solidFill>
              </a:defRPr>
            </a:lvl2pPr>
            <a:lvl3pPr marL="1371600" lvl="2" indent="-317500" rtl="0">
              <a:lnSpc>
                <a:spcPct val="115000"/>
              </a:lnSpc>
              <a:spcBef>
                <a:spcPts val="1600"/>
              </a:spcBef>
              <a:spcAft>
                <a:spcPts val="0"/>
              </a:spcAft>
              <a:buClr>
                <a:srgbClr val="482400"/>
              </a:buClr>
              <a:buSzPts val="1400"/>
              <a:buFont typeface="Muli"/>
              <a:buAutoNum type="romanLcPeriod"/>
              <a:defRPr>
                <a:solidFill>
                  <a:srgbClr val="434343"/>
                </a:solidFill>
              </a:defRPr>
            </a:lvl3pPr>
            <a:lvl4pPr marL="1828800" lvl="3" indent="-317500" rtl="0">
              <a:lnSpc>
                <a:spcPct val="115000"/>
              </a:lnSpc>
              <a:spcBef>
                <a:spcPts val="1600"/>
              </a:spcBef>
              <a:spcAft>
                <a:spcPts val="0"/>
              </a:spcAft>
              <a:buClr>
                <a:srgbClr val="482400"/>
              </a:buClr>
              <a:buSzPts val="1400"/>
              <a:buFont typeface="Muli"/>
              <a:buAutoNum type="arabicPeriod"/>
              <a:defRPr>
                <a:solidFill>
                  <a:srgbClr val="434343"/>
                </a:solidFill>
              </a:defRPr>
            </a:lvl4pPr>
            <a:lvl5pPr marL="2286000" lvl="4" indent="-317500" rtl="0">
              <a:lnSpc>
                <a:spcPct val="115000"/>
              </a:lnSpc>
              <a:spcBef>
                <a:spcPts val="1600"/>
              </a:spcBef>
              <a:spcAft>
                <a:spcPts val="0"/>
              </a:spcAft>
              <a:buClr>
                <a:srgbClr val="482400"/>
              </a:buClr>
              <a:buSzPts val="1400"/>
              <a:buFont typeface="Muli"/>
              <a:buAutoNum type="alphaLcPeriod"/>
              <a:defRPr>
                <a:solidFill>
                  <a:srgbClr val="434343"/>
                </a:solidFill>
              </a:defRPr>
            </a:lvl5pPr>
            <a:lvl6pPr marL="2743200" lvl="5" indent="-317500" rtl="0">
              <a:lnSpc>
                <a:spcPct val="115000"/>
              </a:lnSpc>
              <a:spcBef>
                <a:spcPts val="1600"/>
              </a:spcBef>
              <a:spcAft>
                <a:spcPts val="0"/>
              </a:spcAft>
              <a:buClr>
                <a:srgbClr val="482400"/>
              </a:buClr>
              <a:buSzPts val="1400"/>
              <a:buFont typeface="Muli"/>
              <a:buAutoNum type="romanLcPeriod"/>
              <a:defRPr>
                <a:solidFill>
                  <a:srgbClr val="434343"/>
                </a:solidFill>
              </a:defRPr>
            </a:lvl6pPr>
            <a:lvl7pPr marL="3200400" lvl="6" indent="-317500" rtl="0">
              <a:lnSpc>
                <a:spcPct val="115000"/>
              </a:lnSpc>
              <a:spcBef>
                <a:spcPts val="1600"/>
              </a:spcBef>
              <a:spcAft>
                <a:spcPts val="0"/>
              </a:spcAft>
              <a:buClr>
                <a:srgbClr val="482400"/>
              </a:buClr>
              <a:buSzPts val="1400"/>
              <a:buFont typeface="Muli"/>
              <a:buAutoNum type="arabicPeriod"/>
              <a:defRPr>
                <a:solidFill>
                  <a:srgbClr val="434343"/>
                </a:solidFill>
              </a:defRPr>
            </a:lvl7pPr>
            <a:lvl8pPr marL="3657600" lvl="7" indent="-317500" rtl="0">
              <a:lnSpc>
                <a:spcPct val="115000"/>
              </a:lnSpc>
              <a:spcBef>
                <a:spcPts val="1600"/>
              </a:spcBef>
              <a:spcAft>
                <a:spcPts val="0"/>
              </a:spcAft>
              <a:buClr>
                <a:srgbClr val="482400"/>
              </a:buClr>
              <a:buSzPts val="1400"/>
              <a:buFont typeface="Muli"/>
              <a:buAutoNum type="alphaLcPeriod"/>
              <a:defRPr>
                <a:solidFill>
                  <a:srgbClr val="434343"/>
                </a:solidFill>
              </a:defRPr>
            </a:lvl8pPr>
            <a:lvl9pPr marL="4114800" lvl="8" indent="-317500" rtl="0">
              <a:lnSpc>
                <a:spcPct val="115000"/>
              </a:lnSpc>
              <a:spcBef>
                <a:spcPts val="1600"/>
              </a:spcBef>
              <a:spcAft>
                <a:spcPts val="1600"/>
              </a:spcAft>
              <a:buClr>
                <a:srgbClr val="482400"/>
              </a:buClr>
              <a:buSzPts val="1400"/>
              <a:buFont typeface="Muli"/>
              <a:buAutoNum type="romanLcPeriod"/>
              <a:defRPr>
                <a:solidFill>
                  <a:srgbClr val="43434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2">
  <p:cSld name="MAIN_POINT_1">
    <p:spTree>
      <p:nvGrpSpPr>
        <p:cNvPr id="1" name="Shape 143"/>
        <p:cNvGrpSpPr/>
        <p:nvPr/>
      </p:nvGrpSpPr>
      <p:grpSpPr>
        <a:xfrm>
          <a:off x="0" y="0"/>
          <a:ext cx="0" cy="0"/>
          <a:chOff x="0" y="0"/>
          <a:chExt cx="0" cy="0"/>
        </a:xfrm>
      </p:grpSpPr>
      <p:sp>
        <p:nvSpPr>
          <p:cNvPr id="144" name="Google Shape;144;p21"/>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1"/>
          <p:cNvSpPr/>
          <p:nvPr/>
        </p:nvSpPr>
        <p:spPr>
          <a:xfrm>
            <a:off x="0" y="-8300"/>
            <a:ext cx="572100" cy="5151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1"/>
          <p:cNvSpPr/>
          <p:nvPr/>
        </p:nvSpPr>
        <p:spPr>
          <a:xfrm>
            <a:off x="8571900" y="-8300"/>
            <a:ext cx="572100" cy="5151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1"/>
          <p:cNvSpPr txBox="1">
            <a:spLocks noGrp="1"/>
          </p:cNvSpPr>
          <p:nvPr>
            <p:ph type="subTitle" idx="1"/>
          </p:nvPr>
        </p:nvSpPr>
        <p:spPr>
          <a:xfrm>
            <a:off x="2484450" y="3541650"/>
            <a:ext cx="4175100" cy="4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8" name="Google Shape;148;p21"/>
          <p:cNvSpPr txBox="1">
            <a:spLocks noGrp="1"/>
          </p:cNvSpPr>
          <p:nvPr>
            <p:ph type="title"/>
          </p:nvPr>
        </p:nvSpPr>
        <p:spPr>
          <a:xfrm>
            <a:off x="2484450" y="1113150"/>
            <a:ext cx="4175100" cy="259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000"/>
              <a:buNone/>
              <a:defRPr sz="7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
    <p:spTree>
      <p:nvGrpSpPr>
        <p:cNvPr id="1" name="Shape 155"/>
        <p:cNvGrpSpPr/>
        <p:nvPr/>
      </p:nvGrpSpPr>
      <p:grpSpPr>
        <a:xfrm>
          <a:off x="0" y="0"/>
          <a:ext cx="0" cy="0"/>
          <a:chOff x="0" y="0"/>
          <a:chExt cx="0" cy="0"/>
        </a:xfrm>
      </p:grpSpPr>
      <p:sp>
        <p:nvSpPr>
          <p:cNvPr id="156" name="Google Shape;156;p2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accent1"/>
        </a:solidFill>
        <a:effectLst/>
      </p:bgPr>
    </p:bg>
    <p:spTree>
      <p:nvGrpSpPr>
        <p:cNvPr id="1" name="Shape 15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2"/>
        </a:solidFill>
        <a:effectLst/>
      </p:bgPr>
    </p:bg>
    <p:spTree>
      <p:nvGrpSpPr>
        <p:cNvPr id="1" name="Shape 15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5"/>
        </a:solidFill>
        <a:effectLst/>
      </p:bgPr>
    </p:bg>
    <p:spTree>
      <p:nvGrpSpPr>
        <p:cNvPr id="1" name="Shape 15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
        <p:cNvGrpSpPr/>
        <p:nvPr/>
      </p:nvGrpSpPr>
      <p:grpSpPr>
        <a:xfrm>
          <a:off x="0" y="0"/>
          <a:ext cx="0" cy="0"/>
          <a:chOff x="0" y="0"/>
          <a:chExt cx="0" cy="0"/>
        </a:xfrm>
      </p:grpSpPr>
      <p:sp>
        <p:nvSpPr>
          <p:cNvPr id="91" name="Google Shape;91;p16"/>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2" name="Google Shape;92;p16"/>
          <p:cNvGrpSpPr/>
          <p:nvPr/>
        </p:nvGrpSpPr>
        <p:grpSpPr>
          <a:xfrm>
            <a:off x="719950" y="388916"/>
            <a:ext cx="7704000" cy="4365834"/>
            <a:chOff x="719950" y="388916"/>
            <a:chExt cx="7704000" cy="4365834"/>
          </a:xfrm>
        </p:grpSpPr>
        <p:sp>
          <p:nvSpPr>
            <p:cNvPr id="93" name="Google Shape;93;p16"/>
            <p:cNvSpPr/>
            <p:nvPr/>
          </p:nvSpPr>
          <p:spPr>
            <a:xfrm>
              <a:off x="719950" y="777075"/>
              <a:ext cx="7704000" cy="358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16"/>
            <p:cNvSpPr/>
            <p:nvPr/>
          </p:nvSpPr>
          <p:spPr>
            <a:xfrm rot="482507">
              <a:off x="5640343" y="529953"/>
              <a:ext cx="2053770" cy="532668"/>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16"/>
            <p:cNvSpPr/>
            <p:nvPr/>
          </p:nvSpPr>
          <p:spPr>
            <a:xfrm rot="-209134">
              <a:off x="2235097" y="4160133"/>
              <a:ext cx="2053803" cy="532677"/>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6" name="Google Shape;96;p16"/>
          <p:cNvSpPr txBox="1">
            <a:spLocks noGrp="1"/>
          </p:cNvSpPr>
          <p:nvPr>
            <p:ph type="title"/>
          </p:nvPr>
        </p:nvSpPr>
        <p:spPr>
          <a:xfrm>
            <a:off x="2290025" y="335196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l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 name="Google Shape;97;p16"/>
          <p:cNvSpPr txBox="1">
            <a:spLocks noGrp="1"/>
          </p:cNvSpPr>
          <p:nvPr>
            <p:ph type="subTitle" idx="1"/>
          </p:nvPr>
        </p:nvSpPr>
        <p:spPr>
          <a:xfrm>
            <a:off x="2290025" y="1518663"/>
            <a:ext cx="4563900" cy="168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200">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51131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a:off x="0" y="1973600"/>
            <a:ext cx="9144000" cy="3169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txBox="1">
            <a:spLocks noGrp="1"/>
          </p:cNvSpPr>
          <p:nvPr>
            <p:ph type="title"/>
          </p:nvPr>
        </p:nvSpPr>
        <p:spPr>
          <a:xfrm>
            <a:off x="4693064" y="2325850"/>
            <a:ext cx="3503100" cy="183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2" name="Google Shape;52;p9"/>
          <p:cNvSpPr txBox="1">
            <a:spLocks noGrp="1"/>
          </p:cNvSpPr>
          <p:nvPr>
            <p:ph type="subTitle" idx="1"/>
          </p:nvPr>
        </p:nvSpPr>
        <p:spPr>
          <a:xfrm>
            <a:off x="4693063" y="3962175"/>
            <a:ext cx="3503100" cy="43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 name="Google Shape;53;p9"/>
          <p:cNvSpPr txBox="1">
            <a:spLocks noGrp="1"/>
          </p:cNvSpPr>
          <p:nvPr>
            <p:ph type="subTitle" idx="2"/>
          </p:nvPr>
        </p:nvSpPr>
        <p:spPr>
          <a:xfrm>
            <a:off x="983125" y="2942875"/>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019100" y="2212475"/>
            <a:ext cx="2967600" cy="12882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txBox="1">
            <a:spLocks noGrp="1"/>
          </p:cNvSpPr>
          <p:nvPr>
            <p:ph type="title" hasCustomPrompt="1"/>
          </p:nvPr>
        </p:nvSpPr>
        <p:spPr>
          <a:xfrm>
            <a:off x="1284000" y="1641113"/>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9" name="Google Shape;59;p11"/>
          <p:cNvSpPr txBox="1">
            <a:spLocks noGrp="1"/>
          </p:cNvSpPr>
          <p:nvPr>
            <p:ph type="subTitle" idx="1"/>
          </p:nvPr>
        </p:nvSpPr>
        <p:spPr>
          <a:xfrm>
            <a:off x="1284000" y="3022988"/>
            <a:ext cx="6576000" cy="47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60" name="Google Shape;60;p11"/>
          <p:cNvSpPr/>
          <p:nvPr/>
        </p:nvSpPr>
        <p:spPr>
          <a:xfrm rot="-5400000">
            <a:off x="4366988" y="3270300"/>
            <a:ext cx="409800" cy="3336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rot="150559">
            <a:off x="4093918" y="4672274"/>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rot="5400000">
            <a:off x="4366988" y="-1463408"/>
            <a:ext cx="409800" cy="3336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0649441">
            <a:off x="4196137" y="249742"/>
            <a:ext cx="853720" cy="22147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78"/>
        <p:cNvGrpSpPr/>
        <p:nvPr/>
      </p:nvGrpSpPr>
      <p:grpSpPr>
        <a:xfrm>
          <a:off x="0" y="0"/>
          <a:ext cx="0" cy="0"/>
          <a:chOff x="0" y="0"/>
          <a:chExt cx="0" cy="0"/>
        </a:xfrm>
      </p:grpSpPr>
      <p:sp>
        <p:nvSpPr>
          <p:cNvPr id="79" name="Google Shape;79;p14"/>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0" y="1973600"/>
            <a:ext cx="9144000" cy="3169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txBox="1">
            <a:spLocks noGrp="1"/>
          </p:cNvSpPr>
          <p:nvPr>
            <p:ph type="title"/>
          </p:nvPr>
        </p:nvSpPr>
        <p:spPr>
          <a:xfrm>
            <a:off x="959189" y="2325850"/>
            <a:ext cx="3503100" cy="183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2" name="Google Shape;82;p14"/>
          <p:cNvSpPr txBox="1">
            <a:spLocks noGrp="1"/>
          </p:cNvSpPr>
          <p:nvPr>
            <p:ph type="subTitle" idx="1"/>
          </p:nvPr>
        </p:nvSpPr>
        <p:spPr>
          <a:xfrm>
            <a:off x="959188" y="3962175"/>
            <a:ext cx="3503100" cy="43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solidFill>
                  <a:schemeClr val="accent5"/>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 name="Google Shape;83;p14"/>
          <p:cNvSpPr txBox="1">
            <a:spLocks noGrp="1"/>
          </p:cNvSpPr>
          <p:nvPr>
            <p:ph type="subTitle" idx="2"/>
          </p:nvPr>
        </p:nvSpPr>
        <p:spPr>
          <a:xfrm>
            <a:off x="5329300" y="2942875"/>
            <a:ext cx="2867100" cy="8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20"/>
        <p:cNvGrpSpPr/>
        <p:nvPr/>
      </p:nvGrpSpPr>
      <p:grpSpPr>
        <a:xfrm>
          <a:off x="0" y="0"/>
          <a:ext cx="0" cy="0"/>
          <a:chOff x="0" y="0"/>
          <a:chExt cx="0" cy="0"/>
        </a:xfrm>
      </p:grpSpPr>
      <p:sp>
        <p:nvSpPr>
          <p:cNvPr id="121" name="Google Shape;121;p19"/>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3" name="Google Shape;123;p19"/>
          <p:cNvSpPr txBox="1">
            <a:spLocks noGrp="1"/>
          </p:cNvSpPr>
          <p:nvPr>
            <p:ph type="title" idx="2"/>
          </p:nvPr>
        </p:nvSpPr>
        <p:spPr>
          <a:xfrm>
            <a:off x="940038" y="1364600"/>
            <a:ext cx="2130600" cy="368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4" name="Google Shape;124;p19"/>
          <p:cNvSpPr txBox="1">
            <a:spLocks noGrp="1"/>
          </p:cNvSpPr>
          <p:nvPr>
            <p:ph type="subTitle" idx="1"/>
          </p:nvPr>
        </p:nvSpPr>
        <p:spPr>
          <a:xfrm>
            <a:off x="1027488" y="1959700"/>
            <a:ext cx="1849500" cy="66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5" name="Google Shape;125;p19"/>
          <p:cNvSpPr txBox="1">
            <a:spLocks noGrp="1"/>
          </p:cNvSpPr>
          <p:nvPr>
            <p:ph type="title" idx="3"/>
          </p:nvPr>
        </p:nvSpPr>
        <p:spPr>
          <a:xfrm>
            <a:off x="3571638" y="1360250"/>
            <a:ext cx="2305500" cy="368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6" name="Google Shape;126;p19"/>
          <p:cNvSpPr txBox="1">
            <a:spLocks noGrp="1"/>
          </p:cNvSpPr>
          <p:nvPr>
            <p:ph type="subTitle" idx="4"/>
          </p:nvPr>
        </p:nvSpPr>
        <p:spPr>
          <a:xfrm>
            <a:off x="3571613" y="1959700"/>
            <a:ext cx="1849500" cy="66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7" name="Google Shape;127;p19"/>
          <p:cNvSpPr txBox="1">
            <a:spLocks noGrp="1"/>
          </p:cNvSpPr>
          <p:nvPr>
            <p:ph type="title" idx="5"/>
          </p:nvPr>
        </p:nvSpPr>
        <p:spPr>
          <a:xfrm>
            <a:off x="872388" y="3219700"/>
            <a:ext cx="2305500" cy="368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8" name="Google Shape;128;p19"/>
          <p:cNvSpPr txBox="1">
            <a:spLocks noGrp="1"/>
          </p:cNvSpPr>
          <p:nvPr>
            <p:ph type="subTitle" idx="6"/>
          </p:nvPr>
        </p:nvSpPr>
        <p:spPr>
          <a:xfrm>
            <a:off x="872338" y="3811500"/>
            <a:ext cx="1849500" cy="66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9" name="Google Shape;129;p19"/>
          <p:cNvSpPr txBox="1">
            <a:spLocks noGrp="1"/>
          </p:cNvSpPr>
          <p:nvPr>
            <p:ph type="title" idx="7"/>
          </p:nvPr>
        </p:nvSpPr>
        <p:spPr>
          <a:xfrm>
            <a:off x="3571650" y="3219700"/>
            <a:ext cx="2305500" cy="368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0" name="Google Shape;130;p19"/>
          <p:cNvSpPr txBox="1">
            <a:spLocks noGrp="1"/>
          </p:cNvSpPr>
          <p:nvPr>
            <p:ph type="subTitle" idx="8"/>
          </p:nvPr>
        </p:nvSpPr>
        <p:spPr>
          <a:xfrm>
            <a:off x="3571612" y="3811500"/>
            <a:ext cx="1849500" cy="66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 name="Google Shape;131;p19"/>
          <p:cNvSpPr txBox="1">
            <a:spLocks noGrp="1"/>
          </p:cNvSpPr>
          <p:nvPr>
            <p:ph type="title" idx="9"/>
          </p:nvPr>
        </p:nvSpPr>
        <p:spPr>
          <a:xfrm>
            <a:off x="6270913" y="1360250"/>
            <a:ext cx="2305500" cy="368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2" name="Google Shape;132;p19"/>
          <p:cNvSpPr txBox="1">
            <a:spLocks noGrp="1"/>
          </p:cNvSpPr>
          <p:nvPr>
            <p:ph type="subTitle" idx="13"/>
          </p:nvPr>
        </p:nvSpPr>
        <p:spPr>
          <a:xfrm>
            <a:off x="6270888" y="1959700"/>
            <a:ext cx="1849500" cy="66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3" name="Google Shape;133;p19"/>
          <p:cNvSpPr txBox="1">
            <a:spLocks noGrp="1"/>
          </p:cNvSpPr>
          <p:nvPr>
            <p:ph type="title" idx="14"/>
          </p:nvPr>
        </p:nvSpPr>
        <p:spPr>
          <a:xfrm>
            <a:off x="6270919" y="3219700"/>
            <a:ext cx="2305500" cy="368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4" name="Google Shape;134;p19"/>
          <p:cNvSpPr txBox="1">
            <a:spLocks noGrp="1"/>
          </p:cNvSpPr>
          <p:nvPr>
            <p:ph type="subTitle" idx="15"/>
          </p:nvPr>
        </p:nvSpPr>
        <p:spPr>
          <a:xfrm>
            <a:off x="6270887" y="3811500"/>
            <a:ext cx="1849500" cy="66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35"/>
        <p:cNvGrpSpPr/>
        <p:nvPr/>
      </p:nvGrpSpPr>
      <p:grpSpPr>
        <a:xfrm>
          <a:off x="0" y="0"/>
          <a:ext cx="0" cy="0"/>
          <a:chOff x="0" y="0"/>
          <a:chExt cx="0" cy="0"/>
        </a:xfrm>
      </p:grpSpPr>
      <p:sp>
        <p:nvSpPr>
          <p:cNvPr id="136" name="Google Shape;136;p20"/>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txBox="1">
            <a:spLocks noGrp="1"/>
          </p:cNvSpPr>
          <p:nvPr>
            <p:ph type="title" hasCustomPrompt="1"/>
          </p:nvPr>
        </p:nvSpPr>
        <p:spPr>
          <a:xfrm>
            <a:off x="1629450" y="539988"/>
            <a:ext cx="58851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54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8" name="Google Shape;138;p20"/>
          <p:cNvSpPr txBox="1">
            <a:spLocks noGrp="1"/>
          </p:cNvSpPr>
          <p:nvPr>
            <p:ph type="subTitle" idx="1"/>
          </p:nvPr>
        </p:nvSpPr>
        <p:spPr>
          <a:xfrm>
            <a:off x="1629450" y="1246015"/>
            <a:ext cx="58851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9" name="Google Shape;139;p20"/>
          <p:cNvSpPr txBox="1">
            <a:spLocks noGrp="1"/>
          </p:cNvSpPr>
          <p:nvPr>
            <p:ph type="title" idx="2" hasCustomPrompt="1"/>
          </p:nvPr>
        </p:nvSpPr>
        <p:spPr>
          <a:xfrm>
            <a:off x="1629450" y="1996130"/>
            <a:ext cx="58851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54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0" name="Google Shape;140;p20"/>
          <p:cNvSpPr txBox="1">
            <a:spLocks noGrp="1"/>
          </p:cNvSpPr>
          <p:nvPr>
            <p:ph type="subTitle" idx="3"/>
          </p:nvPr>
        </p:nvSpPr>
        <p:spPr>
          <a:xfrm>
            <a:off x="1629450" y="2702157"/>
            <a:ext cx="58851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1" name="Google Shape;141;p20"/>
          <p:cNvSpPr txBox="1">
            <a:spLocks noGrp="1"/>
          </p:cNvSpPr>
          <p:nvPr>
            <p:ph type="title" idx="4" hasCustomPrompt="1"/>
          </p:nvPr>
        </p:nvSpPr>
        <p:spPr>
          <a:xfrm>
            <a:off x="1629450" y="3452285"/>
            <a:ext cx="58851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54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2" name="Google Shape;142;p20"/>
          <p:cNvSpPr txBox="1">
            <a:spLocks noGrp="1"/>
          </p:cNvSpPr>
          <p:nvPr>
            <p:ph type="subTitle" idx="5"/>
          </p:nvPr>
        </p:nvSpPr>
        <p:spPr>
          <a:xfrm>
            <a:off x="1629450" y="4158312"/>
            <a:ext cx="58851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200"/>
              <a:buFont typeface="Sue Ellen Francisco"/>
              <a:buNone/>
              <a:defRPr sz="3200" b="1">
                <a:solidFill>
                  <a:schemeClr val="dk2"/>
                </a:solidFill>
                <a:latin typeface="Sue Ellen Francisco"/>
                <a:ea typeface="Sue Ellen Francisco"/>
                <a:cs typeface="Sue Ellen Francisco"/>
                <a:sym typeface="Sue Ellen Francisco"/>
              </a:defRPr>
            </a:lvl1pPr>
            <a:lvl2pPr lvl="1"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2pPr>
            <a:lvl3pPr lvl="2"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3pPr>
            <a:lvl4pPr lvl="3"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4pPr>
            <a:lvl5pPr lvl="4"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5pPr>
            <a:lvl6pPr lvl="5"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6pPr>
            <a:lvl7pPr lvl="6"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7pPr>
            <a:lvl8pPr lvl="7"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8pPr>
            <a:lvl9pPr lvl="8" rtl="0">
              <a:spcBef>
                <a:spcPts val="0"/>
              </a:spcBef>
              <a:spcAft>
                <a:spcPts val="0"/>
              </a:spcAft>
              <a:buClr>
                <a:schemeClr val="dk2"/>
              </a:buClr>
              <a:buSzPts val="2800"/>
              <a:buFont typeface="Bebas Neue"/>
              <a:buNone/>
              <a:defRPr sz="2800" b="1">
                <a:solidFill>
                  <a:schemeClr val="dk2"/>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1pPr>
            <a:lvl2pPr marL="914400" lvl="1"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marL="1371600" lvl="2"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marL="1828800" lvl="3"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marL="2286000" lvl="4"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marL="2743200" lvl="5"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marL="3200400" lvl="6"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marL="3657600" lvl="7" indent="-3175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marL="4114800" lvl="8" indent="-3175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5" r:id="rId3"/>
    <p:sldLayoutId id="2147483656" r:id="rId4"/>
    <p:sldLayoutId id="2147483657" r:id="rId5"/>
    <p:sldLayoutId id="2147483658" r:id="rId6"/>
    <p:sldLayoutId id="2147483660" r:id="rId7"/>
    <p:sldLayoutId id="2147483665" r:id="rId8"/>
    <p:sldLayoutId id="2147483666" r:id="rId9"/>
    <p:sldLayoutId id="2147483667" r:id="rId10"/>
    <p:sldLayoutId id="2147483669" r:id="rId11"/>
    <p:sldLayoutId id="2147483670" r:id="rId12"/>
    <p:sldLayoutId id="2147483671" r:id="rId13"/>
    <p:sldLayoutId id="2147483672" r:id="rId14"/>
    <p:sldLayoutId id="2147483681"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6" name="Google Shape;236;p32"/>
          <p:cNvSpPr/>
          <p:nvPr/>
        </p:nvSpPr>
        <p:spPr>
          <a:xfrm>
            <a:off x="0" y="-8300"/>
            <a:ext cx="572100" cy="5151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p:nvPr/>
        </p:nvSpPr>
        <p:spPr>
          <a:xfrm>
            <a:off x="8571900" y="-8300"/>
            <a:ext cx="572100" cy="5151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986319" y="640462"/>
            <a:ext cx="7171362" cy="1651671"/>
          </a:xfrm>
          <a:prstGeom prst="rect">
            <a:avLst/>
          </a:prstGeom>
          <a:noFill/>
        </p:spPr>
        <p:txBody>
          <a:bodyPr wrap="square" rtlCol="0">
            <a:spAutoFit/>
          </a:bodyPr>
          <a:lstStyle/>
          <a:p>
            <a:pPr algn="ctr">
              <a:lnSpc>
                <a:spcPct val="150000"/>
              </a:lnSpc>
            </a:pPr>
            <a:r>
              <a:rPr lang="en-US" sz="3600" b="1" dirty="0" smtClean="0">
                <a:solidFill>
                  <a:schemeClr val="accent2">
                    <a:lumMod val="50000"/>
                  </a:schemeClr>
                </a:solidFill>
              </a:rPr>
              <a:t>CHÀO MỪNG CÁC EM </a:t>
            </a:r>
          </a:p>
          <a:p>
            <a:pPr algn="ctr">
              <a:lnSpc>
                <a:spcPct val="150000"/>
              </a:lnSpc>
            </a:pPr>
            <a:r>
              <a:rPr lang="en-US" sz="3600" b="1" dirty="0" smtClean="0">
                <a:solidFill>
                  <a:schemeClr val="accent2">
                    <a:lumMod val="50000"/>
                  </a:schemeClr>
                </a:solidFill>
              </a:rPr>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083" y="2157574"/>
            <a:ext cx="5231219" cy="3068119"/>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6" name="Google Shape;726;p45"/>
          <p:cNvSpPr/>
          <p:nvPr/>
        </p:nvSpPr>
        <p:spPr>
          <a:xfrm rot="-5400000">
            <a:off x="7532113" y="32773"/>
            <a:ext cx="1891200" cy="9087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45"/>
          <p:cNvSpPr/>
          <p:nvPr/>
        </p:nvSpPr>
        <p:spPr>
          <a:xfrm>
            <a:off x="315664" y="658693"/>
            <a:ext cx="4777492" cy="406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45"/>
          <p:cNvSpPr/>
          <p:nvPr/>
        </p:nvSpPr>
        <p:spPr>
          <a:xfrm>
            <a:off x="315662" y="350461"/>
            <a:ext cx="4777492" cy="616464"/>
          </a:xfrm>
          <a:prstGeom prst="wedgeRectCallout">
            <a:avLst>
              <a:gd name="adj1" fmla="val -33347"/>
              <a:gd name="adj2" fmla="val 75663"/>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5" name="Picture 34"/>
          <p:cNvPicPr/>
          <p:nvPr/>
        </p:nvPicPr>
        <p:blipFill rotWithShape="1">
          <a:blip r:embed="rId3"/>
          <a:srcRect l="45306" t="-580" r="192" b="580"/>
          <a:stretch/>
        </p:blipFill>
        <p:spPr>
          <a:xfrm>
            <a:off x="5284381" y="1468592"/>
            <a:ext cx="3698502" cy="27832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4455" y="1166647"/>
            <a:ext cx="1157682" cy="630716"/>
          </a:xfrm>
          <a:prstGeom prst="rect">
            <a:avLst/>
          </a:prstGeom>
        </p:spPr>
      </p:pic>
      <p:sp>
        <p:nvSpPr>
          <p:cNvPr id="8" name="Rectangle 7"/>
          <p:cNvSpPr/>
          <p:nvPr/>
        </p:nvSpPr>
        <p:spPr>
          <a:xfrm>
            <a:off x="315661" y="1136399"/>
            <a:ext cx="4777495" cy="341632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smtClean="0">
                <a:ln>
                  <a:noFill/>
                </a:ln>
                <a:solidFill>
                  <a:srgbClr val="000000"/>
                </a:solidFill>
                <a:effectLst/>
                <a:uLnTx/>
                <a:uFillTx/>
                <a:latin typeface="Arial"/>
                <a:cs typeface="Arial"/>
                <a:sym typeface="Arial"/>
              </a:rPr>
              <a:t>Em nên</a:t>
            </a:r>
            <a:r>
              <a:rPr kumimoji="0" lang="en-US" sz="2400" b="0" i="0" u="none" strike="noStrike" kern="0" cap="none" spc="0" normalizeH="0" noProof="0" smtClean="0">
                <a:ln>
                  <a:noFill/>
                </a:ln>
                <a:solidFill>
                  <a:srgbClr val="000000"/>
                </a:solidFill>
                <a:effectLst/>
                <a:uLnTx/>
                <a:uFillTx/>
                <a:latin typeface="Arial"/>
                <a:cs typeface="Arial"/>
                <a:sym typeface="Arial"/>
              </a:rPr>
              <a:t> ngăn cản em bé không nên đưa quả nhãn vào miệng và nói: “Em ơi đừng ăn cả quả nhãn như vậy, nó to và có hạt bên trong nên sẽ khó nuốt lắm! Để chị bóc và tách hạt ra cho em nhé!</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Rectangle 8"/>
          <p:cNvSpPr/>
          <p:nvPr/>
        </p:nvSpPr>
        <p:spPr>
          <a:xfrm>
            <a:off x="1138396" y="394208"/>
            <a:ext cx="2636770" cy="528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rPr>
              <a:t>Tình huống 2</a:t>
            </a:r>
            <a:endParaRPr lang="en-US" sz="2400" b="1" dirty="0">
              <a:solidFill>
                <a:srgbClr val="002060"/>
              </a:solidFill>
            </a:endParaRPr>
          </a:p>
        </p:txBody>
      </p:sp>
    </p:spTree>
    <p:extLst>
      <p:ext uri="{BB962C8B-B14F-4D97-AF65-F5344CB8AC3E}">
        <p14:creationId xmlns:p14="http://schemas.microsoft.com/office/powerpoint/2010/main" val="3841985488"/>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strVal val="#ppt_w+.3"/>
                                          </p:val>
                                        </p:tav>
                                        <p:tav tm="100000">
                                          <p:val>
                                            <p:strVal val="#ppt_w"/>
                                          </p:val>
                                        </p:tav>
                                      </p:tavLst>
                                    </p:anim>
                                    <p:anim calcmode="lin" valueType="num">
                                      <p:cBhvr>
                                        <p:cTn id="13" dur="500" fill="hold"/>
                                        <p:tgtEl>
                                          <p:spTgt spid="35"/>
                                        </p:tgtEl>
                                        <p:attrNameLst>
                                          <p:attrName>ppt_h</p:attrName>
                                        </p:attrNameLst>
                                      </p:cBhvr>
                                      <p:tavLst>
                                        <p:tav tm="0">
                                          <p:val>
                                            <p:strVal val="#ppt_h"/>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grpSp>
        <p:nvGrpSpPr>
          <p:cNvPr id="552" name="Google Shape;552;p42"/>
          <p:cNvGrpSpPr/>
          <p:nvPr/>
        </p:nvGrpSpPr>
        <p:grpSpPr>
          <a:xfrm>
            <a:off x="297951" y="2578325"/>
            <a:ext cx="2741937" cy="1580884"/>
            <a:chOff x="499900" y="1487550"/>
            <a:chExt cx="2438100" cy="917100"/>
          </a:xfrm>
        </p:grpSpPr>
        <p:sp>
          <p:nvSpPr>
            <p:cNvPr id="553" name="Google Shape;553;p42"/>
            <p:cNvSpPr/>
            <p:nvPr/>
          </p:nvSpPr>
          <p:spPr>
            <a:xfrm>
              <a:off x="499900" y="1487550"/>
              <a:ext cx="2438100" cy="917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 name="Google Shape;555;p42"/>
            <p:cNvGrpSpPr/>
            <p:nvPr/>
          </p:nvGrpSpPr>
          <p:grpSpPr>
            <a:xfrm>
              <a:off x="589375" y="1588238"/>
              <a:ext cx="65100" cy="753375"/>
              <a:chOff x="589375" y="1588238"/>
              <a:chExt cx="65100" cy="753375"/>
            </a:xfrm>
          </p:grpSpPr>
          <p:sp>
            <p:nvSpPr>
              <p:cNvPr id="556" name="Google Shape;556;p42"/>
              <p:cNvSpPr/>
              <p:nvPr/>
            </p:nvSpPr>
            <p:spPr>
              <a:xfrm>
                <a:off x="589375" y="1588238"/>
                <a:ext cx="65100" cy="65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2"/>
              <p:cNvSpPr/>
              <p:nvPr/>
            </p:nvSpPr>
            <p:spPr>
              <a:xfrm>
                <a:off x="589375" y="1817663"/>
                <a:ext cx="65100" cy="65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2"/>
              <p:cNvSpPr/>
              <p:nvPr/>
            </p:nvSpPr>
            <p:spPr>
              <a:xfrm>
                <a:off x="589375" y="2047088"/>
                <a:ext cx="65100" cy="65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2"/>
              <p:cNvSpPr/>
              <p:nvPr/>
            </p:nvSpPr>
            <p:spPr>
              <a:xfrm>
                <a:off x="589375" y="2276513"/>
                <a:ext cx="65100" cy="65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6" name="Google Shape;566;p42"/>
          <p:cNvGrpSpPr/>
          <p:nvPr/>
        </p:nvGrpSpPr>
        <p:grpSpPr>
          <a:xfrm>
            <a:off x="1060756" y="660592"/>
            <a:ext cx="7022465" cy="236401"/>
            <a:chOff x="1060756" y="660592"/>
            <a:chExt cx="7022465" cy="236401"/>
          </a:xfrm>
        </p:grpSpPr>
        <p:sp>
          <p:nvSpPr>
            <p:cNvPr id="567" name="Google Shape;567;p42"/>
            <p:cNvSpPr/>
            <p:nvPr/>
          </p:nvSpPr>
          <p:spPr>
            <a:xfrm>
              <a:off x="1060756" y="660592"/>
              <a:ext cx="248700" cy="2364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a:off x="1343739" y="696011"/>
              <a:ext cx="174300" cy="1656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a:off x="1552321" y="712062"/>
              <a:ext cx="140400" cy="1335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2"/>
            <p:cNvSpPr/>
            <p:nvPr/>
          </p:nvSpPr>
          <p:spPr>
            <a:xfrm rot="10800000">
              <a:off x="7834521" y="660592"/>
              <a:ext cx="248700" cy="2364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2"/>
            <p:cNvSpPr/>
            <p:nvPr/>
          </p:nvSpPr>
          <p:spPr>
            <a:xfrm rot="10800000">
              <a:off x="7625939" y="695973"/>
              <a:ext cx="174300" cy="1656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2"/>
            <p:cNvSpPr/>
            <p:nvPr/>
          </p:nvSpPr>
          <p:spPr>
            <a:xfrm rot="10800000">
              <a:off x="7451256" y="712022"/>
              <a:ext cx="140400" cy="1335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73" name="Google Shape;573;p42"/>
          <p:cNvCxnSpPr/>
          <p:nvPr/>
        </p:nvCxnSpPr>
        <p:spPr>
          <a:xfrm>
            <a:off x="1027488" y="2367400"/>
            <a:ext cx="2012400" cy="0"/>
          </a:xfrm>
          <a:prstGeom prst="straightConnector1">
            <a:avLst/>
          </a:prstGeom>
          <a:noFill/>
          <a:ln w="9525" cap="flat" cmpd="sng">
            <a:solidFill>
              <a:schemeClr val="lt1"/>
            </a:solidFill>
            <a:prstDash val="solid"/>
            <a:round/>
            <a:headEnd type="none" w="med" len="med"/>
            <a:tailEnd type="none" w="med" len="med"/>
          </a:ln>
        </p:spPr>
      </p:cxnSp>
      <p:cxnSp>
        <p:nvCxnSpPr>
          <p:cNvPr id="574" name="Google Shape;574;p42"/>
          <p:cNvCxnSpPr/>
          <p:nvPr/>
        </p:nvCxnSpPr>
        <p:spPr>
          <a:xfrm>
            <a:off x="1027488" y="2578325"/>
            <a:ext cx="2012400" cy="0"/>
          </a:xfrm>
          <a:prstGeom prst="straightConnector1">
            <a:avLst/>
          </a:prstGeom>
          <a:noFill/>
          <a:ln w="9525" cap="flat" cmpd="sng">
            <a:solidFill>
              <a:schemeClr val="lt1"/>
            </a:solidFill>
            <a:prstDash val="solid"/>
            <a:round/>
            <a:headEnd type="none" w="med" len="med"/>
            <a:tailEnd type="none" w="med" len="med"/>
          </a:ln>
        </p:spPr>
      </p:cxnSp>
      <p:grpSp>
        <p:nvGrpSpPr>
          <p:cNvPr id="575" name="Google Shape;575;p42"/>
          <p:cNvGrpSpPr/>
          <p:nvPr/>
        </p:nvGrpSpPr>
        <p:grpSpPr>
          <a:xfrm>
            <a:off x="6130252" y="2578325"/>
            <a:ext cx="2623329" cy="1576034"/>
            <a:chOff x="5837400" y="1834550"/>
            <a:chExt cx="2438100" cy="917100"/>
          </a:xfrm>
        </p:grpSpPr>
        <p:sp>
          <p:nvSpPr>
            <p:cNvPr id="576" name="Google Shape;576;p42"/>
            <p:cNvSpPr/>
            <p:nvPr/>
          </p:nvSpPr>
          <p:spPr>
            <a:xfrm>
              <a:off x="5837400" y="1834550"/>
              <a:ext cx="2438100" cy="91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42"/>
            <p:cNvGrpSpPr/>
            <p:nvPr/>
          </p:nvGrpSpPr>
          <p:grpSpPr>
            <a:xfrm>
              <a:off x="5926875" y="1935238"/>
              <a:ext cx="65100" cy="753375"/>
              <a:chOff x="-2183450" y="1588238"/>
              <a:chExt cx="65100" cy="753375"/>
            </a:xfrm>
          </p:grpSpPr>
          <p:sp>
            <p:nvSpPr>
              <p:cNvPr id="579" name="Google Shape;579;p42"/>
              <p:cNvSpPr/>
              <p:nvPr/>
            </p:nvSpPr>
            <p:spPr>
              <a:xfrm>
                <a:off x="-2183450" y="1588238"/>
                <a:ext cx="65100" cy="65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2"/>
              <p:cNvSpPr/>
              <p:nvPr/>
            </p:nvSpPr>
            <p:spPr>
              <a:xfrm>
                <a:off x="-2183450" y="1817663"/>
                <a:ext cx="65100" cy="65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2"/>
              <p:cNvSpPr/>
              <p:nvPr/>
            </p:nvSpPr>
            <p:spPr>
              <a:xfrm>
                <a:off x="-2183450" y="2047088"/>
                <a:ext cx="65100" cy="65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2"/>
              <p:cNvSpPr/>
              <p:nvPr/>
            </p:nvSpPr>
            <p:spPr>
              <a:xfrm>
                <a:off x="-2183450" y="2276513"/>
                <a:ext cx="65100" cy="65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5" name="Google Shape;585;p42"/>
          <p:cNvGrpSpPr/>
          <p:nvPr/>
        </p:nvGrpSpPr>
        <p:grpSpPr>
          <a:xfrm>
            <a:off x="3215810" y="2578325"/>
            <a:ext cx="2782511" cy="1585710"/>
            <a:chOff x="3202500" y="1821950"/>
            <a:chExt cx="2438100" cy="917100"/>
          </a:xfrm>
        </p:grpSpPr>
        <p:sp>
          <p:nvSpPr>
            <p:cNvPr id="586" name="Google Shape;586;p42"/>
            <p:cNvSpPr/>
            <p:nvPr/>
          </p:nvSpPr>
          <p:spPr>
            <a:xfrm>
              <a:off x="3202500" y="1821950"/>
              <a:ext cx="2438100" cy="91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42"/>
            <p:cNvGrpSpPr/>
            <p:nvPr/>
          </p:nvGrpSpPr>
          <p:grpSpPr>
            <a:xfrm>
              <a:off x="3291975" y="1922638"/>
              <a:ext cx="65100" cy="753375"/>
              <a:chOff x="448825" y="1575638"/>
              <a:chExt cx="65100" cy="753375"/>
            </a:xfrm>
          </p:grpSpPr>
          <p:sp>
            <p:nvSpPr>
              <p:cNvPr id="589" name="Google Shape;589;p42"/>
              <p:cNvSpPr/>
              <p:nvPr/>
            </p:nvSpPr>
            <p:spPr>
              <a:xfrm>
                <a:off x="448825" y="1575638"/>
                <a:ext cx="65100" cy="65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2"/>
              <p:cNvSpPr/>
              <p:nvPr/>
            </p:nvSpPr>
            <p:spPr>
              <a:xfrm>
                <a:off x="448825" y="1805063"/>
                <a:ext cx="65100" cy="65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2"/>
              <p:cNvSpPr/>
              <p:nvPr/>
            </p:nvSpPr>
            <p:spPr>
              <a:xfrm>
                <a:off x="448825" y="2034488"/>
                <a:ext cx="65100" cy="65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2"/>
              <p:cNvSpPr/>
              <p:nvPr/>
            </p:nvSpPr>
            <p:spPr>
              <a:xfrm>
                <a:off x="448825" y="2263913"/>
                <a:ext cx="65100" cy="65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itle 1"/>
          <p:cNvSpPr>
            <a:spLocks noGrp="1"/>
          </p:cNvSpPr>
          <p:nvPr>
            <p:ph type="title"/>
          </p:nvPr>
        </p:nvSpPr>
        <p:spPr>
          <a:xfrm>
            <a:off x="1372885" y="833697"/>
            <a:ext cx="6461636" cy="477600"/>
          </a:xfrm>
        </p:spPr>
        <p:txBody>
          <a:bodyPr/>
          <a:lstStyle/>
          <a:p>
            <a:pPr>
              <a:lnSpc>
                <a:spcPct val="150000"/>
              </a:lnSpc>
            </a:pPr>
            <a:r>
              <a:rPr lang="en-US" sz="2000" dirty="0" err="1" smtClean="0">
                <a:solidFill>
                  <a:schemeClr val="tx2">
                    <a:lumMod val="50000"/>
                  </a:schemeClr>
                </a:solidFill>
                <a:latin typeface="+mn-lt"/>
              </a:rPr>
              <a:t>Hoạt</a:t>
            </a:r>
            <a:r>
              <a:rPr lang="en-US" sz="2000" dirty="0" smtClean="0">
                <a:solidFill>
                  <a:schemeClr val="tx2">
                    <a:lumMod val="50000"/>
                  </a:schemeClr>
                </a:solidFill>
                <a:latin typeface="+mn-lt"/>
              </a:rPr>
              <a:t> </a:t>
            </a:r>
            <a:r>
              <a:rPr lang="en-US" sz="2000" dirty="0" err="1" smtClean="0">
                <a:solidFill>
                  <a:schemeClr val="tx2">
                    <a:lumMod val="50000"/>
                  </a:schemeClr>
                </a:solidFill>
                <a:latin typeface="+mn-lt"/>
              </a:rPr>
              <a:t>động</a:t>
            </a:r>
            <a:r>
              <a:rPr lang="en-US" sz="2000" dirty="0" smtClean="0">
                <a:solidFill>
                  <a:schemeClr val="tx2">
                    <a:lumMod val="50000"/>
                  </a:schemeClr>
                </a:solidFill>
                <a:latin typeface="+mn-lt"/>
              </a:rPr>
              <a:t> 2:</a:t>
            </a:r>
            <a:r>
              <a:rPr lang="en-US" sz="2400" dirty="0" smtClean="0">
                <a:latin typeface="+mn-lt"/>
              </a:rPr>
              <a:t/>
            </a:r>
            <a:br>
              <a:rPr lang="en-US" sz="2400" dirty="0" smtClean="0">
                <a:latin typeface="+mn-lt"/>
              </a:rPr>
            </a:br>
            <a:r>
              <a:rPr lang="en-US" sz="2000" b="0" dirty="0" err="1" smtClean="0">
                <a:latin typeface="+mn-lt"/>
              </a:rPr>
              <a:t>Nêu</a:t>
            </a:r>
            <a:r>
              <a:rPr lang="en-US" sz="2000" b="0" dirty="0" smtClean="0">
                <a:latin typeface="+mn-lt"/>
              </a:rPr>
              <a:t> </a:t>
            </a:r>
            <a:r>
              <a:rPr lang="en-US" sz="2000" b="0" dirty="0" err="1" smtClean="0">
                <a:latin typeface="+mn-lt"/>
              </a:rPr>
              <a:t>thêm</a:t>
            </a:r>
            <a:r>
              <a:rPr lang="en-US" sz="2000" b="0" dirty="0" smtClean="0">
                <a:latin typeface="+mn-lt"/>
              </a:rPr>
              <a:t> </a:t>
            </a:r>
            <a:r>
              <a:rPr lang="en-US" sz="2000" b="0" dirty="0" err="1" smtClean="0">
                <a:latin typeface="+mn-lt"/>
              </a:rPr>
              <a:t>tình</a:t>
            </a:r>
            <a:r>
              <a:rPr lang="en-US" sz="2000" b="0" dirty="0" smtClean="0">
                <a:latin typeface="+mn-lt"/>
              </a:rPr>
              <a:t> </a:t>
            </a:r>
            <a:r>
              <a:rPr lang="en-US" sz="2000" b="0" dirty="0" err="1" smtClean="0">
                <a:latin typeface="+mn-lt"/>
              </a:rPr>
              <a:t>huống</a:t>
            </a:r>
            <a:r>
              <a:rPr lang="en-US" sz="2000" b="0" dirty="0" smtClean="0">
                <a:latin typeface="+mn-lt"/>
              </a:rPr>
              <a:t> </a:t>
            </a:r>
            <a:r>
              <a:rPr lang="en-US" sz="2000" b="0" dirty="0" err="1" smtClean="0">
                <a:latin typeface="+mn-lt"/>
              </a:rPr>
              <a:t>có</a:t>
            </a:r>
            <a:r>
              <a:rPr lang="en-US" sz="2000" b="0" dirty="0" smtClean="0">
                <a:latin typeface="+mn-lt"/>
              </a:rPr>
              <a:t> </a:t>
            </a:r>
            <a:r>
              <a:rPr lang="en-US" sz="2000" b="0" dirty="0" err="1" smtClean="0">
                <a:latin typeface="+mn-lt"/>
              </a:rPr>
              <a:t>thể</a:t>
            </a:r>
            <a:r>
              <a:rPr lang="en-US" sz="2000" b="0" dirty="0" smtClean="0">
                <a:latin typeface="+mn-lt"/>
              </a:rPr>
              <a:t> </a:t>
            </a:r>
            <a:r>
              <a:rPr lang="en-US" sz="2000" b="0" dirty="0" err="1" smtClean="0">
                <a:latin typeface="+mn-lt"/>
              </a:rPr>
              <a:t>dẫn</a:t>
            </a:r>
            <a:r>
              <a:rPr lang="en-US" sz="2000" b="0" dirty="0" smtClean="0">
                <a:latin typeface="+mn-lt"/>
              </a:rPr>
              <a:t> </a:t>
            </a:r>
            <a:r>
              <a:rPr lang="en-US" sz="2000" b="0" dirty="0" err="1" smtClean="0">
                <a:latin typeface="+mn-lt"/>
              </a:rPr>
              <a:t>đến</a:t>
            </a:r>
            <a:r>
              <a:rPr lang="en-US" sz="2000" b="0" dirty="0" smtClean="0">
                <a:latin typeface="+mn-lt"/>
              </a:rPr>
              <a:t> </a:t>
            </a:r>
            <a:r>
              <a:rPr lang="en-US" sz="2000" b="0" dirty="0" err="1" smtClean="0">
                <a:latin typeface="+mn-lt"/>
              </a:rPr>
              <a:t>nguy</a:t>
            </a:r>
            <a:r>
              <a:rPr lang="en-US" sz="2000" b="0" dirty="0" smtClean="0">
                <a:latin typeface="+mn-lt"/>
              </a:rPr>
              <a:t> </a:t>
            </a:r>
            <a:r>
              <a:rPr lang="en-US" sz="2000" b="0" dirty="0" err="1" smtClean="0">
                <a:latin typeface="+mn-lt"/>
              </a:rPr>
              <a:t>cơ</a:t>
            </a:r>
            <a:r>
              <a:rPr lang="en-US" sz="2000" b="0" dirty="0" smtClean="0">
                <a:latin typeface="+mn-lt"/>
              </a:rPr>
              <a:t> </a:t>
            </a:r>
            <a:r>
              <a:rPr lang="en-US" sz="2000" b="0" dirty="0" err="1" smtClean="0">
                <a:latin typeface="+mn-lt"/>
              </a:rPr>
              <a:t>tắc</a:t>
            </a:r>
            <a:r>
              <a:rPr lang="en-US" sz="2000" b="0" dirty="0" smtClean="0">
                <a:latin typeface="+mn-lt"/>
              </a:rPr>
              <a:t> </a:t>
            </a:r>
            <a:r>
              <a:rPr lang="en-US" sz="2000" b="0" dirty="0" err="1" smtClean="0">
                <a:latin typeface="+mn-lt"/>
              </a:rPr>
              <a:t>đường</a:t>
            </a:r>
            <a:r>
              <a:rPr lang="en-US" sz="2000" b="0" dirty="0" smtClean="0">
                <a:latin typeface="+mn-lt"/>
              </a:rPr>
              <a:t> </a:t>
            </a:r>
            <a:r>
              <a:rPr lang="en-US" sz="2000" b="0" dirty="0" err="1" smtClean="0">
                <a:latin typeface="+mn-lt"/>
              </a:rPr>
              <a:t>hô</a:t>
            </a:r>
            <a:r>
              <a:rPr lang="en-US" sz="2000" b="0" dirty="0" smtClean="0">
                <a:latin typeface="+mn-lt"/>
              </a:rPr>
              <a:t> </a:t>
            </a:r>
            <a:r>
              <a:rPr lang="en-US" sz="2000" b="0" dirty="0" err="1" smtClean="0">
                <a:latin typeface="+mn-lt"/>
              </a:rPr>
              <a:t>hấp</a:t>
            </a:r>
            <a:r>
              <a:rPr lang="en-US" sz="2000" b="0" dirty="0" smtClean="0">
                <a:latin typeface="+mn-lt"/>
              </a:rPr>
              <a:t> </a:t>
            </a:r>
            <a:r>
              <a:rPr lang="en-US" sz="2000" b="0" dirty="0" err="1" smtClean="0">
                <a:latin typeface="+mn-lt"/>
              </a:rPr>
              <a:t>và</a:t>
            </a:r>
            <a:r>
              <a:rPr lang="en-US" sz="2000" b="0" dirty="0" smtClean="0">
                <a:latin typeface="+mn-lt"/>
              </a:rPr>
              <a:t> </a:t>
            </a:r>
            <a:r>
              <a:rPr lang="en-US" sz="2000" b="0" dirty="0" err="1" smtClean="0">
                <a:latin typeface="+mn-lt"/>
              </a:rPr>
              <a:t>đề</a:t>
            </a:r>
            <a:r>
              <a:rPr lang="en-US" sz="2000" b="0" dirty="0" smtClean="0">
                <a:latin typeface="+mn-lt"/>
              </a:rPr>
              <a:t> </a:t>
            </a:r>
            <a:r>
              <a:rPr lang="en-US" sz="2000" b="0" dirty="0" err="1" smtClean="0">
                <a:latin typeface="+mn-lt"/>
              </a:rPr>
              <a:t>xuất</a:t>
            </a:r>
            <a:r>
              <a:rPr lang="en-US" sz="2000" b="0" dirty="0" smtClean="0">
                <a:latin typeface="+mn-lt"/>
              </a:rPr>
              <a:t> </a:t>
            </a:r>
            <a:r>
              <a:rPr lang="en-US" sz="2000" b="0" dirty="0" err="1" smtClean="0">
                <a:latin typeface="+mn-lt"/>
              </a:rPr>
              <a:t>cách</a:t>
            </a:r>
            <a:r>
              <a:rPr lang="en-US" sz="2000" b="0" dirty="0" smtClean="0">
                <a:latin typeface="+mn-lt"/>
              </a:rPr>
              <a:t> </a:t>
            </a:r>
            <a:r>
              <a:rPr lang="en-US" sz="2000" b="0" dirty="0" err="1" smtClean="0">
                <a:latin typeface="+mn-lt"/>
              </a:rPr>
              <a:t>phòng</a:t>
            </a:r>
            <a:r>
              <a:rPr lang="en-US" sz="2000" b="0" dirty="0" smtClean="0">
                <a:latin typeface="+mn-lt"/>
              </a:rPr>
              <a:t> </a:t>
            </a:r>
            <a:r>
              <a:rPr lang="en-US" sz="2000" b="0" dirty="0" err="1" smtClean="0">
                <a:latin typeface="+mn-lt"/>
              </a:rPr>
              <a:t>tránh</a:t>
            </a:r>
            <a:endParaRPr lang="en-US" sz="2400" dirty="0">
              <a:latin typeface="+mn-lt"/>
            </a:endParaRPr>
          </a:p>
        </p:txBody>
      </p:sp>
      <p:sp>
        <p:nvSpPr>
          <p:cNvPr id="15" name="Cloud 14"/>
          <p:cNvSpPr/>
          <p:nvPr/>
        </p:nvSpPr>
        <p:spPr>
          <a:xfrm>
            <a:off x="482386" y="1756821"/>
            <a:ext cx="1777929" cy="688427"/>
          </a:xfrm>
          <a:prstGeom prst="cloud">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accent3">
                    <a:lumMod val="25000"/>
                  </a:schemeClr>
                </a:solidFill>
              </a:rPr>
              <a:t>Gợi</a:t>
            </a:r>
            <a:r>
              <a:rPr lang="en-US" sz="2000" b="1" dirty="0" smtClean="0">
                <a:solidFill>
                  <a:schemeClr val="accent3">
                    <a:lumMod val="25000"/>
                  </a:schemeClr>
                </a:solidFill>
              </a:rPr>
              <a:t> ý:</a:t>
            </a:r>
            <a:endParaRPr lang="en-US" sz="2000" b="1" dirty="0">
              <a:solidFill>
                <a:schemeClr val="accent3">
                  <a:lumMod val="25000"/>
                </a:schemeClr>
              </a:solidFill>
            </a:endParaRPr>
          </a:p>
        </p:txBody>
      </p:sp>
      <p:sp>
        <p:nvSpPr>
          <p:cNvPr id="16" name="Rectangle 15"/>
          <p:cNvSpPr/>
          <p:nvPr/>
        </p:nvSpPr>
        <p:spPr>
          <a:xfrm>
            <a:off x="568062" y="2733093"/>
            <a:ext cx="2030384" cy="872034"/>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1800" dirty="0"/>
              <a:t>Vừa ăn vừa cười đùa.</a:t>
            </a:r>
            <a:endParaRPr lang="en-US" sz="1800" dirty="0"/>
          </a:p>
        </p:txBody>
      </p:sp>
      <p:sp>
        <p:nvSpPr>
          <p:cNvPr id="17" name="Rectangle 16"/>
          <p:cNvSpPr/>
          <p:nvPr/>
        </p:nvSpPr>
        <p:spPr>
          <a:xfrm>
            <a:off x="3215811" y="2716213"/>
            <a:ext cx="2686238" cy="1338828"/>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1800" dirty="0"/>
              <a:t>Nuốt vội vàng, không chú ý các loại quả có hạt như táo, nhãn,...</a:t>
            </a:r>
            <a:endParaRPr lang="en-US" sz="1800" dirty="0"/>
          </a:p>
        </p:txBody>
      </p:sp>
      <p:sp>
        <p:nvSpPr>
          <p:cNvPr id="18" name="Rectangle 17"/>
          <p:cNvSpPr/>
          <p:nvPr/>
        </p:nvSpPr>
        <p:spPr>
          <a:xfrm>
            <a:off x="6335127" y="2663767"/>
            <a:ext cx="2157187" cy="1338828"/>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1800" dirty="0"/>
              <a:t>Ngậm đồ chơi nhỏ, đồng xu,... trong miệng.</a:t>
            </a:r>
            <a:endParaRPr lang="en-US" sz="1800"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14518">
            <a:off x="7127826" y="1605230"/>
            <a:ext cx="861396" cy="1134522"/>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p:tgtEl>
                                          <p:spTgt spid="15"/>
                                        </p:tgtEl>
                                        <p:attrNameLst>
                                          <p:attrName>ppt_y</p:attrName>
                                        </p:attrNameLst>
                                      </p:cBhvr>
                                      <p:tavLst>
                                        <p:tav tm="0">
                                          <p:val>
                                            <p:strVal val="#ppt_y+#ppt_h*1.125000"/>
                                          </p:val>
                                        </p:tav>
                                        <p:tav tm="100000">
                                          <p:val>
                                            <p:strVal val="#ppt_y"/>
                                          </p:val>
                                        </p:tav>
                                      </p:tavLst>
                                    </p:anim>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552"/>
                                        </p:tgtEl>
                                        <p:attrNameLst>
                                          <p:attrName>style.visibility</p:attrName>
                                        </p:attrNameLst>
                                      </p:cBhvr>
                                      <p:to>
                                        <p:strVal val="visible"/>
                                      </p:to>
                                    </p:set>
                                    <p:anim calcmode="lin" valueType="num">
                                      <p:cBhvr>
                                        <p:cTn id="22" dur="500" fill="hold"/>
                                        <p:tgtEl>
                                          <p:spTgt spid="552"/>
                                        </p:tgtEl>
                                        <p:attrNameLst>
                                          <p:attrName>ppt_w</p:attrName>
                                        </p:attrNameLst>
                                      </p:cBhvr>
                                      <p:tavLst>
                                        <p:tav tm="0">
                                          <p:val>
                                            <p:fltVal val="0"/>
                                          </p:val>
                                        </p:tav>
                                        <p:tav tm="100000">
                                          <p:val>
                                            <p:strVal val="#ppt_w"/>
                                          </p:val>
                                        </p:tav>
                                      </p:tavLst>
                                    </p:anim>
                                    <p:anim calcmode="lin" valueType="num">
                                      <p:cBhvr>
                                        <p:cTn id="23" dur="500" fill="hold"/>
                                        <p:tgtEl>
                                          <p:spTgt spid="55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nodeType="clickEffect">
                                  <p:stCondLst>
                                    <p:cond delay="0"/>
                                  </p:stCondLst>
                                  <p:childTnLst>
                                    <p:set>
                                      <p:cBhvr>
                                        <p:cTn id="27" dur="1" fill="hold">
                                          <p:stCondLst>
                                            <p:cond delay="0"/>
                                          </p:stCondLst>
                                        </p:cTn>
                                        <p:tgtEl>
                                          <p:spTgt spid="585"/>
                                        </p:tgtEl>
                                        <p:attrNameLst>
                                          <p:attrName>style.visibility</p:attrName>
                                        </p:attrNameLst>
                                      </p:cBhvr>
                                      <p:to>
                                        <p:strVal val="visible"/>
                                      </p:to>
                                    </p:set>
                                    <p:anim calcmode="lin" valueType="num">
                                      <p:cBhvr>
                                        <p:cTn id="28" dur="500" fill="hold"/>
                                        <p:tgtEl>
                                          <p:spTgt spid="585"/>
                                        </p:tgtEl>
                                        <p:attrNameLst>
                                          <p:attrName>ppt_x</p:attrName>
                                        </p:attrNameLst>
                                      </p:cBhvr>
                                      <p:tavLst>
                                        <p:tav tm="0">
                                          <p:val>
                                            <p:strVal val="#ppt_x-#ppt_w/2"/>
                                          </p:val>
                                        </p:tav>
                                        <p:tav tm="100000">
                                          <p:val>
                                            <p:strVal val="#ppt_x"/>
                                          </p:val>
                                        </p:tav>
                                      </p:tavLst>
                                    </p:anim>
                                    <p:anim calcmode="lin" valueType="num">
                                      <p:cBhvr>
                                        <p:cTn id="29" dur="500" fill="hold"/>
                                        <p:tgtEl>
                                          <p:spTgt spid="585"/>
                                        </p:tgtEl>
                                        <p:attrNameLst>
                                          <p:attrName>ppt_y</p:attrName>
                                        </p:attrNameLst>
                                      </p:cBhvr>
                                      <p:tavLst>
                                        <p:tav tm="0">
                                          <p:val>
                                            <p:strVal val="#ppt_y"/>
                                          </p:val>
                                        </p:tav>
                                        <p:tav tm="100000">
                                          <p:val>
                                            <p:strVal val="#ppt_y"/>
                                          </p:val>
                                        </p:tav>
                                      </p:tavLst>
                                    </p:anim>
                                    <p:anim calcmode="lin" valueType="num">
                                      <p:cBhvr>
                                        <p:cTn id="30" dur="500" fill="hold"/>
                                        <p:tgtEl>
                                          <p:spTgt spid="585"/>
                                        </p:tgtEl>
                                        <p:attrNameLst>
                                          <p:attrName>ppt_w</p:attrName>
                                        </p:attrNameLst>
                                      </p:cBhvr>
                                      <p:tavLst>
                                        <p:tav tm="0">
                                          <p:val>
                                            <p:fltVal val="0"/>
                                          </p:val>
                                        </p:tav>
                                        <p:tav tm="100000">
                                          <p:val>
                                            <p:strVal val="#ppt_w"/>
                                          </p:val>
                                        </p:tav>
                                      </p:tavLst>
                                    </p:anim>
                                    <p:anim calcmode="lin" valueType="num">
                                      <p:cBhvr>
                                        <p:cTn id="31" dur="500" fill="hold"/>
                                        <p:tgtEl>
                                          <p:spTgt spid="585"/>
                                        </p:tgtEl>
                                        <p:attrNameLst>
                                          <p:attrName>ppt_h</p:attrName>
                                        </p:attrNameLst>
                                      </p:cBhvr>
                                      <p:tavLst>
                                        <p:tav tm="0">
                                          <p:val>
                                            <p:strVal val="#ppt_h"/>
                                          </p:val>
                                        </p:tav>
                                        <p:tav tm="100000">
                                          <p:val>
                                            <p:strVal val="#ppt_h"/>
                                          </p:val>
                                        </p:tav>
                                      </p:tavLst>
                                    </p:anim>
                                  </p:childTnLst>
                                </p:cTn>
                              </p:par>
                              <p:par>
                                <p:cTn id="32" presetID="17" presetClass="entr" presetSubtype="8"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ppt_w/2"/>
                                          </p:val>
                                        </p:tav>
                                        <p:tav tm="100000">
                                          <p:val>
                                            <p:strVal val="#ppt_x"/>
                                          </p:val>
                                        </p:tav>
                                      </p:tavLst>
                                    </p:anim>
                                    <p:anim calcmode="lin" valueType="num">
                                      <p:cBhvr>
                                        <p:cTn id="35" dur="500" fill="hold"/>
                                        <p:tgtEl>
                                          <p:spTgt spid="17"/>
                                        </p:tgtEl>
                                        <p:attrNameLst>
                                          <p:attrName>ppt_y</p:attrName>
                                        </p:attrNameLst>
                                      </p:cBhvr>
                                      <p:tavLst>
                                        <p:tav tm="0">
                                          <p:val>
                                            <p:strVal val="#ppt_y"/>
                                          </p:val>
                                        </p:tav>
                                        <p:tav tm="100000">
                                          <p:val>
                                            <p:strVal val="#ppt_y"/>
                                          </p:val>
                                        </p:tav>
                                      </p:tavLst>
                                    </p:anim>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575"/>
                                        </p:tgtEl>
                                        <p:attrNameLst>
                                          <p:attrName>style.visibility</p:attrName>
                                        </p:attrNameLst>
                                      </p:cBhvr>
                                      <p:to>
                                        <p:strVal val="visible"/>
                                      </p:to>
                                    </p:set>
                                    <p:anim calcmode="lin" valueType="num">
                                      <p:cBhvr additive="base">
                                        <p:cTn id="42" dur="500"/>
                                        <p:tgtEl>
                                          <p:spTgt spid="575"/>
                                        </p:tgtEl>
                                        <p:attrNameLst>
                                          <p:attrName>ppt_y</p:attrName>
                                        </p:attrNameLst>
                                      </p:cBhvr>
                                      <p:tavLst>
                                        <p:tav tm="0">
                                          <p:val>
                                            <p:strVal val="#ppt_y+#ppt_h*1.125000"/>
                                          </p:val>
                                        </p:tav>
                                        <p:tav tm="100000">
                                          <p:val>
                                            <p:strVal val="#ppt_y"/>
                                          </p:val>
                                        </p:tav>
                                      </p:tavLst>
                                    </p:anim>
                                    <p:animEffect transition="in" filter="wipe(up)">
                                      <p:cBhvr>
                                        <p:cTn id="43" dur="500"/>
                                        <p:tgtEl>
                                          <p:spTgt spid="575"/>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p:tgtEl>
                                          <p:spTgt spid="18"/>
                                        </p:tgtEl>
                                        <p:attrNameLst>
                                          <p:attrName>ppt_y</p:attrName>
                                        </p:attrNameLst>
                                      </p:cBhvr>
                                      <p:tavLst>
                                        <p:tav tm="0">
                                          <p:val>
                                            <p:strVal val="#ppt_y+#ppt_h*1.125000"/>
                                          </p:val>
                                        </p:tav>
                                        <p:tav tm="100000">
                                          <p:val>
                                            <p:strVal val="#ppt_y"/>
                                          </p:val>
                                        </p:tav>
                                      </p:tavLst>
                                    </p:anim>
                                    <p:animEffect transition="in" filter="wipe(up)">
                                      <p:cBhvr>
                                        <p:cTn id="47" dur="500"/>
                                        <p:tgtEl>
                                          <p:spTgt spid="18"/>
                                        </p:tgtEl>
                                      </p:cBhvr>
                                    </p:animEffect>
                                  </p:childTnLst>
                                </p:cTn>
                              </p:par>
                              <p:par>
                                <p:cTn id="48" presetID="47"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anim calcmode="lin" valueType="num">
                                      <p:cBhvr>
                                        <p:cTn id="51" dur="500" fill="hold"/>
                                        <p:tgtEl>
                                          <p:spTgt spid="19"/>
                                        </p:tgtEl>
                                        <p:attrNameLst>
                                          <p:attrName>ppt_x</p:attrName>
                                        </p:attrNameLst>
                                      </p:cBhvr>
                                      <p:tavLst>
                                        <p:tav tm="0">
                                          <p:val>
                                            <p:strVal val="#ppt_x"/>
                                          </p:val>
                                        </p:tav>
                                        <p:tav tm="100000">
                                          <p:val>
                                            <p:strVal val="#ppt_x"/>
                                          </p:val>
                                        </p:tav>
                                      </p:tavLst>
                                    </p:anim>
                                    <p:anim calcmode="lin" valueType="num">
                                      <p:cBhvr>
                                        <p:cTn id="52"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8"/>
        <p:cNvGrpSpPr/>
        <p:nvPr/>
      </p:nvGrpSpPr>
      <p:grpSpPr>
        <a:xfrm>
          <a:off x="0" y="0"/>
          <a:ext cx="0" cy="0"/>
          <a:chOff x="0" y="0"/>
          <a:chExt cx="0" cy="0"/>
        </a:xfrm>
      </p:grpSpPr>
      <p:sp>
        <p:nvSpPr>
          <p:cNvPr id="3" name="Rectangle 2"/>
          <p:cNvSpPr/>
          <p:nvPr/>
        </p:nvSpPr>
        <p:spPr>
          <a:xfrm>
            <a:off x="791109" y="1249366"/>
            <a:ext cx="5753528" cy="3343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151;p55"/>
          <p:cNvSpPr/>
          <p:nvPr/>
        </p:nvSpPr>
        <p:spPr>
          <a:xfrm rot="246969">
            <a:off x="1393861" y="1006925"/>
            <a:ext cx="1758011" cy="419147"/>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FFE188">
              <a:alpha val="56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873302" y="1420546"/>
            <a:ext cx="5589141" cy="3000821"/>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vi-VN" sz="1800" dirty="0"/>
              <a:t>Nhờ hoạt động thở của cơ quan hô hấp mà cơ thể chúng ta luôn có đủ khí ô-xi để sống. Nếu bị ngừng thở từ 3 đến 4 phút, con người có thể bị chết. Bởi vậy, khi bị dị vật làm tắc đường thở cần phải cấp cứu ngay lập tức</a:t>
            </a:r>
            <a:r>
              <a:rPr lang="vi-VN" sz="1800" dirty="0" smtClean="0"/>
              <a:t>.</a:t>
            </a:r>
            <a:endParaRPr lang="en-US" sz="1800" dirty="0" smtClean="0"/>
          </a:p>
          <a:p>
            <a:pPr marL="285750" indent="-285750" algn="just">
              <a:lnSpc>
                <a:spcPct val="150000"/>
              </a:lnSpc>
              <a:buFont typeface="Wingdings" panose="05000000000000000000" pitchFamily="2" charset="2"/>
              <a:buChar char="ü"/>
            </a:pPr>
            <a:r>
              <a:rPr lang="en-US" sz="1800" dirty="0" err="1" smtClean="0"/>
              <a:t>Lưu</a:t>
            </a:r>
            <a:r>
              <a:rPr lang="en-US" sz="1800" dirty="0" smtClean="0"/>
              <a:t> ý: </a:t>
            </a:r>
            <a:r>
              <a:rPr lang="en-US" sz="1800" dirty="0" err="1" smtClean="0"/>
              <a:t>Cần</a:t>
            </a:r>
            <a:r>
              <a:rPr lang="en-US" sz="1800" dirty="0" smtClean="0"/>
              <a:t> </a:t>
            </a:r>
            <a:r>
              <a:rPr lang="en-US" sz="1800" dirty="0" err="1" smtClean="0"/>
              <a:t>tránh</a:t>
            </a:r>
            <a:r>
              <a:rPr lang="en-US" sz="1800" dirty="0" smtClean="0"/>
              <a:t> </a:t>
            </a:r>
            <a:r>
              <a:rPr lang="en-US" sz="1800" dirty="0" err="1" smtClean="0"/>
              <a:t>không</a:t>
            </a:r>
            <a:r>
              <a:rPr lang="en-US" sz="1800" dirty="0" smtClean="0"/>
              <a:t> </a:t>
            </a:r>
            <a:r>
              <a:rPr lang="en-US" sz="1800" dirty="0" err="1" smtClean="0"/>
              <a:t>để</a:t>
            </a:r>
            <a:r>
              <a:rPr lang="en-US" sz="1800" dirty="0" smtClean="0"/>
              <a:t> </a:t>
            </a:r>
            <a:r>
              <a:rPr lang="en-US" sz="1800" dirty="0" err="1" smtClean="0"/>
              <a:t>dị</a:t>
            </a:r>
            <a:r>
              <a:rPr lang="en-US" sz="1800" dirty="0" smtClean="0"/>
              <a:t> </a:t>
            </a:r>
            <a:r>
              <a:rPr lang="en-US" sz="1800" dirty="0" err="1" smtClean="0"/>
              <a:t>vật</a:t>
            </a:r>
            <a:r>
              <a:rPr lang="en-US" sz="1800" dirty="0" smtClean="0"/>
              <a:t>, </a:t>
            </a:r>
            <a:r>
              <a:rPr lang="en-US" sz="1800" dirty="0" err="1" smtClean="0"/>
              <a:t>thức</a:t>
            </a:r>
            <a:r>
              <a:rPr lang="en-US" sz="1800" dirty="0" smtClean="0"/>
              <a:t> </a:t>
            </a:r>
            <a:r>
              <a:rPr lang="en-US" sz="1800" dirty="0" err="1" smtClean="0"/>
              <a:t>ăn</a:t>
            </a:r>
            <a:r>
              <a:rPr lang="en-US" sz="1800" dirty="0" smtClean="0"/>
              <a:t>, </a:t>
            </a:r>
            <a:r>
              <a:rPr lang="en-US" sz="1800" dirty="0" err="1" smtClean="0"/>
              <a:t>nước</a:t>
            </a:r>
            <a:r>
              <a:rPr lang="en-US" sz="1800" dirty="0" smtClean="0"/>
              <a:t> </a:t>
            </a:r>
            <a:r>
              <a:rPr lang="en-US" sz="1800" dirty="0" err="1" smtClean="0"/>
              <a:t>uống</a:t>
            </a:r>
            <a:r>
              <a:rPr lang="en-US" sz="1800" dirty="0" smtClean="0"/>
              <a:t>, </a:t>
            </a:r>
            <a:r>
              <a:rPr lang="en-US" sz="1800" dirty="0" err="1" smtClean="0"/>
              <a:t>vật</a:t>
            </a:r>
            <a:r>
              <a:rPr lang="en-US" sz="1800" dirty="0" smtClean="0"/>
              <a:t> </a:t>
            </a:r>
            <a:r>
              <a:rPr lang="en-US" sz="1800" dirty="0" err="1" smtClean="0"/>
              <a:t>nhỏ</a:t>
            </a:r>
            <a:r>
              <a:rPr lang="en-US" sz="1800" dirty="0" smtClean="0"/>
              <a:t> </a:t>
            </a:r>
            <a:r>
              <a:rPr lang="en-US" sz="1800" dirty="0" err="1" smtClean="0"/>
              <a:t>rơi</a:t>
            </a:r>
            <a:r>
              <a:rPr lang="en-US" sz="1800" dirty="0" smtClean="0"/>
              <a:t> </a:t>
            </a:r>
            <a:r>
              <a:rPr lang="en-US" sz="1800" dirty="0" err="1" smtClean="0"/>
              <a:t>vào</a:t>
            </a:r>
            <a:r>
              <a:rPr lang="en-US" sz="1800" dirty="0" smtClean="0"/>
              <a:t> </a:t>
            </a:r>
            <a:r>
              <a:rPr lang="en-US" sz="1800" dirty="0" err="1" smtClean="0"/>
              <a:t>đường</a:t>
            </a:r>
            <a:r>
              <a:rPr lang="en-US" sz="1800" dirty="0" smtClean="0"/>
              <a:t> </a:t>
            </a:r>
            <a:r>
              <a:rPr lang="en-US" sz="1800" dirty="0" err="1" smtClean="0"/>
              <a:t>thở</a:t>
            </a:r>
            <a:r>
              <a:rPr lang="en-US" sz="1800" dirty="0" smtClean="0"/>
              <a:t>.</a:t>
            </a:r>
            <a:endParaRPr lang="en-US" sz="1800" dirty="0"/>
          </a:p>
        </p:txBody>
      </p:sp>
      <p:sp>
        <p:nvSpPr>
          <p:cNvPr id="5" name="TextBox 4"/>
          <p:cNvSpPr txBox="1"/>
          <p:nvPr/>
        </p:nvSpPr>
        <p:spPr>
          <a:xfrm>
            <a:off x="3000053" y="359596"/>
            <a:ext cx="3123344" cy="584775"/>
          </a:xfrm>
          <a:prstGeom prst="rect">
            <a:avLst/>
          </a:prstGeom>
          <a:noFill/>
        </p:spPr>
        <p:txBody>
          <a:bodyPr wrap="square" rtlCol="0">
            <a:spAutoFit/>
          </a:bodyPr>
          <a:lstStyle/>
          <a:p>
            <a:pPr algn="ctr"/>
            <a:r>
              <a:rPr lang="en-US" sz="3200" b="1" dirty="0" smtClean="0">
                <a:solidFill>
                  <a:schemeClr val="tx2">
                    <a:lumMod val="50000"/>
                  </a:schemeClr>
                </a:solidFill>
              </a:rPr>
              <a:t>KẾT LUẬN</a:t>
            </a:r>
            <a:endParaRPr lang="en-US" sz="3200" b="1" dirty="0">
              <a:solidFill>
                <a:schemeClr val="tx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strips(downRigh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grpSp>
        <p:nvGrpSpPr>
          <p:cNvPr id="862" name="Google Shape;862;p49"/>
          <p:cNvGrpSpPr/>
          <p:nvPr/>
        </p:nvGrpSpPr>
        <p:grpSpPr>
          <a:xfrm rot="1739737">
            <a:off x="185560" y="734458"/>
            <a:ext cx="471827" cy="479451"/>
            <a:chOff x="-1080556" y="2519330"/>
            <a:chExt cx="471827" cy="479451"/>
          </a:xfrm>
        </p:grpSpPr>
        <p:sp>
          <p:nvSpPr>
            <p:cNvPr id="863" name="Google Shape;863;p49"/>
            <p:cNvSpPr/>
            <p:nvPr/>
          </p:nvSpPr>
          <p:spPr>
            <a:xfrm rot="4986646">
              <a:off x="-948531" y="2414793"/>
              <a:ext cx="117549" cy="370172"/>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9"/>
            <p:cNvSpPr/>
            <p:nvPr/>
          </p:nvSpPr>
          <p:spPr>
            <a:xfrm rot="3103676">
              <a:off x="-940145" y="2566355"/>
              <a:ext cx="117695" cy="370188"/>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9"/>
            <p:cNvSpPr/>
            <p:nvPr/>
          </p:nvSpPr>
          <p:spPr>
            <a:xfrm rot="1216954">
              <a:off x="-787129" y="2619735"/>
              <a:ext cx="117698" cy="370192"/>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 name="Google Shape;866;p49"/>
          <p:cNvGrpSpPr/>
          <p:nvPr/>
        </p:nvGrpSpPr>
        <p:grpSpPr>
          <a:xfrm rot="3408492">
            <a:off x="5180253" y="793977"/>
            <a:ext cx="479029" cy="470970"/>
            <a:chOff x="-1117888" y="2540239"/>
            <a:chExt cx="479029" cy="470970"/>
          </a:xfrm>
        </p:grpSpPr>
        <p:sp>
          <p:nvSpPr>
            <p:cNvPr id="867" name="Google Shape;867;p49"/>
            <p:cNvSpPr/>
            <p:nvPr/>
          </p:nvSpPr>
          <p:spPr>
            <a:xfrm rot="-6664138">
              <a:off x="-891642" y="2704723"/>
              <a:ext cx="117666" cy="370273"/>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9"/>
            <p:cNvSpPr/>
            <p:nvPr/>
          </p:nvSpPr>
          <p:spPr>
            <a:xfrm rot="-8547488">
              <a:off x="-936829" y="2560149"/>
              <a:ext cx="117668" cy="370052"/>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9"/>
            <p:cNvSpPr/>
            <p:nvPr/>
          </p:nvSpPr>
          <p:spPr>
            <a:xfrm rot="-10431202">
              <a:off x="-1098126" y="2545445"/>
              <a:ext cx="117677" cy="370289"/>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501061" y="1920737"/>
            <a:ext cx="3766484" cy="1384995"/>
          </a:xfrm>
          <a:prstGeom prst="rect">
            <a:avLst/>
          </a:prstGeom>
        </p:spPr>
        <p:txBody>
          <a:bodyPr wrap="square">
            <a:spAutoFit/>
          </a:bodyPr>
          <a:lstStyle/>
          <a:p>
            <a:pPr algn="just">
              <a:lnSpc>
                <a:spcPct val="150000"/>
              </a:lnSpc>
            </a:pPr>
            <a:r>
              <a:rPr lang="en-US" sz="2800" b="1" i="1" smtClean="0"/>
              <a:t>Q</a:t>
            </a:r>
            <a:r>
              <a:rPr lang="vi-VN" sz="2800" b="1" i="1" smtClean="0"/>
              <a:t>UAN SÁT </a:t>
            </a:r>
            <a:r>
              <a:rPr lang="en-US" sz="2800" b="1" i="1" smtClean="0"/>
              <a:t>VÀ CHO BIẾT TRANH VẼ GÌ?</a:t>
            </a:r>
            <a:r>
              <a:rPr lang="vi-VN" sz="2800" b="1" i="1" smtClean="0"/>
              <a:t> </a:t>
            </a:r>
            <a:endParaRPr lang="vi-VN" sz="2800" b="1"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5921" y="1633591"/>
            <a:ext cx="3783575" cy="29346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0667" y="446822"/>
            <a:ext cx="1548518" cy="9266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332" y="3305732"/>
            <a:ext cx="2213047" cy="2213047"/>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675" decel="100000" fill="hold"/>
                                        <p:tgtEl>
                                          <p:spTgt spid="4"/>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862"/>
                                        </p:tgtEl>
                                        <p:attrNameLst>
                                          <p:attrName>style.visibility</p:attrName>
                                        </p:attrNameLst>
                                      </p:cBhvr>
                                      <p:to>
                                        <p:strVal val="visible"/>
                                      </p:to>
                                    </p:set>
                                    <p:animEffect transition="in" filter="fade">
                                      <p:cBhvr>
                                        <p:cTn id="13" dur="500"/>
                                        <p:tgtEl>
                                          <p:spTgt spid="862"/>
                                        </p:tgtEl>
                                      </p:cBhvr>
                                    </p:animEffect>
                                  </p:childTnLst>
                                </p:cTn>
                              </p:par>
                              <p:par>
                                <p:cTn id="14" presetID="10" presetClass="entr" presetSubtype="0" fill="hold" nodeType="withEffect">
                                  <p:stCondLst>
                                    <p:cond delay="0"/>
                                  </p:stCondLst>
                                  <p:childTnLst>
                                    <p:set>
                                      <p:cBhvr>
                                        <p:cTn id="15" dur="1" fill="hold">
                                          <p:stCondLst>
                                            <p:cond delay="0"/>
                                          </p:stCondLst>
                                        </p:cTn>
                                        <p:tgtEl>
                                          <p:spTgt spid="866"/>
                                        </p:tgtEl>
                                        <p:attrNameLst>
                                          <p:attrName>style.visibility</p:attrName>
                                        </p:attrNameLst>
                                      </p:cBhvr>
                                      <p:to>
                                        <p:strVal val="visible"/>
                                      </p:to>
                                    </p:set>
                                    <p:animEffect transition="in" filter="fade">
                                      <p:cBhvr>
                                        <p:cTn id="16" dur="500"/>
                                        <p:tgtEl>
                                          <p:spTgt spid="866"/>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8" presetClass="entr" presetSubtype="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0425" y="986060"/>
            <a:ext cx="3783575" cy="2934696"/>
          </a:xfrm>
          <a:prstGeom prst="rect">
            <a:avLst/>
          </a:prstGeom>
        </p:spPr>
      </p:pic>
      <p:sp>
        <p:nvSpPr>
          <p:cNvPr id="2" name="TextBox 1"/>
          <p:cNvSpPr txBox="1"/>
          <p:nvPr/>
        </p:nvSpPr>
        <p:spPr>
          <a:xfrm>
            <a:off x="420823" y="1084519"/>
            <a:ext cx="4587111" cy="461665"/>
          </a:xfrm>
          <a:prstGeom prst="rect">
            <a:avLst/>
          </a:prstGeom>
          <a:solidFill>
            <a:srgbClr val="FFFFFF"/>
          </a:solidFill>
        </p:spPr>
        <p:txBody>
          <a:bodyPr wrap="square" rtlCol="0">
            <a:spAutoFit/>
          </a:bodyPr>
          <a:lstStyle/>
          <a:p>
            <a:pPr marL="285750" indent="-285750">
              <a:buFont typeface="Wingdings" panose="05000000000000000000" pitchFamily="2" charset="2"/>
              <a:buChar char="Ø"/>
            </a:pPr>
            <a:r>
              <a:rPr lang="en-US" sz="2400" smtClean="0">
                <a:solidFill>
                  <a:srgbClr val="FF0000"/>
                </a:solidFill>
              </a:rPr>
              <a:t>Hình vẽ Minh và em gái.</a:t>
            </a:r>
            <a:endParaRPr lang="en-US" sz="2400">
              <a:solidFill>
                <a:srgbClr val="FF0000"/>
              </a:solidFill>
            </a:endParaRPr>
          </a:p>
        </p:txBody>
      </p:sp>
      <p:sp>
        <p:nvSpPr>
          <p:cNvPr id="15" name="TextBox 14"/>
          <p:cNvSpPr txBox="1"/>
          <p:nvPr/>
        </p:nvSpPr>
        <p:spPr>
          <a:xfrm>
            <a:off x="420824" y="1546184"/>
            <a:ext cx="4587111" cy="830997"/>
          </a:xfrm>
          <a:prstGeom prst="rect">
            <a:avLst/>
          </a:prstGeom>
          <a:solidFill>
            <a:srgbClr val="FFFFFF"/>
          </a:solidFill>
        </p:spPr>
        <p:txBody>
          <a:bodyPr wrap="square" rtlCol="0">
            <a:spAutoFit/>
          </a:bodyPr>
          <a:lstStyle/>
          <a:p>
            <a:pPr marL="285750" indent="-285750">
              <a:buFont typeface="Wingdings" panose="05000000000000000000" pitchFamily="2" charset="2"/>
              <a:buChar char="Ø"/>
            </a:pPr>
            <a:r>
              <a:rPr lang="en-US" sz="2400" smtClean="0">
                <a:solidFill>
                  <a:srgbClr val="FF0000"/>
                </a:solidFill>
              </a:rPr>
              <a:t>Em gái Minh vừa ăn bỏng ngô vừa cười, xem ti vi.</a:t>
            </a:r>
            <a:endParaRPr lang="en-US" sz="2400">
              <a:solidFill>
                <a:srgbClr val="FF0000"/>
              </a:solidFill>
            </a:endParaRPr>
          </a:p>
        </p:txBody>
      </p:sp>
      <p:sp>
        <p:nvSpPr>
          <p:cNvPr id="16" name="TextBox 15"/>
          <p:cNvSpPr txBox="1"/>
          <p:nvPr/>
        </p:nvSpPr>
        <p:spPr>
          <a:xfrm>
            <a:off x="420823" y="2283375"/>
            <a:ext cx="4587111" cy="2308324"/>
          </a:xfrm>
          <a:prstGeom prst="rect">
            <a:avLst/>
          </a:prstGeom>
          <a:solidFill>
            <a:srgbClr val="FFFFFF"/>
          </a:solidFill>
        </p:spPr>
        <p:txBody>
          <a:bodyPr wrap="square" rtlCol="0">
            <a:spAutoFit/>
          </a:bodyPr>
          <a:lstStyle/>
          <a:p>
            <a:pPr marL="285750" indent="-285750">
              <a:buFont typeface="Wingdings" panose="05000000000000000000" pitchFamily="2" charset="2"/>
              <a:buChar char="Ø"/>
            </a:pPr>
            <a:r>
              <a:rPr lang="en-US" sz="2400" smtClean="0">
                <a:solidFill>
                  <a:srgbClr val="FF0000"/>
                </a:solidFill>
              </a:rPr>
              <a:t>Người anh trong hình khuyên em: “Vừa ăn vừa cười dễ bị sặc đấy em ạ.” Vì thức ăn có thể đi vào đường hô hấp, gây tắc đường thở dẫn đến nguy hiểm tới tính mạng.</a:t>
            </a:r>
            <a:endParaRPr lang="en-US" sz="2400">
              <a:solidFill>
                <a:srgbClr val="FF0000"/>
              </a:solidFill>
            </a:endParaRPr>
          </a:p>
        </p:txBody>
      </p:sp>
    </p:spTree>
    <p:extLst>
      <p:ext uri="{BB962C8B-B14F-4D97-AF65-F5344CB8AC3E}">
        <p14:creationId xmlns:p14="http://schemas.microsoft.com/office/powerpoint/2010/main" val="38576130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48"/>
          <p:cNvSpPr/>
          <p:nvPr/>
        </p:nvSpPr>
        <p:spPr>
          <a:xfrm>
            <a:off x="1202575" y="319950"/>
            <a:ext cx="6738900" cy="450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8"/>
          <p:cNvSpPr/>
          <p:nvPr/>
        </p:nvSpPr>
        <p:spPr>
          <a:xfrm rot="2856595">
            <a:off x="775404" y="4123895"/>
            <a:ext cx="2053778" cy="53267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8"/>
          <p:cNvSpPr/>
          <p:nvPr/>
        </p:nvSpPr>
        <p:spPr>
          <a:xfrm rot="2856595">
            <a:off x="6355554" y="445745"/>
            <a:ext cx="2053778" cy="532670"/>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Cloud 7"/>
          <p:cNvSpPr/>
          <p:nvPr/>
        </p:nvSpPr>
        <p:spPr>
          <a:xfrm>
            <a:off x="2650641" y="678094"/>
            <a:ext cx="3637216" cy="97197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2">
                    <a:lumMod val="50000"/>
                  </a:schemeClr>
                </a:solidFill>
              </a:rPr>
              <a:t>TỔNG KẾT</a:t>
            </a:r>
            <a:endParaRPr lang="en-US" sz="3200" b="1" dirty="0">
              <a:solidFill>
                <a:schemeClr val="accent2">
                  <a:lumMod val="50000"/>
                </a:schemeClr>
              </a:solidFill>
            </a:endParaRPr>
          </a:p>
        </p:txBody>
      </p:sp>
      <p:sp>
        <p:nvSpPr>
          <p:cNvPr id="9" name="Rectangle 8"/>
          <p:cNvSpPr/>
          <p:nvPr/>
        </p:nvSpPr>
        <p:spPr>
          <a:xfrm>
            <a:off x="2124207" y="1801726"/>
            <a:ext cx="4895636" cy="2308324"/>
          </a:xfrm>
          <a:prstGeom prst="rect">
            <a:avLst/>
          </a:prstGeom>
        </p:spPr>
        <p:txBody>
          <a:bodyPr wrap="square">
            <a:spAutoFit/>
          </a:bodyPr>
          <a:lstStyle/>
          <a:p>
            <a:pPr algn="just">
              <a:lnSpc>
                <a:spcPct val="150000"/>
              </a:lnSpc>
            </a:pPr>
            <a:r>
              <a:rPr lang="vi-VN" sz="2400" dirty="0"/>
              <a:t>Không nên vừa ăn vừa cười đùa vì khi đó thức ăn có thể sẽ đi vào đường hô hấp gây tắc đường thở, nguy hiểm đến tính mạng.</a:t>
            </a:r>
            <a:endParaRPr lang="en-US" sz="2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013" y="1532713"/>
            <a:ext cx="3610787" cy="361078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76" y="854898"/>
            <a:ext cx="1893656" cy="1893656"/>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7"/>
                                        </p:tgtEl>
                                        <p:attrNameLst>
                                          <p:attrName>style.visibility</p:attrName>
                                        </p:attrNameLst>
                                      </p:cBhvr>
                                      <p:to>
                                        <p:strVal val="visible"/>
                                      </p:to>
                                    </p:set>
                                    <p:animEffect transition="in" filter="fade">
                                      <p:cBhvr>
                                        <p:cTn id="7" dur="500"/>
                                        <p:tgtEl>
                                          <p:spTgt spid="8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5"/>
                                        </p:tgtEl>
                                        <p:attrNameLst>
                                          <p:attrName>style.visibility</p:attrName>
                                        </p:attrNameLst>
                                      </p:cBhvr>
                                      <p:to>
                                        <p:strVal val="visible"/>
                                      </p:to>
                                    </p:set>
                                    <p:animEffect transition="in" filter="fade">
                                      <p:cBhvr>
                                        <p:cTn id="10" dur="500"/>
                                        <p:tgtEl>
                                          <p:spTgt spid="8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54"/>
                                        </p:tgtEl>
                                        <p:attrNameLst>
                                          <p:attrName>style.visibility</p:attrName>
                                        </p:attrNameLst>
                                      </p:cBhvr>
                                      <p:to>
                                        <p:strVal val="visible"/>
                                      </p:to>
                                    </p:set>
                                    <p:animEffect transition="in" filter="fade">
                                      <p:cBhvr>
                                        <p:cTn id="13" dur="500"/>
                                        <p:tgtEl>
                                          <p:spTgt spid="85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out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 grpId="0" animBg="1"/>
      <p:bldP spid="854" grpId="0" animBg="1"/>
      <p:bldP spid="855" grpId="0" animBg="1"/>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grpSp>
        <p:nvGrpSpPr>
          <p:cNvPr id="757" name="Google Shape;757;p46"/>
          <p:cNvGrpSpPr/>
          <p:nvPr/>
        </p:nvGrpSpPr>
        <p:grpSpPr>
          <a:xfrm>
            <a:off x="743800" y="660592"/>
            <a:ext cx="7592126" cy="304084"/>
            <a:chOff x="1060756" y="660592"/>
            <a:chExt cx="7022465" cy="236401"/>
          </a:xfrm>
        </p:grpSpPr>
        <p:sp>
          <p:nvSpPr>
            <p:cNvPr id="758" name="Google Shape;758;p46"/>
            <p:cNvSpPr/>
            <p:nvPr/>
          </p:nvSpPr>
          <p:spPr>
            <a:xfrm>
              <a:off x="1060756" y="660592"/>
              <a:ext cx="248700" cy="2364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6"/>
            <p:cNvSpPr/>
            <p:nvPr/>
          </p:nvSpPr>
          <p:spPr>
            <a:xfrm>
              <a:off x="1343739" y="696011"/>
              <a:ext cx="174300" cy="1656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6"/>
            <p:cNvSpPr/>
            <p:nvPr/>
          </p:nvSpPr>
          <p:spPr>
            <a:xfrm>
              <a:off x="1552321" y="712062"/>
              <a:ext cx="140400" cy="1335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6"/>
            <p:cNvSpPr/>
            <p:nvPr/>
          </p:nvSpPr>
          <p:spPr>
            <a:xfrm rot="10800000">
              <a:off x="7834521" y="660592"/>
              <a:ext cx="248700" cy="2364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6"/>
            <p:cNvSpPr/>
            <p:nvPr/>
          </p:nvSpPr>
          <p:spPr>
            <a:xfrm rot="10800000">
              <a:off x="7625939" y="695973"/>
              <a:ext cx="174300" cy="1656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6"/>
            <p:cNvSpPr/>
            <p:nvPr/>
          </p:nvSpPr>
          <p:spPr>
            <a:xfrm rot="10800000">
              <a:off x="7451256" y="712022"/>
              <a:ext cx="140400" cy="133500"/>
            </a:xfrm>
            <a:prstGeom prst="star5">
              <a:avLst>
                <a:gd name="adj" fmla="val 24558"/>
                <a:gd name="hf" fmla="val 105146"/>
                <a:gd name="vf" fmla="val 11055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46"/>
          <p:cNvGrpSpPr/>
          <p:nvPr/>
        </p:nvGrpSpPr>
        <p:grpSpPr>
          <a:xfrm>
            <a:off x="743800" y="2652575"/>
            <a:ext cx="1913400" cy="943100"/>
            <a:chOff x="732675" y="2652575"/>
            <a:chExt cx="1913400" cy="943100"/>
          </a:xfrm>
        </p:grpSpPr>
        <p:sp>
          <p:nvSpPr>
            <p:cNvPr id="773" name="Google Shape;773;p46"/>
            <p:cNvSpPr/>
            <p:nvPr/>
          </p:nvSpPr>
          <p:spPr>
            <a:xfrm>
              <a:off x="732675" y="2652575"/>
              <a:ext cx="1913400" cy="68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6"/>
            <p:cNvSpPr/>
            <p:nvPr/>
          </p:nvSpPr>
          <p:spPr>
            <a:xfrm rot="10800000">
              <a:off x="1390100" y="3255475"/>
              <a:ext cx="585900" cy="3402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5" name="Google Shape;775;p46"/>
          <p:cNvSpPr txBox="1">
            <a:spLocks noGrp="1"/>
          </p:cNvSpPr>
          <p:nvPr>
            <p:ph type="title"/>
          </p:nvPr>
        </p:nvSpPr>
        <p:spPr>
          <a:xfrm>
            <a:off x="720000" y="540000"/>
            <a:ext cx="7704000" cy="47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smtClean="0">
                <a:solidFill>
                  <a:schemeClr val="accent1">
                    <a:lumMod val="50000"/>
                  </a:schemeClr>
                </a:solidFill>
                <a:latin typeface="+mn-lt"/>
              </a:rPr>
              <a:t>ĐỊNH HƯỚNG HỌC TẬP TIẾP THEO</a:t>
            </a:r>
            <a:endParaRPr sz="2800" dirty="0">
              <a:solidFill>
                <a:schemeClr val="accent1">
                  <a:lumMod val="50000"/>
                </a:schemeClr>
              </a:solidFill>
              <a:latin typeface="+mn-lt"/>
            </a:endParaRPr>
          </a:p>
        </p:txBody>
      </p:sp>
      <p:grpSp>
        <p:nvGrpSpPr>
          <p:cNvPr id="776" name="Google Shape;776;p46"/>
          <p:cNvGrpSpPr/>
          <p:nvPr/>
        </p:nvGrpSpPr>
        <p:grpSpPr>
          <a:xfrm>
            <a:off x="2656200" y="2400675"/>
            <a:ext cx="1926000" cy="934625"/>
            <a:chOff x="2645075" y="2400675"/>
            <a:chExt cx="1926000" cy="934625"/>
          </a:xfrm>
        </p:grpSpPr>
        <p:sp>
          <p:nvSpPr>
            <p:cNvPr id="777" name="Google Shape;777;p46"/>
            <p:cNvSpPr/>
            <p:nvPr/>
          </p:nvSpPr>
          <p:spPr>
            <a:xfrm>
              <a:off x="2645075" y="2655200"/>
              <a:ext cx="1926000" cy="680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6"/>
            <p:cNvSpPr/>
            <p:nvPr/>
          </p:nvSpPr>
          <p:spPr>
            <a:xfrm>
              <a:off x="3306829" y="2400675"/>
              <a:ext cx="589800" cy="340200"/>
            </a:xfrm>
            <a:prstGeom prst="triangle">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46"/>
          <p:cNvGrpSpPr/>
          <p:nvPr/>
        </p:nvGrpSpPr>
        <p:grpSpPr>
          <a:xfrm>
            <a:off x="4578317" y="2652575"/>
            <a:ext cx="1913400" cy="943100"/>
            <a:chOff x="4578325" y="1552450"/>
            <a:chExt cx="1913400" cy="943100"/>
          </a:xfrm>
        </p:grpSpPr>
        <p:sp>
          <p:nvSpPr>
            <p:cNvPr id="780" name="Google Shape;780;p46"/>
            <p:cNvSpPr/>
            <p:nvPr/>
          </p:nvSpPr>
          <p:spPr>
            <a:xfrm>
              <a:off x="4578325" y="1552450"/>
              <a:ext cx="1913400" cy="680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6"/>
            <p:cNvSpPr/>
            <p:nvPr/>
          </p:nvSpPr>
          <p:spPr>
            <a:xfrm rot="10800000">
              <a:off x="5235750" y="2155350"/>
              <a:ext cx="585900" cy="3402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46"/>
          <p:cNvGrpSpPr/>
          <p:nvPr/>
        </p:nvGrpSpPr>
        <p:grpSpPr>
          <a:xfrm>
            <a:off x="6486884" y="2400675"/>
            <a:ext cx="1926000" cy="934625"/>
            <a:chOff x="4578425" y="2400675"/>
            <a:chExt cx="1926000" cy="934625"/>
          </a:xfrm>
        </p:grpSpPr>
        <p:sp>
          <p:nvSpPr>
            <p:cNvPr id="783" name="Google Shape;783;p46"/>
            <p:cNvSpPr/>
            <p:nvPr/>
          </p:nvSpPr>
          <p:spPr>
            <a:xfrm>
              <a:off x="4578425" y="2655200"/>
              <a:ext cx="1926000" cy="68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6"/>
            <p:cNvSpPr/>
            <p:nvPr/>
          </p:nvSpPr>
          <p:spPr>
            <a:xfrm>
              <a:off x="5240179" y="2400675"/>
              <a:ext cx="589800" cy="340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46"/>
          <p:cNvGrpSpPr/>
          <p:nvPr/>
        </p:nvGrpSpPr>
        <p:grpSpPr>
          <a:xfrm>
            <a:off x="1503791" y="2779454"/>
            <a:ext cx="377986" cy="431899"/>
            <a:chOff x="1599368" y="3711105"/>
            <a:chExt cx="654521" cy="747878"/>
          </a:xfrm>
        </p:grpSpPr>
        <p:sp>
          <p:nvSpPr>
            <p:cNvPr id="786" name="Google Shape;786;p46"/>
            <p:cNvSpPr/>
            <p:nvPr/>
          </p:nvSpPr>
          <p:spPr>
            <a:xfrm>
              <a:off x="1950753" y="4038948"/>
              <a:ext cx="303136" cy="420035"/>
            </a:xfrm>
            <a:custGeom>
              <a:avLst/>
              <a:gdLst/>
              <a:ahLst/>
              <a:cxnLst/>
              <a:rect l="l" t="t" r="r" b="b"/>
              <a:pathLst>
                <a:path w="8791" h="12182" extrusionOk="0">
                  <a:moveTo>
                    <a:pt x="8149" y="638"/>
                  </a:moveTo>
                  <a:lnTo>
                    <a:pt x="8152" y="999"/>
                  </a:lnTo>
                  <a:cubicBezTo>
                    <a:pt x="8152" y="1197"/>
                    <a:pt x="7988" y="1359"/>
                    <a:pt x="7790" y="1359"/>
                  </a:cubicBezTo>
                  <a:lnTo>
                    <a:pt x="998" y="1359"/>
                  </a:lnTo>
                  <a:cubicBezTo>
                    <a:pt x="800" y="1359"/>
                    <a:pt x="636" y="1197"/>
                    <a:pt x="636" y="999"/>
                  </a:cubicBezTo>
                  <a:lnTo>
                    <a:pt x="636" y="638"/>
                  </a:lnTo>
                  <a:close/>
                  <a:moveTo>
                    <a:pt x="6589" y="1995"/>
                  </a:moveTo>
                  <a:lnTo>
                    <a:pt x="4955" y="3395"/>
                  </a:lnTo>
                  <a:lnTo>
                    <a:pt x="3833" y="3395"/>
                  </a:lnTo>
                  <a:lnTo>
                    <a:pt x="2199" y="1995"/>
                  </a:lnTo>
                  <a:close/>
                  <a:moveTo>
                    <a:pt x="319" y="1"/>
                  </a:moveTo>
                  <a:cubicBezTo>
                    <a:pt x="143" y="1"/>
                    <a:pt x="1" y="141"/>
                    <a:pt x="1" y="318"/>
                  </a:cubicBezTo>
                  <a:lnTo>
                    <a:pt x="1" y="996"/>
                  </a:lnTo>
                  <a:cubicBezTo>
                    <a:pt x="1" y="1547"/>
                    <a:pt x="449" y="1995"/>
                    <a:pt x="999" y="1995"/>
                  </a:cubicBezTo>
                  <a:lnTo>
                    <a:pt x="1220" y="1995"/>
                  </a:lnTo>
                  <a:lnTo>
                    <a:pt x="3397" y="3861"/>
                  </a:lnTo>
                  <a:lnTo>
                    <a:pt x="3397" y="9828"/>
                  </a:lnTo>
                  <a:cubicBezTo>
                    <a:pt x="3397" y="9861"/>
                    <a:pt x="3403" y="9896"/>
                    <a:pt x="3414" y="9928"/>
                  </a:cubicBezTo>
                  <a:lnTo>
                    <a:pt x="4093" y="11964"/>
                  </a:lnTo>
                  <a:cubicBezTo>
                    <a:pt x="4137" y="12093"/>
                    <a:pt x="4259" y="12182"/>
                    <a:pt x="4396" y="12182"/>
                  </a:cubicBezTo>
                  <a:cubicBezTo>
                    <a:pt x="4532" y="12182"/>
                    <a:pt x="4654" y="12093"/>
                    <a:pt x="4698" y="11964"/>
                  </a:cubicBezTo>
                  <a:lnTo>
                    <a:pt x="5377" y="9928"/>
                  </a:lnTo>
                  <a:cubicBezTo>
                    <a:pt x="5388" y="9896"/>
                    <a:pt x="5394" y="9861"/>
                    <a:pt x="5394" y="9828"/>
                  </a:cubicBezTo>
                  <a:lnTo>
                    <a:pt x="5394" y="6984"/>
                  </a:lnTo>
                  <a:cubicBezTo>
                    <a:pt x="5394" y="6807"/>
                    <a:pt x="5252" y="6666"/>
                    <a:pt x="5076" y="6666"/>
                  </a:cubicBezTo>
                  <a:cubicBezTo>
                    <a:pt x="4901" y="6666"/>
                    <a:pt x="4759" y="6807"/>
                    <a:pt x="4759" y="6984"/>
                  </a:cubicBezTo>
                  <a:lnTo>
                    <a:pt x="4759" y="9777"/>
                  </a:lnTo>
                  <a:lnTo>
                    <a:pt x="4397" y="10858"/>
                  </a:lnTo>
                  <a:lnTo>
                    <a:pt x="4037" y="9777"/>
                  </a:lnTo>
                  <a:lnTo>
                    <a:pt x="4037" y="4034"/>
                  </a:lnTo>
                  <a:lnTo>
                    <a:pt x="4759" y="4034"/>
                  </a:lnTo>
                  <a:lnTo>
                    <a:pt x="4759" y="5456"/>
                  </a:lnTo>
                  <a:cubicBezTo>
                    <a:pt x="4759" y="5631"/>
                    <a:pt x="4901" y="5774"/>
                    <a:pt x="5076" y="5774"/>
                  </a:cubicBezTo>
                  <a:cubicBezTo>
                    <a:pt x="5252" y="5774"/>
                    <a:pt x="5394" y="5631"/>
                    <a:pt x="5394" y="5456"/>
                  </a:cubicBezTo>
                  <a:lnTo>
                    <a:pt x="5394" y="3861"/>
                  </a:lnTo>
                  <a:lnTo>
                    <a:pt x="7571" y="1995"/>
                  </a:lnTo>
                  <a:lnTo>
                    <a:pt x="7792" y="1995"/>
                  </a:lnTo>
                  <a:cubicBezTo>
                    <a:pt x="8342" y="1995"/>
                    <a:pt x="8790" y="1547"/>
                    <a:pt x="8790" y="996"/>
                  </a:cubicBezTo>
                  <a:lnTo>
                    <a:pt x="8790" y="317"/>
                  </a:lnTo>
                  <a:cubicBezTo>
                    <a:pt x="8787" y="144"/>
                    <a:pt x="8645" y="1"/>
                    <a:pt x="84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6"/>
            <p:cNvSpPr/>
            <p:nvPr/>
          </p:nvSpPr>
          <p:spPr>
            <a:xfrm>
              <a:off x="1599368" y="3711105"/>
              <a:ext cx="279757" cy="584677"/>
            </a:xfrm>
            <a:custGeom>
              <a:avLst/>
              <a:gdLst/>
              <a:ahLst/>
              <a:cxnLst/>
              <a:rect l="l" t="t" r="r" b="b"/>
              <a:pathLst>
                <a:path w="8113" h="16957" extrusionOk="0">
                  <a:moveTo>
                    <a:pt x="6094" y="638"/>
                  </a:moveTo>
                  <a:cubicBezTo>
                    <a:pt x="6294" y="638"/>
                    <a:pt x="6456" y="799"/>
                    <a:pt x="6456" y="999"/>
                  </a:cubicBezTo>
                  <a:lnTo>
                    <a:pt x="6456" y="1359"/>
                  </a:lnTo>
                  <a:lnTo>
                    <a:pt x="1659" y="1359"/>
                  </a:lnTo>
                  <a:lnTo>
                    <a:pt x="1659" y="999"/>
                  </a:lnTo>
                  <a:cubicBezTo>
                    <a:pt x="1659" y="799"/>
                    <a:pt x="1820" y="638"/>
                    <a:pt x="2020" y="638"/>
                  </a:cubicBezTo>
                  <a:close/>
                  <a:moveTo>
                    <a:pt x="5480" y="1995"/>
                  </a:moveTo>
                  <a:lnTo>
                    <a:pt x="6062" y="5774"/>
                  </a:lnTo>
                  <a:lnTo>
                    <a:pt x="2050" y="5774"/>
                  </a:lnTo>
                  <a:lnTo>
                    <a:pt x="2631" y="1995"/>
                  </a:lnTo>
                  <a:close/>
                  <a:moveTo>
                    <a:pt x="7474" y="6410"/>
                  </a:moveTo>
                  <a:lnTo>
                    <a:pt x="7474" y="7111"/>
                  </a:lnTo>
                  <a:cubicBezTo>
                    <a:pt x="7474" y="7309"/>
                    <a:pt x="7310" y="7471"/>
                    <a:pt x="7112" y="7471"/>
                  </a:cubicBezTo>
                  <a:lnTo>
                    <a:pt x="1000" y="7471"/>
                  </a:lnTo>
                  <a:cubicBezTo>
                    <a:pt x="802" y="7471"/>
                    <a:pt x="639" y="7309"/>
                    <a:pt x="639" y="7111"/>
                  </a:cubicBezTo>
                  <a:lnTo>
                    <a:pt x="639" y="6410"/>
                  </a:lnTo>
                  <a:close/>
                  <a:moveTo>
                    <a:pt x="2019" y="1"/>
                  </a:moveTo>
                  <a:cubicBezTo>
                    <a:pt x="1468" y="1"/>
                    <a:pt x="1020" y="448"/>
                    <a:pt x="1020" y="999"/>
                  </a:cubicBezTo>
                  <a:lnTo>
                    <a:pt x="1020" y="1677"/>
                  </a:lnTo>
                  <a:cubicBezTo>
                    <a:pt x="1020" y="1854"/>
                    <a:pt x="1161" y="1995"/>
                    <a:pt x="1338" y="1995"/>
                  </a:cubicBezTo>
                  <a:lnTo>
                    <a:pt x="1984" y="1995"/>
                  </a:lnTo>
                  <a:lnTo>
                    <a:pt x="1403" y="5774"/>
                  </a:lnTo>
                  <a:lnTo>
                    <a:pt x="318" y="5774"/>
                  </a:lnTo>
                  <a:cubicBezTo>
                    <a:pt x="143" y="5774"/>
                    <a:pt x="0" y="5916"/>
                    <a:pt x="0" y="6091"/>
                  </a:cubicBezTo>
                  <a:lnTo>
                    <a:pt x="0" y="7111"/>
                  </a:lnTo>
                  <a:cubicBezTo>
                    <a:pt x="0" y="7660"/>
                    <a:pt x="448" y="8109"/>
                    <a:pt x="999" y="8109"/>
                  </a:cubicBezTo>
                  <a:lnTo>
                    <a:pt x="3058" y="8109"/>
                  </a:lnTo>
                  <a:lnTo>
                    <a:pt x="3058" y="14602"/>
                  </a:lnTo>
                  <a:cubicBezTo>
                    <a:pt x="3058" y="14637"/>
                    <a:pt x="3064" y="14670"/>
                    <a:pt x="3075" y="14702"/>
                  </a:cubicBezTo>
                  <a:lnTo>
                    <a:pt x="3754" y="16740"/>
                  </a:lnTo>
                  <a:cubicBezTo>
                    <a:pt x="3798" y="16869"/>
                    <a:pt x="3920" y="16956"/>
                    <a:pt x="4056" y="16956"/>
                  </a:cubicBezTo>
                  <a:cubicBezTo>
                    <a:pt x="4192" y="16956"/>
                    <a:pt x="4315" y="16869"/>
                    <a:pt x="4359" y="16740"/>
                  </a:cubicBezTo>
                  <a:lnTo>
                    <a:pt x="5038" y="14702"/>
                  </a:lnTo>
                  <a:cubicBezTo>
                    <a:pt x="5049" y="14670"/>
                    <a:pt x="5055" y="14637"/>
                    <a:pt x="5055" y="14602"/>
                  </a:cubicBezTo>
                  <a:lnTo>
                    <a:pt x="5055" y="11717"/>
                  </a:lnTo>
                  <a:cubicBezTo>
                    <a:pt x="5055" y="11540"/>
                    <a:pt x="4913" y="11400"/>
                    <a:pt x="4737" y="11400"/>
                  </a:cubicBezTo>
                  <a:cubicBezTo>
                    <a:pt x="4562" y="11400"/>
                    <a:pt x="4419" y="11540"/>
                    <a:pt x="4419" y="11717"/>
                  </a:cubicBezTo>
                  <a:lnTo>
                    <a:pt x="4419" y="14551"/>
                  </a:lnTo>
                  <a:lnTo>
                    <a:pt x="4058" y="15633"/>
                  </a:lnTo>
                  <a:lnTo>
                    <a:pt x="3698" y="14551"/>
                  </a:lnTo>
                  <a:lnTo>
                    <a:pt x="3698" y="8109"/>
                  </a:lnTo>
                  <a:lnTo>
                    <a:pt x="4419" y="8109"/>
                  </a:lnTo>
                  <a:lnTo>
                    <a:pt x="4419" y="10230"/>
                  </a:lnTo>
                  <a:cubicBezTo>
                    <a:pt x="4419" y="10406"/>
                    <a:pt x="4562" y="10548"/>
                    <a:pt x="4737" y="10548"/>
                  </a:cubicBezTo>
                  <a:cubicBezTo>
                    <a:pt x="4913" y="10548"/>
                    <a:pt x="5055" y="10406"/>
                    <a:pt x="5055" y="10230"/>
                  </a:cubicBezTo>
                  <a:lnTo>
                    <a:pt x="5055" y="8109"/>
                  </a:lnTo>
                  <a:lnTo>
                    <a:pt x="7114" y="8109"/>
                  </a:lnTo>
                  <a:cubicBezTo>
                    <a:pt x="7664" y="8109"/>
                    <a:pt x="8112" y="7660"/>
                    <a:pt x="8112" y="7111"/>
                  </a:cubicBezTo>
                  <a:lnTo>
                    <a:pt x="8112" y="6091"/>
                  </a:lnTo>
                  <a:cubicBezTo>
                    <a:pt x="8111" y="5916"/>
                    <a:pt x="7967" y="5774"/>
                    <a:pt x="7791" y="5774"/>
                  </a:cubicBezTo>
                  <a:lnTo>
                    <a:pt x="6705" y="5774"/>
                  </a:lnTo>
                  <a:lnTo>
                    <a:pt x="6126" y="1995"/>
                  </a:lnTo>
                  <a:lnTo>
                    <a:pt x="6773" y="1995"/>
                  </a:lnTo>
                  <a:cubicBezTo>
                    <a:pt x="6950" y="1995"/>
                    <a:pt x="7091" y="1854"/>
                    <a:pt x="7091" y="1677"/>
                  </a:cubicBezTo>
                  <a:lnTo>
                    <a:pt x="7091" y="999"/>
                  </a:lnTo>
                  <a:cubicBezTo>
                    <a:pt x="7091" y="448"/>
                    <a:pt x="6643" y="1"/>
                    <a:pt x="60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46"/>
          <p:cNvGrpSpPr/>
          <p:nvPr/>
        </p:nvGrpSpPr>
        <p:grpSpPr>
          <a:xfrm>
            <a:off x="5336733" y="2805089"/>
            <a:ext cx="396521" cy="380299"/>
            <a:chOff x="6854198" y="3452702"/>
            <a:chExt cx="543850" cy="521600"/>
          </a:xfrm>
        </p:grpSpPr>
        <p:sp>
          <p:nvSpPr>
            <p:cNvPr id="789" name="Google Shape;789;p46"/>
            <p:cNvSpPr/>
            <p:nvPr/>
          </p:nvSpPr>
          <p:spPr>
            <a:xfrm>
              <a:off x="6854198" y="3452702"/>
              <a:ext cx="543850" cy="521600"/>
            </a:xfrm>
            <a:custGeom>
              <a:avLst/>
              <a:gdLst/>
              <a:ahLst/>
              <a:cxnLst/>
              <a:rect l="l" t="t" r="r" b="b"/>
              <a:pathLst>
                <a:path w="21754" h="20864" extrusionOk="0">
                  <a:moveTo>
                    <a:pt x="8513" y="1224"/>
                  </a:moveTo>
                  <a:lnTo>
                    <a:pt x="8684" y="1684"/>
                  </a:lnTo>
                  <a:lnTo>
                    <a:pt x="8341" y="1684"/>
                  </a:lnTo>
                  <a:lnTo>
                    <a:pt x="8513" y="1224"/>
                  </a:lnTo>
                  <a:close/>
                  <a:moveTo>
                    <a:pt x="8921" y="2321"/>
                  </a:moveTo>
                  <a:lnTo>
                    <a:pt x="9070" y="2719"/>
                  </a:lnTo>
                  <a:lnTo>
                    <a:pt x="7950" y="2719"/>
                  </a:lnTo>
                  <a:lnTo>
                    <a:pt x="8100" y="2321"/>
                  </a:lnTo>
                  <a:close/>
                  <a:moveTo>
                    <a:pt x="14647" y="2884"/>
                  </a:moveTo>
                  <a:lnTo>
                    <a:pt x="14634" y="3372"/>
                  </a:lnTo>
                  <a:lnTo>
                    <a:pt x="14315" y="3242"/>
                  </a:lnTo>
                  <a:lnTo>
                    <a:pt x="14647" y="2884"/>
                  </a:lnTo>
                  <a:close/>
                  <a:moveTo>
                    <a:pt x="2391" y="3522"/>
                  </a:moveTo>
                  <a:lnTo>
                    <a:pt x="2737" y="3869"/>
                  </a:lnTo>
                  <a:lnTo>
                    <a:pt x="2424" y="4011"/>
                  </a:lnTo>
                  <a:lnTo>
                    <a:pt x="2391" y="3522"/>
                  </a:lnTo>
                  <a:close/>
                  <a:moveTo>
                    <a:pt x="13855" y="3743"/>
                  </a:moveTo>
                  <a:lnTo>
                    <a:pt x="14617" y="4053"/>
                  </a:lnTo>
                  <a:lnTo>
                    <a:pt x="14605" y="4477"/>
                  </a:lnTo>
                  <a:lnTo>
                    <a:pt x="13569" y="4056"/>
                  </a:lnTo>
                  <a:lnTo>
                    <a:pt x="13855" y="3743"/>
                  </a:lnTo>
                  <a:close/>
                  <a:moveTo>
                    <a:pt x="3220" y="4351"/>
                  </a:moveTo>
                  <a:lnTo>
                    <a:pt x="3518" y="4649"/>
                  </a:lnTo>
                  <a:lnTo>
                    <a:pt x="3009" y="4881"/>
                  </a:lnTo>
                  <a:lnTo>
                    <a:pt x="2501" y="5111"/>
                  </a:lnTo>
                  <a:lnTo>
                    <a:pt x="2471" y="4689"/>
                  </a:lnTo>
                  <a:lnTo>
                    <a:pt x="3220" y="4351"/>
                  </a:lnTo>
                  <a:close/>
                  <a:moveTo>
                    <a:pt x="20352" y="6431"/>
                  </a:moveTo>
                  <a:lnTo>
                    <a:pt x="20858" y="7027"/>
                  </a:lnTo>
                  <a:lnTo>
                    <a:pt x="19172" y="7779"/>
                  </a:lnTo>
                  <a:lnTo>
                    <a:pt x="20352" y="6431"/>
                  </a:lnTo>
                  <a:close/>
                  <a:moveTo>
                    <a:pt x="9212" y="3354"/>
                  </a:moveTo>
                  <a:lnTo>
                    <a:pt x="9212" y="8341"/>
                  </a:lnTo>
                  <a:lnTo>
                    <a:pt x="7811" y="8341"/>
                  </a:lnTo>
                  <a:lnTo>
                    <a:pt x="7811" y="3354"/>
                  </a:lnTo>
                  <a:close/>
                  <a:moveTo>
                    <a:pt x="13198" y="4590"/>
                  </a:moveTo>
                  <a:lnTo>
                    <a:pt x="14495" y="5118"/>
                  </a:lnTo>
                  <a:lnTo>
                    <a:pt x="13185" y="8341"/>
                  </a:lnTo>
                  <a:lnTo>
                    <a:pt x="11672" y="8341"/>
                  </a:lnTo>
                  <a:lnTo>
                    <a:pt x="13198" y="4590"/>
                  </a:lnTo>
                  <a:close/>
                  <a:moveTo>
                    <a:pt x="3910" y="5171"/>
                  </a:moveTo>
                  <a:lnTo>
                    <a:pt x="5347" y="8342"/>
                  </a:lnTo>
                  <a:lnTo>
                    <a:pt x="3810" y="8342"/>
                  </a:lnTo>
                  <a:lnTo>
                    <a:pt x="2633" y="5751"/>
                  </a:lnTo>
                  <a:lnTo>
                    <a:pt x="3910" y="5171"/>
                  </a:lnTo>
                  <a:close/>
                  <a:moveTo>
                    <a:pt x="999" y="15275"/>
                  </a:moveTo>
                  <a:cubicBezTo>
                    <a:pt x="1199" y="15275"/>
                    <a:pt x="1360" y="15437"/>
                    <a:pt x="1360" y="15637"/>
                  </a:cubicBezTo>
                  <a:cubicBezTo>
                    <a:pt x="1360" y="15835"/>
                    <a:pt x="1199" y="15997"/>
                    <a:pt x="999" y="15997"/>
                  </a:cubicBezTo>
                  <a:cubicBezTo>
                    <a:pt x="801" y="15997"/>
                    <a:pt x="639" y="15835"/>
                    <a:pt x="639" y="15637"/>
                  </a:cubicBezTo>
                  <a:cubicBezTo>
                    <a:pt x="639" y="15437"/>
                    <a:pt x="801" y="15275"/>
                    <a:pt x="999" y="15275"/>
                  </a:cubicBezTo>
                  <a:close/>
                  <a:moveTo>
                    <a:pt x="17299" y="15275"/>
                  </a:moveTo>
                  <a:cubicBezTo>
                    <a:pt x="17499" y="15275"/>
                    <a:pt x="17661" y="15437"/>
                    <a:pt x="17661" y="15637"/>
                  </a:cubicBezTo>
                  <a:cubicBezTo>
                    <a:pt x="17661" y="15835"/>
                    <a:pt x="17499" y="15997"/>
                    <a:pt x="17299" y="15997"/>
                  </a:cubicBezTo>
                  <a:cubicBezTo>
                    <a:pt x="17101" y="15997"/>
                    <a:pt x="16939" y="15835"/>
                    <a:pt x="16939" y="15637"/>
                  </a:cubicBezTo>
                  <a:cubicBezTo>
                    <a:pt x="16939" y="15437"/>
                    <a:pt x="17101" y="15275"/>
                    <a:pt x="17299" y="15275"/>
                  </a:cubicBezTo>
                  <a:close/>
                  <a:moveTo>
                    <a:pt x="17661" y="8977"/>
                  </a:moveTo>
                  <a:lnTo>
                    <a:pt x="17661" y="10380"/>
                  </a:lnTo>
                  <a:lnTo>
                    <a:pt x="15573" y="10380"/>
                  </a:lnTo>
                  <a:cubicBezTo>
                    <a:pt x="15398" y="10380"/>
                    <a:pt x="15256" y="10520"/>
                    <a:pt x="15256" y="10697"/>
                  </a:cubicBezTo>
                  <a:cubicBezTo>
                    <a:pt x="15256" y="10873"/>
                    <a:pt x="15398" y="11015"/>
                    <a:pt x="15573" y="11015"/>
                  </a:cubicBezTo>
                  <a:lnTo>
                    <a:pt x="17661" y="11015"/>
                  </a:lnTo>
                  <a:lnTo>
                    <a:pt x="17661" y="14706"/>
                  </a:lnTo>
                  <a:cubicBezTo>
                    <a:pt x="17549" y="14663"/>
                    <a:pt x="17427" y="14638"/>
                    <a:pt x="17299" y="14638"/>
                  </a:cubicBezTo>
                  <a:cubicBezTo>
                    <a:pt x="16750" y="14638"/>
                    <a:pt x="16301" y="15086"/>
                    <a:pt x="16301" y="15637"/>
                  </a:cubicBezTo>
                  <a:cubicBezTo>
                    <a:pt x="16301" y="16186"/>
                    <a:pt x="16750" y="16635"/>
                    <a:pt x="17299" y="16635"/>
                  </a:cubicBezTo>
                  <a:cubicBezTo>
                    <a:pt x="17427" y="16635"/>
                    <a:pt x="17549" y="16610"/>
                    <a:pt x="17661" y="16567"/>
                  </a:cubicBezTo>
                  <a:lnTo>
                    <a:pt x="17661" y="19189"/>
                  </a:lnTo>
                  <a:cubicBezTo>
                    <a:pt x="17661" y="19762"/>
                    <a:pt x="17194" y="20230"/>
                    <a:pt x="16622" y="20230"/>
                  </a:cubicBezTo>
                  <a:lnTo>
                    <a:pt x="1678" y="20230"/>
                  </a:lnTo>
                  <a:cubicBezTo>
                    <a:pt x="1105" y="20230"/>
                    <a:pt x="639" y="19762"/>
                    <a:pt x="639" y="19189"/>
                  </a:cubicBezTo>
                  <a:lnTo>
                    <a:pt x="639" y="16567"/>
                  </a:lnTo>
                  <a:cubicBezTo>
                    <a:pt x="749" y="16610"/>
                    <a:pt x="873" y="16635"/>
                    <a:pt x="999" y="16635"/>
                  </a:cubicBezTo>
                  <a:cubicBezTo>
                    <a:pt x="1550" y="16635"/>
                    <a:pt x="1997" y="16186"/>
                    <a:pt x="1997" y="15637"/>
                  </a:cubicBezTo>
                  <a:cubicBezTo>
                    <a:pt x="1997" y="15086"/>
                    <a:pt x="1550" y="14638"/>
                    <a:pt x="999" y="14638"/>
                  </a:cubicBezTo>
                  <a:cubicBezTo>
                    <a:pt x="873" y="14638"/>
                    <a:pt x="749" y="14663"/>
                    <a:pt x="639" y="14706"/>
                  </a:cubicBezTo>
                  <a:lnTo>
                    <a:pt x="639" y="11015"/>
                  </a:lnTo>
                  <a:lnTo>
                    <a:pt x="14103" y="11015"/>
                  </a:lnTo>
                  <a:cubicBezTo>
                    <a:pt x="14278" y="11015"/>
                    <a:pt x="14421" y="10873"/>
                    <a:pt x="14421" y="10697"/>
                  </a:cubicBezTo>
                  <a:cubicBezTo>
                    <a:pt x="14421" y="10520"/>
                    <a:pt x="14278" y="10380"/>
                    <a:pt x="14103" y="10380"/>
                  </a:cubicBezTo>
                  <a:lnTo>
                    <a:pt x="639" y="10380"/>
                  </a:lnTo>
                  <a:lnTo>
                    <a:pt x="639" y="8977"/>
                  </a:lnTo>
                  <a:close/>
                  <a:moveTo>
                    <a:pt x="8513" y="1"/>
                  </a:moveTo>
                  <a:cubicBezTo>
                    <a:pt x="8389" y="1"/>
                    <a:pt x="8265" y="68"/>
                    <a:pt x="8215" y="202"/>
                  </a:cubicBezTo>
                  <a:lnTo>
                    <a:pt x="7195" y="2919"/>
                  </a:lnTo>
                  <a:cubicBezTo>
                    <a:pt x="7183" y="2955"/>
                    <a:pt x="7176" y="2993"/>
                    <a:pt x="7176" y="3031"/>
                  </a:cubicBezTo>
                  <a:lnTo>
                    <a:pt x="7176" y="8337"/>
                  </a:lnTo>
                  <a:lnTo>
                    <a:pt x="6046" y="8337"/>
                  </a:lnTo>
                  <a:lnTo>
                    <a:pt x="4357" y="4619"/>
                  </a:lnTo>
                  <a:cubicBezTo>
                    <a:pt x="4345" y="4586"/>
                    <a:pt x="4318" y="4551"/>
                    <a:pt x="4292" y="4525"/>
                  </a:cubicBezTo>
                  <a:lnTo>
                    <a:pt x="2242" y="2471"/>
                  </a:lnTo>
                  <a:cubicBezTo>
                    <a:pt x="2179" y="2408"/>
                    <a:pt x="2101" y="2380"/>
                    <a:pt x="2024" y="2380"/>
                  </a:cubicBezTo>
                  <a:cubicBezTo>
                    <a:pt x="1852" y="2380"/>
                    <a:pt x="1686" y="2519"/>
                    <a:pt x="1699" y="2717"/>
                  </a:cubicBezTo>
                  <a:lnTo>
                    <a:pt x="1894" y="5611"/>
                  </a:lnTo>
                  <a:cubicBezTo>
                    <a:pt x="1896" y="5649"/>
                    <a:pt x="1905" y="5690"/>
                    <a:pt x="1922" y="5723"/>
                  </a:cubicBezTo>
                  <a:lnTo>
                    <a:pt x="3109" y="8341"/>
                  </a:lnTo>
                  <a:lnTo>
                    <a:pt x="318" y="8341"/>
                  </a:lnTo>
                  <a:cubicBezTo>
                    <a:pt x="143" y="8341"/>
                    <a:pt x="0" y="8483"/>
                    <a:pt x="0" y="8658"/>
                  </a:cubicBezTo>
                  <a:lnTo>
                    <a:pt x="0" y="19186"/>
                  </a:lnTo>
                  <a:cubicBezTo>
                    <a:pt x="0" y="20110"/>
                    <a:pt x="754" y="20864"/>
                    <a:pt x="1678" y="20864"/>
                  </a:cubicBezTo>
                  <a:lnTo>
                    <a:pt x="16622" y="20864"/>
                  </a:lnTo>
                  <a:cubicBezTo>
                    <a:pt x="17546" y="20864"/>
                    <a:pt x="18298" y="20110"/>
                    <a:pt x="18298" y="19186"/>
                  </a:cubicBezTo>
                  <a:lnTo>
                    <a:pt x="18298" y="8864"/>
                  </a:lnTo>
                  <a:lnTo>
                    <a:pt x="21505" y="7434"/>
                  </a:lnTo>
                  <a:cubicBezTo>
                    <a:pt x="21694" y="7351"/>
                    <a:pt x="21753" y="7100"/>
                    <a:pt x="21619" y="6940"/>
                  </a:cubicBezTo>
                  <a:lnTo>
                    <a:pt x="20600" y="5737"/>
                  </a:lnTo>
                  <a:cubicBezTo>
                    <a:pt x="20537" y="5663"/>
                    <a:pt x="20446" y="5626"/>
                    <a:pt x="20356" y="5626"/>
                  </a:cubicBezTo>
                  <a:cubicBezTo>
                    <a:pt x="20268" y="5626"/>
                    <a:pt x="20181" y="5661"/>
                    <a:pt x="20118" y="5732"/>
                  </a:cubicBezTo>
                  <a:lnTo>
                    <a:pt x="17835" y="8341"/>
                  </a:lnTo>
                  <a:lnTo>
                    <a:pt x="13873" y="8341"/>
                  </a:lnTo>
                  <a:lnTo>
                    <a:pt x="15204" y="5064"/>
                  </a:lnTo>
                  <a:cubicBezTo>
                    <a:pt x="15219" y="5027"/>
                    <a:pt x="15227" y="4990"/>
                    <a:pt x="15230" y="4950"/>
                  </a:cubicBezTo>
                  <a:lnTo>
                    <a:pt x="15309" y="2049"/>
                  </a:lnTo>
                  <a:cubicBezTo>
                    <a:pt x="15314" y="1855"/>
                    <a:pt x="15150" y="1725"/>
                    <a:pt x="14983" y="1725"/>
                  </a:cubicBezTo>
                  <a:cubicBezTo>
                    <a:pt x="14902" y="1725"/>
                    <a:pt x="14820" y="1756"/>
                    <a:pt x="14756" y="1825"/>
                  </a:cubicBezTo>
                  <a:lnTo>
                    <a:pt x="12790" y="3958"/>
                  </a:lnTo>
                  <a:cubicBezTo>
                    <a:pt x="12764" y="3985"/>
                    <a:pt x="12746" y="4020"/>
                    <a:pt x="12729" y="4053"/>
                  </a:cubicBezTo>
                  <a:lnTo>
                    <a:pt x="10989" y="8337"/>
                  </a:lnTo>
                  <a:lnTo>
                    <a:pt x="9850" y="8337"/>
                  </a:lnTo>
                  <a:lnTo>
                    <a:pt x="9850" y="3031"/>
                  </a:lnTo>
                  <a:cubicBezTo>
                    <a:pt x="9850" y="2993"/>
                    <a:pt x="9843" y="2955"/>
                    <a:pt x="9831" y="2919"/>
                  </a:cubicBezTo>
                  <a:lnTo>
                    <a:pt x="8811" y="202"/>
                  </a:lnTo>
                  <a:cubicBezTo>
                    <a:pt x="8761" y="68"/>
                    <a:pt x="8637" y="1"/>
                    <a:pt x="85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6"/>
            <p:cNvSpPr/>
            <p:nvPr/>
          </p:nvSpPr>
          <p:spPr>
            <a:xfrm>
              <a:off x="6905148" y="3746102"/>
              <a:ext cx="49950" cy="49950"/>
            </a:xfrm>
            <a:custGeom>
              <a:avLst/>
              <a:gdLst/>
              <a:ahLst/>
              <a:cxnLst/>
              <a:rect l="l" t="t" r="r" b="b"/>
              <a:pathLst>
                <a:path w="1998" h="1998" extrusionOk="0">
                  <a:moveTo>
                    <a:pt x="999" y="638"/>
                  </a:moveTo>
                  <a:cubicBezTo>
                    <a:pt x="1197" y="638"/>
                    <a:pt x="1359" y="801"/>
                    <a:pt x="1359" y="999"/>
                  </a:cubicBezTo>
                  <a:cubicBezTo>
                    <a:pt x="1359" y="1197"/>
                    <a:pt x="1197" y="1361"/>
                    <a:pt x="999" y="1361"/>
                  </a:cubicBezTo>
                  <a:cubicBezTo>
                    <a:pt x="799" y="1361"/>
                    <a:pt x="637" y="1197"/>
                    <a:pt x="637" y="999"/>
                  </a:cubicBezTo>
                  <a:cubicBezTo>
                    <a:pt x="637" y="801"/>
                    <a:pt x="799" y="638"/>
                    <a:pt x="999" y="638"/>
                  </a:cubicBezTo>
                  <a:close/>
                  <a:moveTo>
                    <a:pt x="999" y="1"/>
                  </a:moveTo>
                  <a:cubicBezTo>
                    <a:pt x="448" y="1"/>
                    <a:pt x="0" y="449"/>
                    <a:pt x="0" y="999"/>
                  </a:cubicBezTo>
                  <a:cubicBezTo>
                    <a:pt x="0" y="1550"/>
                    <a:pt x="448" y="1998"/>
                    <a:pt x="999" y="1998"/>
                  </a:cubicBezTo>
                  <a:cubicBezTo>
                    <a:pt x="1548" y="1998"/>
                    <a:pt x="1997" y="1550"/>
                    <a:pt x="1997" y="999"/>
                  </a:cubicBezTo>
                  <a:cubicBezTo>
                    <a:pt x="1997" y="449"/>
                    <a:pt x="1548" y="1"/>
                    <a:pt x="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6"/>
            <p:cNvSpPr/>
            <p:nvPr/>
          </p:nvSpPr>
          <p:spPr>
            <a:xfrm>
              <a:off x="7006998" y="3746102"/>
              <a:ext cx="49950" cy="49950"/>
            </a:xfrm>
            <a:custGeom>
              <a:avLst/>
              <a:gdLst/>
              <a:ahLst/>
              <a:cxnLst/>
              <a:rect l="l" t="t" r="r" b="b"/>
              <a:pathLst>
                <a:path w="1998" h="1998" extrusionOk="0">
                  <a:moveTo>
                    <a:pt x="999" y="638"/>
                  </a:moveTo>
                  <a:cubicBezTo>
                    <a:pt x="1198" y="638"/>
                    <a:pt x="1360" y="801"/>
                    <a:pt x="1360" y="999"/>
                  </a:cubicBezTo>
                  <a:cubicBezTo>
                    <a:pt x="1360" y="1197"/>
                    <a:pt x="1198" y="1361"/>
                    <a:pt x="999" y="1361"/>
                  </a:cubicBezTo>
                  <a:cubicBezTo>
                    <a:pt x="800" y="1361"/>
                    <a:pt x="639" y="1197"/>
                    <a:pt x="639" y="999"/>
                  </a:cubicBezTo>
                  <a:cubicBezTo>
                    <a:pt x="639" y="801"/>
                    <a:pt x="800" y="638"/>
                    <a:pt x="999" y="638"/>
                  </a:cubicBezTo>
                  <a:close/>
                  <a:moveTo>
                    <a:pt x="999" y="1"/>
                  </a:moveTo>
                  <a:cubicBezTo>
                    <a:pt x="449" y="1"/>
                    <a:pt x="0" y="449"/>
                    <a:pt x="0" y="999"/>
                  </a:cubicBezTo>
                  <a:cubicBezTo>
                    <a:pt x="0" y="1550"/>
                    <a:pt x="449" y="1998"/>
                    <a:pt x="999" y="1998"/>
                  </a:cubicBezTo>
                  <a:cubicBezTo>
                    <a:pt x="1549" y="1998"/>
                    <a:pt x="1997" y="1550"/>
                    <a:pt x="1997" y="999"/>
                  </a:cubicBezTo>
                  <a:cubicBezTo>
                    <a:pt x="1997" y="449"/>
                    <a:pt x="1549" y="1"/>
                    <a:pt x="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6"/>
            <p:cNvSpPr/>
            <p:nvPr/>
          </p:nvSpPr>
          <p:spPr>
            <a:xfrm>
              <a:off x="7108873" y="3746102"/>
              <a:ext cx="49950" cy="49950"/>
            </a:xfrm>
            <a:custGeom>
              <a:avLst/>
              <a:gdLst/>
              <a:ahLst/>
              <a:cxnLst/>
              <a:rect l="l" t="t" r="r" b="b"/>
              <a:pathLst>
                <a:path w="1998" h="1998" extrusionOk="0">
                  <a:moveTo>
                    <a:pt x="999" y="638"/>
                  </a:moveTo>
                  <a:cubicBezTo>
                    <a:pt x="1197" y="638"/>
                    <a:pt x="1361" y="801"/>
                    <a:pt x="1361" y="999"/>
                  </a:cubicBezTo>
                  <a:cubicBezTo>
                    <a:pt x="1361" y="1197"/>
                    <a:pt x="1200" y="1361"/>
                    <a:pt x="999" y="1361"/>
                  </a:cubicBezTo>
                  <a:cubicBezTo>
                    <a:pt x="801" y="1361"/>
                    <a:pt x="638" y="1197"/>
                    <a:pt x="638" y="999"/>
                  </a:cubicBezTo>
                  <a:cubicBezTo>
                    <a:pt x="638" y="801"/>
                    <a:pt x="801" y="638"/>
                    <a:pt x="999" y="638"/>
                  </a:cubicBezTo>
                  <a:close/>
                  <a:moveTo>
                    <a:pt x="999" y="1"/>
                  </a:moveTo>
                  <a:cubicBezTo>
                    <a:pt x="448" y="1"/>
                    <a:pt x="1" y="449"/>
                    <a:pt x="1" y="999"/>
                  </a:cubicBezTo>
                  <a:cubicBezTo>
                    <a:pt x="1" y="1550"/>
                    <a:pt x="448" y="1998"/>
                    <a:pt x="999" y="1998"/>
                  </a:cubicBezTo>
                  <a:cubicBezTo>
                    <a:pt x="1550" y="1998"/>
                    <a:pt x="1998" y="1550"/>
                    <a:pt x="1998" y="999"/>
                  </a:cubicBezTo>
                  <a:cubicBezTo>
                    <a:pt x="1998" y="449"/>
                    <a:pt x="1550" y="1"/>
                    <a:pt x="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6"/>
            <p:cNvSpPr/>
            <p:nvPr/>
          </p:nvSpPr>
          <p:spPr>
            <a:xfrm>
              <a:off x="7210773" y="3746102"/>
              <a:ext cx="49950" cy="49950"/>
            </a:xfrm>
            <a:custGeom>
              <a:avLst/>
              <a:gdLst/>
              <a:ahLst/>
              <a:cxnLst/>
              <a:rect l="l" t="t" r="r" b="b"/>
              <a:pathLst>
                <a:path w="1998" h="1998" extrusionOk="0">
                  <a:moveTo>
                    <a:pt x="999" y="638"/>
                  </a:moveTo>
                  <a:cubicBezTo>
                    <a:pt x="1197" y="638"/>
                    <a:pt x="1360" y="801"/>
                    <a:pt x="1360" y="999"/>
                  </a:cubicBezTo>
                  <a:cubicBezTo>
                    <a:pt x="1360" y="1197"/>
                    <a:pt x="1198" y="1361"/>
                    <a:pt x="999" y="1361"/>
                  </a:cubicBezTo>
                  <a:cubicBezTo>
                    <a:pt x="801" y="1361"/>
                    <a:pt x="637" y="1197"/>
                    <a:pt x="637" y="999"/>
                  </a:cubicBezTo>
                  <a:cubicBezTo>
                    <a:pt x="637" y="801"/>
                    <a:pt x="801" y="638"/>
                    <a:pt x="999" y="638"/>
                  </a:cubicBezTo>
                  <a:close/>
                  <a:moveTo>
                    <a:pt x="999" y="1"/>
                  </a:moveTo>
                  <a:cubicBezTo>
                    <a:pt x="448" y="1"/>
                    <a:pt x="0" y="449"/>
                    <a:pt x="0" y="999"/>
                  </a:cubicBezTo>
                  <a:cubicBezTo>
                    <a:pt x="0" y="1550"/>
                    <a:pt x="448" y="1998"/>
                    <a:pt x="999" y="1998"/>
                  </a:cubicBezTo>
                  <a:cubicBezTo>
                    <a:pt x="1549" y="1998"/>
                    <a:pt x="1997" y="1550"/>
                    <a:pt x="1997" y="999"/>
                  </a:cubicBezTo>
                  <a:cubicBezTo>
                    <a:pt x="1997" y="449"/>
                    <a:pt x="1549" y="1"/>
                    <a:pt x="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6"/>
            <p:cNvSpPr/>
            <p:nvPr/>
          </p:nvSpPr>
          <p:spPr>
            <a:xfrm>
              <a:off x="6956073" y="3818652"/>
              <a:ext cx="49950" cy="49950"/>
            </a:xfrm>
            <a:custGeom>
              <a:avLst/>
              <a:gdLst/>
              <a:ahLst/>
              <a:cxnLst/>
              <a:rect l="l" t="t" r="r" b="b"/>
              <a:pathLst>
                <a:path w="1998" h="1998" extrusionOk="0">
                  <a:moveTo>
                    <a:pt x="999" y="637"/>
                  </a:moveTo>
                  <a:cubicBezTo>
                    <a:pt x="1198" y="637"/>
                    <a:pt x="1361" y="799"/>
                    <a:pt x="1361" y="999"/>
                  </a:cubicBezTo>
                  <a:cubicBezTo>
                    <a:pt x="1361" y="1197"/>
                    <a:pt x="1198" y="1359"/>
                    <a:pt x="999" y="1359"/>
                  </a:cubicBezTo>
                  <a:cubicBezTo>
                    <a:pt x="801" y="1359"/>
                    <a:pt x="638" y="1197"/>
                    <a:pt x="638" y="999"/>
                  </a:cubicBezTo>
                  <a:cubicBezTo>
                    <a:pt x="638" y="799"/>
                    <a:pt x="801" y="637"/>
                    <a:pt x="999" y="637"/>
                  </a:cubicBezTo>
                  <a:close/>
                  <a:moveTo>
                    <a:pt x="999" y="0"/>
                  </a:moveTo>
                  <a:cubicBezTo>
                    <a:pt x="449" y="0"/>
                    <a:pt x="1" y="448"/>
                    <a:pt x="1" y="999"/>
                  </a:cubicBezTo>
                  <a:cubicBezTo>
                    <a:pt x="1" y="1548"/>
                    <a:pt x="449" y="1997"/>
                    <a:pt x="999" y="1997"/>
                  </a:cubicBezTo>
                  <a:cubicBezTo>
                    <a:pt x="1550" y="1997"/>
                    <a:pt x="1998" y="1548"/>
                    <a:pt x="1998" y="999"/>
                  </a:cubicBezTo>
                  <a:cubicBezTo>
                    <a:pt x="1996" y="448"/>
                    <a:pt x="1550"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6"/>
            <p:cNvSpPr/>
            <p:nvPr/>
          </p:nvSpPr>
          <p:spPr>
            <a:xfrm>
              <a:off x="7057973" y="3818652"/>
              <a:ext cx="49950" cy="49950"/>
            </a:xfrm>
            <a:custGeom>
              <a:avLst/>
              <a:gdLst/>
              <a:ahLst/>
              <a:cxnLst/>
              <a:rect l="l" t="t" r="r" b="b"/>
              <a:pathLst>
                <a:path w="1998" h="1998" extrusionOk="0">
                  <a:moveTo>
                    <a:pt x="999" y="637"/>
                  </a:moveTo>
                  <a:cubicBezTo>
                    <a:pt x="1197" y="637"/>
                    <a:pt x="1359" y="799"/>
                    <a:pt x="1359" y="999"/>
                  </a:cubicBezTo>
                  <a:cubicBezTo>
                    <a:pt x="1359" y="1197"/>
                    <a:pt x="1197" y="1359"/>
                    <a:pt x="999" y="1359"/>
                  </a:cubicBezTo>
                  <a:cubicBezTo>
                    <a:pt x="801" y="1359"/>
                    <a:pt x="637" y="1197"/>
                    <a:pt x="637" y="999"/>
                  </a:cubicBezTo>
                  <a:cubicBezTo>
                    <a:pt x="637" y="799"/>
                    <a:pt x="801" y="637"/>
                    <a:pt x="999" y="637"/>
                  </a:cubicBezTo>
                  <a:close/>
                  <a:moveTo>
                    <a:pt x="999" y="0"/>
                  </a:moveTo>
                  <a:cubicBezTo>
                    <a:pt x="448" y="0"/>
                    <a:pt x="0" y="448"/>
                    <a:pt x="0" y="999"/>
                  </a:cubicBezTo>
                  <a:cubicBezTo>
                    <a:pt x="0" y="1548"/>
                    <a:pt x="448" y="1997"/>
                    <a:pt x="999" y="1997"/>
                  </a:cubicBezTo>
                  <a:cubicBezTo>
                    <a:pt x="1548" y="1997"/>
                    <a:pt x="1997" y="1548"/>
                    <a:pt x="1997" y="999"/>
                  </a:cubicBezTo>
                  <a:cubicBezTo>
                    <a:pt x="1996" y="448"/>
                    <a:pt x="1548"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6"/>
            <p:cNvSpPr/>
            <p:nvPr/>
          </p:nvSpPr>
          <p:spPr>
            <a:xfrm>
              <a:off x="7159848" y="3818652"/>
              <a:ext cx="49950" cy="49950"/>
            </a:xfrm>
            <a:custGeom>
              <a:avLst/>
              <a:gdLst/>
              <a:ahLst/>
              <a:cxnLst/>
              <a:rect l="l" t="t" r="r" b="b"/>
              <a:pathLst>
                <a:path w="1998" h="1998" extrusionOk="0">
                  <a:moveTo>
                    <a:pt x="999" y="637"/>
                  </a:moveTo>
                  <a:cubicBezTo>
                    <a:pt x="1198" y="637"/>
                    <a:pt x="1359" y="799"/>
                    <a:pt x="1359" y="999"/>
                  </a:cubicBezTo>
                  <a:cubicBezTo>
                    <a:pt x="1359" y="1197"/>
                    <a:pt x="1198" y="1359"/>
                    <a:pt x="999" y="1359"/>
                  </a:cubicBezTo>
                  <a:cubicBezTo>
                    <a:pt x="800" y="1359"/>
                    <a:pt x="638" y="1197"/>
                    <a:pt x="638" y="999"/>
                  </a:cubicBezTo>
                  <a:cubicBezTo>
                    <a:pt x="638" y="799"/>
                    <a:pt x="800" y="637"/>
                    <a:pt x="999" y="637"/>
                  </a:cubicBezTo>
                  <a:close/>
                  <a:moveTo>
                    <a:pt x="999" y="0"/>
                  </a:moveTo>
                  <a:cubicBezTo>
                    <a:pt x="449" y="0"/>
                    <a:pt x="1" y="448"/>
                    <a:pt x="1" y="999"/>
                  </a:cubicBezTo>
                  <a:cubicBezTo>
                    <a:pt x="1" y="1548"/>
                    <a:pt x="449" y="1997"/>
                    <a:pt x="999" y="1997"/>
                  </a:cubicBezTo>
                  <a:cubicBezTo>
                    <a:pt x="1549" y="1997"/>
                    <a:pt x="1998" y="1548"/>
                    <a:pt x="1998" y="999"/>
                  </a:cubicBezTo>
                  <a:cubicBezTo>
                    <a:pt x="1995" y="448"/>
                    <a:pt x="1549"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6"/>
            <p:cNvSpPr/>
            <p:nvPr/>
          </p:nvSpPr>
          <p:spPr>
            <a:xfrm>
              <a:off x="6905148" y="3890427"/>
              <a:ext cx="49950" cy="49950"/>
            </a:xfrm>
            <a:custGeom>
              <a:avLst/>
              <a:gdLst/>
              <a:ahLst/>
              <a:cxnLst/>
              <a:rect l="l" t="t" r="r" b="b"/>
              <a:pathLst>
                <a:path w="1998" h="1998" extrusionOk="0">
                  <a:moveTo>
                    <a:pt x="999" y="639"/>
                  </a:moveTo>
                  <a:cubicBezTo>
                    <a:pt x="1197" y="639"/>
                    <a:pt x="1359" y="801"/>
                    <a:pt x="1359" y="999"/>
                  </a:cubicBezTo>
                  <a:cubicBezTo>
                    <a:pt x="1359" y="1199"/>
                    <a:pt x="1197" y="1361"/>
                    <a:pt x="999" y="1361"/>
                  </a:cubicBezTo>
                  <a:cubicBezTo>
                    <a:pt x="799" y="1361"/>
                    <a:pt x="637" y="1199"/>
                    <a:pt x="637" y="999"/>
                  </a:cubicBezTo>
                  <a:cubicBezTo>
                    <a:pt x="637" y="801"/>
                    <a:pt x="799" y="639"/>
                    <a:pt x="999" y="639"/>
                  </a:cubicBezTo>
                  <a:close/>
                  <a:moveTo>
                    <a:pt x="999" y="1"/>
                  </a:moveTo>
                  <a:cubicBezTo>
                    <a:pt x="448" y="1"/>
                    <a:pt x="0" y="448"/>
                    <a:pt x="0" y="999"/>
                  </a:cubicBezTo>
                  <a:cubicBezTo>
                    <a:pt x="0" y="1550"/>
                    <a:pt x="448" y="1998"/>
                    <a:pt x="999" y="1998"/>
                  </a:cubicBezTo>
                  <a:cubicBezTo>
                    <a:pt x="1548" y="1998"/>
                    <a:pt x="1997" y="1550"/>
                    <a:pt x="1997" y="999"/>
                  </a:cubicBezTo>
                  <a:cubicBezTo>
                    <a:pt x="1997" y="450"/>
                    <a:pt x="1548" y="1"/>
                    <a:pt x="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6"/>
            <p:cNvSpPr/>
            <p:nvPr/>
          </p:nvSpPr>
          <p:spPr>
            <a:xfrm>
              <a:off x="7006998" y="3890427"/>
              <a:ext cx="49950" cy="49950"/>
            </a:xfrm>
            <a:custGeom>
              <a:avLst/>
              <a:gdLst/>
              <a:ahLst/>
              <a:cxnLst/>
              <a:rect l="l" t="t" r="r" b="b"/>
              <a:pathLst>
                <a:path w="1998" h="1998" extrusionOk="0">
                  <a:moveTo>
                    <a:pt x="999" y="639"/>
                  </a:moveTo>
                  <a:cubicBezTo>
                    <a:pt x="1198" y="639"/>
                    <a:pt x="1360" y="801"/>
                    <a:pt x="1360" y="999"/>
                  </a:cubicBezTo>
                  <a:cubicBezTo>
                    <a:pt x="1360" y="1199"/>
                    <a:pt x="1198" y="1361"/>
                    <a:pt x="999" y="1361"/>
                  </a:cubicBezTo>
                  <a:cubicBezTo>
                    <a:pt x="800" y="1361"/>
                    <a:pt x="639" y="1199"/>
                    <a:pt x="639" y="999"/>
                  </a:cubicBezTo>
                  <a:cubicBezTo>
                    <a:pt x="639" y="801"/>
                    <a:pt x="800" y="639"/>
                    <a:pt x="999" y="639"/>
                  </a:cubicBezTo>
                  <a:close/>
                  <a:moveTo>
                    <a:pt x="999" y="1"/>
                  </a:moveTo>
                  <a:cubicBezTo>
                    <a:pt x="449" y="1"/>
                    <a:pt x="0" y="448"/>
                    <a:pt x="0" y="999"/>
                  </a:cubicBezTo>
                  <a:cubicBezTo>
                    <a:pt x="0" y="1550"/>
                    <a:pt x="449" y="1998"/>
                    <a:pt x="999" y="1998"/>
                  </a:cubicBezTo>
                  <a:cubicBezTo>
                    <a:pt x="1549" y="1998"/>
                    <a:pt x="1997" y="1550"/>
                    <a:pt x="1997" y="999"/>
                  </a:cubicBezTo>
                  <a:cubicBezTo>
                    <a:pt x="1997" y="450"/>
                    <a:pt x="1549" y="1"/>
                    <a:pt x="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6"/>
            <p:cNvSpPr/>
            <p:nvPr/>
          </p:nvSpPr>
          <p:spPr>
            <a:xfrm>
              <a:off x="7108873" y="3890427"/>
              <a:ext cx="49950" cy="49950"/>
            </a:xfrm>
            <a:custGeom>
              <a:avLst/>
              <a:gdLst/>
              <a:ahLst/>
              <a:cxnLst/>
              <a:rect l="l" t="t" r="r" b="b"/>
              <a:pathLst>
                <a:path w="1998" h="1998" extrusionOk="0">
                  <a:moveTo>
                    <a:pt x="999" y="639"/>
                  </a:moveTo>
                  <a:cubicBezTo>
                    <a:pt x="1197" y="639"/>
                    <a:pt x="1361" y="801"/>
                    <a:pt x="1361" y="999"/>
                  </a:cubicBezTo>
                  <a:cubicBezTo>
                    <a:pt x="1361" y="1199"/>
                    <a:pt x="1200" y="1361"/>
                    <a:pt x="999" y="1361"/>
                  </a:cubicBezTo>
                  <a:cubicBezTo>
                    <a:pt x="801" y="1361"/>
                    <a:pt x="638" y="1199"/>
                    <a:pt x="638" y="999"/>
                  </a:cubicBezTo>
                  <a:cubicBezTo>
                    <a:pt x="638" y="801"/>
                    <a:pt x="801" y="639"/>
                    <a:pt x="999" y="639"/>
                  </a:cubicBezTo>
                  <a:close/>
                  <a:moveTo>
                    <a:pt x="999" y="1"/>
                  </a:moveTo>
                  <a:cubicBezTo>
                    <a:pt x="448" y="1"/>
                    <a:pt x="1" y="448"/>
                    <a:pt x="1" y="999"/>
                  </a:cubicBezTo>
                  <a:cubicBezTo>
                    <a:pt x="1" y="1550"/>
                    <a:pt x="448" y="1998"/>
                    <a:pt x="999" y="1998"/>
                  </a:cubicBezTo>
                  <a:cubicBezTo>
                    <a:pt x="1550" y="1998"/>
                    <a:pt x="1998" y="1550"/>
                    <a:pt x="1998" y="999"/>
                  </a:cubicBezTo>
                  <a:cubicBezTo>
                    <a:pt x="1998" y="450"/>
                    <a:pt x="1550" y="1"/>
                    <a:pt x="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6"/>
            <p:cNvSpPr/>
            <p:nvPr/>
          </p:nvSpPr>
          <p:spPr>
            <a:xfrm>
              <a:off x="7210773" y="3890427"/>
              <a:ext cx="49950" cy="49950"/>
            </a:xfrm>
            <a:custGeom>
              <a:avLst/>
              <a:gdLst/>
              <a:ahLst/>
              <a:cxnLst/>
              <a:rect l="l" t="t" r="r" b="b"/>
              <a:pathLst>
                <a:path w="1998" h="1998" extrusionOk="0">
                  <a:moveTo>
                    <a:pt x="999" y="639"/>
                  </a:moveTo>
                  <a:cubicBezTo>
                    <a:pt x="1197" y="639"/>
                    <a:pt x="1360" y="801"/>
                    <a:pt x="1360" y="999"/>
                  </a:cubicBezTo>
                  <a:cubicBezTo>
                    <a:pt x="1360" y="1199"/>
                    <a:pt x="1198" y="1361"/>
                    <a:pt x="999" y="1361"/>
                  </a:cubicBezTo>
                  <a:cubicBezTo>
                    <a:pt x="801" y="1361"/>
                    <a:pt x="637" y="1199"/>
                    <a:pt x="637" y="999"/>
                  </a:cubicBezTo>
                  <a:cubicBezTo>
                    <a:pt x="637" y="801"/>
                    <a:pt x="801" y="639"/>
                    <a:pt x="999" y="639"/>
                  </a:cubicBezTo>
                  <a:close/>
                  <a:moveTo>
                    <a:pt x="999" y="1"/>
                  </a:moveTo>
                  <a:cubicBezTo>
                    <a:pt x="448" y="1"/>
                    <a:pt x="0" y="448"/>
                    <a:pt x="0" y="999"/>
                  </a:cubicBezTo>
                  <a:cubicBezTo>
                    <a:pt x="0" y="1550"/>
                    <a:pt x="448" y="1998"/>
                    <a:pt x="999" y="1998"/>
                  </a:cubicBezTo>
                  <a:cubicBezTo>
                    <a:pt x="1549" y="1998"/>
                    <a:pt x="1997" y="1550"/>
                    <a:pt x="1997" y="999"/>
                  </a:cubicBezTo>
                  <a:cubicBezTo>
                    <a:pt x="1997" y="450"/>
                    <a:pt x="1549" y="1"/>
                    <a:pt x="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46"/>
          <p:cNvGrpSpPr/>
          <p:nvPr/>
        </p:nvGrpSpPr>
        <p:grpSpPr>
          <a:xfrm>
            <a:off x="3438620" y="2797580"/>
            <a:ext cx="358280" cy="395354"/>
            <a:chOff x="4140172" y="3442404"/>
            <a:chExt cx="491400" cy="542250"/>
          </a:xfrm>
        </p:grpSpPr>
        <p:sp>
          <p:nvSpPr>
            <p:cNvPr id="802" name="Google Shape;802;p46"/>
            <p:cNvSpPr/>
            <p:nvPr/>
          </p:nvSpPr>
          <p:spPr>
            <a:xfrm>
              <a:off x="4140172" y="3442404"/>
              <a:ext cx="491400" cy="542250"/>
            </a:xfrm>
            <a:custGeom>
              <a:avLst/>
              <a:gdLst/>
              <a:ahLst/>
              <a:cxnLst/>
              <a:rect l="l" t="t" r="r" b="b"/>
              <a:pathLst>
                <a:path w="19656" h="21690" extrusionOk="0">
                  <a:moveTo>
                    <a:pt x="9826" y="632"/>
                  </a:moveTo>
                  <a:cubicBezTo>
                    <a:pt x="10079" y="632"/>
                    <a:pt x="10332" y="723"/>
                    <a:pt x="10530" y="905"/>
                  </a:cubicBezTo>
                  <a:lnTo>
                    <a:pt x="12360" y="2711"/>
                  </a:lnTo>
                  <a:lnTo>
                    <a:pt x="7291" y="2711"/>
                  </a:lnTo>
                  <a:lnTo>
                    <a:pt x="9121" y="905"/>
                  </a:lnTo>
                  <a:cubicBezTo>
                    <a:pt x="9319" y="723"/>
                    <a:pt x="9572" y="632"/>
                    <a:pt x="9826" y="632"/>
                  </a:cubicBezTo>
                  <a:close/>
                  <a:moveTo>
                    <a:pt x="16980" y="3347"/>
                  </a:moveTo>
                  <a:lnTo>
                    <a:pt x="16980" y="4748"/>
                  </a:lnTo>
                  <a:lnTo>
                    <a:pt x="2674" y="4748"/>
                  </a:lnTo>
                  <a:lnTo>
                    <a:pt x="2674" y="3347"/>
                  </a:lnTo>
                  <a:close/>
                  <a:moveTo>
                    <a:pt x="2035" y="7893"/>
                  </a:moveTo>
                  <a:lnTo>
                    <a:pt x="2035" y="8823"/>
                  </a:lnTo>
                  <a:lnTo>
                    <a:pt x="1093" y="8823"/>
                  </a:lnTo>
                  <a:lnTo>
                    <a:pt x="2035" y="7893"/>
                  </a:lnTo>
                  <a:close/>
                  <a:moveTo>
                    <a:pt x="17616" y="7893"/>
                  </a:moveTo>
                  <a:lnTo>
                    <a:pt x="18560" y="8823"/>
                  </a:lnTo>
                  <a:lnTo>
                    <a:pt x="17616" y="8823"/>
                  </a:lnTo>
                  <a:lnTo>
                    <a:pt x="17616" y="7893"/>
                  </a:lnTo>
                  <a:close/>
                  <a:moveTo>
                    <a:pt x="16980" y="5384"/>
                  </a:moveTo>
                  <a:lnTo>
                    <a:pt x="16980" y="6787"/>
                  </a:lnTo>
                  <a:lnTo>
                    <a:pt x="15262" y="6787"/>
                  </a:lnTo>
                  <a:cubicBezTo>
                    <a:pt x="15086" y="6787"/>
                    <a:pt x="14944" y="6929"/>
                    <a:pt x="14944" y="7105"/>
                  </a:cubicBezTo>
                  <a:cubicBezTo>
                    <a:pt x="14944" y="7280"/>
                    <a:pt x="15086" y="7422"/>
                    <a:pt x="15262" y="7422"/>
                  </a:cubicBezTo>
                  <a:lnTo>
                    <a:pt x="16980" y="7422"/>
                  </a:lnTo>
                  <a:lnTo>
                    <a:pt x="16980" y="8823"/>
                  </a:lnTo>
                  <a:lnTo>
                    <a:pt x="12545" y="8823"/>
                  </a:lnTo>
                  <a:cubicBezTo>
                    <a:pt x="12368" y="8823"/>
                    <a:pt x="12227" y="8965"/>
                    <a:pt x="12227" y="9141"/>
                  </a:cubicBezTo>
                  <a:cubicBezTo>
                    <a:pt x="12227" y="10463"/>
                    <a:pt x="11150" y="11539"/>
                    <a:pt x="9829" y="11539"/>
                  </a:cubicBezTo>
                  <a:cubicBezTo>
                    <a:pt x="8507" y="11539"/>
                    <a:pt x="7432" y="10463"/>
                    <a:pt x="7432" y="9141"/>
                  </a:cubicBezTo>
                  <a:cubicBezTo>
                    <a:pt x="7432" y="8965"/>
                    <a:pt x="7289" y="8823"/>
                    <a:pt x="7114" y="8823"/>
                  </a:cubicBezTo>
                  <a:lnTo>
                    <a:pt x="2674" y="8823"/>
                  </a:lnTo>
                  <a:lnTo>
                    <a:pt x="2674" y="7422"/>
                  </a:lnTo>
                  <a:lnTo>
                    <a:pt x="13775" y="7422"/>
                  </a:lnTo>
                  <a:cubicBezTo>
                    <a:pt x="13952" y="7422"/>
                    <a:pt x="14093" y="7280"/>
                    <a:pt x="14093" y="7105"/>
                  </a:cubicBezTo>
                  <a:cubicBezTo>
                    <a:pt x="14093" y="6929"/>
                    <a:pt x="13952" y="6787"/>
                    <a:pt x="13775" y="6787"/>
                  </a:cubicBezTo>
                  <a:lnTo>
                    <a:pt x="2674" y="6787"/>
                  </a:lnTo>
                  <a:lnTo>
                    <a:pt x="2674" y="5384"/>
                  </a:lnTo>
                  <a:close/>
                  <a:moveTo>
                    <a:pt x="19017" y="9460"/>
                  </a:moveTo>
                  <a:lnTo>
                    <a:pt x="19017" y="21051"/>
                  </a:lnTo>
                  <a:lnTo>
                    <a:pt x="636" y="21051"/>
                  </a:lnTo>
                  <a:lnTo>
                    <a:pt x="636" y="9460"/>
                  </a:lnTo>
                  <a:lnTo>
                    <a:pt x="6808" y="9460"/>
                  </a:lnTo>
                  <a:cubicBezTo>
                    <a:pt x="6967" y="10985"/>
                    <a:pt x="8261" y="12179"/>
                    <a:pt x="9826" y="12179"/>
                  </a:cubicBezTo>
                  <a:cubicBezTo>
                    <a:pt x="11392" y="12179"/>
                    <a:pt x="12686" y="10986"/>
                    <a:pt x="12844" y="9460"/>
                  </a:cubicBezTo>
                  <a:close/>
                  <a:moveTo>
                    <a:pt x="9826" y="0"/>
                  </a:moveTo>
                  <a:cubicBezTo>
                    <a:pt x="9416" y="0"/>
                    <a:pt x="9005" y="149"/>
                    <a:pt x="8684" y="445"/>
                  </a:cubicBezTo>
                  <a:cubicBezTo>
                    <a:pt x="8683" y="448"/>
                    <a:pt x="8681" y="450"/>
                    <a:pt x="8677" y="451"/>
                  </a:cubicBezTo>
                  <a:lnTo>
                    <a:pt x="6397" y="2699"/>
                  </a:lnTo>
                  <a:cubicBezTo>
                    <a:pt x="6392" y="2704"/>
                    <a:pt x="6389" y="2710"/>
                    <a:pt x="6383" y="2713"/>
                  </a:cubicBezTo>
                  <a:lnTo>
                    <a:pt x="2356" y="2713"/>
                  </a:lnTo>
                  <a:cubicBezTo>
                    <a:pt x="2179" y="2713"/>
                    <a:pt x="2038" y="2855"/>
                    <a:pt x="2038" y="3031"/>
                  </a:cubicBezTo>
                  <a:lnTo>
                    <a:pt x="2038" y="7008"/>
                  </a:lnTo>
                  <a:cubicBezTo>
                    <a:pt x="2025" y="7017"/>
                    <a:pt x="96" y="8917"/>
                    <a:pt x="96" y="8917"/>
                  </a:cubicBezTo>
                  <a:cubicBezTo>
                    <a:pt x="35" y="8977"/>
                    <a:pt x="1" y="9059"/>
                    <a:pt x="1" y="9144"/>
                  </a:cubicBezTo>
                  <a:lnTo>
                    <a:pt x="1" y="21372"/>
                  </a:lnTo>
                  <a:cubicBezTo>
                    <a:pt x="1" y="21547"/>
                    <a:pt x="143" y="21690"/>
                    <a:pt x="318" y="21690"/>
                  </a:cubicBezTo>
                  <a:lnTo>
                    <a:pt x="19337" y="21690"/>
                  </a:lnTo>
                  <a:cubicBezTo>
                    <a:pt x="19513" y="21690"/>
                    <a:pt x="19655" y="21547"/>
                    <a:pt x="19655" y="21372"/>
                  </a:cubicBezTo>
                  <a:cubicBezTo>
                    <a:pt x="19655" y="21369"/>
                    <a:pt x="19655" y="9120"/>
                    <a:pt x="19652" y="9111"/>
                  </a:cubicBezTo>
                  <a:cubicBezTo>
                    <a:pt x="19645" y="9036"/>
                    <a:pt x="19611" y="8968"/>
                    <a:pt x="19560" y="8915"/>
                  </a:cubicBezTo>
                  <a:cubicBezTo>
                    <a:pt x="19560" y="8915"/>
                    <a:pt x="17626" y="7011"/>
                    <a:pt x="17617" y="7003"/>
                  </a:cubicBezTo>
                  <a:lnTo>
                    <a:pt x="17617" y="3031"/>
                  </a:lnTo>
                  <a:cubicBezTo>
                    <a:pt x="17617" y="2855"/>
                    <a:pt x="17475" y="2713"/>
                    <a:pt x="17300" y="2713"/>
                  </a:cubicBezTo>
                  <a:lnTo>
                    <a:pt x="13268" y="2713"/>
                  </a:lnTo>
                  <a:cubicBezTo>
                    <a:pt x="13265" y="2710"/>
                    <a:pt x="13260" y="2704"/>
                    <a:pt x="13254" y="2699"/>
                  </a:cubicBezTo>
                  <a:lnTo>
                    <a:pt x="10975" y="451"/>
                  </a:lnTo>
                  <a:cubicBezTo>
                    <a:pt x="10973" y="450"/>
                    <a:pt x="10970" y="448"/>
                    <a:pt x="10967" y="445"/>
                  </a:cubicBezTo>
                  <a:cubicBezTo>
                    <a:pt x="10647" y="149"/>
                    <a:pt x="10237" y="0"/>
                    <a:pt x="9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03" name="Google Shape;803;p46"/>
            <p:cNvSpPr/>
            <p:nvPr/>
          </p:nvSpPr>
          <p:spPr>
            <a:xfrm>
              <a:off x="4174147" y="3688879"/>
              <a:ext cx="15900" cy="28875"/>
            </a:xfrm>
            <a:custGeom>
              <a:avLst/>
              <a:gdLst/>
              <a:ahLst/>
              <a:cxnLst/>
              <a:rect l="l" t="t" r="r" b="b"/>
              <a:pathLst>
                <a:path w="636" h="1155" extrusionOk="0">
                  <a:moveTo>
                    <a:pt x="318" y="0"/>
                  </a:moveTo>
                  <a:cubicBezTo>
                    <a:pt x="142" y="0"/>
                    <a:pt x="0" y="143"/>
                    <a:pt x="0" y="318"/>
                  </a:cubicBezTo>
                  <a:lnTo>
                    <a:pt x="0" y="837"/>
                  </a:lnTo>
                  <a:cubicBezTo>
                    <a:pt x="0" y="1012"/>
                    <a:pt x="142" y="1155"/>
                    <a:pt x="318" y="1155"/>
                  </a:cubicBezTo>
                  <a:cubicBezTo>
                    <a:pt x="493" y="1155"/>
                    <a:pt x="636" y="1012"/>
                    <a:pt x="636" y="837"/>
                  </a:cubicBezTo>
                  <a:lnTo>
                    <a:pt x="636" y="318"/>
                  </a:lnTo>
                  <a:cubicBezTo>
                    <a:pt x="636" y="143"/>
                    <a:pt x="493" y="0"/>
                    <a:pt x="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04" name="Google Shape;804;p46"/>
            <p:cNvSpPr/>
            <p:nvPr/>
          </p:nvSpPr>
          <p:spPr>
            <a:xfrm>
              <a:off x="4174147" y="3727754"/>
              <a:ext cx="15900" cy="28850"/>
            </a:xfrm>
            <a:custGeom>
              <a:avLst/>
              <a:gdLst/>
              <a:ahLst/>
              <a:cxnLst/>
              <a:rect l="l" t="t" r="r" b="b"/>
              <a:pathLst>
                <a:path w="636" h="1154" extrusionOk="0">
                  <a:moveTo>
                    <a:pt x="318" y="1"/>
                  </a:moveTo>
                  <a:cubicBezTo>
                    <a:pt x="142" y="1"/>
                    <a:pt x="0" y="141"/>
                    <a:pt x="0" y="318"/>
                  </a:cubicBezTo>
                  <a:lnTo>
                    <a:pt x="0" y="836"/>
                  </a:lnTo>
                  <a:cubicBezTo>
                    <a:pt x="0" y="1011"/>
                    <a:pt x="142" y="1153"/>
                    <a:pt x="318" y="1153"/>
                  </a:cubicBezTo>
                  <a:cubicBezTo>
                    <a:pt x="493" y="1153"/>
                    <a:pt x="636" y="1011"/>
                    <a:pt x="636" y="836"/>
                  </a:cubicBezTo>
                  <a:lnTo>
                    <a:pt x="636" y="318"/>
                  </a:lnTo>
                  <a:cubicBezTo>
                    <a:pt x="636" y="141"/>
                    <a:pt x="493"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05" name="Google Shape;805;p46"/>
            <p:cNvSpPr/>
            <p:nvPr/>
          </p:nvSpPr>
          <p:spPr>
            <a:xfrm>
              <a:off x="4174147" y="3766554"/>
              <a:ext cx="15900" cy="28850"/>
            </a:xfrm>
            <a:custGeom>
              <a:avLst/>
              <a:gdLst/>
              <a:ahLst/>
              <a:cxnLst/>
              <a:rect l="l" t="t" r="r" b="b"/>
              <a:pathLst>
                <a:path w="636" h="1154" extrusionOk="0">
                  <a:moveTo>
                    <a:pt x="318" y="1"/>
                  </a:moveTo>
                  <a:cubicBezTo>
                    <a:pt x="142" y="1"/>
                    <a:pt x="0" y="143"/>
                    <a:pt x="0" y="318"/>
                  </a:cubicBezTo>
                  <a:lnTo>
                    <a:pt x="0" y="836"/>
                  </a:lnTo>
                  <a:cubicBezTo>
                    <a:pt x="0" y="1013"/>
                    <a:pt x="142" y="1153"/>
                    <a:pt x="318" y="1153"/>
                  </a:cubicBezTo>
                  <a:cubicBezTo>
                    <a:pt x="493" y="1153"/>
                    <a:pt x="636" y="1013"/>
                    <a:pt x="636" y="836"/>
                  </a:cubicBezTo>
                  <a:lnTo>
                    <a:pt x="636" y="318"/>
                  </a:lnTo>
                  <a:cubicBezTo>
                    <a:pt x="636" y="144"/>
                    <a:pt x="493"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06" name="Google Shape;806;p46"/>
            <p:cNvSpPr/>
            <p:nvPr/>
          </p:nvSpPr>
          <p:spPr>
            <a:xfrm>
              <a:off x="4174147" y="3844279"/>
              <a:ext cx="15900" cy="28850"/>
            </a:xfrm>
            <a:custGeom>
              <a:avLst/>
              <a:gdLst/>
              <a:ahLst/>
              <a:cxnLst/>
              <a:rect l="l" t="t" r="r" b="b"/>
              <a:pathLst>
                <a:path w="636" h="1154" extrusionOk="0">
                  <a:moveTo>
                    <a:pt x="318" y="1"/>
                  </a:moveTo>
                  <a:cubicBezTo>
                    <a:pt x="142" y="1"/>
                    <a:pt x="0" y="143"/>
                    <a:pt x="0" y="318"/>
                  </a:cubicBezTo>
                  <a:lnTo>
                    <a:pt x="0" y="836"/>
                  </a:lnTo>
                  <a:cubicBezTo>
                    <a:pt x="0" y="1013"/>
                    <a:pt x="142" y="1153"/>
                    <a:pt x="318" y="1153"/>
                  </a:cubicBezTo>
                  <a:cubicBezTo>
                    <a:pt x="493" y="1153"/>
                    <a:pt x="636" y="1013"/>
                    <a:pt x="636" y="836"/>
                  </a:cubicBezTo>
                  <a:lnTo>
                    <a:pt x="636" y="318"/>
                  </a:lnTo>
                  <a:cubicBezTo>
                    <a:pt x="636" y="143"/>
                    <a:pt x="493"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07" name="Google Shape;807;p46"/>
            <p:cNvSpPr/>
            <p:nvPr/>
          </p:nvSpPr>
          <p:spPr>
            <a:xfrm>
              <a:off x="4174147" y="3883079"/>
              <a:ext cx="15900" cy="28875"/>
            </a:xfrm>
            <a:custGeom>
              <a:avLst/>
              <a:gdLst/>
              <a:ahLst/>
              <a:cxnLst/>
              <a:rect l="l" t="t" r="r" b="b"/>
              <a:pathLst>
                <a:path w="636" h="1155" extrusionOk="0">
                  <a:moveTo>
                    <a:pt x="318" y="1"/>
                  </a:moveTo>
                  <a:cubicBezTo>
                    <a:pt x="142" y="1"/>
                    <a:pt x="0" y="143"/>
                    <a:pt x="0" y="318"/>
                  </a:cubicBezTo>
                  <a:lnTo>
                    <a:pt x="0" y="837"/>
                  </a:lnTo>
                  <a:cubicBezTo>
                    <a:pt x="0" y="1013"/>
                    <a:pt x="142" y="1155"/>
                    <a:pt x="318" y="1155"/>
                  </a:cubicBezTo>
                  <a:cubicBezTo>
                    <a:pt x="493" y="1155"/>
                    <a:pt x="636" y="1013"/>
                    <a:pt x="636" y="837"/>
                  </a:cubicBezTo>
                  <a:lnTo>
                    <a:pt x="636" y="318"/>
                  </a:lnTo>
                  <a:cubicBezTo>
                    <a:pt x="636" y="144"/>
                    <a:pt x="493"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08" name="Google Shape;808;p46"/>
            <p:cNvSpPr/>
            <p:nvPr/>
          </p:nvSpPr>
          <p:spPr>
            <a:xfrm>
              <a:off x="4174147" y="3805404"/>
              <a:ext cx="15900" cy="28875"/>
            </a:xfrm>
            <a:custGeom>
              <a:avLst/>
              <a:gdLst/>
              <a:ahLst/>
              <a:cxnLst/>
              <a:rect l="l" t="t" r="r" b="b"/>
              <a:pathLst>
                <a:path w="636" h="1155" extrusionOk="0">
                  <a:moveTo>
                    <a:pt x="318" y="0"/>
                  </a:moveTo>
                  <a:cubicBezTo>
                    <a:pt x="142" y="0"/>
                    <a:pt x="0" y="143"/>
                    <a:pt x="0" y="318"/>
                  </a:cubicBezTo>
                  <a:lnTo>
                    <a:pt x="0" y="837"/>
                  </a:lnTo>
                  <a:cubicBezTo>
                    <a:pt x="0" y="1012"/>
                    <a:pt x="142" y="1155"/>
                    <a:pt x="318" y="1155"/>
                  </a:cubicBezTo>
                  <a:cubicBezTo>
                    <a:pt x="493" y="1155"/>
                    <a:pt x="636" y="1012"/>
                    <a:pt x="636" y="837"/>
                  </a:cubicBezTo>
                  <a:lnTo>
                    <a:pt x="636" y="318"/>
                  </a:lnTo>
                  <a:cubicBezTo>
                    <a:pt x="636" y="143"/>
                    <a:pt x="493" y="0"/>
                    <a:pt x="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09" name="Google Shape;809;p46"/>
            <p:cNvSpPr/>
            <p:nvPr/>
          </p:nvSpPr>
          <p:spPr>
            <a:xfrm>
              <a:off x="4174147" y="3919804"/>
              <a:ext cx="15900" cy="30775"/>
            </a:xfrm>
            <a:custGeom>
              <a:avLst/>
              <a:gdLst/>
              <a:ahLst/>
              <a:cxnLst/>
              <a:rect l="l" t="t" r="r" b="b"/>
              <a:pathLst>
                <a:path w="636" h="1231" extrusionOk="0">
                  <a:moveTo>
                    <a:pt x="318" y="1"/>
                  </a:moveTo>
                  <a:cubicBezTo>
                    <a:pt x="142" y="1"/>
                    <a:pt x="0" y="143"/>
                    <a:pt x="0" y="318"/>
                  </a:cubicBezTo>
                  <a:lnTo>
                    <a:pt x="0" y="913"/>
                  </a:lnTo>
                  <a:cubicBezTo>
                    <a:pt x="0" y="1088"/>
                    <a:pt x="142" y="1231"/>
                    <a:pt x="318" y="1231"/>
                  </a:cubicBezTo>
                  <a:cubicBezTo>
                    <a:pt x="493" y="1231"/>
                    <a:pt x="636" y="1088"/>
                    <a:pt x="636" y="913"/>
                  </a:cubicBezTo>
                  <a:lnTo>
                    <a:pt x="636" y="318"/>
                  </a:lnTo>
                  <a:cubicBezTo>
                    <a:pt x="636" y="143"/>
                    <a:pt x="493"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10" name="Google Shape;810;p46"/>
            <p:cNvSpPr/>
            <p:nvPr/>
          </p:nvSpPr>
          <p:spPr>
            <a:xfrm>
              <a:off x="4538322" y="3934679"/>
              <a:ext cx="28225" cy="15900"/>
            </a:xfrm>
            <a:custGeom>
              <a:avLst/>
              <a:gdLst/>
              <a:ahLst/>
              <a:cxnLst/>
              <a:rect l="l" t="t" r="r" b="b"/>
              <a:pathLst>
                <a:path w="1129" h="636" extrusionOk="0">
                  <a:moveTo>
                    <a:pt x="318" y="0"/>
                  </a:moveTo>
                  <a:cubicBezTo>
                    <a:pt x="141" y="0"/>
                    <a:pt x="0" y="141"/>
                    <a:pt x="0" y="318"/>
                  </a:cubicBezTo>
                  <a:cubicBezTo>
                    <a:pt x="0" y="493"/>
                    <a:pt x="141" y="636"/>
                    <a:pt x="318" y="636"/>
                  </a:cubicBezTo>
                  <a:lnTo>
                    <a:pt x="811" y="636"/>
                  </a:lnTo>
                  <a:cubicBezTo>
                    <a:pt x="986" y="636"/>
                    <a:pt x="1129" y="493"/>
                    <a:pt x="1129" y="318"/>
                  </a:cubicBezTo>
                  <a:cubicBezTo>
                    <a:pt x="1129" y="144"/>
                    <a:pt x="986" y="0"/>
                    <a:pt x="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11" name="Google Shape;811;p46"/>
            <p:cNvSpPr/>
            <p:nvPr/>
          </p:nvSpPr>
          <p:spPr>
            <a:xfrm>
              <a:off x="4427222" y="3934679"/>
              <a:ext cx="28275" cy="15900"/>
            </a:xfrm>
            <a:custGeom>
              <a:avLst/>
              <a:gdLst/>
              <a:ahLst/>
              <a:cxnLst/>
              <a:rect l="l" t="t" r="r" b="b"/>
              <a:pathLst>
                <a:path w="1131" h="636" extrusionOk="0">
                  <a:moveTo>
                    <a:pt x="319" y="0"/>
                  </a:moveTo>
                  <a:cubicBezTo>
                    <a:pt x="143" y="0"/>
                    <a:pt x="1" y="141"/>
                    <a:pt x="1" y="318"/>
                  </a:cubicBezTo>
                  <a:cubicBezTo>
                    <a:pt x="1" y="493"/>
                    <a:pt x="143" y="636"/>
                    <a:pt x="319" y="636"/>
                  </a:cubicBezTo>
                  <a:lnTo>
                    <a:pt x="813" y="636"/>
                  </a:lnTo>
                  <a:cubicBezTo>
                    <a:pt x="989" y="636"/>
                    <a:pt x="1131" y="493"/>
                    <a:pt x="1131" y="318"/>
                  </a:cubicBezTo>
                  <a:cubicBezTo>
                    <a:pt x="1131" y="144"/>
                    <a:pt x="989" y="0"/>
                    <a:pt x="8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12" name="Google Shape;812;p46"/>
            <p:cNvSpPr/>
            <p:nvPr/>
          </p:nvSpPr>
          <p:spPr>
            <a:xfrm>
              <a:off x="4464247" y="3934679"/>
              <a:ext cx="28250" cy="15900"/>
            </a:xfrm>
            <a:custGeom>
              <a:avLst/>
              <a:gdLst/>
              <a:ahLst/>
              <a:cxnLst/>
              <a:rect l="l" t="t" r="r" b="b"/>
              <a:pathLst>
                <a:path w="1130" h="636" extrusionOk="0">
                  <a:moveTo>
                    <a:pt x="319" y="0"/>
                  </a:moveTo>
                  <a:cubicBezTo>
                    <a:pt x="143" y="0"/>
                    <a:pt x="1" y="141"/>
                    <a:pt x="1" y="318"/>
                  </a:cubicBezTo>
                  <a:cubicBezTo>
                    <a:pt x="1" y="493"/>
                    <a:pt x="143" y="636"/>
                    <a:pt x="319" y="636"/>
                  </a:cubicBezTo>
                  <a:lnTo>
                    <a:pt x="812" y="636"/>
                  </a:lnTo>
                  <a:cubicBezTo>
                    <a:pt x="989" y="636"/>
                    <a:pt x="1130" y="493"/>
                    <a:pt x="1130" y="318"/>
                  </a:cubicBezTo>
                  <a:cubicBezTo>
                    <a:pt x="1130" y="144"/>
                    <a:pt x="989" y="0"/>
                    <a:pt x="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13" name="Google Shape;813;p46"/>
            <p:cNvSpPr/>
            <p:nvPr/>
          </p:nvSpPr>
          <p:spPr>
            <a:xfrm>
              <a:off x="4205147" y="3934679"/>
              <a:ext cx="28275" cy="15900"/>
            </a:xfrm>
            <a:custGeom>
              <a:avLst/>
              <a:gdLst/>
              <a:ahLst/>
              <a:cxnLst/>
              <a:rect l="l" t="t" r="r" b="b"/>
              <a:pathLst>
                <a:path w="1131" h="636" extrusionOk="0">
                  <a:moveTo>
                    <a:pt x="318" y="0"/>
                  </a:moveTo>
                  <a:cubicBezTo>
                    <a:pt x="143" y="0"/>
                    <a:pt x="1" y="141"/>
                    <a:pt x="1" y="318"/>
                  </a:cubicBezTo>
                  <a:cubicBezTo>
                    <a:pt x="1" y="493"/>
                    <a:pt x="143" y="636"/>
                    <a:pt x="318" y="636"/>
                  </a:cubicBezTo>
                  <a:lnTo>
                    <a:pt x="812" y="636"/>
                  </a:lnTo>
                  <a:cubicBezTo>
                    <a:pt x="987" y="636"/>
                    <a:pt x="1129" y="493"/>
                    <a:pt x="1129" y="318"/>
                  </a:cubicBezTo>
                  <a:cubicBezTo>
                    <a:pt x="1131" y="144"/>
                    <a:pt x="987" y="0"/>
                    <a:pt x="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14" name="Google Shape;814;p46"/>
            <p:cNvSpPr/>
            <p:nvPr/>
          </p:nvSpPr>
          <p:spPr>
            <a:xfrm>
              <a:off x="4501272" y="3934679"/>
              <a:ext cx="28250" cy="15900"/>
            </a:xfrm>
            <a:custGeom>
              <a:avLst/>
              <a:gdLst/>
              <a:ahLst/>
              <a:cxnLst/>
              <a:rect l="l" t="t" r="r" b="b"/>
              <a:pathLst>
                <a:path w="1130" h="636" extrusionOk="0">
                  <a:moveTo>
                    <a:pt x="319" y="0"/>
                  </a:moveTo>
                  <a:cubicBezTo>
                    <a:pt x="143" y="0"/>
                    <a:pt x="1" y="141"/>
                    <a:pt x="1" y="318"/>
                  </a:cubicBezTo>
                  <a:cubicBezTo>
                    <a:pt x="1" y="493"/>
                    <a:pt x="143" y="636"/>
                    <a:pt x="319" y="636"/>
                  </a:cubicBezTo>
                  <a:lnTo>
                    <a:pt x="812" y="636"/>
                  </a:lnTo>
                  <a:cubicBezTo>
                    <a:pt x="987" y="636"/>
                    <a:pt x="1130" y="493"/>
                    <a:pt x="1130" y="318"/>
                  </a:cubicBezTo>
                  <a:cubicBezTo>
                    <a:pt x="1130" y="144"/>
                    <a:pt x="987" y="0"/>
                    <a:pt x="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15" name="Google Shape;815;p46"/>
            <p:cNvSpPr/>
            <p:nvPr/>
          </p:nvSpPr>
          <p:spPr>
            <a:xfrm>
              <a:off x="4316197" y="3934679"/>
              <a:ext cx="28225" cy="15900"/>
            </a:xfrm>
            <a:custGeom>
              <a:avLst/>
              <a:gdLst/>
              <a:ahLst/>
              <a:cxnLst/>
              <a:rect l="l" t="t" r="r" b="b"/>
              <a:pathLst>
                <a:path w="1129" h="636" extrusionOk="0">
                  <a:moveTo>
                    <a:pt x="318" y="0"/>
                  </a:moveTo>
                  <a:cubicBezTo>
                    <a:pt x="142" y="0"/>
                    <a:pt x="0" y="141"/>
                    <a:pt x="0" y="318"/>
                  </a:cubicBezTo>
                  <a:cubicBezTo>
                    <a:pt x="0" y="493"/>
                    <a:pt x="142" y="636"/>
                    <a:pt x="318" y="636"/>
                  </a:cubicBezTo>
                  <a:lnTo>
                    <a:pt x="811" y="636"/>
                  </a:lnTo>
                  <a:cubicBezTo>
                    <a:pt x="987" y="636"/>
                    <a:pt x="1129" y="493"/>
                    <a:pt x="1129" y="318"/>
                  </a:cubicBezTo>
                  <a:cubicBezTo>
                    <a:pt x="1129" y="144"/>
                    <a:pt x="988" y="0"/>
                    <a:pt x="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16" name="Google Shape;816;p46"/>
            <p:cNvSpPr/>
            <p:nvPr/>
          </p:nvSpPr>
          <p:spPr>
            <a:xfrm>
              <a:off x="4279172" y="3934679"/>
              <a:ext cx="28225" cy="15900"/>
            </a:xfrm>
            <a:custGeom>
              <a:avLst/>
              <a:gdLst/>
              <a:ahLst/>
              <a:cxnLst/>
              <a:rect l="l" t="t" r="r" b="b"/>
              <a:pathLst>
                <a:path w="1129" h="636" extrusionOk="0">
                  <a:moveTo>
                    <a:pt x="318" y="0"/>
                  </a:moveTo>
                  <a:cubicBezTo>
                    <a:pt x="142" y="0"/>
                    <a:pt x="0" y="141"/>
                    <a:pt x="0" y="318"/>
                  </a:cubicBezTo>
                  <a:cubicBezTo>
                    <a:pt x="0" y="493"/>
                    <a:pt x="142" y="636"/>
                    <a:pt x="318" y="636"/>
                  </a:cubicBezTo>
                  <a:lnTo>
                    <a:pt x="813" y="636"/>
                  </a:lnTo>
                  <a:cubicBezTo>
                    <a:pt x="988" y="636"/>
                    <a:pt x="1129" y="493"/>
                    <a:pt x="1129" y="318"/>
                  </a:cubicBezTo>
                  <a:cubicBezTo>
                    <a:pt x="1129" y="144"/>
                    <a:pt x="988" y="0"/>
                    <a:pt x="8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17" name="Google Shape;817;p46"/>
            <p:cNvSpPr/>
            <p:nvPr/>
          </p:nvSpPr>
          <p:spPr>
            <a:xfrm>
              <a:off x="4242172" y="3934679"/>
              <a:ext cx="28250" cy="15900"/>
            </a:xfrm>
            <a:custGeom>
              <a:avLst/>
              <a:gdLst/>
              <a:ahLst/>
              <a:cxnLst/>
              <a:rect l="l" t="t" r="r" b="b"/>
              <a:pathLst>
                <a:path w="1130" h="636" extrusionOk="0">
                  <a:moveTo>
                    <a:pt x="318" y="0"/>
                  </a:moveTo>
                  <a:cubicBezTo>
                    <a:pt x="141" y="0"/>
                    <a:pt x="1" y="141"/>
                    <a:pt x="1" y="318"/>
                  </a:cubicBezTo>
                  <a:cubicBezTo>
                    <a:pt x="1" y="493"/>
                    <a:pt x="141" y="636"/>
                    <a:pt x="318" y="636"/>
                  </a:cubicBezTo>
                  <a:lnTo>
                    <a:pt x="812" y="636"/>
                  </a:lnTo>
                  <a:cubicBezTo>
                    <a:pt x="987" y="636"/>
                    <a:pt x="1129" y="493"/>
                    <a:pt x="1129" y="318"/>
                  </a:cubicBezTo>
                  <a:cubicBezTo>
                    <a:pt x="1129" y="144"/>
                    <a:pt x="987" y="0"/>
                    <a:pt x="8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18" name="Google Shape;818;p46"/>
            <p:cNvSpPr/>
            <p:nvPr/>
          </p:nvSpPr>
          <p:spPr>
            <a:xfrm>
              <a:off x="4353222" y="3934679"/>
              <a:ext cx="28225" cy="15900"/>
            </a:xfrm>
            <a:custGeom>
              <a:avLst/>
              <a:gdLst/>
              <a:ahLst/>
              <a:cxnLst/>
              <a:rect l="l" t="t" r="r" b="b"/>
              <a:pathLst>
                <a:path w="1129" h="636" extrusionOk="0">
                  <a:moveTo>
                    <a:pt x="318" y="0"/>
                  </a:moveTo>
                  <a:cubicBezTo>
                    <a:pt x="143" y="0"/>
                    <a:pt x="0" y="141"/>
                    <a:pt x="0" y="318"/>
                  </a:cubicBezTo>
                  <a:cubicBezTo>
                    <a:pt x="0" y="493"/>
                    <a:pt x="143" y="636"/>
                    <a:pt x="318" y="636"/>
                  </a:cubicBezTo>
                  <a:lnTo>
                    <a:pt x="811" y="636"/>
                  </a:lnTo>
                  <a:cubicBezTo>
                    <a:pt x="987" y="636"/>
                    <a:pt x="1129" y="493"/>
                    <a:pt x="1129" y="318"/>
                  </a:cubicBezTo>
                  <a:cubicBezTo>
                    <a:pt x="1129" y="144"/>
                    <a:pt x="987" y="0"/>
                    <a:pt x="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19" name="Google Shape;819;p46"/>
            <p:cNvSpPr/>
            <p:nvPr/>
          </p:nvSpPr>
          <p:spPr>
            <a:xfrm>
              <a:off x="4390247" y="3934679"/>
              <a:ext cx="28225" cy="15900"/>
            </a:xfrm>
            <a:custGeom>
              <a:avLst/>
              <a:gdLst/>
              <a:ahLst/>
              <a:cxnLst/>
              <a:rect l="l" t="t" r="r" b="b"/>
              <a:pathLst>
                <a:path w="1129" h="636" extrusionOk="0">
                  <a:moveTo>
                    <a:pt x="318" y="0"/>
                  </a:moveTo>
                  <a:cubicBezTo>
                    <a:pt x="141" y="0"/>
                    <a:pt x="0" y="141"/>
                    <a:pt x="0" y="318"/>
                  </a:cubicBezTo>
                  <a:cubicBezTo>
                    <a:pt x="0" y="493"/>
                    <a:pt x="141" y="636"/>
                    <a:pt x="318" y="636"/>
                  </a:cubicBezTo>
                  <a:lnTo>
                    <a:pt x="811" y="636"/>
                  </a:lnTo>
                  <a:cubicBezTo>
                    <a:pt x="987" y="636"/>
                    <a:pt x="1129" y="493"/>
                    <a:pt x="1129" y="318"/>
                  </a:cubicBezTo>
                  <a:cubicBezTo>
                    <a:pt x="1129" y="144"/>
                    <a:pt x="987" y="0"/>
                    <a:pt x="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20" name="Google Shape;820;p46"/>
            <p:cNvSpPr/>
            <p:nvPr/>
          </p:nvSpPr>
          <p:spPr>
            <a:xfrm>
              <a:off x="4581647" y="3919804"/>
              <a:ext cx="15950" cy="30775"/>
            </a:xfrm>
            <a:custGeom>
              <a:avLst/>
              <a:gdLst/>
              <a:ahLst/>
              <a:cxnLst/>
              <a:rect l="l" t="t" r="r" b="b"/>
              <a:pathLst>
                <a:path w="638" h="1231" extrusionOk="0">
                  <a:moveTo>
                    <a:pt x="318" y="1"/>
                  </a:moveTo>
                  <a:cubicBezTo>
                    <a:pt x="143" y="1"/>
                    <a:pt x="1" y="143"/>
                    <a:pt x="1" y="318"/>
                  </a:cubicBezTo>
                  <a:lnTo>
                    <a:pt x="1" y="913"/>
                  </a:lnTo>
                  <a:cubicBezTo>
                    <a:pt x="1" y="1088"/>
                    <a:pt x="143" y="1231"/>
                    <a:pt x="318" y="1231"/>
                  </a:cubicBezTo>
                  <a:cubicBezTo>
                    <a:pt x="494" y="1231"/>
                    <a:pt x="636" y="1088"/>
                    <a:pt x="636" y="913"/>
                  </a:cubicBezTo>
                  <a:lnTo>
                    <a:pt x="636" y="318"/>
                  </a:lnTo>
                  <a:cubicBezTo>
                    <a:pt x="638" y="143"/>
                    <a:pt x="494"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21" name="Google Shape;821;p46"/>
            <p:cNvSpPr/>
            <p:nvPr/>
          </p:nvSpPr>
          <p:spPr>
            <a:xfrm>
              <a:off x="4581647" y="3804329"/>
              <a:ext cx="15950" cy="28850"/>
            </a:xfrm>
            <a:custGeom>
              <a:avLst/>
              <a:gdLst/>
              <a:ahLst/>
              <a:cxnLst/>
              <a:rect l="l" t="t" r="r" b="b"/>
              <a:pathLst>
                <a:path w="638" h="1154" extrusionOk="0">
                  <a:moveTo>
                    <a:pt x="318" y="1"/>
                  </a:moveTo>
                  <a:cubicBezTo>
                    <a:pt x="143" y="1"/>
                    <a:pt x="1" y="142"/>
                    <a:pt x="1" y="319"/>
                  </a:cubicBezTo>
                  <a:lnTo>
                    <a:pt x="1" y="836"/>
                  </a:lnTo>
                  <a:cubicBezTo>
                    <a:pt x="1" y="1012"/>
                    <a:pt x="143" y="1154"/>
                    <a:pt x="318" y="1154"/>
                  </a:cubicBezTo>
                  <a:cubicBezTo>
                    <a:pt x="494" y="1154"/>
                    <a:pt x="636" y="1012"/>
                    <a:pt x="636" y="836"/>
                  </a:cubicBezTo>
                  <a:lnTo>
                    <a:pt x="636" y="319"/>
                  </a:lnTo>
                  <a:cubicBezTo>
                    <a:pt x="638" y="145"/>
                    <a:pt x="494"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22" name="Google Shape;822;p46"/>
            <p:cNvSpPr/>
            <p:nvPr/>
          </p:nvSpPr>
          <p:spPr>
            <a:xfrm>
              <a:off x="4581647" y="3726654"/>
              <a:ext cx="15950" cy="28850"/>
            </a:xfrm>
            <a:custGeom>
              <a:avLst/>
              <a:gdLst/>
              <a:ahLst/>
              <a:cxnLst/>
              <a:rect l="l" t="t" r="r" b="b"/>
              <a:pathLst>
                <a:path w="638" h="1154" extrusionOk="0">
                  <a:moveTo>
                    <a:pt x="318" y="1"/>
                  </a:moveTo>
                  <a:cubicBezTo>
                    <a:pt x="143" y="1"/>
                    <a:pt x="1" y="141"/>
                    <a:pt x="1" y="318"/>
                  </a:cubicBezTo>
                  <a:lnTo>
                    <a:pt x="1" y="836"/>
                  </a:lnTo>
                  <a:cubicBezTo>
                    <a:pt x="1" y="1011"/>
                    <a:pt x="143" y="1153"/>
                    <a:pt x="318" y="1153"/>
                  </a:cubicBezTo>
                  <a:cubicBezTo>
                    <a:pt x="494" y="1153"/>
                    <a:pt x="636" y="1011"/>
                    <a:pt x="636" y="836"/>
                  </a:cubicBezTo>
                  <a:lnTo>
                    <a:pt x="636" y="318"/>
                  </a:lnTo>
                  <a:cubicBezTo>
                    <a:pt x="638" y="144"/>
                    <a:pt x="494"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23" name="Google Shape;823;p46"/>
            <p:cNvSpPr/>
            <p:nvPr/>
          </p:nvSpPr>
          <p:spPr>
            <a:xfrm>
              <a:off x="4581647" y="3687854"/>
              <a:ext cx="15950" cy="28850"/>
            </a:xfrm>
            <a:custGeom>
              <a:avLst/>
              <a:gdLst/>
              <a:ahLst/>
              <a:cxnLst/>
              <a:rect l="l" t="t" r="r" b="b"/>
              <a:pathLst>
                <a:path w="638" h="1154" extrusionOk="0">
                  <a:moveTo>
                    <a:pt x="318" y="1"/>
                  </a:moveTo>
                  <a:cubicBezTo>
                    <a:pt x="143" y="1"/>
                    <a:pt x="1" y="141"/>
                    <a:pt x="1" y="318"/>
                  </a:cubicBezTo>
                  <a:lnTo>
                    <a:pt x="1" y="836"/>
                  </a:lnTo>
                  <a:cubicBezTo>
                    <a:pt x="1" y="1011"/>
                    <a:pt x="143" y="1153"/>
                    <a:pt x="318" y="1153"/>
                  </a:cubicBezTo>
                  <a:cubicBezTo>
                    <a:pt x="494" y="1153"/>
                    <a:pt x="636" y="1011"/>
                    <a:pt x="636" y="836"/>
                  </a:cubicBezTo>
                  <a:lnTo>
                    <a:pt x="636" y="318"/>
                  </a:lnTo>
                  <a:cubicBezTo>
                    <a:pt x="638" y="141"/>
                    <a:pt x="494"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24" name="Google Shape;824;p46"/>
            <p:cNvSpPr/>
            <p:nvPr/>
          </p:nvSpPr>
          <p:spPr>
            <a:xfrm>
              <a:off x="4581647" y="3843179"/>
              <a:ext cx="15950" cy="28850"/>
            </a:xfrm>
            <a:custGeom>
              <a:avLst/>
              <a:gdLst/>
              <a:ahLst/>
              <a:cxnLst/>
              <a:rect l="l" t="t" r="r" b="b"/>
              <a:pathLst>
                <a:path w="638" h="1154" extrusionOk="0">
                  <a:moveTo>
                    <a:pt x="318" y="1"/>
                  </a:moveTo>
                  <a:cubicBezTo>
                    <a:pt x="143" y="1"/>
                    <a:pt x="1" y="143"/>
                    <a:pt x="1" y="318"/>
                  </a:cubicBezTo>
                  <a:lnTo>
                    <a:pt x="1" y="836"/>
                  </a:lnTo>
                  <a:cubicBezTo>
                    <a:pt x="1" y="1013"/>
                    <a:pt x="143" y="1153"/>
                    <a:pt x="318" y="1153"/>
                  </a:cubicBezTo>
                  <a:cubicBezTo>
                    <a:pt x="494" y="1153"/>
                    <a:pt x="636" y="1013"/>
                    <a:pt x="636" y="836"/>
                  </a:cubicBezTo>
                  <a:lnTo>
                    <a:pt x="636" y="318"/>
                  </a:lnTo>
                  <a:cubicBezTo>
                    <a:pt x="638" y="144"/>
                    <a:pt x="494"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25" name="Google Shape;825;p46"/>
            <p:cNvSpPr/>
            <p:nvPr/>
          </p:nvSpPr>
          <p:spPr>
            <a:xfrm>
              <a:off x="4581647" y="3765504"/>
              <a:ext cx="15950" cy="28875"/>
            </a:xfrm>
            <a:custGeom>
              <a:avLst/>
              <a:gdLst/>
              <a:ahLst/>
              <a:cxnLst/>
              <a:rect l="l" t="t" r="r" b="b"/>
              <a:pathLst>
                <a:path w="638" h="1155" extrusionOk="0">
                  <a:moveTo>
                    <a:pt x="318" y="0"/>
                  </a:moveTo>
                  <a:cubicBezTo>
                    <a:pt x="143" y="0"/>
                    <a:pt x="1" y="143"/>
                    <a:pt x="1" y="318"/>
                  </a:cubicBezTo>
                  <a:lnTo>
                    <a:pt x="1" y="837"/>
                  </a:lnTo>
                  <a:cubicBezTo>
                    <a:pt x="1" y="1012"/>
                    <a:pt x="143" y="1155"/>
                    <a:pt x="318" y="1155"/>
                  </a:cubicBezTo>
                  <a:cubicBezTo>
                    <a:pt x="494" y="1155"/>
                    <a:pt x="636" y="1012"/>
                    <a:pt x="636" y="837"/>
                  </a:cubicBezTo>
                  <a:lnTo>
                    <a:pt x="636" y="318"/>
                  </a:lnTo>
                  <a:cubicBezTo>
                    <a:pt x="638" y="143"/>
                    <a:pt x="494" y="0"/>
                    <a:pt x="3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26" name="Google Shape;826;p46"/>
            <p:cNvSpPr/>
            <p:nvPr/>
          </p:nvSpPr>
          <p:spPr>
            <a:xfrm>
              <a:off x="4581647" y="3882054"/>
              <a:ext cx="15950" cy="28850"/>
            </a:xfrm>
            <a:custGeom>
              <a:avLst/>
              <a:gdLst/>
              <a:ahLst/>
              <a:cxnLst/>
              <a:rect l="l" t="t" r="r" b="b"/>
              <a:pathLst>
                <a:path w="638" h="1154" extrusionOk="0">
                  <a:moveTo>
                    <a:pt x="318" y="1"/>
                  </a:moveTo>
                  <a:cubicBezTo>
                    <a:pt x="143" y="1"/>
                    <a:pt x="1" y="142"/>
                    <a:pt x="1" y="319"/>
                  </a:cubicBezTo>
                  <a:lnTo>
                    <a:pt x="1" y="836"/>
                  </a:lnTo>
                  <a:cubicBezTo>
                    <a:pt x="1" y="1011"/>
                    <a:pt x="143" y="1154"/>
                    <a:pt x="318" y="1154"/>
                  </a:cubicBezTo>
                  <a:cubicBezTo>
                    <a:pt x="494" y="1154"/>
                    <a:pt x="636" y="1011"/>
                    <a:pt x="636" y="836"/>
                  </a:cubicBezTo>
                  <a:lnTo>
                    <a:pt x="636" y="319"/>
                  </a:lnTo>
                  <a:cubicBezTo>
                    <a:pt x="638" y="142"/>
                    <a:pt x="494"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827" name="Google Shape;827;p46"/>
            <p:cNvSpPr/>
            <p:nvPr/>
          </p:nvSpPr>
          <p:spPr>
            <a:xfrm>
              <a:off x="4309947" y="3858279"/>
              <a:ext cx="151800" cy="15900"/>
            </a:xfrm>
            <a:custGeom>
              <a:avLst/>
              <a:gdLst/>
              <a:ahLst/>
              <a:cxnLst/>
              <a:rect l="l" t="t" r="r" b="b"/>
              <a:pathLst>
                <a:path w="6072" h="636" extrusionOk="0">
                  <a:moveTo>
                    <a:pt x="318" y="0"/>
                  </a:moveTo>
                  <a:cubicBezTo>
                    <a:pt x="143" y="0"/>
                    <a:pt x="1" y="142"/>
                    <a:pt x="1" y="318"/>
                  </a:cubicBezTo>
                  <a:cubicBezTo>
                    <a:pt x="1" y="493"/>
                    <a:pt x="143" y="636"/>
                    <a:pt x="318" y="636"/>
                  </a:cubicBezTo>
                  <a:lnTo>
                    <a:pt x="5754" y="636"/>
                  </a:lnTo>
                  <a:cubicBezTo>
                    <a:pt x="5929" y="636"/>
                    <a:pt x="6072" y="493"/>
                    <a:pt x="6072" y="318"/>
                  </a:cubicBezTo>
                  <a:cubicBezTo>
                    <a:pt x="6072" y="142"/>
                    <a:pt x="5929" y="0"/>
                    <a:pt x="57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
        <p:nvSpPr>
          <p:cNvPr id="828" name="Google Shape;828;p46"/>
          <p:cNvSpPr/>
          <p:nvPr/>
        </p:nvSpPr>
        <p:spPr>
          <a:xfrm>
            <a:off x="7273159" y="2797573"/>
            <a:ext cx="359100" cy="395354"/>
          </a:xfrm>
          <a:custGeom>
            <a:avLst/>
            <a:gdLst/>
            <a:ahLst/>
            <a:cxnLst/>
            <a:rect l="l" t="t" r="r" b="b"/>
            <a:pathLst>
              <a:path w="19701" h="21690" extrusionOk="0">
                <a:moveTo>
                  <a:pt x="12833" y="1659"/>
                </a:moveTo>
                <a:cubicBezTo>
                  <a:pt x="13002" y="1659"/>
                  <a:pt x="13088" y="1865"/>
                  <a:pt x="12967" y="1984"/>
                </a:cubicBezTo>
                <a:lnTo>
                  <a:pt x="10631" y="4320"/>
                </a:lnTo>
                <a:cubicBezTo>
                  <a:pt x="10441" y="4510"/>
                  <a:pt x="10356" y="4781"/>
                  <a:pt x="10402" y="5048"/>
                </a:cubicBezTo>
                <a:lnTo>
                  <a:pt x="11060" y="8831"/>
                </a:lnTo>
                <a:lnTo>
                  <a:pt x="8657" y="8831"/>
                </a:lnTo>
                <a:lnTo>
                  <a:pt x="9315" y="5048"/>
                </a:lnTo>
                <a:cubicBezTo>
                  <a:pt x="9365" y="4783"/>
                  <a:pt x="9278" y="4510"/>
                  <a:pt x="9088" y="4320"/>
                </a:cubicBezTo>
                <a:lnTo>
                  <a:pt x="6751" y="1984"/>
                </a:lnTo>
                <a:cubicBezTo>
                  <a:pt x="6633" y="1865"/>
                  <a:pt x="6718" y="1659"/>
                  <a:pt x="6886" y="1659"/>
                </a:cubicBezTo>
                <a:close/>
                <a:moveTo>
                  <a:pt x="6871" y="9469"/>
                </a:moveTo>
                <a:lnTo>
                  <a:pt x="5211" y="19020"/>
                </a:lnTo>
                <a:lnTo>
                  <a:pt x="2651" y="19020"/>
                </a:lnTo>
                <a:lnTo>
                  <a:pt x="742" y="9469"/>
                </a:lnTo>
                <a:close/>
                <a:moveTo>
                  <a:pt x="11173" y="9469"/>
                </a:moveTo>
                <a:lnTo>
                  <a:pt x="12833" y="19020"/>
                </a:lnTo>
                <a:lnTo>
                  <a:pt x="6887" y="19020"/>
                </a:lnTo>
                <a:lnTo>
                  <a:pt x="8548" y="9469"/>
                </a:lnTo>
                <a:close/>
                <a:moveTo>
                  <a:pt x="12834" y="642"/>
                </a:moveTo>
                <a:cubicBezTo>
                  <a:pt x="13335" y="642"/>
                  <a:pt x="13762" y="927"/>
                  <a:pt x="13952" y="1388"/>
                </a:cubicBezTo>
                <a:cubicBezTo>
                  <a:pt x="14143" y="1849"/>
                  <a:pt x="14043" y="2355"/>
                  <a:pt x="13689" y="2707"/>
                </a:cubicBezTo>
                <a:lnTo>
                  <a:pt x="11541" y="4855"/>
                </a:lnTo>
                <a:cubicBezTo>
                  <a:pt x="11468" y="4928"/>
                  <a:pt x="11435" y="5032"/>
                  <a:pt x="11453" y="5135"/>
                </a:cubicBezTo>
                <a:lnTo>
                  <a:pt x="12574" y="11584"/>
                </a:lnTo>
                <a:cubicBezTo>
                  <a:pt x="12601" y="11740"/>
                  <a:pt x="12735" y="11849"/>
                  <a:pt x="12888" y="11849"/>
                </a:cubicBezTo>
                <a:cubicBezTo>
                  <a:pt x="12906" y="11849"/>
                  <a:pt x="12925" y="11848"/>
                  <a:pt x="12943" y="11845"/>
                </a:cubicBezTo>
                <a:cubicBezTo>
                  <a:pt x="13117" y="11814"/>
                  <a:pt x="13232" y="11649"/>
                  <a:pt x="13202" y="11475"/>
                </a:cubicBezTo>
                <a:lnTo>
                  <a:pt x="12854" y="9469"/>
                </a:lnTo>
                <a:lnTo>
                  <a:pt x="18982" y="9469"/>
                </a:lnTo>
                <a:lnTo>
                  <a:pt x="17072" y="19020"/>
                </a:lnTo>
                <a:lnTo>
                  <a:pt x="14515" y="19020"/>
                </a:lnTo>
                <a:lnTo>
                  <a:pt x="13457" y="12943"/>
                </a:lnTo>
                <a:cubicBezTo>
                  <a:pt x="13431" y="12788"/>
                  <a:pt x="13297" y="12679"/>
                  <a:pt x="13146" y="12679"/>
                </a:cubicBezTo>
                <a:cubicBezTo>
                  <a:pt x="13127" y="12679"/>
                  <a:pt x="13108" y="12681"/>
                  <a:pt x="13088" y="12684"/>
                </a:cubicBezTo>
                <a:cubicBezTo>
                  <a:pt x="12914" y="12714"/>
                  <a:pt x="12799" y="12878"/>
                  <a:pt x="12830" y="13052"/>
                </a:cubicBezTo>
                <a:lnTo>
                  <a:pt x="13867" y="19020"/>
                </a:lnTo>
                <a:lnTo>
                  <a:pt x="13480" y="19020"/>
                </a:lnTo>
                <a:lnTo>
                  <a:pt x="11031" y="4940"/>
                </a:lnTo>
                <a:cubicBezTo>
                  <a:pt x="11020" y="4880"/>
                  <a:pt x="11040" y="4815"/>
                  <a:pt x="11084" y="4772"/>
                </a:cubicBezTo>
                <a:lnTo>
                  <a:pt x="13420" y="2436"/>
                </a:lnTo>
                <a:cubicBezTo>
                  <a:pt x="13707" y="2149"/>
                  <a:pt x="13701" y="1781"/>
                  <a:pt x="13600" y="1535"/>
                </a:cubicBezTo>
                <a:cubicBezTo>
                  <a:pt x="13497" y="1287"/>
                  <a:pt x="13241" y="1023"/>
                  <a:pt x="12834" y="1023"/>
                </a:cubicBezTo>
                <a:lnTo>
                  <a:pt x="6887" y="1023"/>
                </a:lnTo>
                <a:cubicBezTo>
                  <a:pt x="6479" y="1023"/>
                  <a:pt x="6226" y="1288"/>
                  <a:pt x="6123" y="1535"/>
                </a:cubicBezTo>
                <a:cubicBezTo>
                  <a:pt x="6022" y="1781"/>
                  <a:pt x="6014" y="2149"/>
                  <a:pt x="6303" y="2436"/>
                </a:cubicBezTo>
                <a:lnTo>
                  <a:pt x="8639" y="4772"/>
                </a:lnTo>
                <a:cubicBezTo>
                  <a:pt x="8681" y="4815"/>
                  <a:pt x="8703" y="4878"/>
                  <a:pt x="8692" y="4940"/>
                </a:cubicBezTo>
                <a:lnTo>
                  <a:pt x="6243" y="19020"/>
                </a:lnTo>
                <a:lnTo>
                  <a:pt x="5856" y="19020"/>
                </a:lnTo>
                <a:lnTo>
                  <a:pt x="8270" y="5135"/>
                </a:lnTo>
                <a:cubicBezTo>
                  <a:pt x="8287" y="5032"/>
                  <a:pt x="8255" y="4928"/>
                  <a:pt x="8181" y="4855"/>
                </a:cubicBezTo>
                <a:lnTo>
                  <a:pt x="6033" y="2707"/>
                </a:lnTo>
                <a:cubicBezTo>
                  <a:pt x="5682" y="2355"/>
                  <a:pt x="5579" y="1848"/>
                  <a:pt x="5769" y="1388"/>
                </a:cubicBezTo>
                <a:cubicBezTo>
                  <a:pt x="5961" y="927"/>
                  <a:pt x="6388" y="642"/>
                  <a:pt x="6887" y="642"/>
                </a:cubicBezTo>
                <a:close/>
                <a:moveTo>
                  <a:pt x="17693" y="19655"/>
                </a:moveTo>
                <a:lnTo>
                  <a:pt x="17693" y="21058"/>
                </a:lnTo>
                <a:lnTo>
                  <a:pt x="15368" y="21058"/>
                </a:lnTo>
                <a:lnTo>
                  <a:pt x="14078" y="20412"/>
                </a:lnTo>
                <a:cubicBezTo>
                  <a:pt x="14033" y="20389"/>
                  <a:pt x="13984" y="20378"/>
                  <a:pt x="13935" y="20378"/>
                </a:cubicBezTo>
                <a:cubicBezTo>
                  <a:pt x="13886" y="20378"/>
                  <a:pt x="13837" y="20389"/>
                  <a:pt x="13792" y="20412"/>
                </a:cubicBezTo>
                <a:lnTo>
                  <a:pt x="12500" y="21058"/>
                </a:lnTo>
                <a:lnTo>
                  <a:pt x="7217" y="21058"/>
                </a:lnTo>
                <a:lnTo>
                  <a:pt x="5925" y="20412"/>
                </a:lnTo>
                <a:cubicBezTo>
                  <a:pt x="5880" y="20389"/>
                  <a:pt x="5832" y="20378"/>
                  <a:pt x="5783" y="20378"/>
                </a:cubicBezTo>
                <a:cubicBezTo>
                  <a:pt x="5734" y="20378"/>
                  <a:pt x="5685" y="20389"/>
                  <a:pt x="5639" y="20412"/>
                </a:cubicBezTo>
                <a:lnTo>
                  <a:pt x="4349" y="21058"/>
                </a:lnTo>
                <a:lnTo>
                  <a:pt x="2030" y="21058"/>
                </a:lnTo>
                <a:lnTo>
                  <a:pt x="2030" y="19655"/>
                </a:lnTo>
                <a:close/>
                <a:moveTo>
                  <a:pt x="6892" y="1"/>
                </a:moveTo>
                <a:cubicBezTo>
                  <a:pt x="6131" y="1"/>
                  <a:pt x="5477" y="436"/>
                  <a:pt x="5185" y="1141"/>
                </a:cubicBezTo>
                <a:cubicBezTo>
                  <a:pt x="4895" y="1845"/>
                  <a:pt x="5048" y="2616"/>
                  <a:pt x="5586" y="3153"/>
                </a:cubicBezTo>
                <a:lnTo>
                  <a:pt x="7619" y="5185"/>
                </a:lnTo>
                <a:lnTo>
                  <a:pt x="6986" y="8831"/>
                </a:lnTo>
                <a:lnTo>
                  <a:pt x="352" y="8831"/>
                </a:lnTo>
                <a:cubicBezTo>
                  <a:pt x="154" y="8831"/>
                  <a:pt x="1" y="9019"/>
                  <a:pt x="40" y="9211"/>
                </a:cubicBezTo>
                <a:lnTo>
                  <a:pt x="2001" y="19018"/>
                </a:lnTo>
                <a:lnTo>
                  <a:pt x="1712" y="19018"/>
                </a:lnTo>
                <a:cubicBezTo>
                  <a:pt x="1536" y="19018"/>
                  <a:pt x="1394" y="19161"/>
                  <a:pt x="1394" y="19336"/>
                </a:cubicBezTo>
                <a:lnTo>
                  <a:pt x="1394" y="21372"/>
                </a:lnTo>
                <a:cubicBezTo>
                  <a:pt x="1394" y="21549"/>
                  <a:pt x="1536" y="21690"/>
                  <a:pt x="1712" y="21690"/>
                </a:cubicBezTo>
                <a:lnTo>
                  <a:pt x="4429" y="21690"/>
                </a:lnTo>
                <a:cubicBezTo>
                  <a:pt x="4479" y="21690"/>
                  <a:pt x="4527" y="21679"/>
                  <a:pt x="4571" y="21657"/>
                </a:cubicBezTo>
                <a:lnTo>
                  <a:pt x="5787" y="21047"/>
                </a:lnTo>
                <a:lnTo>
                  <a:pt x="7004" y="21657"/>
                </a:lnTo>
                <a:cubicBezTo>
                  <a:pt x="7046" y="21679"/>
                  <a:pt x="7096" y="21690"/>
                  <a:pt x="7144" y="21690"/>
                </a:cubicBezTo>
                <a:lnTo>
                  <a:pt x="12577" y="21690"/>
                </a:lnTo>
                <a:cubicBezTo>
                  <a:pt x="12627" y="21690"/>
                  <a:pt x="12677" y="21679"/>
                  <a:pt x="12719" y="21657"/>
                </a:cubicBezTo>
                <a:lnTo>
                  <a:pt x="13935" y="21047"/>
                </a:lnTo>
                <a:lnTo>
                  <a:pt x="15152" y="21657"/>
                </a:lnTo>
                <a:cubicBezTo>
                  <a:pt x="15194" y="21679"/>
                  <a:pt x="15244" y="21690"/>
                  <a:pt x="15292" y="21690"/>
                </a:cubicBezTo>
                <a:lnTo>
                  <a:pt x="18011" y="21690"/>
                </a:lnTo>
                <a:cubicBezTo>
                  <a:pt x="18187" y="21690"/>
                  <a:pt x="18329" y="21549"/>
                  <a:pt x="18329" y="21372"/>
                </a:cubicBezTo>
                <a:lnTo>
                  <a:pt x="18329" y="19336"/>
                </a:lnTo>
                <a:cubicBezTo>
                  <a:pt x="18329" y="19161"/>
                  <a:pt x="18187" y="19018"/>
                  <a:pt x="18011" y="19018"/>
                </a:cubicBezTo>
                <a:lnTo>
                  <a:pt x="17719" y="19018"/>
                </a:lnTo>
                <a:lnTo>
                  <a:pt x="19680" y="9211"/>
                </a:lnTo>
                <a:cubicBezTo>
                  <a:pt x="19701" y="9118"/>
                  <a:pt x="19677" y="9023"/>
                  <a:pt x="19616" y="8949"/>
                </a:cubicBezTo>
                <a:cubicBezTo>
                  <a:pt x="19556" y="8875"/>
                  <a:pt x="19465" y="8831"/>
                  <a:pt x="19371" y="8831"/>
                </a:cubicBezTo>
                <a:lnTo>
                  <a:pt x="12745" y="8831"/>
                </a:lnTo>
                <a:lnTo>
                  <a:pt x="12111" y="5185"/>
                </a:lnTo>
                <a:lnTo>
                  <a:pt x="14144" y="3153"/>
                </a:lnTo>
                <a:cubicBezTo>
                  <a:pt x="14683" y="2613"/>
                  <a:pt x="14836" y="1845"/>
                  <a:pt x="14545" y="1141"/>
                </a:cubicBezTo>
                <a:cubicBezTo>
                  <a:pt x="14253" y="436"/>
                  <a:pt x="13600" y="1"/>
                  <a:pt x="12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1309456" y="1561440"/>
            <a:ext cx="6881145" cy="496996"/>
          </a:xfrm>
          <a:prstGeom prst="rect">
            <a:avLst/>
          </a:prstGeom>
        </p:spPr>
        <p:txBody>
          <a:bodyPr wrap="square">
            <a:spAutoFit/>
          </a:bodyPr>
          <a:lstStyle/>
          <a:p>
            <a:pPr algn="ctr">
              <a:lnSpc>
                <a:spcPct val="150000"/>
              </a:lnSpc>
            </a:pPr>
            <a:r>
              <a:rPr lang="en-US" sz="2000" dirty="0" smtClean="0"/>
              <a:t>1. T</a:t>
            </a:r>
            <a:r>
              <a:rPr lang="vi-VN" sz="2000" dirty="0" smtClean="0"/>
              <a:t>ìm </a:t>
            </a:r>
            <a:r>
              <a:rPr lang="vi-VN" sz="2000" dirty="0"/>
              <a:t>hiểu về các cách chăm sóc, bảo vệ cơ quan hô hấp.</a:t>
            </a:r>
            <a:endParaRPr lang="en-US" sz="2000" dirty="0"/>
          </a:p>
        </p:txBody>
      </p:sp>
      <p:sp>
        <p:nvSpPr>
          <p:cNvPr id="3" name="Rectangle 2"/>
          <p:cNvSpPr/>
          <p:nvPr/>
        </p:nvSpPr>
        <p:spPr>
          <a:xfrm>
            <a:off x="1376183" y="3631012"/>
            <a:ext cx="6747690" cy="958660"/>
          </a:xfrm>
          <a:prstGeom prst="rect">
            <a:avLst/>
          </a:prstGeom>
        </p:spPr>
        <p:txBody>
          <a:bodyPr wrap="square">
            <a:spAutoFit/>
          </a:bodyPr>
          <a:lstStyle/>
          <a:p>
            <a:pPr algn="ctr">
              <a:lnSpc>
                <a:spcPct val="150000"/>
              </a:lnSpc>
            </a:pPr>
            <a:r>
              <a:rPr lang="en-US" sz="2000" dirty="0" smtClean="0"/>
              <a:t>2. </a:t>
            </a:r>
            <a:r>
              <a:rPr lang="vi-VN" sz="2000" dirty="0" smtClean="0"/>
              <a:t>Có </a:t>
            </a:r>
            <a:r>
              <a:rPr lang="vi-VN" sz="2000" dirty="0"/>
              <a:t>thể tự làm và giới thiệu mô hình về cơ quan hô hấp cho mọi người trong gia đình em.</a:t>
            </a:r>
            <a:endParaRPr lang="en-US"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772"/>
                                        </p:tgtEl>
                                        <p:attrNameLst>
                                          <p:attrName>style.visibility</p:attrName>
                                        </p:attrNameLst>
                                      </p:cBhvr>
                                      <p:to>
                                        <p:strVal val="visible"/>
                                      </p:to>
                                    </p:set>
                                    <p:animEffect transition="in" filter="barn(outHorizontal)">
                                      <p:cBhvr>
                                        <p:cTn id="7" dur="500"/>
                                        <p:tgtEl>
                                          <p:spTgt spid="772"/>
                                        </p:tgtEl>
                                      </p:cBhvr>
                                    </p:animEffect>
                                  </p:childTnLst>
                                </p:cTn>
                              </p:par>
                              <p:par>
                                <p:cTn id="8" presetID="16" presetClass="entr" presetSubtype="42" fill="hold" nodeType="withEffect">
                                  <p:stCondLst>
                                    <p:cond delay="0"/>
                                  </p:stCondLst>
                                  <p:childTnLst>
                                    <p:set>
                                      <p:cBhvr>
                                        <p:cTn id="9" dur="1" fill="hold">
                                          <p:stCondLst>
                                            <p:cond delay="0"/>
                                          </p:stCondLst>
                                        </p:cTn>
                                        <p:tgtEl>
                                          <p:spTgt spid="776"/>
                                        </p:tgtEl>
                                        <p:attrNameLst>
                                          <p:attrName>style.visibility</p:attrName>
                                        </p:attrNameLst>
                                      </p:cBhvr>
                                      <p:to>
                                        <p:strVal val="visible"/>
                                      </p:to>
                                    </p:set>
                                    <p:animEffect transition="in" filter="barn(outHorizontal)">
                                      <p:cBhvr>
                                        <p:cTn id="10" dur="500"/>
                                        <p:tgtEl>
                                          <p:spTgt spid="776"/>
                                        </p:tgtEl>
                                      </p:cBhvr>
                                    </p:animEffect>
                                  </p:childTnLst>
                                </p:cTn>
                              </p:par>
                              <p:par>
                                <p:cTn id="11" presetID="16" presetClass="entr" presetSubtype="42" fill="hold" nodeType="withEffect">
                                  <p:stCondLst>
                                    <p:cond delay="0"/>
                                  </p:stCondLst>
                                  <p:childTnLst>
                                    <p:set>
                                      <p:cBhvr>
                                        <p:cTn id="12" dur="1" fill="hold">
                                          <p:stCondLst>
                                            <p:cond delay="0"/>
                                          </p:stCondLst>
                                        </p:cTn>
                                        <p:tgtEl>
                                          <p:spTgt spid="779"/>
                                        </p:tgtEl>
                                        <p:attrNameLst>
                                          <p:attrName>style.visibility</p:attrName>
                                        </p:attrNameLst>
                                      </p:cBhvr>
                                      <p:to>
                                        <p:strVal val="visible"/>
                                      </p:to>
                                    </p:set>
                                    <p:animEffect transition="in" filter="barn(outHorizontal)">
                                      <p:cBhvr>
                                        <p:cTn id="13" dur="500"/>
                                        <p:tgtEl>
                                          <p:spTgt spid="779"/>
                                        </p:tgtEl>
                                      </p:cBhvr>
                                    </p:animEffect>
                                  </p:childTnLst>
                                </p:cTn>
                              </p:par>
                              <p:par>
                                <p:cTn id="14" presetID="16" presetClass="entr" presetSubtype="42" fill="hold" nodeType="withEffect">
                                  <p:stCondLst>
                                    <p:cond delay="0"/>
                                  </p:stCondLst>
                                  <p:childTnLst>
                                    <p:set>
                                      <p:cBhvr>
                                        <p:cTn id="15" dur="1" fill="hold">
                                          <p:stCondLst>
                                            <p:cond delay="0"/>
                                          </p:stCondLst>
                                        </p:cTn>
                                        <p:tgtEl>
                                          <p:spTgt spid="782"/>
                                        </p:tgtEl>
                                        <p:attrNameLst>
                                          <p:attrName>style.visibility</p:attrName>
                                        </p:attrNameLst>
                                      </p:cBhvr>
                                      <p:to>
                                        <p:strVal val="visible"/>
                                      </p:to>
                                    </p:set>
                                    <p:animEffect transition="in" filter="barn(outHorizontal)">
                                      <p:cBhvr>
                                        <p:cTn id="16" dur="500"/>
                                        <p:tgtEl>
                                          <p:spTgt spid="782"/>
                                        </p:tgtEl>
                                      </p:cBhvr>
                                    </p:animEffect>
                                  </p:childTnLst>
                                </p:cTn>
                              </p:par>
                              <p:par>
                                <p:cTn id="17" presetID="16" presetClass="entr" presetSubtype="42" fill="hold" nodeType="withEffect">
                                  <p:stCondLst>
                                    <p:cond delay="0"/>
                                  </p:stCondLst>
                                  <p:childTnLst>
                                    <p:set>
                                      <p:cBhvr>
                                        <p:cTn id="18" dur="1" fill="hold">
                                          <p:stCondLst>
                                            <p:cond delay="0"/>
                                          </p:stCondLst>
                                        </p:cTn>
                                        <p:tgtEl>
                                          <p:spTgt spid="785"/>
                                        </p:tgtEl>
                                        <p:attrNameLst>
                                          <p:attrName>style.visibility</p:attrName>
                                        </p:attrNameLst>
                                      </p:cBhvr>
                                      <p:to>
                                        <p:strVal val="visible"/>
                                      </p:to>
                                    </p:set>
                                    <p:animEffect transition="in" filter="barn(outHorizontal)">
                                      <p:cBhvr>
                                        <p:cTn id="19" dur="500"/>
                                        <p:tgtEl>
                                          <p:spTgt spid="785"/>
                                        </p:tgtEl>
                                      </p:cBhvr>
                                    </p:animEffect>
                                  </p:childTnLst>
                                </p:cTn>
                              </p:par>
                              <p:par>
                                <p:cTn id="20" presetID="16" presetClass="entr" presetSubtype="42" fill="hold" nodeType="withEffect">
                                  <p:stCondLst>
                                    <p:cond delay="0"/>
                                  </p:stCondLst>
                                  <p:childTnLst>
                                    <p:set>
                                      <p:cBhvr>
                                        <p:cTn id="21" dur="1" fill="hold">
                                          <p:stCondLst>
                                            <p:cond delay="0"/>
                                          </p:stCondLst>
                                        </p:cTn>
                                        <p:tgtEl>
                                          <p:spTgt spid="801"/>
                                        </p:tgtEl>
                                        <p:attrNameLst>
                                          <p:attrName>style.visibility</p:attrName>
                                        </p:attrNameLst>
                                      </p:cBhvr>
                                      <p:to>
                                        <p:strVal val="visible"/>
                                      </p:to>
                                    </p:set>
                                    <p:animEffect transition="in" filter="barn(outHorizontal)">
                                      <p:cBhvr>
                                        <p:cTn id="22" dur="500"/>
                                        <p:tgtEl>
                                          <p:spTgt spid="801"/>
                                        </p:tgtEl>
                                      </p:cBhvr>
                                    </p:animEffect>
                                  </p:childTnLst>
                                </p:cTn>
                              </p:par>
                              <p:par>
                                <p:cTn id="23" presetID="16" presetClass="entr" presetSubtype="42" fill="hold" nodeType="withEffect">
                                  <p:stCondLst>
                                    <p:cond delay="0"/>
                                  </p:stCondLst>
                                  <p:childTnLst>
                                    <p:set>
                                      <p:cBhvr>
                                        <p:cTn id="24" dur="1" fill="hold">
                                          <p:stCondLst>
                                            <p:cond delay="0"/>
                                          </p:stCondLst>
                                        </p:cTn>
                                        <p:tgtEl>
                                          <p:spTgt spid="788"/>
                                        </p:tgtEl>
                                        <p:attrNameLst>
                                          <p:attrName>style.visibility</p:attrName>
                                        </p:attrNameLst>
                                      </p:cBhvr>
                                      <p:to>
                                        <p:strVal val="visible"/>
                                      </p:to>
                                    </p:set>
                                    <p:animEffect transition="in" filter="barn(outHorizontal)">
                                      <p:cBhvr>
                                        <p:cTn id="25" dur="500"/>
                                        <p:tgtEl>
                                          <p:spTgt spid="788"/>
                                        </p:tgtEl>
                                      </p:cBhvr>
                                    </p:animEffect>
                                  </p:childTnLst>
                                </p:cTn>
                              </p:par>
                              <p:par>
                                <p:cTn id="26" presetID="16" presetClass="entr" presetSubtype="42" fill="hold" grpId="0" nodeType="withEffect">
                                  <p:stCondLst>
                                    <p:cond delay="0"/>
                                  </p:stCondLst>
                                  <p:childTnLst>
                                    <p:set>
                                      <p:cBhvr>
                                        <p:cTn id="27" dur="1" fill="hold">
                                          <p:stCondLst>
                                            <p:cond delay="0"/>
                                          </p:stCondLst>
                                        </p:cTn>
                                        <p:tgtEl>
                                          <p:spTgt spid="828"/>
                                        </p:tgtEl>
                                        <p:attrNameLst>
                                          <p:attrName>style.visibility</p:attrName>
                                        </p:attrNameLst>
                                      </p:cBhvr>
                                      <p:to>
                                        <p:strVal val="visible"/>
                                      </p:to>
                                    </p:set>
                                    <p:animEffect transition="in" filter="barn(outHorizontal)">
                                      <p:cBhvr>
                                        <p:cTn id="28" dur="500"/>
                                        <p:tgtEl>
                                          <p:spTgt spid="82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outVertic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 grpId="0" animBg="1"/>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 name="Google Shape;1231;p59"/>
          <p:cNvSpPr/>
          <p:nvPr/>
        </p:nvSpPr>
        <p:spPr>
          <a:xfrm>
            <a:off x="863030" y="780836"/>
            <a:ext cx="7643972" cy="3030876"/>
          </a:xfrm>
          <a:prstGeom prst="wedgeRectCallout">
            <a:avLst>
              <a:gd name="adj1" fmla="val -21185"/>
              <a:gd name="adj2" fmla="val 7416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434" y="2862678"/>
            <a:ext cx="2646594" cy="2161385"/>
          </a:xfrm>
          <a:prstGeom prst="rect">
            <a:avLst/>
          </a:prstGeom>
        </p:spPr>
      </p:pic>
      <p:sp>
        <p:nvSpPr>
          <p:cNvPr id="6" name="TextBox 5"/>
          <p:cNvSpPr txBox="1"/>
          <p:nvPr/>
        </p:nvSpPr>
        <p:spPr>
          <a:xfrm>
            <a:off x="863030" y="1259084"/>
            <a:ext cx="7643972" cy="1661993"/>
          </a:xfrm>
          <a:prstGeom prst="rect">
            <a:avLst/>
          </a:prstGeom>
        </p:spPr>
        <p:txBody>
          <a:bodyPr wrap="square" lIns="0" tIns="0" rIns="0" bIns="0" rtlCol="0" anchor="t">
            <a:spAutoFit/>
          </a:bodyPr>
          <a:lstStyle/>
          <a:p>
            <a:pPr algn="ctr">
              <a:lnSpc>
                <a:spcPct val="150000"/>
              </a:lnSpc>
            </a:pPr>
            <a:r>
              <a:rPr lang="en-US" sz="4400" b="1">
                <a:solidFill>
                  <a:schemeClr val="tx2">
                    <a:lumMod val="50000"/>
                  </a:schemeClr>
                </a:solidFill>
                <a:latin typeface="Arial" panose="020B0604020202020204" pitchFamily="34" charset="0"/>
                <a:cs typeface="Arial" panose="020B0604020202020204" pitchFamily="34" charset="0"/>
              </a:rPr>
              <a:t>CHÀO TẠM BIỆT CÁC CON</a:t>
            </a:r>
            <a:endParaRPr lang="en-US" sz="4400" b="1" dirty="0">
              <a:solidFill>
                <a:schemeClr val="tx2">
                  <a:lumMod val="50000"/>
                </a:schemeClr>
              </a:solidFill>
              <a:latin typeface="Arial" panose="020B0604020202020204" pitchFamily="34" charset="0"/>
              <a:cs typeface="Arial" panose="020B0604020202020204" pitchFamily="34" charset="0"/>
            </a:endParaRPr>
          </a:p>
          <a:p>
            <a:pPr algn="ctr">
              <a:lnSpc>
                <a:spcPct val="150000"/>
              </a:lnSpc>
            </a:pPr>
            <a:r>
              <a:rPr lang="en-US" sz="2800" b="1">
                <a:solidFill>
                  <a:schemeClr val="tx2">
                    <a:lumMod val="50000"/>
                  </a:schemeClr>
                </a:solidFill>
                <a:latin typeface="Arial" panose="020B0604020202020204" pitchFamily="34" charset="0"/>
                <a:cs typeface="Arial" panose="020B0604020202020204" pitchFamily="34" charset="0"/>
              </a:rPr>
              <a:t>CHÚC CÁC CON CHĂM NGOAN, HỌC GIỎI!</a:t>
            </a:r>
            <a:endParaRPr lang="en-US" sz="2800" b="1"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57" y="219411"/>
            <a:ext cx="1126763" cy="11106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651" y="2320719"/>
            <a:ext cx="2548349" cy="2895851"/>
          </a:xfrm>
          <a:prstGeom prst="rect">
            <a:avLst/>
          </a:prstGeom>
        </p:spPr>
      </p:pic>
      <p:pic>
        <p:nvPicPr>
          <p:cNvPr id="7" name="Picture 6"/>
          <p:cNvPicPr>
            <a:picLocks noChangeAspect="1"/>
          </p:cNvPicPr>
          <p:nvPr/>
        </p:nvPicPr>
        <p:blipFill rotWithShape="1">
          <a:blip r:embed="rId5">
            <a:duotone>
              <a:srgbClr val="ED7D31">
                <a:shade val="45000"/>
                <a:satMod val="135000"/>
              </a:srgbClr>
              <a:prstClr val="white"/>
            </a:duotone>
            <a:extLst>
              <a:ext uri="{28A0092B-C50C-407E-A947-70E740481C1C}">
                <a14:useLocalDpi xmlns:a14="http://schemas.microsoft.com/office/drawing/2010/main" val="0"/>
              </a:ext>
            </a:extLst>
          </a:blip>
          <a:srcRect r="11718" b="59539"/>
          <a:stretch/>
        </p:blipFill>
        <p:spPr>
          <a:xfrm>
            <a:off x="1195628" y="1464766"/>
            <a:ext cx="6674197" cy="2303878"/>
          </a:xfrm>
          <a:prstGeom prst="rect">
            <a:avLst/>
          </a:prstGeom>
        </p:spPr>
      </p:pic>
      <p:sp>
        <p:nvSpPr>
          <p:cNvPr id="8" name="TextBox 7"/>
          <p:cNvSpPr txBox="1"/>
          <p:nvPr/>
        </p:nvSpPr>
        <p:spPr>
          <a:xfrm>
            <a:off x="1616707" y="1660994"/>
            <a:ext cx="5832038" cy="461665"/>
          </a:xfrm>
          <a:prstGeom prst="rect">
            <a:avLst/>
          </a:prstGeom>
          <a:noFill/>
        </p:spPr>
        <p:txBody>
          <a:bodyPr wrap="square" rtlCol="0">
            <a:spAutoFit/>
          </a:bodyPr>
          <a:lstStyle/>
          <a:p>
            <a:pPr>
              <a:buClrTx/>
              <a:buFontTx/>
              <a:buNone/>
              <a:defRPr/>
            </a:pPr>
            <a:r>
              <a:rPr lang="en-US" sz="2400" b="1" kern="1200" smtClean="0">
                <a:solidFill>
                  <a:srgbClr val="002060"/>
                </a:solidFill>
                <a:latin typeface="HP001 5 hàng" panose="020B0603050302020204" pitchFamily="34" charset="0"/>
                <a:ea typeface="+mn-ea"/>
                <a:cs typeface="+mn-cs"/>
              </a:rPr>
              <a:t>Thứ </a:t>
            </a:r>
            <a:r>
              <a:rPr lang="en-US" sz="2400" b="1" kern="1200" smtClean="0">
                <a:solidFill>
                  <a:srgbClr val="002060"/>
                </a:solidFill>
                <a:latin typeface="HP001 5 hàng" panose="020B0603050302020204" pitchFamily="34" charset="0"/>
                <a:cs typeface="+mn-cs"/>
              </a:rPr>
              <a:t>ba</a:t>
            </a:r>
            <a:r>
              <a:rPr lang="en-US" sz="2400" b="1" kern="1200" smtClean="0">
                <a:solidFill>
                  <a:srgbClr val="002060"/>
                </a:solidFill>
                <a:latin typeface="HP001 5 hàng" panose="020B0603050302020204" pitchFamily="34" charset="0"/>
                <a:ea typeface="+mn-ea"/>
                <a:cs typeface="+mn-cs"/>
              </a:rPr>
              <a:t> ngày </a:t>
            </a:r>
            <a:r>
              <a:rPr lang="en-US" sz="2400" b="1" kern="1200" smtClean="0">
                <a:solidFill>
                  <a:srgbClr val="002060"/>
                </a:solidFill>
                <a:latin typeface="HP001 5 hàng" panose="020B0603050302020204" pitchFamily="34" charset="0"/>
                <a:cs typeface="+mn-cs"/>
              </a:rPr>
              <a:t>15</a:t>
            </a:r>
            <a:r>
              <a:rPr lang="en-US" sz="2400" b="1" kern="1200" smtClean="0">
                <a:solidFill>
                  <a:srgbClr val="002060"/>
                </a:solidFill>
                <a:latin typeface="HP001 5 hàng" panose="020B0603050302020204" pitchFamily="34" charset="0"/>
                <a:ea typeface="+mn-ea"/>
                <a:cs typeface="+mn-cs"/>
              </a:rPr>
              <a:t> tháng 3 năm 2022</a:t>
            </a:r>
            <a:endParaRPr lang="en-US" sz="2400" b="1" kern="1200">
              <a:solidFill>
                <a:srgbClr val="002060"/>
              </a:solidFill>
              <a:latin typeface="HP001 5 hàng" panose="020B0603050302020204" pitchFamily="34" charset="0"/>
              <a:ea typeface="+mn-ea"/>
              <a:cs typeface="+mn-cs"/>
            </a:endParaRPr>
          </a:p>
        </p:txBody>
      </p:sp>
      <p:sp>
        <p:nvSpPr>
          <p:cNvPr id="9" name="TextBox 8"/>
          <p:cNvSpPr txBox="1"/>
          <p:nvPr/>
        </p:nvSpPr>
        <p:spPr>
          <a:xfrm>
            <a:off x="2644569" y="2181571"/>
            <a:ext cx="3089668" cy="461665"/>
          </a:xfrm>
          <a:prstGeom prst="rect">
            <a:avLst/>
          </a:prstGeom>
          <a:noFill/>
        </p:spPr>
        <p:txBody>
          <a:bodyPr wrap="square" rtlCol="0">
            <a:spAutoFit/>
          </a:bodyPr>
          <a:lstStyle/>
          <a:p>
            <a:pPr>
              <a:buClrTx/>
              <a:buFontTx/>
              <a:buNone/>
              <a:defRPr/>
            </a:pPr>
            <a:r>
              <a:rPr lang="en-US" sz="2400" b="1" kern="1200" smtClean="0">
                <a:solidFill>
                  <a:srgbClr val="002060"/>
                </a:solidFill>
                <a:latin typeface="HP001 5 hàng" panose="020B0603050302020204" pitchFamily="34" charset="0"/>
                <a:ea typeface="+mn-ea"/>
                <a:cs typeface="+mn-cs"/>
              </a:rPr>
              <a:t>Tự nhiên và Xã hội</a:t>
            </a:r>
            <a:endParaRPr lang="en-US" sz="2400" b="1" kern="1200">
              <a:solidFill>
                <a:srgbClr val="002060"/>
              </a:solidFill>
              <a:latin typeface="HP001 5 hàng" panose="020B0603050302020204" pitchFamily="34" charset="0"/>
              <a:ea typeface="+mn-ea"/>
              <a:cs typeface="+mn-cs"/>
            </a:endParaRPr>
          </a:p>
        </p:txBody>
      </p:sp>
      <p:sp>
        <p:nvSpPr>
          <p:cNvPr id="10" name="TextBox 9"/>
          <p:cNvSpPr txBox="1"/>
          <p:nvPr/>
        </p:nvSpPr>
        <p:spPr>
          <a:xfrm>
            <a:off x="2128280" y="2609894"/>
            <a:ext cx="5186920" cy="572464"/>
          </a:xfrm>
          <a:prstGeom prst="rect">
            <a:avLst/>
          </a:prstGeom>
          <a:noFill/>
        </p:spPr>
        <p:txBody>
          <a:bodyPr wrap="square" rtlCol="0">
            <a:spAutoFit/>
          </a:bodyPr>
          <a:lstStyle/>
          <a:p>
            <a:pPr>
              <a:lnSpc>
                <a:spcPct val="130000"/>
              </a:lnSpc>
              <a:buClrTx/>
              <a:buFontTx/>
              <a:buNone/>
              <a:defRPr/>
            </a:pPr>
            <a:r>
              <a:rPr lang="en-US" sz="2400" b="1" kern="1200" smtClean="0">
                <a:solidFill>
                  <a:srgbClr val="002060"/>
                </a:solidFill>
                <a:latin typeface="HP001 5 hàng" panose="020B0603050302020204" pitchFamily="34" charset="0"/>
                <a:cs typeface="+mn-cs"/>
              </a:rPr>
              <a:t>Tìm hiểu cơ quan hô hấp </a:t>
            </a:r>
            <a:r>
              <a:rPr lang="en-US" sz="2400" b="1" kern="1200" smtClean="0">
                <a:solidFill>
                  <a:srgbClr val="002060"/>
                </a:solidFill>
                <a:latin typeface="HP001 5 hàng" panose="020B0603050302020204" pitchFamily="34" charset="0"/>
                <a:ea typeface="+mn-ea"/>
                <a:cs typeface="+mn-cs"/>
              </a:rPr>
              <a:t>(tiết 2)</a:t>
            </a:r>
            <a:endParaRPr lang="en-US" sz="2400" b="1" kern="1200">
              <a:solidFill>
                <a:srgbClr val="002060"/>
              </a:solidFill>
              <a:latin typeface="HP001 5 hàng" panose="020B0603050302020204" pitchFamily="34" charset="0"/>
              <a:ea typeface="+mn-ea"/>
              <a:cs typeface="+mn-cs"/>
            </a:endParaRPr>
          </a:p>
        </p:txBody>
      </p:sp>
    </p:spTree>
    <p:extLst>
      <p:ext uri="{BB962C8B-B14F-4D97-AF65-F5344CB8AC3E}">
        <p14:creationId xmlns:p14="http://schemas.microsoft.com/office/powerpoint/2010/main" val="292879880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grpSp>
        <p:nvGrpSpPr>
          <p:cNvPr id="351" name="Google Shape;351;p38"/>
          <p:cNvGrpSpPr/>
          <p:nvPr/>
        </p:nvGrpSpPr>
        <p:grpSpPr>
          <a:xfrm rot="2487038">
            <a:off x="2403973" y="317633"/>
            <a:ext cx="471827" cy="479451"/>
            <a:chOff x="57044" y="2950255"/>
            <a:chExt cx="471827" cy="479451"/>
          </a:xfrm>
        </p:grpSpPr>
        <p:sp>
          <p:nvSpPr>
            <p:cNvPr id="352" name="Google Shape;352;p38"/>
            <p:cNvSpPr/>
            <p:nvPr/>
          </p:nvSpPr>
          <p:spPr>
            <a:xfrm rot="4986646">
              <a:off x="189069" y="2845718"/>
              <a:ext cx="117549" cy="370172"/>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38"/>
            <p:cNvSpPr/>
            <p:nvPr/>
          </p:nvSpPr>
          <p:spPr>
            <a:xfrm rot="3103676">
              <a:off x="197455" y="2997280"/>
              <a:ext cx="117695" cy="370188"/>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38"/>
            <p:cNvSpPr/>
            <p:nvPr/>
          </p:nvSpPr>
          <p:spPr>
            <a:xfrm rot="1216954">
              <a:off x="350471" y="3050660"/>
              <a:ext cx="117698" cy="370192"/>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5" name="Google Shape;355;p38"/>
          <p:cNvGrpSpPr/>
          <p:nvPr/>
        </p:nvGrpSpPr>
        <p:grpSpPr>
          <a:xfrm rot="2807447">
            <a:off x="6412006" y="309288"/>
            <a:ext cx="478487" cy="478970"/>
            <a:chOff x="92938" y="2950532"/>
            <a:chExt cx="478487" cy="478970"/>
          </a:xfrm>
        </p:grpSpPr>
        <p:sp>
          <p:nvSpPr>
            <p:cNvPr id="356" name="Google Shape;356;p38"/>
            <p:cNvSpPr/>
            <p:nvPr/>
          </p:nvSpPr>
          <p:spPr>
            <a:xfrm rot="-6186903">
              <a:off x="318940" y="3145075"/>
              <a:ext cx="117669" cy="370254"/>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38"/>
            <p:cNvSpPr/>
            <p:nvPr/>
          </p:nvSpPr>
          <p:spPr>
            <a:xfrm rot="-8069030">
              <a:off x="293966" y="2995583"/>
              <a:ext cx="117738" cy="369974"/>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38"/>
            <p:cNvSpPr/>
            <p:nvPr/>
          </p:nvSpPr>
          <p:spPr>
            <a:xfrm rot="-9957825">
              <a:off x="136334" y="2959188"/>
              <a:ext cx="117509" cy="369989"/>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3021133" y="256387"/>
            <a:ext cx="32538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smtClean="0">
                <a:ln>
                  <a:noFill/>
                </a:ln>
                <a:solidFill>
                  <a:srgbClr val="F97370">
                    <a:lumMod val="75000"/>
                  </a:srgbClr>
                </a:solidFill>
                <a:effectLst/>
                <a:uLnTx/>
                <a:uFillTx/>
                <a:latin typeface="Arial"/>
                <a:cs typeface="Arial"/>
                <a:sym typeface="Arial"/>
              </a:rPr>
              <a:t>THỰC HÀNH</a:t>
            </a:r>
            <a:endParaRPr kumimoji="0" lang="en-US" sz="3200" b="1" i="0" u="none" strike="noStrike" kern="0" cap="none" spc="0" normalizeH="0" baseline="0" noProof="0" dirty="0">
              <a:ln>
                <a:noFill/>
              </a:ln>
              <a:solidFill>
                <a:srgbClr val="F97370">
                  <a:lumMod val="75000"/>
                </a:srgbClr>
              </a:solidFill>
              <a:effectLst/>
              <a:uLnTx/>
              <a:uFillTx/>
              <a:latin typeface="Arial"/>
              <a:cs typeface="Arial"/>
              <a:sym typeface="Arial"/>
            </a:endParaRPr>
          </a:p>
        </p:txBody>
      </p:sp>
      <p:sp>
        <p:nvSpPr>
          <p:cNvPr id="5" name="Rectangle 4"/>
          <p:cNvSpPr/>
          <p:nvPr/>
        </p:nvSpPr>
        <p:spPr>
          <a:xfrm>
            <a:off x="1022637" y="818359"/>
            <a:ext cx="7472776" cy="147732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smtClean="0">
                <a:ln>
                  <a:noFill/>
                </a:ln>
                <a:solidFill>
                  <a:srgbClr val="000000"/>
                </a:solidFill>
                <a:effectLst/>
                <a:uLnTx/>
                <a:uFillTx/>
                <a:latin typeface="Arial"/>
                <a:cs typeface="Arial"/>
                <a:sym typeface="Arial"/>
              </a:rPr>
              <a:t>Hoat</a:t>
            </a:r>
            <a:r>
              <a:rPr kumimoji="0" lang="en-US" sz="2000" b="1" i="0" u="none" strike="noStrike" kern="0" cap="none" spc="0" normalizeH="0" baseline="0" noProof="0" dirty="0" smtClean="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smtClean="0">
                <a:ln>
                  <a:noFill/>
                </a:ln>
                <a:solidFill>
                  <a:srgbClr val="000000"/>
                </a:solidFill>
                <a:effectLst/>
                <a:uLnTx/>
                <a:uFillTx/>
                <a:latin typeface="Arial"/>
                <a:cs typeface="Arial"/>
                <a:sym typeface="Arial"/>
              </a:rPr>
              <a:t>động</a:t>
            </a:r>
            <a:r>
              <a:rPr kumimoji="0" lang="en-US" sz="2000" b="1" i="0" u="none" strike="noStrike" kern="0" cap="none" spc="0" normalizeH="0" baseline="0" noProof="0" dirty="0" smtClean="0">
                <a:ln>
                  <a:noFill/>
                </a:ln>
                <a:solidFill>
                  <a:srgbClr val="000000"/>
                </a:solidFill>
                <a:effectLst/>
                <a:uLnTx/>
                <a:uFillTx/>
                <a:latin typeface="Arial"/>
                <a:cs typeface="Arial"/>
                <a:sym typeface="Arial"/>
              </a:rPr>
              <a:t> 1: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uLnTx/>
                <a:uFillTx/>
                <a:latin typeface="Arial"/>
                <a:cs typeface="Arial"/>
                <a:sym typeface="Arial"/>
              </a:rPr>
              <a:t>Q</a:t>
            </a:r>
            <a:r>
              <a:rPr kumimoji="0" lang="vi-VN" sz="2000" b="0" i="0" u="none" strike="noStrike" kern="0" cap="none" spc="0" normalizeH="0" baseline="0" noProof="0" dirty="0" smtClean="0">
                <a:ln>
                  <a:noFill/>
                </a:ln>
                <a:solidFill>
                  <a:srgbClr val="000000"/>
                </a:solidFill>
                <a:effectLst/>
                <a:uLnTx/>
                <a:uFillTx/>
                <a:latin typeface="Arial"/>
                <a:cs typeface="Arial"/>
                <a:sym typeface="Arial"/>
              </a:rPr>
              <a:t>uan </a:t>
            </a:r>
            <a:r>
              <a:rPr kumimoji="0" lang="vi-VN" sz="2000" b="0" i="0" u="none" strike="noStrike" kern="0" cap="none" spc="0" normalizeH="0" baseline="0" noProof="0" dirty="0">
                <a:ln>
                  <a:noFill/>
                </a:ln>
                <a:solidFill>
                  <a:srgbClr val="000000"/>
                </a:solidFill>
                <a:effectLst/>
                <a:uLnTx/>
                <a:uFillTx/>
                <a:latin typeface="Arial"/>
                <a:cs typeface="Arial"/>
                <a:sym typeface="Arial"/>
              </a:rPr>
              <a:t>sát mô hình </a:t>
            </a:r>
            <a:r>
              <a:rPr kumimoji="0" lang="en-US" sz="2000" b="0" i="0" u="none" strike="noStrike" kern="0" cap="none" spc="0" normalizeH="0" baseline="0" noProof="0" dirty="0" err="1" smtClean="0">
                <a:ln>
                  <a:noFill/>
                </a:ln>
                <a:solidFill>
                  <a:srgbClr val="000000"/>
                </a:solidFill>
                <a:effectLst/>
                <a:uLnTx/>
                <a:uFillTx/>
                <a:latin typeface="Arial"/>
                <a:cs typeface="Arial"/>
                <a:sym typeface="Arial"/>
              </a:rPr>
              <a:t>cơ</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smtClean="0">
                <a:ln>
                  <a:noFill/>
                </a:ln>
                <a:solidFill>
                  <a:srgbClr val="000000"/>
                </a:solidFill>
                <a:effectLst/>
                <a:uLnTx/>
                <a:uFillTx/>
                <a:latin typeface="Arial"/>
                <a:cs typeface="Arial"/>
                <a:sym typeface="Arial"/>
              </a:rPr>
              <a:t>quan</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smtClean="0">
                <a:ln>
                  <a:noFill/>
                </a:ln>
                <a:solidFill>
                  <a:srgbClr val="000000"/>
                </a:solidFill>
                <a:effectLst/>
                <a:uLnTx/>
                <a:uFillTx/>
                <a:latin typeface="Arial"/>
                <a:cs typeface="Arial"/>
                <a:sym typeface="Arial"/>
              </a:rPr>
              <a:t>hô</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smtClean="0">
                <a:ln>
                  <a:noFill/>
                </a:ln>
                <a:solidFill>
                  <a:srgbClr val="000000"/>
                </a:solidFill>
                <a:effectLst/>
                <a:uLnTx/>
                <a:uFillTx/>
                <a:latin typeface="Arial"/>
                <a:cs typeface="Arial"/>
                <a:sym typeface="Arial"/>
              </a:rPr>
              <a:t>hấp</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smtClean="0">
                <a:ln>
                  <a:noFill/>
                </a:ln>
                <a:solidFill>
                  <a:srgbClr val="000000"/>
                </a:solidFill>
                <a:effectLst/>
                <a:uLnTx/>
                <a:uFillTx/>
                <a:latin typeface="Arial"/>
                <a:cs typeface="Arial"/>
                <a:sym typeface="Arial"/>
              </a:rPr>
              <a:t>trang</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88 SGK </a:t>
            </a:r>
            <a:r>
              <a:rPr kumimoji="0" lang="vi-VN" sz="2000" b="0" i="0" u="none" strike="noStrike" kern="0" cap="none" spc="0" normalizeH="0" baseline="0" noProof="0" dirty="0" smtClean="0">
                <a:ln>
                  <a:noFill/>
                </a:ln>
                <a:solidFill>
                  <a:srgbClr val="000000"/>
                </a:solidFill>
                <a:effectLst/>
                <a:uLnTx/>
                <a:uFillTx/>
                <a:latin typeface="Arial"/>
                <a:cs typeface="Arial"/>
                <a:sym typeface="Arial"/>
              </a:rPr>
              <a:t>và </a:t>
            </a:r>
            <a:r>
              <a:rPr kumimoji="0" lang="vi-VN" sz="2000" b="0" i="0" u="none" strike="noStrike" kern="0" cap="none" spc="0" normalizeH="0" baseline="0" noProof="0" dirty="0">
                <a:ln>
                  <a:noFill/>
                </a:ln>
                <a:solidFill>
                  <a:srgbClr val="000000"/>
                </a:solidFill>
                <a:effectLst/>
                <a:uLnTx/>
                <a:uFillTx/>
                <a:latin typeface="Arial"/>
                <a:cs typeface="Arial"/>
                <a:sym typeface="Arial"/>
              </a:rPr>
              <a:t>nêu các bộ phận a, b, c tương ứng với bộ phận nào của cơ quan hô hấp.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6" name="Picture 15"/>
          <p:cNvPicPr/>
          <p:nvPr/>
        </p:nvPicPr>
        <p:blipFill>
          <a:blip r:embed="rId3"/>
          <a:stretch>
            <a:fillRect/>
          </a:stretch>
        </p:blipFill>
        <p:spPr>
          <a:xfrm>
            <a:off x="1840923" y="2305860"/>
            <a:ext cx="2918102" cy="2837640"/>
          </a:xfrm>
          <a:prstGeom prst="rect">
            <a:avLst/>
          </a:prstGeom>
        </p:spPr>
      </p:pic>
      <p:sp>
        <p:nvSpPr>
          <p:cNvPr id="13" name="TextBox 12">
            <a:extLst>
              <a:ext uri="{FF2B5EF4-FFF2-40B4-BE49-F238E27FC236}">
                <a16:creationId xmlns:a16="http://schemas.microsoft.com/office/drawing/2014/main" xmlns="" id="{95B027DA-91EA-4598-94B2-185BB7B862E5}"/>
              </a:ext>
            </a:extLst>
          </p:cNvPr>
          <p:cNvSpPr txBox="1"/>
          <p:nvPr/>
        </p:nvSpPr>
        <p:spPr>
          <a:xfrm>
            <a:off x="4980965" y="2733935"/>
            <a:ext cx="1615163" cy="400110"/>
          </a:xfrm>
          <a:prstGeom prst="rect">
            <a:avLst/>
          </a:prstGeom>
          <a:solidFill>
            <a:sysClr val="window" lastClr="FFFFFF"/>
          </a:solidFill>
          <a:ln w="28575">
            <a:solidFill>
              <a:srgbClr val="9148C8"/>
            </a:solidFill>
          </a:ln>
          <a:effectLst>
            <a:outerShdw blurRad="63500" sx="102000" sy="102000" algn="c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smtClean="0">
                <a:ln>
                  <a:noFill/>
                </a:ln>
                <a:solidFill>
                  <a:prstClr val="black"/>
                </a:solidFill>
                <a:effectLst/>
                <a:uLnTx/>
                <a:uFillTx/>
                <a:ea typeface="+mn-ea"/>
                <a:cs typeface="+mn-cs"/>
              </a:rPr>
              <a:t>KHÍ QUẢN</a:t>
            </a:r>
            <a:endParaRPr kumimoji="0" lang="vi-VN" sz="2000" b="1" i="0" u="none" strike="noStrike" kern="1200" cap="none" spc="0" normalizeH="0" baseline="0" noProof="0" dirty="0" smtClean="0">
              <a:ln>
                <a:noFill/>
              </a:ln>
              <a:solidFill>
                <a:prstClr val="black"/>
              </a:solidFill>
              <a:effectLst/>
              <a:uLnTx/>
              <a:uFillTx/>
              <a:ea typeface="+mn-ea"/>
              <a:cs typeface="+mn-cs"/>
            </a:endParaRPr>
          </a:p>
        </p:txBody>
      </p:sp>
      <p:sp>
        <p:nvSpPr>
          <p:cNvPr id="14" name="TextBox 13">
            <a:extLst>
              <a:ext uri="{FF2B5EF4-FFF2-40B4-BE49-F238E27FC236}">
                <a16:creationId xmlns:a16="http://schemas.microsoft.com/office/drawing/2014/main" xmlns="" id="{23B62E0A-7D73-4B6E-939F-2A7A9B7BF773}"/>
              </a:ext>
            </a:extLst>
          </p:cNvPr>
          <p:cNvSpPr txBox="1"/>
          <p:nvPr/>
        </p:nvSpPr>
        <p:spPr>
          <a:xfrm>
            <a:off x="4980965" y="3524625"/>
            <a:ext cx="1777577" cy="400110"/>
          </a:xfrm>
          <a:prstGeom prst="rect">
            <a:avLst/>
          </a:prstGeom>
          <a:solidFill>
            <a:sysClr val="window" lastClr="FFFFFF"/>
          </a:solidFill>
          <a:ln w="28575">
            <a:solidFill>
              <a:srgbClr val="9148C8"/>
            </a:solidFill>
          </a:ln>
          <a:effectLst>
            <a:outerShdw blurRad="63500" sx="102000" sy="102000" algn="c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smtClean="0">
                <a:ln>
                  <a:noFill/>
                </a:ln>
                <a:solidFill>
                  <a:prstClr val="black"/>
                </a:solidFill>
                <a:effectLst/>
                <a:uLnTx/>
                <a:uFillTx/>
                <a:ea typeface="+mn-ea"/>
                <a:cs typeface="+mn-cs"/>
              </a:rPr>
              <a:t>PHẾ QUẢN</a:t>
            </a:r>
            <a:endParaRPr kumimoji="0" lang="vi-VN" sz="2000" b="1" i="0" u="none" strike="noStrike" kern="1200" cap="none" spc="0" normalizeH="0" baseline="0" noProof="0" dirty="0" smtClean="0">
              <a:ln>
                <a:noFill/>
              </a:ln>
              <a:solidFill>
                <a:prstClr val="black"/>
              </a:solidFill>
              <a:effectLst/>
              <a:uLnTx/>
              <a:uFillTx/>
              <a:ea typeface="+mn-ea"/>
              <a:cs typeface="+mn-cs"/>
            </a:endParaRPr>
          </a:p>
        </p:txBody>
      </p:sp>
      <p:sp>
        <p:nvSpPr>
          <p:cNvPr id="15" name="TextBox 14">
            <a:extLst>
              <a:ext uri="{FF2B5EF4-FFF2-40B4-BE49-F238E27FC236}">
                <a16:creationId xmlns:a16="http://schemas.microsoft.com/office/drawing/2014/main" xmlns="" id="{4C63E1A8-3A0C-4694-8DC3-95D5EC559378}"/>
              </a:ext>
            </a:extLst>
          </p:cNvPr>
          <p:cNvSpPr txBox="1"/>
          <p:nvPr/>
        </p:nvSpPr>
        <p:spPr>
          <a:xfrm>
            <a:off x="4980965" y="4334062"/>
            <a:ext cx="993972" cy="400110"/>
          </a:xfrm>
          <a:prstGeom prst="rect">
            <a:avLst/>
          </a:prstGeom>
          <a:solidFill>
            <a:sysClr val="window" lastClr="FFFFFF"/>
          </a:solidFill>
          <a:ln w="28575">
            <a:solidFill>
              <a:srgbClr val="9148C8"/>
            </a:solidFill>
          </a:ln>
          <a:effectLst>
            <a:outerShdw blurRad="63500" sx="102000" sy="102000" algn="ctr"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smtClean="0">
                <a:ln>
                  <a:noFill/>
                </a:ln>
                <a:solidFill>
                  <a:prstClr val="black"/>
                </a:solidFill>
                <a:effectLst/>
                <a:uLnTx/>
                <a:uFillTx/>
                <a:ea typeface="+mn-ea"/>
                <a:cs typeface="+mn-cs"/>
              </a:rPr>
              <a:t>PHỔI</a:t>
            </a:r>
            <a:endParaRPr kumimoji="0" lang="vi-VN" sz="2000" b="1" i="0" u="none" strike="noStrike" kern="1200" cap="none" spc="0" normalizeH="0" baseline="0" noProof="0" dirty="0" smtClean="0">
              <a:ln>
                <a:noFill/>
              </a:ln>
              <a:solidFill>
                <a:prstClr val="black"/>
              </a:solidFill>
              <a:effectLst/>
              <a:uLnTx/>
              <a:uFillTx/>
              <a:ea typeface="+mn-ea"/>
              <a:cs typeface="+mn-cs"/>
            </a:endParaRPr>
          </a:p>
        </p:txBody>
      </p:sp>
      <p:cxnSp>
        <p:nvCxnSpPr>
          <p:cNvPr id="7" name="Straight Arrow Connector 6"/>
          <p:cNvCxnSpPr>
            <a:endCxn id="13" idx="1"/>
          </p:cNvCxnSpPr>
          <p:nvPr/>
        </p:nvCxnSpPr>
        <p:spPr>
          <a:xfrm>
            <a:off x="3519377" y="2933990"/>
            <a:ext cx="146158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434316" y="3820036"/>
            <a:ext cx="1546649"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955312" y="4534117"/>
            <a:ext cx="1025653"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37948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51"/>
                                        </p:tgtEl>
                                        <p:attrNameLst>
                                          <p:attrName>style.visibility</p:attrName>
                                        </p:attrNameLst>
                                      </p:cBhvr>
                                      <p:to>
                                        <p:strVal val="visible"/>
                                      </p:to>
                                    </p:set>
                                    <p:animEffect transition="in" filter="fade">
                                      <p:cBhvr>
                                        <p:cTn id="10" dur="500"/>
                                        <p:tgtEl>
                                          <p:spTgt spid="351"/>
                                        </p:tgtEl>
                                      </p:cBhvr>
                                    </p:animEffect>
                                  </p:childTnLst>
                                </p:cTn>
                              </p:par>
                              <p:par>
                                <p:cTn id="11" presetID="10" presetClass="entr" presetSubtype="0" fill="hold" nodeType="withEffect">
                                  <p:stCondLst>
                                    <p:cond delay="0"/>
                                  </p:stCondLst>
                                  <p:childTnLst>
                                    <p:set>
                                      <p:cBhvr>
                                        <p:cTn id="12" dur="1" fill="hold">
                                          <p:stCondLst>
                                            <p:cond delay="0"/>
                                          </p:stCondLst>
                                        </p:cTn>
                                        <p:tgtEl>
                                          <p:spTgt spid="355"/>
                                        </p:tgtEl>
                                        <p:attrNameLst>
                                          <p:attrName>style.visibility</p:attrName>
                                        </p:attrNameLst>
                                      </p:cBhvr>
                                      <p:to>
                                        <p:strVal val="visible"/>
                                      </p:to>
                                    </p:set>
                                    <p:animEffect transition="in" filter="fade">
                                      <p:cBhvr>
                                        <p:cTn id="13" dur="500"/>
                                        <p:tgtEl>
                                          <p:spTgt spid="355"/>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strips(downRight)">
                                      <p:cBhvr>
                                        <p:cTn id="18" dur="500"/>
                                        <p:tgtEl>
                                          <p:spTgt spid="5">
                                            <p:txEl>
                                              <p:pRg st="0" end="0"/>
                                            </p:txEl>
                                          </p:spTgt>
                                        </p:tgtEl>
                                      </p:cBhvr>
                                    </p:animEffect>
                                  </p:childTnLst>
                                </p:cTn>
                              </p:par>
                              <p:par>
                                <p:cTn id="19" presetID="18" presetClass="entr" presetSubtype="6"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strips(downRight)">
                                      <p:cBhvr>
                                        <p:cTn id="21" dur="500"/>
                                        <p:tgtEl>
                                          <p:spTgt spid="5">
                                            <p:txEl>
                                              <p:pRg st="1" end="1"/>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heckerboard(across)">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22" presetClass="entr" presetSubtype="8"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22" presetClass="entr" presetSubtype="8"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22" presetClass="entr" presetSubtype="8"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grpSp>
        <p:nvGrpSpPr>
          <p:cNvPr id="518" name="Google Shape;518;p41"/>
          <p:cNvGrpSpPr/>
          <p:nvPr/>
        </p:nvGrpSpPr>
        <p:grpSpPr>
          <a:xfrm>
            <a:off x="427383" y="703375"/>
            <a:ext cx="8182361" cy="140590"/>
            <a:chOff x="2427292" y="692550"/>
            <a:chExt cx="9081184" cy="172500"/>
          </a:xfrm>
        </p:grpSpPr>
        <p:sp>
          <p:nvSpPr>
            <p:cNvPr id="519" name="Google Shape;519;p41"/>
            <p:cNvSpPr/>
            <p:nvPr/>
          </p:nvSpPr>
          <p:spPr>
            <a:xfrm>
              <a:off x="2427292" y="692550"/>
              <a:ext cx="172500" cy="17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1"/>
            <p:cNvSpPr/>
            <p:nvPr/>
          </p:nvSpPr>
          <p:spPr>
            <a:xfrm>
              <a:off x="2653242" y="719400"/>
              <a:ext cx="118800" cy="118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1"/>
            <p:cNvSpPr/>
            <p:nvPr/>
          </p:nvSpPr>
          <p:spPr>
            <a:xfrm>
              <a:off x="2825492" y="735750"/>
              <a:ext cx="86100" cy="8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1"/>
            <p:cNvSpPr/>
            <p:nvPr/>
          </p:nvSpPr>
          <p:spPr>
            <a:xfrm rot="10800000">
              <a:off x="11335977" y="692550"/>
              <a:ext cx="172500" cy="17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1"/>
            <p:cNvSpPr/>
            <p:nvPr/>
          </p:nvSpPr>
          <p:spPr>
            <a:xfrm rot="10800000">
              <a:off x="11163727" y="719400"/>
              <a:ext cx="118800" cy="118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1"/>
            <p:cNvSpPr/>
            <p:nvPr/>
          </p:nvSpPr>
          <p:spPr>
            <a:xfrm rot="10800000">
              <a:off x="11024177" y="735750"/>
              <a:ext cx="86100" cy="86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911908" y="485339"/>
            <a:ext cx="7213311" cy="477600"/>
          </a:xfrm>
        </p:spPr>
        <p:txBody>
          <a:bodyPr/>
          <a:lstStyle/>
          <a:p>
            <a:pPr>
              <a:lnSpc>
                <a:spcPct val="150000"/>
              </a:lnSpc>
            </a:pPr>
            <a:r>
              <a:rPr lang="en-US" sz="2000" smtClean="0">
                <a:solidFill>
                  <a:schemeClr val="tx1"/>
                </a:solidFill>
                <a:latin typeface="+mn-lt"/>
              </a:rPr>
              <a:t>Chúng mình cùng quan sát mô hình hô hấp từ vật liệu đơn giản của các bạn đã chuẩn bị từ tiết học trước</a:t>
            </a:r>
            <a:endParaRPr lang="en-US" sz="2000" dirty="0">
              <a:solidFill>
                <a:schemeClr val="tx1"/>
              </a:solidFill>
              <a:latin typeface="+mn-lt"/>
            </a:endParaRPr>
          </a:p>
        </p:txBody>
      </p:sp>
      <p:grpSp>
        <p:nvGrpSpPr>
          <p:cNvPr id="34" name="Google Shape;493;p40"/>
          <p:cNvGrpSpPr/>
          <p:nvPr/>
        </p:nvGrpSpPr>
        <p:grpSpPr>
          <a:xfrm>
            <a:off x="644948" y="1566968"/>
            <a:ext cx="2122642" cy="2432367"/>
            <a:chOff x="4646225" y="1351212"/>
            <a:chExt cx="1989650" cy="2432367"/>
          </a:xfrm>
        </p:grpSpPr>
        <p:sp>
          <p:nvSpPr>
            <p:cNvPr id="35" name="Google Shape;494;p40"/>
            <p:cNvSpPr/>
            <p:nvPr/>
          </p:nvSpPr>
          <p:spPr>
            <a:xfrm rot="21364472">
              <a:off x="4646225" y="1537629"/>
              <a:ext cx="1989650" cy="2245950"/>
            </a:xfrm>
            <a:prstGeom prst="snip2SameRect">
              <a:avLst>
                <a:gd name="adj1" fmla="val 17789"/>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95;p40"/>
            <p:cNvSpPr/>
            <p:nvPr/>
          </p:nvSpPr>
          <p:spPr>
            <a:xfrm rot="21155500">
              <a:off x="5054927" y="1351212"/>
              <a:ext cx="928456" cy="377715"/>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657" y="785478"/>
            <a:ext cx="838374" cy="6587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160" y="3761196"/>
            <a:ext cx="771249" cy="1147559"/>
          </a:xfrm>
          <a:prstGeom prst="rect">
            <a:avLst/>
          </a:prstGeom>
        </p:spPr>
      </p:pic>
      <p:sp>
        <p:nvSpPr>
          <p:cNvPr id="7" name="Rectangle 6"/>
          <p:cNvSpPr/>
          <p:nvPr/>
        </p:nvSpPr>
        <p:spPr>
          <a:xfrm rot="21341840">
            <a:off x="726740" y="2383190"/>
            <a:ext cx="2076209" cy="1077218"/>
          </a:xfrm>
          <a:prstGeom prst="rect">
            <a:avLst/>
          </a:prstGeom>
          <a:noFill/>
        </p:spPr>
        <p:txBody>
          <a:bodyPr wrap="none" lIns="91440" tIns="45720" rIns="91440" bIns="45720">
            <a:spAutoFit/>
          </a:bodyPr>
          <a:lstStyle/>
          <a:p>
            <a:pPr algn="ctr"/>
            <a:r>
              <a:rPr lang="en-US" sz="3200" b="1" cap="none" spc="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MÔ HÌNH </a:t>
            </a:r>
          </a:p>
          <a:p>
            <a:pPr algn="ctr"/>
            <a:r>
              <a:rPr lang="en-US" sz="3200" b="1" cap="none" spc="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HÔ HẤP</a:t>
            </a:r>
            <a:endParaRPr lang="en-US" sz="32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5403" y="1504686"/>
            <a:ext cx="2507260" cy="28571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7657" y="2282130"/>
            <a:ext cx="2424512" cy="240527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spd="slow">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9"/>
          <p:cNvSpPr/>
          <p:nvPr/>
        </p:nvSpPr>
        <p:spPr>
          <a:xfrm>
            <a:off x="4371599" y="694123"/>
            <a:ext cx="4614126" cy="406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9"/>
          <p:cNvSpPr/>
          <p:nvPr/>
        </p:nvSpPr>
        <p:spPr>
          <a:xfrm flipH="1">
            <a:off x="4371599" y="686948"/>
            <a:ext cx="4614126" cy="954300"/>
          </a:xfrm>
          <a:prstGeom prst="wedgeRectCallout">
            <a:avLst>
              <a:gd name="adj1" fmla="val -19690"/>
              <a:gd name="adj2" fmla="val 8680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9"/>
          <p:cNvSpPr/>
          <p:nvPr/>
        </p:nvSpPr>
        <p:spPr>
          <a:xfrm rot="-5400000">
            <a:off x="-276062" y="32773"/>
            <a:ext cx="1891200" cy="9087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4637411" y="968786"/>
            <a:ext cx="3990668" cy="400110"/>
          </a:xfrm>
          <a:prstGeom prst="rect">
            <a:avLst/>
          </a:prstGeom>
          <a:noFill/>
        </p:spPr>
        <p:txBody>
          <a:bodyPr wrap="square" rtlCol="0">
            <a:spAutoFit/>
          </a:bodyPr>
          <a:lstStyle/>
          <a:p>
            <a:pPr algn="ctr"/>
            <a:r>
              <a:rPr lang="en-US" sz="2000" b="1" dirty="0" err="1" smtClean="0"/>
              <a:t>Hoạt</a:t>
            </a:r>
            <a:r>
              <a:rPr lang="en-US" sz="2000" b="1" dirty="0" smtClean="0"/>
              <a:t> </a:t>
            </a:r>
            <a:r>
              <a:rPr lang="en-US" sz="2000" b="1" dirty="0" err="1" smtClean="0"/>
              <a:t>động</a:t>
            </a:r>
            <a:r>
              <a:rPr lang="en-US" sz="2000" b="1" dirty="0" smtClean="0"/>
              <a:t> 2 + 3</a:t>
            </a:r>
            <a:endParaRPr lang="en-US" sz="2000" b="1" dirty="0"/>
          </a:p>
        </p:txBody>
      </p:sp>
      <p:pic>
        <p:nvPicPr>
          <p:cNvPr id="94" name="Picture 93"/>
          <p:cNvPicPr/>
          <p:nvPr/>
        </p:nvPicPr>
        <p:blipFill>
          <a:blip r:embed="rId3"/>
          <a:stretch>
            <a:fillRect/>
          </a:stretch>
        </p:blipFill>
        <p:spPr>
          <a:xfrm>
            <a:off x="525699" y="1958346"/>
            <a:ext cx="3594238" cy="23567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225" y="1871648"/>
            <a:ext cx="201185" cy="475529"/>
          </a:xfrm>
          <a:prstGeom prst="rect">
            <a:avLst/>
          </a:prstGeom>
        </p:spPr>
      </p:pic>
      <p:sp>
        <p:nvSpPr>
          <p:cNvPr id="7" name="Rectangle 6"/>
          <p:cNvSpPr/>
          <p:nvPr/>
        </p:nvSpPr>
        <p:spPr>
          <a:xfrm>
            <a:off x="4637410" y="1901619"/>
            <a:ext cx="4122491" cy="2585323"/>
          </a:xfrm>
          <a:prstGeom prst="rect">
            <a:avLst/>
          </a:prstGeom>
        </p:spPr>
        <p:txBody>
          <a:bodyPr wrap="square">
            <a:spAutoFit/>
          </a:bodyPr>
          <a:lstStyle/>
          <a:p>
            <a:pPr algn="just">
              <a:lnSpc>
                <a:spcPct val="150000"/>
              </a:lnSpc>
            </a:pPr>
            <a:r>
              <a:rPr lang="en-US" sz="1800" b="1" i="1" dirty="0" err="1" smtClean="0"/>
              <a:t>Em</a:t>
            </a:r>
            <a:r>
              <a:rPr lang="en-US" sz="1800" b="1" i="1" dirty="0" smtClean="0"/>
              <a:t> </a:t>
            </a:r>
            <a:r>
              <a:rPr lang="en-US" sz="1800" b="1" i="1" dirty="0" err="1" smtClean="0"/>
              <a:t>hãy</a:t>
            </a:r>
            <a:r>
              <a:rPr lang="vi-VN" sz="1800" b="1" i="1" dirty="0" smtClean="0"/>
              <a:t> </a:t>
            </a:r>
            <a:r>
              <a:rPr lang="vi-VN" sz="1800" b="1" i="1" dirty="0"/>
              <a:t>thổi vào đầu ống </a:t>
            </a:r>
            <a:r>
              <a:rPr lang="vi-VN" sz="1800" b="1" i="1" dirty="0" smtClean="0"/>
              <a:t>hút</a:t>
            </a:r>
            <a:r>
              <a:rPr lang="en-US" sz="1800" b="1" i="1" dirty="0" smtClean="0"/>
              <a:t> </a:t>
            </a:r>
            <a:r>
              <a:rPr lang="en-US" sz="1800" b="1" i="1" dirty="0" err="1" smtClean="0"/>
              <a:t>và</a:t>
            </a:r>
            <a:r>
              <a:rPr lang="vi-VN" sz="1800" b="1" i="1" dirty="0" smtClean="0"/>
              <a:t> </a:t>
            </a:r>
            <a:r>
              <a:rPr lang="vi-VN" sz="1800" b="1" i="1" dirty="0"/>
              <a:t>trả lời các câu hỏi:</a:t>
            </a:r>
          </a:p>
          <a:p>
            <a:pPr marL="285750" indent="-285750" algn="just">
              <a:lnSpc>
                <a:spcPct val="150000"/>
              </a:lnSpc>
              <a:buFont typeface="Wingdings" panose="05000000000000000000" pitchFamily="2" charset="2"/>
              <a:buChar char="§"/>
            </a:pPr>
            <a:r>
              <a:rPr lang="vi-VN" sz="1800" dirty="0" smtClean="0"/>
              <a:t>Hai </a:t>
            </a:r>
            <a:r>
              <a:rPr lang="vi-VN" sz="1800" dirty="0"/>
              <a:t>quả bóng thay đổi như thế nào?</a:t>
            </a:r>
          </a:p>
          <a:p>
            <a:pPr marL="285750" indent="-285750" algn="just">
              <a:lnSpc>
                <a:spcPct val="150000"/>
              </a:lnSpc>
              <a:buFont typeface="Wingdings" panose="05000000000000000000" pitchFamily="2" charset="2"/>
              <a:buChar char="§"/>
            </a:pPr>
            <a:r>
              <a:rPr lang="en-US" sz="1800" smtClean="0"/>
              <a:t>Tình trạng của hai quả bóng bay lúc này giống với hoạt động hít vào hay thở ra ở phổi</a:t>
            </a:r>
            <a:r>
              <a:rPr lang="vi-VN" sz="1800" smtClean="0"/>
              <a:t>?</a:t>
            </a:r>
            <a:r>
              <a:rPr lang="en-US" sz="1800" smtClean="0"/>
              <a:t> Vì sao con biết?</a:t>
            </a:r>
            <a:endParaRPr lang="vi-VN" sz="18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71323">
            <a:off x="1996193" y="465980"/>
            <a:ext cx="1213209" cy="101812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032176">
            <a:off x="2246708" y="925777"/>
            <a:ext cx="846538" cy="1114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5" presetClass="entr" presetSubtype="10" fill="hold" nodeType="with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checkerboard(across)">
                                      <p:cBhvr>
                                        <p:cTn id="24" dur="500"/>
                                        <p:tgtEl>
                                          <p:spTgt spid="94"/>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strips(downRight)">
                                      <p:cBhvr>
                                        <p:cTn id="29" dur="500"/>
                                        <p:tgtEl>
                                          <p:spTgt spid="7">
                                            <p:txEl>
                                              <p:pRg st="1" end="1"/>
                                            </p:txEl>
                                          </p:spTgt>
                                        </p:tgtEl>
                                      </p:cBhvr>
                                    </p:animEffect>
                                  </p:childTnLst>
                                </p:cTn>
                              </p:par>
                              <p:par>
                                <p:cTn id="30" presetID="18" presetClass="entr" presetSubtype="6" fill="hold"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strips(downRight)">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9"/>
          <p:cNvSpPr/>
          <p:nvPr/>
        </p:nvSpPr>
        <p:spPr>
          <a:xfrm>
            <a:off x="4005469" y="783575"/>
            <a:ext cx="4939747" cy="4063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39"/>
          <p:cNvSpPr/>
          <p:nvPr/>
        </p:nvSpPr>
        <p:spPr>
          <a:xfrm flipH="1">
            <a:off x="4005470" y="776399"/>
            <a:ext cx="4939746" cy="1633991"/>
          </a:xfrm>
          <a:prstGeom prst="wedgeRectCallout">
            <a:avLst>
              <a:gd name="adj1" fmla="val -21840"/>
              <a:gd name="adj2" fmla="val 67852"/>
            </a:avLst>
          </a:prstGeom>
          <a:solidFill>
            <a:schemeClr val="accent1"/>
          </a:solidFill>
          <a:ln>
            <a:noFill/>
          </a:ln>
        </p:spPr>
        <p:txBody>
          <a:bodyPr spcFirstLastPara="1" wrap="square" lIns="91425" tIns="91425" rIns="91425" bIns="91425" anchor="ctr" anchorCtr="0">
            <a:noAutofit/>
          </a:bodyPr>
          <a:lstStyle/>
          <a:p>
            <a:pPr marL="285750" lvl="0" indent="-285750" algn="just">
              <a:lnSpc>
                <a:spcPct val="150000"/>
              </a:lnSpc>
              <a:buFont typeface="Wingdings" panose="05000000000000000000" pitchFamily="2" charset="2"/>
              <a:buChar char="§"/>
              <a:defRPr/>
            </a:pPr>
            <a:r>
              <a:rPr lang="vi-VN" sz="2400"/>
              <a:t>Hai quả bóng </a:t>
            </a:r>
            <a:r>
              <a:rPr lang="en-US" sz="2400" smtClean="0"/>
              <a:t>sẽ phình ra, to lên khi thổi hơi vào đầu ống hút.</a:t>
            </a:r>
            <a:endParaRPr lang="vi-VN" sz="2400" dirty="0"/>
          </a:p>
        </p:txBody>
      </p:sp>
      <p:sp>
        <p:nvSpPr>
          <p:cNvPr id="367" name="Google Shape;367;p39"/>
          <p:cNvSpPr/>
          <p:nvPr/>
        </p:nvSpPr>
        <p:spPr>
          <a:xfrm rot="-5400000">
            <a:off x="-276062" y="32773"/>
            <a:ext cx="1891200" cy="9087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4" name="Picture 93"/>
          <p:cNvPicPr/>
          <p:nvPr/>
        </p:nvPicPr>
        <p:blipFill rotWithShape="1">
          <a:blip r:embed="rId3"/>
          <a:srcRect r="54330"/>
          <a:stretch/>
        </p:blipFill>
        <p:spPr>
          <a:xfrm>
            <a:off x="458464" y="1589178"/>
            <a:ext cx="2940719" cy="28787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2048" y="1495453"/>
            <a:ext cx="201185" cy="475529"/>
          </a:xfrm>
          <a:prstGeom prst="rect">
            <a:avLst/>
          </a:prstGeom>
        </p:spPr>
      </p:pic>
      <p:sp>
        <p:nvSpPr>
          <p:cNvPr id="7" name="Rectangle 6"/>
          <p:cNvSpPr/>
          <p:nvPr/>
        </p:nvSpPr>
        <p:spPr>
          <a:xfrm>
            <a:off x="4005470" y="2545927"/>
            <a:ext cx="4939746" cy="2308324"/>
          </a:xfrm>
          <a:prstGeom prst="rect">
            <a:avLst/>
          </a:prstGeom>
        </p:spPr>
        <p:txBody>
          <a:bodyPr wrap="square">
            <a:spAutoFit/>
          </a:bodyPr>
          <a:lstStyle/>
          <a:p>
            <a:pPr marL="285750" marR="0" lvl="0" indent="-28575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en-US" sz="2400" b="0" i="0" u="none" strike="noStrike" kern="0" cap="none" spc="0" normalizeH="0" baseline="0" noProof="0" smtClean="0">
                <a:ln>
                  <a:noFill/>
                </a:ln>
                <a:solidFill>
                  <a:srgbClr val="000000"/>
                </a:solidFill>
                <a:effectLst/>
                <a:uLnTx/>
                <a:uFillTx/>
                <a:latin typeface="Arial"/>
                <a:cs typeface="Arial"/>
                <a:sym typeface="Arial"/>
              </a:rPr>
              <a:t>Tình</a:t>
            </a:r>
            <a:r>
              <a:rPr kumimoji="0" lang="en-US" sz="2400" b="0" i="0" u="none" strike="noStrike" kern="0" cap="none" spc="0" normalizeH="0" noProof="0" smtClean="0">
                <a:ln>
                  <a:noFill/>
                </a:ln>
                <a:solidFill>
                  <a:srgbClr val="000000"/>
                </a:solidFill>
                <a:effectLst/>
                <a:uLnTx/>
                <a:uFillTx/>
                <a:latin typeface="Arial"/>
                <a:cs typeface="Arial"/>
                <a:sym typeface="Arial"/>
              </a:rPr>
              <a:t> trạng của hai quả bóng bay lúc này giống với hoạt động hít vào của phổi vì khi hít vào, phổi chứa đầy oxi và phồng to lên</a:t>
            </a:r>
            <a:r>
              <a:rPr kumimoji="0" lang="en-US" sz="2400" b="0" i="0" u="none" strike="noStrike" kern="0" cap="none" spc="0" normalizeH="0" baseline="0" noProof="0" smtClean="0">
                <a:ln>
                  <a:noFill/>
                </a:ln>
                <a:solidFill>
                  <a:srgbClr val="000000"/>
                </a:solidFill>
                <a:effectLst/>
                <a:uLnTx/>
                <a:uFillTx/>
                <a:latin typeface="Arial"/>
                <a:cs typeface="Arial"/>
                <a:sym typeface="Arial"/>
              </a:rPr>
              <a:t>.</a:t>
            </a:r>
            <a:endParaRPr kumimoji="0" lang="vi-VN" sz="2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71323">
            <a:off x="1269355" y="174437"/>
            <a:ext cx="1213209" cy="101812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032176">
            <a:off x="1519870" y="634234"/>
            <a:ext cx="846538" cy="1114955"/>
          </a:xfrm>
          <a:prstGeom prst="rect">
            <a:avLst/>
          </a:prstGeom>
        </p:spPr>
      </p:pic>
    </p:spTree>
    <p:extLst>
      <p:ext uri="{BB962C8B-B14F-4D97-AF65-F5344CB8AC3E}">
        <p14:creationId xmlns:p14="http://schemas.microsoft.com/office/powerpoint/2010/main" val="3479836872"/>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5" presetClass="entr" presetSubtype="10"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checkerboard(across)">
                                      <p:cBhvr>
                                        <p:cTn id="16" dur="500"/>
                                        <p:tgtEl>
                                          <p:spTgt spid="9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64"/>
                                        </p:tgtEl>
                                        <p:attrNameLst>
                                          <p:attrName>style.visibility</p:attrName>
                                        </p:attrNameLst>
                                      </p:cBhvr>
                                      <p:to>
                                        <p:strVal val="visible"/>
                                      </p:to>
                                    </p:set>
                                    <p:animEffect transition="in" filter="fade">
                                      <p:cBhvr>
                                        <p:cTn id="21" dur="500"/>
                                        <p:tgtEl>
                                          <p:spTgt spid="36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strips(downRight)">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702" name="Google Shape;702;p44"/>
          <p:cNvSpPr/>
          <p:nvPr/>
        </p:nvSpPr>
        <p:spPr>
          <a:xfrm>
            <a:off x="708095" y="1038445"/>
            <a:ext cx="4202952" cy="3071217"/>
          </a:xfrm>
          <a:prstGeom prst="snip1Rect">
            <a:avLst>
              <a:gd name="adj" fmla="val 9913"/>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4"/>
          <p:cNvSpPr/>
          <p:nvPr/>
        </p:nvSpPr>
        <p:spPr>
          <a:xfrm rot="-209231">
            <a:off x="1971633" y="855860"/>
            <a:ext cx="1407954" cy="365169"/>
          </a:xfrm>
          <a:custGeom>
            <a:avLst/>
            <a:gdLst/>
            <a:ahLst/>
            <a:cxnLst/>
            <a:rect l="l" t="t" r="r" b="b"/>
            <a:pathLst>
              <a:path w="82148" h="21306" extrusionOk="0">
                <a:moveTo>
                  <a:pt x="46728" y="1"/>
                </a:moveTo>
                <a:cubicBezTo>
                  <a:pt x="31994" y="1"/>
                  <a:pt x="15197" y="148"/>
                  <a:pt x="643" y="576"/>
                </a:cubicBezTo>
                <a:lnTo>
                  <a:pt x="3048" y="3113"/>
                </a:lnTo>
                <a:lnTo>
                  <a:pt x="1" y="5198"/>
                </a:lnTo>
                <a:lnTo>
                  <a:pt x="3126" y="8164"/>
                </a:lnTo>
                <a:lnTo>
                  <a:pt x="241" y="10727"/>
                </a:lnTo>
                <a:lnTo>
                  <a:pt x="3848" y="13213"/>
                </a:lnTo>
                <a:lnTo>
                  <a:pt x="322" y="14656"/>
                </a:lnTo>
                <a:lnTo>
                  <a:pt x="4331" y="16979"/>
                </a:lnTo>
                <a:lnTo>
                  <a:pt x="963" y="20026"/>
                </a:lnTo>
                <a:cubicBezTo>
                  <a:pt x="10741" y="20026"/>
                  <a:pt x="41678" y="20345"/>
                  <a:pt x="54179" y="20826"/>
                </a:cubicBezTo>
                <a:cubicBezTo>
                  <a:pt x="66683" y="21306"/>
                  <a:pt x="81026" y="21306"/>
                  <a:pt x="81026" y="21306"/>
                </a:cubicBezTo>
                <a:lnTo>
                  <a:pt x="76538" y="18901"/>
                </a:lnTo>
                <a:lnTo>
                  <a:pt x="82148" y="16817"/>
                </a:lnTo>
                <a:lnTo>
                  <a:pt x="76699" y="14253"/>
                </a:lnTo>
                <a:lnTo>
                  <a:pt x="80866" y="11048"/>
                </a:lnTo>
                <a:lnTo>
                  <a:pt x="76378" y="9286"/>
                </a:lnTo>
                <a:lnTo>
                  <a:pt x="80384" y="6079"/>
                </a:lnTo>
                <a:lnTo>
                  <a:pt x="76378" y="3674"/>
                </a:lnTo>
                <a:lnTo>
                  <a:pt x="80384" y="308"/>
                </a:lnTo>
                <a:cubicBezTo>
                  <a:pt x="74062" y="147"/>
                  <a:pt x="61420" y="1"/>
                  <a:pt x="46728" y="1"/>
                </a:cubicBezTo>
                <a:close/>
              </a:path>
            </a:pathLst>
          </a:custGeom>
          <a:solidFill>
            <a:srgbClr val="C7EAE4">
              <a:alpha val="75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965360" y="1488578"/>
            <a:ext cx="3688422" cy="2585323"/>
          </a:xfrm>
          <a:prstGeom prst="rect">
            <a:avLst/>
          </a:prstGeom>
          <a:noFill/>
        </p:spPr>
        <p:txBody>
          <a:bodyPr wrap="square" rtlCol="0">
            <a:spAutoFit/>
          </a:bodyPr>
          <a:lstStyle/>
          <a:p>
            <a:pPr algn="just">
              <a:lnSpc>
                <a:spcPct val="150000"/>
              </a:lnSpc>
            </a:pPr>
            <a:r>
              <a:rPr lang="en-US" sz="1800" dirty="0" err="1" smtClean="0"/>
              <a:t>Dùng</a:t>
            </a:r>
            <a:r>
              <a:rPr lang="en-US" sz="1800" dirty="0" smtClean="0"/>
              <a:t> </a:t>
            </a:r>
            <a:r>
              <a:rPr lang="en-US" sz="1800" dirty="0" err="1" smtClean="0"/>
              <a:t>tay</a:t>
            </a:r>
            <a:r>
              <a:rPr lang="en-US" sz="1800" dirty="0" smtClean="0"/>
              <a:t> </a:t>
            </a:r>
            <a:r>
              <a:rPr lang="en-US" sz="1800" dirty="0" err="1" smtClean="0"/>
              <a:t>giữ</a:t>
            </a:r>
            <a:r>
              <a:rPr lang="en-US" sz="1800" dirty="0" smtClean="0"/>
              <a:t> </a:t>
            </a:r>
            <a:r>
              <a:rPr lang="en-US" sz="1800" dirty="0" err="1" smtClean="0"/>
              <a:t>chặt</a:t>
            </a:r>
            <a:r>
              <a:rPr lang="en-US" sz="1800" dirty="0" smtClean="0"/>
              <a:t> </a:t>
            </a:r>
            <a:r>
              <a:rPr lang="en-US" sz="1800" dirty="0" err="1" smtClean="0"/>
              <a:t>ống</a:t>
            </a:r>
            <a:r>
              <a:rPr lang="en-US" sz="1800" dirty="0" smtClean="0"/>
              <a:t> </a:t>
            </a:r>
            <a:r>
              <a:rPr lang="en-US" sz="1800" dirty="0" err="1" smtClean="0"/>
              <a:t>hút</a:t>
            </a:r>
            <a:r>
              <a:rPr lang="en-US" sz="1800" dirty="0" smtClean="0"/>
              <a:t> </a:t>
            </a:r>
            <a:r>
              <a:rPr lang="en-US" sz="1800" dirty="0" err="1" smtClean="0"/>
              <a:t>và</a:t>
            </a:r>
            <a:r>
              <a:rPr lang="en-US" sz="1800" dirty="0" smtClean="0"/>
              <a:t> </a:t>
            </a:r>
            <a:r>
              <a:rPr lang="en-US" sz="1800" dirty="0" err="1" smtClean="0"/>
              <a:t>thổi</a:t>
            </a:r>
            <a:r>
              <a:rPr lang="en-US" sz="1800" dirty="0" smtClean="0"/>
              <a:t>.</a:t>
            </a:r>
          </a:p>
          <a:p>
            <a:pPr marL="285750" indent="-285750" algn="just">
              <a:lnSpc>
                <a:spcPct val="150000"/>
              </a:lnSpc>
              <a:buFont typeface="Wingdings" panose="05000000000000000000" pitchFamily="2" charset="2"/>
              <a:buChar char="§"/>
            </a:pPr>
            <a:r>
              <a:rPr lang="en-US" sz="1800" dirty="0" err="1"/>
              <a:t>Em</a:t>
            </a:r>
            <a:r>
              <a:rPr lang="en-US" sz="1800" dirty="0"/>
              <a:t> </a:t>
            </a:r>
            <a:r>
              <a:rPr lang="en-US" sz="1800" dirty="0" err="1"/>
              <a:t>thấy</a:t>
            </a:r>
            <a:r>
              <a:rPr lang="en-US" sz="1800" dirty="0"/>
              <a:t> </a:t>
            </a:r>
            <a:r>
              <a:rPr lang="en-US" sz="1800" dirty="0" err="1"/>
              <a:t>hai</a:t>
            </a:r>
            <a:r>
              <a:rPr lang="en-US" sz="1800" dirty="0"/>
              <a:t> </a:t>
            </a:r>
            <a:r>
              <a:rPr lang="en-US" sz="1800" dirty="0" err="1"/>
              <a:t>quả</a:t>
            </a:r>
            <a:r>
              <a:rPr lang="en-US" sz="1800" dirty="0"/>
              <a:t> </a:t>
            </a:r>
            <a:r>
              <a:rPr lang="en-US" sz="1800" dirty="0" err="1"/>
              <a:t>bóng</a:t>
            </a:r>
            <a:r>
              <a:rPr lang="en-US" sz="1800" dirty="0"/>
              <a:t> </a:t>
            </a:r>
            <a:r>
              <a:rPr lang="en-US" sz="1800" dirty="0" err="1"/>
              <a:t>có</a:t>
            </a:r>
            <a:r>
              <a:rPr lang="en-US" sz="1800" dirty="0"/>
              <a:t> </a:t>
            </a:r>
            <a:r>
              <a:rPr lang="en-US" sz="1800" dirty="0" err="1"/>
              <a:t>thay</a:t>
            </a:r>
            <a:r>
              <a:rPr lang="en-US" sz="1800" dirty="0"/>
              <a:t> </a:t>
            </a:r>
            <a:r>
              <a:rPr lang="en-US" sz="1800" dirty="0" err="1"/>
              <a:t>đổi</a:t>
            </a:r>
            <a:r>
              <a:rPr lang="en-US" sz="1800" dirty="0"/>
              <a:t> </a:t>
            </a:r>
            <a:r>
              <a:rPr lang="en-US" sz="1800" dirty="0" err="1"/>
              <a:t>không</a:t>
            </a:r>
            <a:r>
              <a:rPr lang="en-US" sz="1800" dirty="0"/>
              <a:t>?</a:t>
            </a:r>
          </a:p>
          <a:p>
            <a:pPr marL="285750" indent="-285750" algn="just">
              <a:lnSpc>
                <a:spcPct val="150000"/>
              </a:lnSpc>
              <a:buFont typeface="Wingdings" panose="05000000000000000000" pitchFamily="2" charset="2"/>
              <a:buChar char="§"/>
            </a:pPr>
            <a:r>
              <a:rPr lang="en-US" sz="1800" dirty="0" err="1" smtClean="0"/>
              <a:t>Điều</a:t>
            </a:r>
            <a:r>
              <a:rPr lang="en-US" sz="1800" dirty="0" smtClean="0"/>
              <a:t> </a:t>
            </a:r>
            <a:r>
              <a:rPr lang="en-US" sz="1800" dirty="0" err="1"/>
              <a:t>gì</a:t>
            </a:r>
            <a:r>
              <a:rPr lang="en-US" sz="1800" dirty="0"/>
              <a:t> </a:t>
            </a:r>
            <a:r>
              <a:rPr lang="en-US" sz="1800" dirty="0" err="1"/>
              <a:t>sẽ</a:t>
            </a:r>
            <a:r>
              <a:rPr lang="en-US" sz="1800" dirty="0"/>
              <a:t> </a:t>
            </a:r>
            <a:r>
              <a:rPr lang="en-US" sz="1800" dirty="0" err="1"/>
              <a:t>xảy</a:t>
            </a:r>
            <a:r>
              <a:rPr lang="en-US" sz="1800" dirty="0"/>
              <a:t> </a:t>
            </a:r>
            <a:r>
              <a:rPr lang="en-US" sz="1800" dirty="0" err="1"/>
              <a:t>ra</a:t>
            </a:r>
            <a:r>
              <a:rPr lang="en-US" sz="1800" dirty="0"/>
              <a:t> </a:t>
            </a:r>
            <a:r>
              <a:rPr lang="en-US" sz="1800" dirty="0" err="1"/>
              <a:t>nếu</a:t>
            </a:r>
            <a:r>
              <a:rPr lang="en-US" sz="1800" dirty="0"/>
              <a:t> </a:t>
            </a:r>
            <a:r>
              <a:rPr lang="en-US" sz="1800" dirty="0" err="1"/>
              <a:t>có</a:t>
            </a:r>
            <a:r>
              <a:rPr lang="en-US" sz="1800" dirty="0"/>
              <a:t> </a:t>
            </a:r>
            <a:r>
              <a:rPr lang="en-US" sz="1800" dirty="0" err="1"/>
              <a:t>vật</a:t>
            </a:r>
            <a:r>
              <a:rPr lang="en-US" sz="1800" dirty="0"/>
              <a:t> </a:t>
            </a:r>
            <a:r>
              <a:rPr lang="en-US" sz="1800" dirty="0" err="1"/>
              <a:t>rơi</a:t>
            </a:r>
            <a:r>
              <a:rPr lang="en-US" sz="1800" dirty="0"/>
              <a:t> </a:t>
            </a:r>
            <a:r>
              <a:rPr lang="en-US" sz="1800" dirty="0" err="1"/>
              <a:t>vào</a:t>
            </a:r>
            <a:r>
              <a:rPr lang="en-US" sz="1800" dirty="0"/>
              <a:t> </a:t>
            </a:r>
            <a:r>
              <a:rPr lang="en-US" sz="1800" dirty="0" err="1"/>
              <a:t>khí</a:t>
            </a:r>
            <a:r>
              <a:rPr lang="en-US" sz="1800" dirty="0"/>
              <a:t> </a:t>
            </a:r>
            <a:r>
              <a:rPr lang="en-US" sz="1800" dirty="0" err="1"/>
              <a:t>quản</a:t>
            </a:r>
            <a:r>
              <a:rPr lang="en-US" sz="1800" dirty="0"/>
              <a:t> </a:t>
            </a:r>
            <a:r>
              <a:rPr lang="en-US" sz="1800" dirty="0" err="1"/>
              <a:t>hoặc</a:t>
            </a:r>
            <a:r>
              <a:rPr lang="en-US" sz="1800" dirty="0"/>
              <a:t> </a:t>
            </a:r>
            <a:r>
              <a:rPr lang="en-US" sz="1800" dirty="0" err="1"/>
              <a:t>phế</a:t>
            </a:r>
            <a:r>
              <a:rPr lang="en-US" sz="1800" dirty="0"/>
              <a:t> </a:t>
            </a:r>
            <a:r>
              <a:rPr lang="en-US" sz="1800" dirty="0" err="1"/>
              <a:t>quản</a:t>
            </a:r>
            <a:r>
              <a:rPr lang="en-US" sz="1800" dirty="0"/>
              <a:t>?</a:t>
            </a:r>
          </a:p>
          <a:p>
            <a:pPr algn="just">
              <a:lnSpc>
                <a:spcPct val="150000"/>
              </a:lnSpc>
            </a:pPr>
            <a:r>
              <a:rPr lang="en-US" sz="1800" dirty="0" smtClean="0"/>
              <a:t> </a:t>
            </a:r>
            <a:endParaRPr lang="en-US" sz="1800" dirty="0"/>
          </a:p>
        </p:txBody>
      </p:sp>
      <p:pic>
        <p:nvPicPr>
          <p:cNvPr id="83" name="Picture 82"/>
          <p:cNvPicPr/>
          <p:nvPr/>
        </p:nvPicPr>
        <p:blipFill rotWithShape="1">
          <a:blip r:embed="rId3"/>
          <a:srcRect l="49547"/>
          <a:stretch/>
        </p:blipFill>
        <p:spPr>
          <a:xfrm>
            <a:off x="5168312" y="1396909"/>
            <a:ext cx="3599658" cy="2560561"/>
          </a:xfrm>
          <a:prstGeom prst="rect">
            <a:avLst/>
          </a:prstGeom>
        </p:spPr>
      </p:pic>
      <p:pic>
        <p:nvPicPr>
          <p:cNvPr id="84" name="Picture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677" y="1263511"/>
            <a:ext cx="201185" cy="47552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3148" y="3707008"/>
            <a:ext cx="1581268" cy="103844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471" y="3274427"/>
            <a:ext cx="761145" cy="143003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4269" y="-266045"/>
            <a:ext cx="1616254" cy="1616254"/>
          </a:xfrm>
          <a:prstGeom prst="rect">
            <a:avLst/>
          </a:prstGeom>
          <a:ln>
            <a:noFill/>
          </a:ln>
          <a:effectLst>
            <a:outerShdw blurRad="190500" algn="tl" rotWithShape="0">
              <a:srgbClr val="000000">
                <a:alpha val="70000"/>
              </a:srgbClr>
            </a:outerShdw>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
                                        </p:tgtEl>
                                        <p:attrNameLst>
                                          <p:attrName>style.visibility</p:attrName>
                                        </p:attrNameLst>
                                      </p:cBhvr>
                                      <p:to>
                                        <p:strVal val="visible"/>
                                      </p:to>
                                    </p:set>
                                    <p:animEffect transition="in" filter="fade">
                                      <p:cBhvr>
                                        <p:cTn id="7" dur="500"/>
                                        <p:tgtEl>
                                          <p:spTgt spid="7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2"/>
                                        </p:tgtEl>
                                        <p:attrNameLst>
                                          <p:attrName>style.visibility</p:attrName>
                                        </p:attrNameLst>
                                      </p:cBhvr>
                                      <p:to>
                                        <p:strVal val="visible"/>
                                      </p:to>
                                    </p:set>
                                    <p:animEffect transition="in" filter="fade">
                                      <p:cBhvr>
                                        <p:cTn id="10" dur="500"/>
                                        <p:tgtEl>
                                          <p:spTgt spid="70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9"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dissolve">
                                      <p:cBhvr>
                                        <p:cTn id="22" dur="500"/>
                                        <p:tgtEl>
                                          <p:spTgt spid="84"/>
                                        </p:tgtEl>
                                      </p:cBhvr>
                                    </p:animEffect>
                                  </p:childTnLst>
                                </p:cTn>
                              </p:par>
                              <p:par>
                                <p:cTn id="23" presetID="9" presetClass="entr" presetSubtype="0" fill="hold" nodeType="with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dissolve">
                                      <p:cBhvr>
                                        <p:cTn id="25" dur="500"/>
                                        <p:tgtEl>
                                          <p:spTgt spid="8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left)">
                                      <p:cBhvr>
                                        <p:cTn id="30" dur="500"/>
                                        <p:tgtEl>
                                          <p:spTgt spid="3">
                                            <p:txEl>
                                              <p:pRg st="0" end="0"/>
                                            </p:txEl>
                                          </p:spTgt>
                                        </p:tgtEl>
                                      </p:cBhvr>
                                    </p:animEffect>
                                  </p:childTnLst>
                                </p:cTn>
                              </p:par>
                              <p:par>
                                <p:cTn id="31" presetID="17" presetClass="entr" presetSubtype="1"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1" end="1"/>
                                            </p:txEl>
                                          </p:spTgt>
                                        </p:tgtEl>
                                        <p:attrNameLst>
                                          <p:attrName>ppt_y</p:attrName>
                                        </p:attrNameLst>
                                      </p:cBhvr>
                                      <p:tavLst>
                                        <p:tav tm="0">
                                          <p:val>
                                            <p:strVal val="#ppt_y-#ppt_h/2"/>
                                          </p:val>
                                        </p:tav>
                                        <p:tav tm="100000">
                                          <p:val>
                                            <p:strVal val="#ppt_y"/>
                                          </p:val>
                                        </p:tav>
                                      </p:tavLst>
                                    </p:anim>
                                    <p:anim calcmode="lin" valueType="num">
                                      <p:cBhvr>
                                        <p:cTn id="35" dur="500" fill="hold"/>
                                        <p:tgtEl>
                                          <p:spTgt spid="3">
                                            <p:txEl>
                                              <p:pRg st="1" end="1"/>
                                            </p:txEl>
                                          </p:spTgt>
                                        </p:tgtEl>
                                        <p:attrNameLst>
                                          <p:attrName>ppt_w</p:attrName>
                                        </p:attrNameLst>
                                      </p:cBhvr>
                                      <p:tavLst>
                                        <p:tav tm="0">
                                          <p:val>
                                            <p:strVal val="#ppt_w"/>
                                          </p:val>
                                        </p:tav>
                                        <p:tav tm="100000">
                                          <p:val>
                                            <p:strVal val="#ppt_w"/>
                                          </p:val>
                                        </p:tav>
                                      </p:tavLst>
                                    </p:anim>
                                    <p:anim calcmode="lin" valueType="num">
                                      <p:cBhvr>
                                        <p:cTn id="36" dur="500" fill="hold"/>
                                        <p:tgtEl>
                                          <p:spTgt spid="3">
                                            <p:txEl>
                                              <p:pRg st="1" end="1"/>
                                            </p:txEl>
                                          </p:spTgt>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2" end="2"/>
                                            </p:txEl>
                                          </p:spTgt>
                                        </p:tgtEl>
                                        <p:attrNameLst>
                                          <p:attrName>ppt_y</p:attrName>
                                        </p:attrNameLst>
                                      </p:cBhvr>
                                      <p:tavLst>
                                        <p:tav tm="0">
                                          <p:val>
                                            <p:strVal val="#ppt_y-#ppt_h/2"/>
                                          </p:val>
                                        </p:tav>
                                        <p:tav tm="100000">
                                          <p:val>
                                            <p:strVal val="#ppt_y"/>
                                          </p:val>
                                        </p:tav>
                                      </p:tavLst>
                                    </p:anim>
                                    <p:anim calcmode="lin" valueType="num">
                                      <p:cBhvr>
                                        <p:cTn id="41" dur="500" fill="hold"/>
                                        <p:tgtEl>
                                          <p:spTgt spid="3">
                                            <p:txEl>
                                              <p:pRg st="2" end="2"/>
                                            </p:txEl>
                                          </p:spTgt>
                                        </p:tgtEl>
                                        <p:attrNameLst>
                                          <p:attrName>ppt_w</p:attrName>
                                        </p:attrNameLst>
                                      </p:cBhvr>
                                      <p:tavLst>
                                        <p:tav tm="0">
                                          <p:val>
                                            <p:strVal val="#ppt_w"/>
                                          </p:val>
                                        </p:tav>
                                        <p:tav tm="100000">
                                          <p:val>
                                            <p:strVal val="#ppt_w"/>
                                          </p:val>
                                        </p:tav>
                                      </p:tavLst>
                                    </p:anim>
                                    <p:anim calcmode="lin" valueType="num">
                                      <p:cBhvr>
                                        <p:cTn id="42"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 grpId="0" animBg="1"/>
      <p:bldP spid="7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6" name="Google Shape;726;p45"/>
          <p:cNvSpPr/>
          <p:nvPr/>
        </p:nvSpPr>
        <p:spPr>
          <a:xfrm rot="-5400000">
            <a:off x="7532113" y="32773"/>
            <a:ext cx="1891200" cy="9087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5"/>
          <p:cNvSpPr/>
          <p:nvPr/>
        </p:nvSpPr>
        <p:spPr>
          <a:xfrm>
            <a:off x="726425" y="783575"/>
            <a:ext cx="3955800" cy="406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5"/>
          <p:cNvSpPr/>
          <p:nvPr/>
        </p:nvSpPr>
        <p:spPr>
          <a:xfrm>
            <a:off x="726425" y="776400"/>
            <a:ext cx="3955800" cy="954300"/>
          </a:xfrm>
          <a:prstGeom prst="wedgeRectCallout">
            <a:avLst>
              <a:gd name="adj1" fmla="val -19690"/>
              <a:gd name="adj2" fmla="val 86805"/>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31" name="Google Shape;731;p45"/>
          <p:cNvCxnSpPr/>
          <p:nvPr/>
        </p:nvCxnSpPr>
        <p:spPr>
          <a:xfrm>
            <a:off x="862525" y="776400"/>
            <a:ext cx="0" cy="964500"/>
          </a:xfrm>
          <a:prstGeom prst="straightConnector1">
            <a:avLst/>
          </a:prstGeom>
          <a:noFill/>
          <a:ln w="19050" cap="flat" cmpd="sng">
            <a:solidFill>
              <a:schemeClr val="accent1"/>
            </a:solidFill>
            <a:prstDash val="solid"/>
            <a:round/>
            <a:headEnd type="none" w="med" len="med"/>
            <a:tailEnd type="none" w="med" len="med"/>
          </a:ln>
        </p:spPr>
      </p:cxnSp>
      <p:cxnSp>
        <p:nvCxnSpPr>
          <p:cNvPr id="732" name="Google Shape;732;p45"/>
          <p:cNvCxnSpPr/>
          <p:nvPr/>
        </p:nvCxnSpPr>
        <p:spPr>
          <a:xfrm>
            <a:off x="1045433" y="776400"/>
            <a:ext cx="0" cy="964500"/>
          </a:xfrm>
          <a:prstGeom prst="straightConnector1">
            <a:avLst/>
          </a:prstGeom>
          <a:noFill/>
          <a:ln w="19050" cap="flat" cmpd="sng">
            <a:solidFill>
              <a:schemeClr val="accent1"/>
            </a:solidFill>
            <a:prstDash val="solid"/>
            <a:round/>
            <a:headEnd type="none" w="med" len="med"/>
            <a:tailEnd type="none" w="med" len="med"/>
          </a:ln>
        </p:spPr>
      </p:cxnSp>
      <p:cxnSp>
        <p:nvCxnSpPr>
          <p:cNvPr id="733" name="Google Shape;733;p45"/>
          <p:cNvCxnSpPr/>
          <p:nvPr/>
        </p:nvCxnSpPr>
        <p:spPr>
          <a:xfrm>
            <a:off x="1228340" y="776400"/>
            <a:ext cx="0" cy="964500"/>
          </a:xfrm>
          <a:prstGeom prst="straightConnector1">
            <a:avLst/>
          </a:prstGeom>
          <a:noFill/>
          <a:ln w="19050" cap="flat" cmpd="sng">
            <a:solidFill>
              <a:schemeClr val="accent1"/>
            </a:solidFill>
            <a:prstDash val="solid"/>
            <a:round/>
            <a:headEnd type="none" w="med" len="med"/>
            <a:tailEnd type="none" w="med" len="med"/>
          </a:ln>
        </p:spPr>
      </p:cxnSp>
      <p:cxnSp>
        <p:nvCxnSpPr>
          <p:cNvPr id="734" name="Google Shape;734;p45"/>
          <p:cNvCxnSpPr/>
          <p:nvPr/>
        </p:nvCxnSpPr>
        <p:spPr>
          <a:xfrm>
            <a:off x="1411248" y="776400"/>
            <a:ext cx="0" cy="1110900"/>
          </a:xfrm>
          <a:prstGeom prst="straightConnector1">
            <a:avLst/>
          </a:prstGeom>
          <a:noFill/>
          <a:ln w="19050" cap="flat" cmpd="sng">
            <a:solidFill>
              <a:schemeClr val="accent1"/>
            </a:solidFill>
            <a:prstDash val="solid"/>
            <a:round/>
            <a:headEnd type="none" w="med" len="med"/>
            <a:tailEnd type="none" w="med" len="med"/>
          </a:ln>
        </p:spPr>
      </p:cxnSp>
      <p:cxnSp>
        <p:nvCxnSpPr>
          <p:cNvPr id="735" name="Google Shape;735;p45"/>
          <p:cNvCxnSpPr/>
          <p:nvPr/>
        </p:nvCxnSpPr>
        <p:spPr>
          <a:xfrm>
            <a:off x="1594155" y="776400"/>
            <a:ext cx="0" cy="1197300"/>
          </a:xfrm>
          <a:prstGeom prst="straightConnector1">
            <a:avLst/>
          </a:prstGeom>
          <a:noFill/>
          <a:ln w="19050" cap="flat" cmpd="sng">
            <a:solidFill>
              <a:schemeClr val="accent1"/>
            </a:solidFill>
            <a:prstDash val="solid"/>
            <a:round/>
            <a:headEnd type="none" w="med" len="med"/>
            <a:tailEnd type="none" w="med" len="med"/>
          </a:ln>
        </p:spPr>
      </p:cxnSp>
      <p:cxnSp>
        <p:nvCxnSpPr>
          <p:cNvPr id="736" name="Google Shape;736;p45"/>
          <p:cNvCxnSpPr/>
          <p:nvPr/>
        </p:nvCxnSpPr>
        <p:spPr>
          <a:xfrm>
            <a:off x="1777063" y="776400"/>
            <a:ext cx="0" cy="1197300"/>
          </a:xfrm>
          <a:prstGeom prst="straightConnector1">
            <a:avLst/>
          </a:prstGeom>
          <a:noFill/>
          <a:ln w="19050" cap="flat" cmpd="sng">
            <a:solidFill>
              <a:schemeClr val="accent1"/>
            </a:solidFill>
            <a:prstDash val="solid"/>
            <a:round/>
            <a:headEnd type="none" w="med" len="med"/>
            <a:tailEnd type="none" w="med" len="med"/>
          </a:ln>
        </p:spPr>
      </p:cxnSp>
      <p:cxnSp>
        <p:nvCxnSpPr>
          <p:cNvPr id="737" name="Google Shape;737;p45"/>
          <p:cNvCxnSpPr/>
          <p:nvPr/>
        </p:nvCxnSpPr>
        <p:spPr>
          <a:xfrm>
            <a:off x="1959975" y="775650"/>
            <a:ext cx="0" cy="1288200"/>
          </a:xfrm>
          <a:prstGeom prst="straightConnector1">
            <a:avLst/>
          </a:prstGeom>
          <a:noFill/>
          <a:ln w="19050" cap="flat" cmpd="sng">
            <a:solidFill>
              <a:schemeClr val="accent1"/>
            </a:solidFill>
            <a:prstDash val="solid"/>
            <a:round/>
            <a:headEnd type="none" w="med" len="med"/>
            <a:tailEnd type="none" w="med" len="med"/>
          </a:ln>
        </p:spPr>
      </p:cxnSp>
      <p:cxnSp>
        <p:nvCxnSpPr>
          <p:cNvPr id="738" name="Google Shape;738;p45"/>
          <p:cNvCxnSpPr/>
          <p:nvPr/>
        </p:nvCxnSpPr>
        <p:spPr>
          <a:xfrm>
            <a:off x="2142875" y="784275"/>
            <a:ext cx="0" cy="1128900"/>
          </a:xfrm>
          <a:prstGeom prst="straightConnector1">
            <a:avLst/>
          </a:prstGeom>
          <a:noFill/>
          <a:ln w="19050" cap="flat" cmpd="sng">
            <a:solidFill>
              <a:schemeClr val="accent1"/>
            </a:solidFill>
            <a:prstDash val="solid"/>
            <a:round/>
            <a:headEnd type="none" w="med" len="med"/>
            <a:tailEnd type="none" w="med" len="med"/>
          </a:ln>
        </p:spPr>
      </p:cxnSp>
      <p:cxnSp>
        <p:nvCxnSpPr>
          <p:cNvPr id="739" name="Google Shape;739;p45"/>
          <p:cNvCxnSpPr/>
          <p:nvPr/>
        </p:nvCxnSpPr>
        <p:spPr>
          <a:xfrm>
            <a:off x="2334100" y="775650"/>
            <a:ext cx="0" cy="1008300"/>
          </a:xfrm>
          <a:prstGeom prst="straightConnector1">
            <a:avLst/>
          </a:prstGeom>
          <a:noFill/>
          <a:ln w="19050" cap="flat" cmpd="sng">
            <a:solidFill>
              <a:schemeClr val="accent1"/>
            </a:solidFill>
            <a:prstDash val="solid"/>
            <a:round/>
            <a:headEnd type="none" w="med" len="med"/>
            <a:tailEnd type="none" w="med" len="med"/>
          </a:ln>
        </p:spPr>
      </p:cxnSp>
      <p:cxnSp>
        <p:nvCxnSpPr>
          <p:cNvPr id="740" name="Google Shape;740;p45"/>
          <p:cNvCxnSpPr/>
          <p:nvPr/>
        </p:nvCxnSpPr>
        <p:spPr>
          <a:xfrm>
            <a:off x="2508693" y="776400"/>
            <a:ext cx="0" cy="964500"/>
          </a:xfrm>
          <a:prstGeom prst="straightConnector1">
            <a:avLst/>
          </a:prstGeom>
          <a:noFill/>
          <a:ln w="19050" cap="flat" cmpd="sng">
            <a:solidFill>
              <a:schemeClr val="accent1"/>
            </a:solidFill>
            <a:prstDash val="solid"/>
            <a:round/>
            <a:headEnd type="none" w="med" len="med"/>
            <a:tailEnd type="none" w="med" len="med"/>
          </a:ln>
        </p:spPr>
      </p:cxnSp>
      <p:cxnSp>
        <p:nvCxnSpPr>
          <p:cNvPr id="741" name="Google Shape;741;p45"/>
          <p:cNvCxnSpPr/>
          <p:nvPr/>
        </p:nvCxnSpPr>
        <p:spPr>
          <a:xfrm>
            <a:off x="2691600" y="776400"/>
            <a:ext cx="0" cy="964500"/>
          </a:xfrm>
          <a:prstGeom prst="straightConnector1">
            <a:avLst/>
          </a:prstGeom>
          <a:noFill/>
          <a:ln w="19050" cap="flat" cmpd="sng">
            <a:solidFill>
              <a:schemeClr val="accent1"/>
            </a:solidFill>
            <a:prstDash val="solid"/>
            <a:round/>
            <a:headEnd type="none" w="med" len="med"/>
            <a:tailEnd type="none" w="med" len="med"/>
          </a:ln>
        </p:spPr>
      </p:cxnSp>
      <p:cxnSp>
        <p:nvCxnSpPr>
          <p:cNvPr id="742" name="Google Shape;742;p45"/>
          <p:cNvCxnSpPr/>
          <p:nvPr/>
        </p:nvCxnSpPr>
        <p:spPr>
          <a:xfrm>
            <a:off x="2874508" y="776400"/>
            <a:ext cx="0" cy="964500"/>
          </a:xfrm>
          <a:prstGeom prst="straightConnector1">
            <a:avLst/>
          </a:prstGeom>
          <a:noFill/>
          <a:ln w="19050" cap="flat" cmpd="sng">
            <a:solidFill>
              <a:schemeClr val="accent1"/>
            </a:solidFill>
            <a:prstDash val="solid"/>
            <a:round/>
            <a:headEnd type="none" w="med" len="med"/>
            <a:tailEnd type="none" w="med" len="med"/>
          </a:ln>
        </p:spPr>
      </p:cxnSp>
      <p:cxnSp>
        <p:nvCxnSpPr>
          <p:cNvPr id="743" name="Google Shape;743;p45"/>
          <p:cNvCxnSpPr/>
          <p:nvPr/>
        </p:nvCxnSpPr>
        <p:spPr>
          <a:xfrm>
            <a:off x="3057415" y="776400"/>
            <a:ext cx="0" cy="964500"/>
          </a:xfrm>
          <a:prstGeom prst="straightConnector1">
            <a:avLst/>
          </a:prstGeom>
          <a:noFill/>
          <a:ln w="19050" cap="flat" cmpd="sng">
            <a:solidFill>
              <a:schemeClr val="accent1"/>
            </a:solidFill>
            <a:prstDash val="solid"/>
            <a:round/>
            <a:headEnd type="none" w="med" len="med"/>
            <a:tailEnd type="none" w="med" len="med"/>
          </a:ln>
        </p:spPr>
      </p:cxnSp>
      <p:cxnSp>
        <p:nvCxnSpPr>
          <p:cNvPr id="744" name="Google Shape;744;p45"/>
          <p:cNvCxnSpPr/>
          <p:nvPr/>
        </p:nvCxnSpPr>
        <p:spPr>
          <a:xfrm>
            <a:off x="3240323" y="776400"/>
            <a:ext cx="0" cy="964500"/>
          </a:xfrm>
          <a:prstGeom prst="straightConnector1">
            <a:avLst/>
          </a:prstGeom>
          <a:noFill/>
          <a:ln w="19050" cap="flat" cmpd="sng">
            <a:solidFill>
              <a:schemeClr val="accent1"/>
            </a:solidFill>
            <a:prstDash val="solid"/>
            <a:round/>
            <a:headEnd type="none" w="med" len="med"/>
            <a:tailEnd type="none" w="med" len="med"/>
          </a:ln>
        </p:spPr>
      </p:cxnSp>
      <p:cxnSp>
        <p:nvCxnSpPr>
          <p:cNvPr id="745" name="Google Shape;745;p45"/>
          <p:cNvCxnSpPr/>
          <p:nvPr/>
        </p:nvCxnSpPr>
        <p:spPr>
          <a:xfrm>
            <a:off x="3423230" y="776400"/>
            <a:ext cx="0" cy="964500"/>
          </a:xfrm>
          <a:prstGeom prst="straightConnector1">
            <a:avLst/>
          </a:prstGeom>
          <a:noFill/>
          <a:ln w="19050" cap="flat" cmpd="sng">
            <a:solidFill>
              <a:schemeClr val="accent1"/>
            </a:solidFill>
            <a:prstDash val="solid"/>
            <a:round/>
            <a:headEnd type="none" w="med" len="med"/>
            <a:tailEnd type="none" w="med" len="med"/>
          </a:ln>
        </p:spPr>
      </p:cxnSp>
      <p:cxnSp>
        <p:nvCxnSpPr>
          <p:cNvPr id="746" name="Google Shape;746;p45"/>
          <p:cNvCxnSpPr/>
          <p:nvPr/>
        </p:nvCxnSpPr>
        <p:spPr>
          <a:xfrm>
            <a:off x="3606138" y="776400"/>
            <a:ext cx="0" cy="964500"/>
          </a:xfrm>
          <a:prstGeom prst="straightConnector1">
            <a:avLst/>
          </a:prstGeom>
          <a:noFill/>
          <a:ln w="19050" cap="flat" cmpd="sng">
            <a:solidFill>
              <a:schemeClr val="accent1"/>
            </a:solidFill>
            <a:prstDash val="solid"/>
            <a:round/>
            <a:headEnd type="none" w="med" len="med"/>
            <a:tailEnd type="none" w="med" len="med"/>
          </a:ln>
        </p:spPr>
      </p:cxnSp>
      <p:cxnSp>
        <p:nvCxnSpPr>
          <p:cNvPr id="747" name="Google Shape;747;p45"/>
          <p:cNvCxnSpPr/>
          <p:nvPr/>
        </p:nvCxnSpPr>
        <p:spPr>
          <a:xfrm>
            <a:off x="3789045" y="776400"/>
            <a:ext cx="0" cy="964500"/>
          </a:xfrm>
          <a:prstGeom prst="straightConnector1">
            <a:avLst/>
          </a:prstGeom>
          <a:noFill/>
          <a:ln w="19050" cap="flat" cmpd="sng">
            <a:solidFill>
              <a:schemeClr val="accent1"/>
            </a:solidFill>
            <a:prstDash val="solid"/>
            <a:round/>
            <a:headEnd type="none" w="med" len="med"/>
            <a:tailEnd type="none" w="med" len="med"/>
          </a:ln>
        </p:spPr>
      </p:cxnSp>
      <p:cxnSp>
        <p:nvCxnSpPr>
          <p:cNvPr id="748" name="Google Shape;748;p45"/>
          <p:cNvCxnSpPr/>
          <p:nvPr/>
        </p:nvCxnSpPr>
        <p:spPr>
          <a:xfrm>
            <a:off x="3971953" y="776400"/>
            <a:ext cx="0" cy="964500"/>
          </a:xfrm>
          <a:prstGeom prst="straightConnector1">
            <a:avLst/>
          </a:prstGeom>
          <a:noFill/>
          <a:ln w="19050" cap="flat" cmpd="sng">
            <a:solidFill>
              <a:schemeClr val="accent1"/>
            </a:solidFill>
            <a:prstDash val="solid"/>
            <a:round/>
            <a:headEnd type="none" w="med" len="med"/>
            <a:tailEnd type="none" w="med" len="med"/>
          </a:ln>
        </p:spPr>
      </p:cxnSp>
      <p:cxnSp>
        <p:nvCxnSpPr>
          <p:cNvPr id="749" name="Google Shape;749;p45"/>
          <p:cNvCxnSpPr/>
          <p:nvPr/>
        </p:nvCxnSpPr>
        <p:spPr>
          <a:xfrm>
            <a:off x="4154860" y="776400"/>
            <a:ext cx="0" cy="964500"/>
          </a:xfrm>
          <a:prstGeom prst="straightConnector1">
            <a:avLst/>
          </a:prstGeom>
          <a:noFill/>
          <a:ln w="19050" cap="flat" cmpd="sng">
            <a:solidFill>
              <a:schemeClr val="accent1"/>
            </a:solidFill>
            <a:prstDash val="solid"/>
            <a:round/>
            <a:headEnd type="none" w="med" len="med"/>
            <a:tailEnd type="none" w="med" len="med"/>
          </a:ln>
        </p:spPr>
      </p:cxnSp>
      <p:cxnSp>
        <p:nvCxnSpPr>
          <p:cNvPr id="750" name="Google Shape;750;p45"/>
          <p:cNvCxnSpPr/>
          <p:nvPr/>
        </p:nvCxnSpPr>
        <p:spPr>
          <a:xfrm>
            <a:off x="4337768" y="776400"/>
            <a:ext cx="0" cy="964500"/>
          </a:xfrm>
          <a:prstGeom prst="straightConnector1">
            <a:avLst/>
          </a:prstGeom>
          <a:noFill/>
          <a:ln w="19050" cap="flat" cmpd="sng">
            <a:solidFill>
              <a:schemeClr val="accent1"/>
            </a:solidFill>
            <a:prstDash val="solid"/>
            <a:round/>
            <a:headEnd type="none" w="med" len="med"/>
            <a:tailEnd type="none" w="med" len="med"/>
          </a:ln>
        </p:spPr>
      </p:cxnSp>
      <p:cxnSp>
        <p:nvCxnSpPr>
          <p:cNvPr id="751" name="Google Shape;751;p45"/>
          <p:cNvCxnSpPr/>
          <p:nvPr/>
        </p:nvCxnSpPr>
        <p:spPr>
          <a:xfrm>
            <a:off x="4520675" y="776400"/>
            <a:ext cx="0" cy="964500"/>
          </a:xfrm>
          <a:prstGeom prst="straightConnector1">
            <a:avLst/>
          </a:prstGeom>
          <a:noFill/>
          <a:ln w="19050" cap="flat" cmpd="sng">
            <a:solidFill>
              <a:schemeClr val="accent1"/>
            </a:solidFill>
            <a:prstDash val="solid"/>
            <a:round/>
            <a:headEnd type="none" w="med" len="med"/>
            <a:tailEnd type="none" w="med" len="med"/>
          </a:ln>
        </p:spPr>
      </p:cxnSp>
      <p:sp>
        <p:nvSpPr>
          <p:cNvPr id="6" name="TextBox 5"/>
          <p:cNvSpPr txBox="1"/>
          <p:nvPr/>
        </p:nvSpPr>
        <p:spPr>
          <a:xfrm>
            <a:off x="5132849" y="747075"/>
            <a:ext cx="2568539" cy="584775"/>
          </a:xfrm>
          <a:prstGeom prst="rect">
            <a:avLst/>
          </a:prstGeom>
          <a:noFill/>
        </p:spPr>
        <p:txBody>
          <a:bodyPr wrap="square" rtlCol="0">
            <a:spAutoFit/>
          </a:bodyPr>
          <a:lstStyle/>
          <a:p>
            <a:pPr algn="ctr"/>
            <a:r>
              <a:rPr lang="en-US" sz="3200" b="1" dirty="0" smtClean="0"/>
              <a:t>VẬN DỤNG</a:t>
            </a:r>
            <a:endParaRPr lang="en-US" sz="3200" b="1" dirty="0"/>
          </a:p>
        </p:txBody>
      </p:sp>
      <p:pic>
        <p:nvPicPr>
          <p:cNvPr id="35" name="Picture 34"/>
          <p:cNvPicPr/>
          <p:nvPr/>
        </p:nvPicPr>
        <p:blipFill>
          <a:blip r:embed="rId3"/>
          <a:stretch>
            <a:fillRect/>
          </a:stretch>
        </p:blipFill>
        <p:spPr>
          <a:xfrm>
            <a:off x="4865136" y="2063850"/>
            <a:ext cx="4058680" cy="22541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635" y="1842059"/>
            <a:ext cx="1157682" cy="630716"/>
          </a:xfrm>
          <a:prstGeom prst="rect">
            <a:avLst/>
          </a:prstGeom>
        </p:spPr>
      </p:pic>
      <p:sp>
        <p:nvSpPr>
          <p:cNvPr id="8" name="Rectangle 7"/>
          <p:cNvSpPr/>
          <p:nvPr/>
        </p:nvSpPr>
        <p:spPr>
          <a:xfrm>
            <a:off x="1045433" y="2269043"/>
            <a:ext cx="3344238" cy="1685846"/>
          </a:xfrm>
          <a:prstGeom prst="rect">
            <a:avLst/>
          </a:prstGeom>
        </p:spPr>
        <p:txBody>
          <a:bodyPr wrap="square">
            <a:spAutoFit/>
          </a:bodyPr>
          <a:lstStyle/>
          <a:p>
            <a:pPr algn="just">
              <a:lnSpc>
                <a:spcPct val="150000"/>
              </a:lnSpc>
            </a:pPr>
            <a:r>
              <a:rPr lang="en-US" sz="2400" dirty="0" err="1" smtClean="0"/>
              <a:t>Quan</a:t>
            </a:r>
            <a:r>
              <a:rPr lang="en-US" sz="2400" dirty="0" smtClean="0"/>
              <a:t> </a:t>
            </a:r>
            <a:r>
              <a:rPr lang="en-US" sz="2400" dirty="0" err="1"/>
              <a:t>sát</a:t>
            </a:r>
            <a:r>
              <a:rPr lang="en-US" sz="2400" dirty="0"/>
              <a:t> </a:t>
            </a:r>
            <a:r>
              <a:rPr lang="en-US" sz="2400" dirty="0" err="1"/>
              <a:t>hình</a:t>
            </a:r>
            <a:r>
              <a:rPr lang="en-US" sz="2400" dirty="0"/>
              <a:t> 1, 2 </a:t>
            </a:r>
            <a:r>
              <a:rPr lang="en-US" sz="2400" dirty="0" err="1"/>
              <a:t>và</a:t>
            </a:r>
            <a:r>
              <a:rPr lang="en-US" sz="2400" dirty="0"/>
              <a:t> </a:t>
            </a:r>
            <a:r>
              <a:rPr lang="en-US" sz="2400" dirty="0" err="1"/>
              <a:t>nêu</a:t>
            </a:r>
            <a:r>
              <a:rPr lang="en-US" sz="2400" dirty="0"/>
              <a:t> </a:t>
            </a:r>
            <a:r>
              <a:rPr lang="en-US" sz="2400" dirty="0" err="1"/>
              <a:t>cách</a:t>
            </a:r>
            <a:r>
              <a:rPr lang="en-US" sz="2400" dirty="0"/>
              <a:t> </a:t>
            </a:r>
            <a:r>
              <a:rPr lang="en-US" sz="2400" dirty="0" err="1"/>
              <a:t>xử</a:t>
            </a:r>
            <a:r>
              <a:rPr lang="en-US" sz="2400" dirty="0"/>
              <a:t> </a:t>
            </a:r>
            <a:r>
              <a:rPr lang="en-US" sz="2400" dirty="0" err="1"/>
              <a:t>lí</a:t>
            </a:r>
            <a:r>
              <a:rPr lang="en-US" sz="2400" dirty="0"/>
              <a:t> </a:t>
            </a:r>
            <a:r>
              <a:rPr lang="en-US" sz="2400" dirty="0" err="1"/>
              <a:t>khi</a:t>
            </a:r>
            <a:r>
              <a:rPr lang="en-US" sz="2400" dirty="0"/>
              <a:t> </a:t>
            </a:r>
            <a:r>
              <a:rPr lang="en-US" sz="2400" dirty="0" err="1"/>
              <a:t>gặp</a:t>
            </a:r>
            <a:r>
              <a:rPr lang="en-US" sz="2400" dirty="0"/>
              <a:t> </a:t>
            </a:r>
            <a:r>
              <a:rPr lang="en-US" sz="2400" dirty="0" err="1"/>
              <a:t>tình</a:t>
            </a:r>
            <a:r>
              <a:rPr lang="en-US" sz="2400" dirty="0"/>
              <a:t> </a:t>
            </a:r>
            <a:r>
              <a:rPr lang="en-US" sz="2400" dirty="0" err="1"/>
              <a:t>huống</a:t>
            </a:r>
            <a:r>
              <a:rPr lang="en-US" sz="2400" dirty="0"/>
              <a:t> </a:t>
            </a:r>
            <a:r>
              <a:rPr lang="en-US" sz="2400" dirty="0" err="1"/>
              <a:t>đó</a:t>
            </a:r>
            <a:r>
              <a:rPr lang="en-US" sz="2400" dirty="0"/>
              <a:t>.</a:t>
            </a:r>
          </a:p>
        </p:txBody>
      </p:sp>
      <p:sp>
        <p:nvSpPr>
          <p:cNvPr id="9" name="Rectangle 8"/>
          <p:cNvSpPr/>
          <p:nvPr/>
        </p:nvSpPr>
        <p:spPr>
          <a:xfrm>
            <a:off x="1379025" y="1022428"/>
            <a:ext cx="2636770" cy="528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2060"/>
                </a:solidFill>
              </a:rPr>
              <a:t>Hoạt</a:t>
            </a:r>
            <a:r>
              <a:rPr lang="en-US" sz="2400" b="1" dirty="0" smtClean="0">
                <a:solidFill>
                  <a:srgbClr val="002060"/>
                </a:solidFill>
              </a:rPr>
              <a:t> </a:t>
            </a:r>
            <a:r>
              <a:rPr lang="en-US" sz="2400" b="1" dirty="0" err="1" smtClean="0">
                <a:solidFill>
                  <a:srgbClr val="002060"/>
                </a:solidFill>
              </a:rPr>
              <a:t>động</a:t>
            </a:r>
            <a:r>
              <a:rPr lang="en-US" sz="2400" b="1" dirty="0" smtClean="0">
                <a:solidFill>
                  <a:srgbClr val="002060"/>
                </a:solidFill>
              </a:rPr>
              <a:t> 1:</a:t>
            </a:r>
            <a:endParaRPr lang="en-US" sz="2400" b="1" dirty="0">
              <a:solidFill>
                <a:srgbClr val="002060"/>
              </a:solidFill>
            </a:endParaRPr>
          </a:p>
        </p:txBody>
      </p:sp>
      <p:sp>
        <p:nvSpPr>
          <p:cNvPr id="2" name="TextBox 1"/>
          <p:cNvSpPr txBox="1"/>
          <p:nvPr/>
        </p:nvSpPr>
        <p:spPr>
          <a:xfrm>
            <a:off x="5110399" y="4425941"/>
            <a:ext cx="3821664" cy="523220"/>
          </a:xfrm>
          <a:prstGeom prst="rect">
            <a:avLst/>
          </a:prstGeom>
          <a:noFill/>
        </p:spPr>
        <p:txBody>
          <a:bodyPr wrap="square" rtlCol="0">
            <a:spAutoFit/>
          </a:bodyPr>
          <a:lstStyle/>
          <a:p>
            <a:r>
              <a:rPr lang="en-US" sz="28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THẢO LUẬN NHÓM 4</a:t>
            </a:r>
            <a:endParaRPr lang="en-US" sz="2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par>
                                <p:cTn id="22" presetID="50" presetClass="entr" presetSubtype="0" decel="10000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strVal val="#ppt_w+.3"/>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animEffect transition="in" filter="fade">
                                      <p:cBhvr>
                                        <p:cTn id="26" dur="500"/>
                                        <p:tgtEl>
                                          <p:spTgt spid="7"/>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strVal val="#ppt_w+.3"/>
                                          </p:val>
                                        </p:tav>
                                        <p:tav tm="100000">
                                          <p:val>
                                            <p:strVal val="#ppt_w"/>
                                          </p:val>
                                        </p:tav>
                                      </p:tavLst>
                                    </p:anim>
                                    <p:anim calcmode="lin" valueType="num">
                                      <p:cBhvr>
                                        <p:cTn id="30" dur="500" fill="hold"/>
                                        <p:tgtEl>
                                          <p:spTgt spid="35"/>
                                        </p:tgtEl>
                                        <p:attrNameLst>
                                          <p:attrName>ppt_h</p:attrName>
                                        </p:attrNameLst>
                                      </p:cBhvr>
                                      <p:tavLst>
                                        <p:tav tm="0">
                                          <p:val>
                                            <p:strVal val="#ppt_h"/>
                                          </p:val>
                                        </p:tav>
                                        <p:tav tm="100000">
                                          <p:val>
                                            <p:strVal val="#ppt_h"/>
                                          </p:val>
                                        </p:tav>
                                      </p:tavLst>
                                    </p:anim>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6" name="Google Shape;726;p45"/>
          <p:cNvSpPr/>
          <p:nvPr/>
        </p:nvSpPr>
        <p:spPr>
          <a:xfrm rot="-5400000">
            <a:off x="7532113" y="32773"/>
            <a:ext cx="1891200" cy="9087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45"/>
          <p:cNvSpPr/>
          <p:nvPr/>
        </p:nvSpPr>
        <p:spPr>
          <a:xfrm>
            <a:off x="315664" y="658693"/>
            <a:ext cx="4593265" cy="406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45"/>
          <p:cNvSpPr/>
          <p:nvPr/>
        </p:nvSpPr>
        <p:spPr>
          <a:xfrm>
            <a:off x="315662" y="350461"/>
            <a:ext cx="4593265" cy="616464"/>
          </a:xfrm>
          <a:prstGeom prst="wedgeRectCallout">
            <a:avLst>
              <a:gd name="adj1" fmla="val -33347"/>
              <a:gd name="adj2" fmla="val 75663"/>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5" name="Picture 34"/>
          <p:cNvPicPr/>
          <p:nvPr/>
        </p:nvPicPr>
        <p:blipFill rotWithShape="1">
          <a:blip r:embed="rId3"/>
          <a:srcRect r="55614"/>
          <a:stretch/>
        </p:blipFill>
        <p:spPr>
          <a:xfrm>
            <a:off x="5278177" y="1468592"/>
            <a:ext cx="3704706" cy="27832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4455" y="1166647"/>
            <a:ext cx="1157682" cy="630716"/>
          </a:xfrm>
          <a:prstGeom prst="rect">
            <a:avLst/>
          </a:prstGeom>
        </p:spPr>
      </p:pic>
      <p:sp>
        <p:nvSpPr>
          <p:cNvPr id="8" name="Rectangle 7"/>
          <p:cNvSpPr/>
          <p:nvPr/>
        </p:nvSpPr>
        <p:spPr>
          <a:xfrm>
            <a:off x="315661" y="1136399"/>
            <a:ext cx="4593265" cy="341632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smtClean="0">
                <a:ln>
                  <a:noFill/>
                </a:ln>
                <a:solidFill>
                  <a:srgbClr val="000000"/>
                </a:solidFill>
                <a:effectLst/>
                <a:uLnTx/>
                <a:uFillTx/>
                <a:latin typeface="Arial"/>
                <a:cs typeface="Arial"/>
                <a:sym typeface="Arial"/>
              </a:rPr>
              <a:t>Em nên</a:t>
            </a:r>
            <a:r>
              <a:rPr kumimoji="0" lang="en-US" sz="2400" b="0" i="0" u="none" strike="noStrike" kern="0" cap="none" spc="0" normalizeH="0" noProof="0" smtClean="0">
                <a:ln>
                  <a:noFill/>
                </a:ln>
                <a:solidFill>
                  <a:srgbClr val="000000"/>
                </a:solidFill>
                <a:effectLst/>
                <a:uLnTx/>
                <a:uFillTx/>
                <a:latin typeface="Arial"/>
                <a:cs typeface="Arial"/>
                <a:sym typeface="Arial"/>
              </a:rPr>
              <a:t> ngăn cản em bé không nên đưa viên bi vào miệng và nói: “Em đừng cho viên bi vào miệng nhé, không may em nuốt phải thì sẽ bị tắc đường hô hấp và đi bệnh vện đấy!</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Rectangle 52"/>
          <p:cNvSpPr/>
          <p:nvPr/>
        </p:nvSpPr>
        <p:spPr>
          <a:xfrm>
            <a:off x="1138396" y="394208"/>
            <a:ext cx="2636770" cy="528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rPr>
              <a:t>Tình huống 1</a:t>
            </a:r>
            <a:endParaRPr lang="en-US" sz="2400" b="1" dirty="0">
              <a:solidFill>
                <a:srgbClr val="002060"/>
              </a:solidFill>
            </a:endParaRPr>
          </a:p>
        </p:txBody>
      </p:sp>
    </p:spTree>
    <p:extLst>
      <p:ext uri="{BB962C8B-B14F-4D97-AF65-F5344CB8AC3E}">
        <p14:creationId xmlns:p14="http://schemas.microsoft.com/office/powerpoint/2010/main" val="3919629499"/>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par>
                                <p:cTn id="13" presetID="50" presetClass="entr" presetSubtype="0" decel="100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3"/>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3" grpId="0"/>
    </p:bldLst>
  </p:timing>
</p:sld>
</file>

<file path=ppt/theme/theme1.xml><?xml version="1.0" encoding="utf-8"?>
<a:theme xmlns:a="http://schemas.openxmlformats.org/drawingml/2006/main" name="November Daily Slides by Slidesgo">
  <a:themeElements>
    <a:clrScheme name="Simple Light">
      <a:dk1>
        <a:srgbClr val="191919"/>
      </a:dk1>
      <a:lt1>
        <a:srgbClr val="FFFFFF"/>
      </a:lt1>
      <a:dk2>
        <a:srgbClr val="383838"/>
      </a:dk2>
      <a:lt2>
        <a:srgbClr val="F97370"/>
      </a:lt2>
      <a:accent1>
        <a:srgbClr val="FF9F98"/>
      </a:accent1>
      <a:accent2>
        <a:srgbClr val="84C7C3"/>
      </a:accent2>
      <a:accent3>
        <a:srgbClr val="C7EAE4"/>
      </a:accent3>
      <a:accent4>
        <a:srgbClr val="EFEFEF"/>
      </a:accent4>
      <a:accent5>
        <a:srgbClr val="FFE188"/>
      </a:accent5>
      <a:accent6>
        <a:srgbClr val="B7B7B7"/>
      </a:accent6>
      <a:hlink>
        <a:srgbClr val="4E39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665</Words>
  <Application>Microsoft Office PowerPoint</Application>
  <PresentationFormat>On-screen Show (16:9)</PresentationFormat>
  <Paragraphs>51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Wingdings</vt:lpstr>
      <vt:lpstr>Muli</vt:lpstr>
      <vt:lpstr>Bebas Neue</vt:lpstr>
      <vt:lpstr>Quicksand Light</vt:lpstr>
      <vt:lpstr>Sue Ellen Francisco</vt:lpstr>
      <vt:lpstr>HP001 5 hàng</vt:lpstr>
      <vt:lpstr>November Daily Slides by Slidesgo</vt:lpstr>
      <vt:lpstr>PowerPoint Presentation</vt:lpstr>
      <vt:lpstr>PowerPoint Presentation</vt:lpstr>
      <vt:lpstr>PowerPoint Presentation</vt:lpstr>
      <vt:lpstr>Chúng mình cùng quan sát mô hình hô hấp từ vật liệu đơn giản của các bạn đã chuẩn bị từ tiết học trước</vt:lpstr>
      <vt:lpstr>PowerPoint Presentation</vt:lpstr>
      <vt:lpstr>PowerPoint Presentation</vt:lpstr>
      <vt:lpstr>PowerPoint Presentation</vt:lpstr>
      <vt:lpstr>PowerPoint Presentation</vt:lpstr>
      <vt:lpstr>PowerPoint Presentation</vt:lpstr>
      <vt:lpstr>PowerPoint Presentation</vt:lpstr>
      <vt:lpstr>Hoạt động 2: Nêu thêm tình huống có thể dẫn đến nguy cơ tắc đường hô hấp và đề xuất cách phòng tránh</vt:lpstr>
      <vt:lpstr>PowerPoint Presentation</vt:lpstr>
      <vt:lpstr>PowerPoint Presentation</vt:lpstr>
      <vt:lpstr>PowerPoint Presentation</vt:lpstr>
      <vt:lpstr>PowerPoint Presentation</vt:lpstr>
      <vt:lpstr>ĐỊNH HƯỚNG HỌC TẬP TIẾP THEO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DAILY SLIDES</dc:title>
  <dc:creator>User</dc:creator>
  <cp:lastModifiedBy>Minhthangpc.VN</cp:lastModifiedBy>
  <cp:revision>90</cp:revision>
  <dcterms:modified xsi:type="dcterms:W3CDTF">2022-03-15T17:09:47Z</dcterms:modified>
</cp:coreProperties>
</file>