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Lst>
  <p:notesMasterIdLst>
    <p:notesMasterId r:id="rId24"/>
  </p:notesMasterIdLst>
  <p:sldIdLst>
    <p:sldId id="520" r:id="rId3"/>
    <p:sldId id="548" r:id="rId4"/>
    <p:sldId id="523" r:id="rId5"/>
    <p:sldId id="547" r:id="rId6"/>
    <p:sldId id="543" r:id="rId7"/>
    <p:sldId id="521" r:id="rId8"/>
    <p:sldId id="257" r:id="rId9"/>
    <p:sldId id="259" r:id="rId10"/>
    <p:sldId id="526" r:id="rId11"/>
    <p:sldId id="528" r:id="rId12"/>
    <p:sldId id="530" r:id="rId13"/>
    <p:sldId id="531" r:id="rId14"/>
    <p:sldId id="262" r:id="rId15"/>
    <p:sldId id="532" r:id="rId16"/>
    <p:sldId id="533" r:id="rId17"/>
    <p:sldId id="537" r:id="rId18"/>
    <p:sldId id="263" r:id="rId19"/>
    <p:sldId id="536" r:id="rId20"/>
    <p:sldId id="545" r:id="rId21"/>
    <p:sldId id="546" r:id="rId22"/>
    <p:sldId id="539"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B8E"/>
    <a:srgbClr val="FFE4A9"/>
    <a:srgbClr val="9148C8"/>
    <a:srgbClr val="81C240"/>
    <a:srgbClr val="40BFB6"/>
    <a:srgbClr val="F58D56"/>
    <a:srgbClr val="FF5D5D"/>
    <a:srgbClr val="FA7E26"/>
    <a:srgbClr val="E6E6E6"/>
    <a:srgbClr val="FDE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56" autoAdjust="0"/>
    <p:restoredTop sz="94660"/>
  </p:normalViewPr>
  <p:slideViewPr>
    <p:cSldViewPr snapToGrid="0">
      <p:cViewPr varScale="1">
        <p:scale>
          <a:sx n="91" d="100"/>
          <a:sy n="91" d="100"/>
        </p:scale>
        <p:origin x="37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2A60D-F057-4627-84E6-E4B8F54352AC}"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663B91D4-E2F7-4679-BB9C-982A0E0B3B48}">
      <dgm:prSet phldrT="[Text]" custT="1"/>
      <dgm:spPr/>
      <dgm:t>
        <a:bodyPr/>
        <a:lstStyle/>
        <a:p>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lạnh</a:t>
          </a:r>
          <a:endParaRPr lang="en-US" sz="3200" dirty="0">
            <a:latin typeface="Times New Roman" panose="02020603050405020304" pitchFamily="18" charset="0"/>
            <a:cs typeface="Times New Roman" panose="02020603050405020304" pitchFamily="18" charset="0"/>
          </a:endParaRPr>
        </a:p>
      </dgm:t>
    </dgm:pt>
    <dgm:pt modelId="{E9B2AAC4-4F1A-47D2-8E46-07C3E7BAC271}" type="parTrans" cxnId="{3D1654CA-F402-43D8-82F5-05E82A88C687}">
      <dgm:prSet/>
      <dgm:spPr/>
      <dgm:t>
        <a:bodyPr/>
        <a:lstStyle/>
        <a:p>
          <a:endParaRPr lang="en-US"/>
        </a:p>
      </dgm:t>
    </dgm:pt>
    <dgm:pt modelId="{1F201531-3326-4591-97C7-FAD2D63170EE}" type="sibTrans" cxnId="{3D1654CA-F402-43D8-82F5-05E82A88C687}">
      <dgm:prSet/>
      <dgm:spPr/>
      <dgm:t>
        <a:bodyPr/>
        <a:lstStyle/>
        <a:p>
          <a:endParaRPr lang="en-US"/>
        </a:p>
      </dgm:t>
    </dgm:pt>
    <dgm:pt modelId="{2CE7E27F-49FC-4D4C-93C4-A953F57B5957}">
      <dgm:prSet phldrT="[Text]" custT="1"/>
      <dgm:spPr/>
      <dgm:t>
        <a:bodyPr/>
        <a:lstStyle/>
        <a:p>
          <a:r>
            <a:rPr lang="en-US" sz="3200" dirty="0" err="1">
              <a:latin typeface="Times New Roman" panose="02020603050405020304" pitchFamily="18" charset="0"/>
              <a:cs typeface="Times New Roman" panose="02020603050405020304" pitchFamily="18" charset="0"/>
            </a:rPr>
            <a:t>Mặc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ấm</a:t>
          </a:r>
          <a:endParaRPr lang="en-US" sz="3200" dirty="0">
            <a:latin typeface="Times New Roman" panose="02020603050405020304" pitchFamily="18" charset="0"/>
            <a:cs typeface="Times New Roman" panose="02020603050405020304" pitchFamily="18" charset="0"/>
          </a:endParaRPr>
        </a:p>
      </dgm:t>
    </dgm:pt>
    <dgm:pt modelId="{847FB63F-E42A-44C1-B588-145981320639}" type="parTrans" cxnId="{881A109E-C320-4F53-A661-1856F81510DB}">
      <dgm:prSet/>
      <dgm:spPr/>
      <dgm:t>
        <a:bodyPr/>
        <a:lstStyle/>
        <a:p>
          <a:endParaRPr lang="en-US"/>
        </a:p>
      </dgm:t>
    </dgm:pt>
    <dgm:pt modelId="{F46ED574-80E1-4696-B65C-5DCB675BDB26}" type="sibTrans" cxnId="{881A109E-C320-4F53-A661-1856F81510DB}">
      <dgm:prSet/>
      <dgm:spPr/>
      <dgm:t>
        <a:bodyPr/>
        <a:lstStyle/>
        <a:p>
          <a:endParaRPr lang="en-US"/>
        </a:p>
      </dgm:t>
    </dgm:pt>
    <dgm:pt modelId="{F35CC888-4956-4F8F-B1EE-3EC83D5C4EDA}">
      <dgm:prSet phldrT="[Text]" custT="1"/>
      <dgm:spPr/>
      <dgm:t>
        <a:bodyPr/>
        <a:lstStyle/>
        <a:p>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endParaRPr lang="en-US" sz="3200" dirty="0">
            <a:latin typeface="Times New Roman" panose="02020603050405020304" pitchFamily="18" charset="0"/>
            <a:cs typeface="Times New Roman" panose="02020603050405020304" pitchFamily="18" charset="0"/>
          </a:endParaRPr>
        </a:p>
      </dgm:t>
    </dgm:pt>
    <dgm:pt modelId="{6E235705-AE94-44DB-A9D0-213499129F71}" type="parTrans" cxnId="{687510FE-3D19-47F1-AEDA-5D6CCED2F7CC}">
      <dgm:prSet/>
      <dgm:spPr/>
      <dgm:t>
        <a:bodyPr/>
        <a:lstStyle/>
        <a:p>
          <a:endParaRPr lang="en-US"/>
        </a:p>
      </dgm:t>
    </dgm:pt>
    <dgm:pt modelId="{8D800A6F-1EB2-47A4-B976-E1B1DCE16C10}" type="sibTrans" cxnId="{687510FE-3D19-47F1-AEDA-5D6CCED2F7CC}">
      <dgm:prSet/>
      <dgm:spPr/>
      <dgm:t>
        <a:bodyPr/>
        <a:lstStyle/>
        <a:p>
          <a:endParaRPr lang="en-US"/>
        </a:p>
      </dgm:t>
    </dgm:pt>
    <dgm:pt modelId="{3754C1A8-F5EB-4F5D-938B-F7F0C4DCAB83}" type="pres">
      <dgm:prSet presAssocID="{4352A60D-F057-4627-84E6-E4B8F54352AC}" presName="Name0" presStyleCnt="0">
        <dgm:presLayoutVars>
          <dgm:chMax val="7"/>
          <dgm:chPref val="7"/>
          <dgm:dir/>
        </dgm:presLayoutVars>
      </dgm:prSet>
      <dgm:spPr/>
      <dgm:t>
        <a:bodyPr/>
        <a:lstStyle/>
        <a:p>
          <a:endParaRPr lang="en-US"/>
        </a:p>
      </dgm:t>
    </dgm:pt>
    <dgm:pt modelId="{1D760FBE-A13B-49E6-ABCF-B8FBBEC9CDE2}" type="pres">
      <dgm:prSet presAssocID="{4352A60D-F057-4627-84E6-E4B8F54352AC}" presName="Name1" presStyleCnt="0"/>
      <dgm:spPr/>
    </dgm:pt>
    <dgm:pt modelId="{F7757A76-B6A0-492A-8871-287993A6E07A}" type="pres">
      <dgm:prSet presAssocID="{4352A60D-F057-4627-84E6-E4B8F54352AC}" presName="cycle" presStyleCnt="0"/>
      <dgm:spPr/>
    </dgm:pt>
    <dgm:pt modelId="{C9F58898-A668-41D8-AA10-893B00441F11}" type="pres">
      <dgm:prSet presAssocID="{4352A60D-F057-4627-84E6-E4B8F54352AC}" presName="srcNode" presStyleLbl="node1" presStyleIdx="0" presStyleCnt="3"/>
      <dgm:spPr/>
    </dgm:pt>
    <dgm:pt modelId="{21DFD663-FB86-4D20-9415-7CE83CDA1A05}" type="pres">
      <dgm:prSet presAssocID="{4352A60D-F057-4627-84E6-E4B8F54352AC}" presName="conn" presStyleLbl="parChTrans1D2" presStyleIdx="0" presStyleCnt="1"/>
      <dgm:spPr/>
      <dgm:t>
        <a:bodyPr/>
        <a:lstStyle/>
        <a:p>
          <a:endParaRPr lang="en-US"/>
        </a:p>
      </dgm:t>
    </dgm:pt>
    <dgm:pt modelId="{A80F55C5-14E5-41FC-A379-118B508C8394}" type="pres">
      <dgm:prSet presAssocID="{4352A60D-F057-4627-84E6-E4B8F54352AC}" presName="extraNode" presStyleLbl="node1" presStyleIdx="0" presStyleCnt="3"/>
      <dgm:spPr/>
    </dgm:pt>
    <dgm:pt modelId="{0D82C11A-B4DD-4BB3-BC7A-8CB725C221D4}" type="pres">
      <dgm:prSet presAssocID="{4352A60D-F057-4627-84E6-E4B8F54352AC}" presName="dstNode" presStyleLbl="node1" presStyleIdx="0" presStyleCnt="3"/>
      <dgm:spPr/>
    </dgm:pt>
    <dgm:pt modelId="{76BB5028-A713-44C4-A803-DBE352C14199}" type="pres">
      <dgm:prSet presAssocID="{663B91D4-E2F7-4679-BB9C-982A0E0B3B48}" presName="text_1" presStyleLbl="node1" presStyleIdx="0" presStyleCnt="3">
        <dgm:presLayoutVars>
          <dgm:bulletEnabled val="1"/>
        </dgm:presLayoutVars>
      </dgm:prSet>
      <dgm:spPr/>
      <dgm:t>
        <a:bodyPr/>
        <a:lstStyle/>
        <a:p>
          <a:endParaRPr lang="en-US"/>
        </a:p>
      </dgm:t>
    </dgm:pt>
    <dgm:pt modelId="{587A9B33-3602-46AC-ACEF-2BB3998E5187}" type="pres">
      <dgm:prSet presAssocID="{663B91D4-E2F7-4679-BB9C-982A0E0B3B48}" presName="accent_1" presStyleCnt="0"/>
      <dgm:spPr/>
    </dgm:pt>
    <dgm:pt modelId="{F21169CB-6D10-41C8-A33F-7EAC938271ED}" type="pres">
      <dgm:prSet presAssocID="{663B91D4-E2F7-4679-BB9C-982A0E0B3B48}" presName="accentRepeatNode" presStyleLbl="solidFgAcc1" presStyleIdx="0" presStyleCnt="3"/>
      <dgm:spPr/>
    </dgm:pt>
    <dgm:pt modelId="{2589012A-F628-41FF-9111-138312C3CA80}" type="pres">
      <dgm:prSet presAssocID="{2CE7E27F-49FC-4D4C-93C4-A953F57B5957}" presName="text_2" presStyleLbl="node1" presStyleIdx="1" presStyleCnt="3">
        <dgm:presLayoutVars>
          <dgm:bulletEnabled val="1"/>
        </dgm:presLayoutVars>
      </dgm:prSet>
      <dgm:spPr/>
      <dgm:t>
        <a:bodyPr/>
        <a:lstStyle/>
        <a:p>
          <a:endParaRPr lang="en-US"/>
        </a:p>
      </dgm:t>
    </dgm:pt>
    <dgm:pt modelId="{87A28489-FE9B-47BD-B4BB-F990A58D3621}" type="pres">
      <dgm:prSet presAssocID="{2CE7E27F-49FC-4D4C-93C4-A953F57B5957}" presName="accent_2" presStyleCnt="0"/>
      <dgm:spPr/>
    </dgm:pt>
    <dgm:pt modelId="{5C383B8E-CBD5-4A0F-ABDB-210E97EFA14E}" type="pres">
      <dgm:prSet presAssocID="{2CE7E27F-49FC-4D4C-93C4-A953F57B5957}" presName="accentRepeatNode" presStyleLbl="solidFgAcc1" presStyleIdx="1" presStyleCnt="3"/>
      <dgm:spPr/>
    </dgm:pt>
    <dgm:pt modelId="{DA02BCC7-DAC8-4CAA-B9DB-BB38625A2053}" type="pres">
      <dgm:prSet presAssocID="{F35CC888-4956-4F8F-B1EE-3EC83D5C4EDA}" presName="text_3" presStyleLbl="node1" presStyleIdx="2" presStyleCnt="3">
        <dgm:presLayoutVars>
          <dgm:bulletEnabled val="1"/>
        </dgm:presLayoutVars>
      </dgm:prSet>
      <dgm:spPr/>
      <dgm:t>
        <a:bodyPr/>
        <a:lstStyle/>
        <a:p>
          <a:endParaRPr lang="en-US"/>
        </a:p>
      </dgm:t>
    </dgm:pt>
    <dgm:pt modelId="{A572AFD7-9205-416F-87DC-D5C928D8E645}" type="pres">
      <dgm:prSet presAssocID="{F35CC888-4956-4F8F-B1EE-3EC83D5C4EDA}" presName="accent_3" presStyleCnt="0"/>
      <dgm:spPr/>
    </dgm:pt>
    <dgm:pt modelId="{31BE1FD3-7D62-4566-A188-947166B2D4D1}" type="pres">
      <dgm:prSet presAssocID="{F35CC888-4956-4F8F-B1EE-3EC83D5C4EDA}" presName="accentRepeatNode" presStyleLbl="solidFgAcc1" presStyleIdx="2" presStyleCnt="3"/>
      <dgm:spPr/>
    </dgm:pt>
  </dgm:ptLst>
  <dgm:cxnLst>
    <dgm:cxn modelId="{881A109E-C320-4F53-A661-1856F81510DB}" srcId="{4352A60D-F057-4627-84E6-E4B8F54352AC}" destId="{2CE7E27F-49FC-4D4C-93C4-A953F57B5957}" srcOrd="1" destOrd="0" parTransId="{847FB63F-E42A-44C1-B588-145981320639}" sibTransId="{F46ED574-80E1-4696-B65C-5DCB675BDB26}"/>
    <dgm:cxn modelId="{62BC5F68-B142-4AEC-8F1B-7CC97CC1BDF4}" type="presOf" srcId="{F35CC888-4956-4F8F-B1EE-3EC83D5C4EDA}" destId="{DA02BCC7-DAC8-4CAA-B9DB-BB38625A2053}" srcOrd="0" destOrd="0" presId="urn:microsoft.com/office/officeart/2008/layout/VerticalCurvedList"/>
    <dgm:cxn modelId="{858554EF-4F9E-4DBA-BE9D-5B9B2C75E986}" type="presOf" srcId="{4352A60D-F057-4627-84E6-E4B8F54352AC}" destId="{3754C1A8-F5EB-4F5D-938B-F7F0C4DCAB83}" srcOrd="0" destOrd="0" presId="urn:microsoft.com/office/officeart/2008/layout/VerticalCurvedList"/>
    <dgm:cxn modelId="{81A11868-412F-4951-AC86-EED50535D851}" type="presOf" srcId="{2CE7E27F-49FC-4D4C-93C4-A953F57B5957}" destId="{2589012A-F628-41FF-9111-138312C3CA80}" srcOrd="0" destOrd="0" presId="urn:microsoft.com/office/officeart/2008/layout/VerticalCurvedList"/>
    <dgm:cxn modelId="{3D1654CA-F402-43D8-82F5-05E82A88C687}" srcId="{4352A60D-F057-4627-84E6-E4B8F54352AC}" destId="{663B91D4-E2F7-4679-BB9C-982A0E0B3B48}" srcOrd="0" destOrd="0" parTransId="{E9B2AAC4-4F1A-47D2-8E46-07C3E7BAC271}" sibTransId="{1F201531-3326-4591-97C7-FAD2D63170EE}"/>
    <dgm:cxn modelId="{687510FE-3D19-47F1-AEDA-5D6CCED2F7CC}" srcId="{4352A60D-F057-4627-84E6-E4B8F54352AC}" destId="{F35CC888-4956-4F8F-B1EE-3EC83D5C4EDA}" srcOrd="2" destOrd="0" parTransId="{6E235705-AE94-44DB-A9D0-213499129F71}" sibTransId="{8D800A6F-1EB2-47A4-B976-E1B1DCE16C10}"/>
    <dgm:cxn modelId="{38589220-1ED3-4C3D-B7ED-16531E21D783}" type="presOf" srcId="{1F201531-3326-4591-97C7-FAD2D63170EE}" destId="{21DFD663-FB86-4D20-9415-7CE83CDA1A05}" srcOrd="0" destOrd="0" presId="urn:microsoft.com/office/officeart/2008/layout/VerticalCurvedList"/>
    <dgm:cxn modelId="{42B9EBFA-1DDF-4E5F-8BBF-6CF824DED99E}" type="presOf" srcId="{663B91D4-E2F7-4679-BB9C-982A0E0B3B48}" destId="{76BB5028-A713-44C4-A803-DBE352C14199}" srcOrd="0" destOrd="0" presId="urn:microsoft.com/office/officeart/2008/layout/VerticalCurvedList"/>
    <dgm:cxn modelId="{B93E4177-5C44-49CC-90BB-4D5CE86B385D}" type="presParOf" srcId="{3754C1A8-F5EB-4F5D-938B-F7F0C4DCAB83}" destId="{1D760FBE-A13B-49E6-ABCF-B8FBBEC9CDE2}" srcOrd="0" destOrd="0" presId="urn:microsoft.com/office/officeart/2008/layout/VerticalCurvedList"/>
    <dgm:cxn modelId="{EEE50EDB-3C00-43E1-AB39-218503CC7DB0}" type="presParOf" srcId="{1D760FBE-A13B-49E6-ABCF-B8FBBEC9CDE2}" destId="{F7757A76-B6A0-492A-8871-287993A6E07A}" srcOrd="0" destOrd="0" presId="urn:microsoft.com/office/officeart/2008/layout/VerticalCurvedList"/>
    <dgm:cxn modelId="{BE681016-664F-4618-B662-B7FD49E800C5}" type="presParOf" srcId="{F7757A76-B6A0-492A-8871-287993A6E07A}" destId="{C9F58898-A668-41D8-AA10-893B00441F11}" srcOrd="0" destOrd="0" presId="urn:microsoft.com/office/officeart/2008/layout/VerticalCurvedList"/>
    <dgm:cxn modelId="{4A76575A-2A7E-4445-8515-BB67382C9544}" type="presParOf" srcId="{F7757A76-B6A0-492A-8871-287993A6E07A}" destId="{21DFD663-FB86-4D20-9415-7CE83CDA1A05}" srcOrd="1" destOrd="0" presId="urn:microsoft.com/office/officeart/2008/layout/VerticalCurvedList"/>
    <dgm:cxn modelId="{5A1695A6-B1C3-4285-BACF-22D16683B9F0}" type="presParOf" srcId="{F7757A76-B6A0-492A-8871-287993A6E07A}" destId="{A80F55C5-14E5-41FC-A379-118B508C8394}" srcOrd="2" destOrd="0" presId="urn:microsoft.com/office/officeart/2008/layout/VerticalCurvedList"/>
    <dgm:cxn modelId="{DC4E3812-4AD7-4596-ADEA-8F65B6CDCDEF}" type="presParOf" srcId="{F7757A76-B6A0-492A-8871-287993A6E07A}" destId="{0D82C11A-B4DD-4BB3-BC7A-8CB725C221D4}" srcOrd="3" destOrd="0" presId="urn:microsoft.com/office/officeart/2008/layout/VerticalCurvedList"/>
    <dgm:cxn modelId="{E578EE65-3CAA-41E2-82BA-F70598E2C446}" type="presParOf" srcId="{1D760FBE-A13B-49E6-ABCF-B8FBBEC9CDE2}" destId="{76BB5028-A713-44C4-A803-DBE352C14199}" srcOrd="1" destOrd="0" presId="urn:microsoft.com/office/officeart/2008/layout/VerticalCurvedList"/>
    <dgm:cxn modelId="{7A9D4CDB-F4E9-4DD5-9CC3-6AFA189EE712}" type="presParOf" srcId="{1D760FBE-A13B-49E6-ABCF-B8FBBEC9CDE2}" destId="{587A9B33-3602-46AC-ACEF-2BB3998E5187}" srcOrd="2" destOrd="0" presId="urn:microsoft.com/office/officeart/2008/layout/VerticalCurvedList"/>
    <dgm:cxn modelId="{D7CA5FD2-6319-48F7-B738-08607D9D74B4}" type="presParOf" srcId="{587A9B33-3602-46AC-ACEF-2BB3998E5187}" destId="{F21169CB-6D10-41C8-A33F-7EAC938271ED}" srcOrd="0" destOrd="0" presId="urn:microsoft.com/office/officeart/2008/layout/VerticalCurvedList"/>
    <dgm:cxn modelId="{49D59FB7-62AF-4583-A022-1423BEEC16C0}" type="presParOf" srcId="{1D760FBE-A13B-49E6-ABCF-B8FBBEC9CDE2}" destId="{2589012A-F628-41FF-9111-138312C3CA80}" srcOrd="3" destOrd="0" presId="urn:microsoft.com/office/officeart/2008/layout/VerticalCurvedList"/>
    <dgm:cxn modelId="{D5EF4E81-28C1-4B9A-B76A-DC72E3BE5284}" type="presParOf" srcId="{1D760FBE-A13B-49E6-ABCF-B8FBBEC9CDE2}" destId="{87A28489-FE9B-47BD-B4BB-F990A58D3621}" srcOrd="4" destOrd="0" presId="urn:microsoft.com/office/officeart/2008/layout/VerticalCurvedList"/>
    <dgm:cxn modelId="{12913D94-E799-4E86-895A-D302A649640E}" type="presParOf" srcId="{87A28489-FE9B-47BD-B4BB-F990A58D3621}" destId="{5C383B8E-CBD5-4A0F-ABDB-210E97EFA14E}" srcOrd="0" destOrd="0" presId="urn:microsoft.com/office/officeart/2008/layout/VerticalCurvedList"/>
    <dgm:cxn modelId="{C8C3BEF6-96C4-4984-8B91-00437987F29A}" type="presParOf" srcId="{1D760FBE-A13B-49E6-ABCF-B8FBBEC9CDE2}" destId="{DA02BCC7-DAC8-4CAA-B9DB-BB38625A2053}" srcOrd="5" destOrd="0" presId="urn:microsoft.com/office/officeart/2008/layout/VerticalCurvedList"/>
    <dgm:cxn modelId="{59D34C1B-E7B6-48B4-A71C-08D9C4F69D78}" type="presParOf" srcId="{1D760FBE-A13B-49E6-ABCF-B8FBBEC9CDE2}" destId="{A572AFD7-9205-416F-87DC-D5C928D8E645}" srcOrd="6" destOrd="0" presId="urn:microsoft.com/office/officeart/2008/layout/VerticalCurvedList"/>
    <dgm:cxn modelId="{CA8FC0DB-A496-4E32-B1A4-ADECE1937747}" type="presParOf" srcId="{A572AFD7-9205-416F-87DC-D5C928D8E645}" destId="{31BE1FD3-7D62-4566-A188-947166B2D4D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FD663-FB86-4D20-9415-7CE83CDA1A05}">
      <dsp:nvSpPr>
        <dsp:cNvPr id="0" name=""/>
        <dsp:cNvSpPr/>
      </dsp:nvSpPr>
      <dsp:spPr>
        <a:xfrm>
          <a:off x="-2826928" y="-435715"/>
          <a:ext cx="3373263" cy="3373263"/>
        </a:xfrm>
        <a:prstGeom prst="blockArc">
          <a:avLst>
            <a:gd name="adj1" fmla="val 18900000"/>
            <a:gd name="adj2" fmla="val 2700000"/>
            <a:gd name="adj3" fmla="val 64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B5028-A713-44C4-A803-DBE352C14199}">
      <dsp:nvSpPr>
        <dsp:cNvPr id="0" name=""/>
        <dsp:cNvSpPr/>
      </dsp:nvSpPr>
      <dsp:spPr>
        <a:xfrm>
          <a:off x="351265" y="250183"/>
          <a:ext cx="4070117" cy="5003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66" tIns="81280" rIns="81280" bIns="8128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kem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lạnh</a:t>
          </a:r>
          <a:endParaRPr lang="en-US" sz="3200" kern="1200" dirty="0">
            <a:latin typeface="Times New Roman" panose="02020603050405020304" pitchFamily="18" charset="0"/>
            <a:cs typeface="Times New Roman" panose="02020603050405020304" pitchFamily="18" charset="0"/>
          </a:endParaRPr>
        </a:p>
      </dsp:txBody>
      <dsp:txXfrm>
        <a:off x="351265" y="250183"/>
        <a:ext cx="4070117" cy="500366"/>
      </dsp:txXfrm>
    </dsp:sp>
    <dsp:sp modelId="{F21169CB-6D10-41C8-A33F-7EAC938271ED}">
      <dsp:nvSpPr>
        <dsp:cNvPr id="0" name=""/>
        <dsp:cNvSpPr/>
      </dsp:nvSpPr>
      <dsp:spPr>
        <a:xfrm>
          <a:off x="38536" y="187637"/>
          <a:ext cx="625458" cy="62545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89012A-F628-41FF-9111-138312C3CA80}">
      <dsp:nvSpPr>
        <dsp:cNvPr id="0" name=""/>
        <dsp:cNvSpPr/>
      </dsp:nvSpPr>
      <dsp:spPr>
        <a:xfrm>
          <a:off x="533149" y="1000733"/>
          <a:ext cx="3888234" cy="500366"/>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66" tIns="81280" rIns="81280" bIns="8128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Mặc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không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đủ</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ấm</a:t>
          </a:r>
          <a:endParaRPr lang="en-US" sz="3200" kern="1200" dirty="0">
            <a:latin typeface="Times New Roman" panose="02020603050405020304" pitchFamily="18" charset="0"/>
            <a:cs typeface="Times New Roman" panose="02020603050405020304" pitchFamily="18" charset="0"/>
          </a:endParaRPr>
        </a:p>
      </dsp:txBody>
      <dsp:txXfrm>
        <a:off x="533149" y="1000733"/>
        <a:ext cx="3888234" cy="500366"/>
      </dsp:txXfrm>
    </dsp:sp>
    <dsp:sp modelId="{5C383B8E-CBD5-4A0F-ABDB-210E97EFA14E}">
      <dsp:nvSpPr>
        <dsp:cNvPr id="0" name=""/>
        <dsp:cNvSpPr/>
      </dsp:nvSpPr>
      <dsp:spPr>
        <a:xfrm>
          <a:off x="220420" y="938187"/>
          <a:ext cx="625458" cy="625458"/>
        </a:xfrm>
        <a:prstGeom prst="ellipse">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02BCC7-DAC8-4CAA-B9DB-BB38625A2053}">
      <dsp:nvSpPr>
        <dsp:cNvPr id="0" name=""/>
        <dsp:cNvSpPr/>
      </dsp:nvSpPr>
      <dsp:spPr>
        <a:xfrm>
          <a:off x="351265" y="1751283"/>
          <a:ext cx="4070117" cy="500366"/>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166" tIns="81280" rIns="81280" bIns="8128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Bị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lây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khác</a:t>
          </a:r>
          <a:endParaRPr lang="en-US" sz="3200" kern="1200" dirty="0">
            <a:latin typeface="Times New Roman" panose="02020603050405020304" pitchFamily="18" charset="0"/>
            <a:cs typeface="Times New Roman" panose="02020603050405020304" pitchFamily="18" charset="0"/>
          </a:endParaRPr>
        </a:p>
      </dsp:txBody>
      <dsp:txXfrm>
        <a:off x="351265" y="1751283"/>
        <a:ext cx="4070117" cy="500366"/>
      </dsp:txXfrm>
    </dsp:sp>
    <dsp:sp modelId="{31BE1FD3-7D62-4566-A188-947166B2D4D1}">
      <dsp:nvSpPr>
        <dsp:cNvPr id="0" name=""/>
        <dsp:cNvSpPr/>
      </dsp:nvSpPr>
      <dsp:spPr>
        <a:xfrm>
          <a:off x="38536" y="1688737"/>
          <a:ext cx="625458" cy="625458"/>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43:25.846"/>
    </inkml:context>
    <inkml:brush xml:id="br0">
      <inkml:brushProperty name="width" value="0.6" units="cm"/>
      <inkml:brushProperty name="height" value="0.6" units="cm"/>
      <inkml:brushProperty name="color" value="#FFFFFF"/>
    </inkml:brush>
  </inkml:definitions>
  <inkml:trace contextRef="#ctx0" brushRef="#br0">1427 0 8027,'-55'34'0,"0"0"0,3 1 0,3-3 0,-15 5 0,2 4 0,-1 0 0,2 1 0,-3-5 0,-3 0 0,-6-6 0,-3-4 0,4-9 0,-7 4 0,6-10 0,-4-3 0,11-4 0,5-5 0,9 0 0,7 0 0,3-8 0,1-2 0,8-13 0,6 8 0,13-2 0,10 8 0,4 0 0,0-1 0,13-11 0,2-3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2:44.488"/>
    </inkml:context>
    <inkml:brush xml:id="br0">
      <inkml:brushProperty name="width" value="0.35" units="cm"/>
      <inkml:brushProperty name="height" value="0.35" units="cm"/>
      <inkml:brushProperty name="color" value="#FFFFFF"/>
    </inkml:brush>
  </inkml:definitions>
  <inkml:trace contextRef="#ctx0" brushRef="#br0">297 1592 24575,'0'36'0,"0"-5"0,0-13 0,0 2 0,0 1 0,0 14 0,0-13 0,0 15 0,0-10 0,0 1 0,0-8 0,0 5 0,0-5 0,0 0 0,0 6 0,0-13 0,0 5 0,0 0 0,0-5 0,0 5 0,0 1 0,0-7 0,0 7 0,0-8 0,0 0 0,0-1 0,0 1 0,0 0 0,0 0 0,0 0 0,0 0 0,0 0 0,0 0 0,0 0 0,0-1 0,0 1 0,0-1 0,0 1 0,0 0 0,0-1 0,0 1 0,0-1 0,0 1 0,0 0 0,0 0 0,0 0 0,0 0 0,0 0 0,0 0 0,0 0 0,0 0 0,-5 0 0,4 0 0,-4 0 0,0 0 0,4 0 0,-4 0 0,0 0 0,4 0 0,-9 0 0,9 0 0,-4 0 0,0 0 0,3 7 0,-7-5 0,7 5 0,-8-7 0,9 0 0,-4 7 0,0-5 0,4 5 0,-4-7 0,0 0 0,4 0 0,-4 0 0,0 0 0,4 0 0,-4 0 0,0-5 0,-4-6 0,3-11 0,-2-1 0,8-11 0,0 10 0,0-5 0,0 6 0,0 1 0,0-7 0,0 5 0,0-5 0,0 7 0,0-1 0,0 1 0,0 0 0,0 0 0,0 0 0,0 0 0,0 0 0,0-1 0,0-6 0,0 5 0,0-5 0,0 7 0,0-1 0,0 1 0,0 0 0,0 1 0,0-1 0,0 1 0,0-1 0,4 0 0,-2 0 0,3 0 0,-1 5 0,-2-3 0,7 4 0,-7-6 0,7 1 0,-8-1 0,3 1 0,1 4 0,-4-4 0,8 0 0,-8-2 0,4-3 0,-1 5 0,-3-1 0,3 1 0,-4 0 0,5-1 0,-4 1 0,4 0 0,-5 0 0,0 0 0,5-1 0,-4 1 0,4-1 0,-5 2 0,5-1 0,-4 0 0,3 0 0,-4 0 0,5-1 0,-4 1 0,4-1 0,-5 1 0,4 0 0,-3 0 0,4-1 0,-5 2 0,0-2 0,0 1 0,4-1 0,-2 0 0,3 0 0,-5 0 0,0 0 0,0 0 0,0-8 0,0 6 0,0-13 0,0 14 0,0-14 0,0 13 0,0-13 0,0 6 0,0 0 0,0-6 0,0 13 0,0-5 0,0 0 0,0 5 0,0-6 0,0 8 0,0 0 0,0 0 0,0-8 0,0 6 0,0-5 0,0 7 0,0 0 0,0 0 0,0-1 0,0-6 0,0 5 0,0-5 0,0 7 0,0 1 0,0 36 0,0-17 0,0 37 0,0-26 0,0 7 0,0 0 0,0-6 0,0 4 0,0-5 0,0 7 0,0-7 0,0 6 0,0-13 0,0 5 0,0 0 0,0-5 0,0 5 0,0 0 0,0-5 0,0 5 0,0-7 0,0 0 0,0 0 0,0 0 0,0 0 0,0 0 0,0 0 0,0 0 0,0 0 0,0 0 0,0 0 0,0 0 0,0 0 0,0 0 0,0-2 0,0 2 0,0-2 0,0 1 0,0-1 0,0 0 0,0 1 0,0-1 0,0 1 0,0-1 0,0 1 0,0-1 0,0 1 0,0-1 0,0 1 0,0 0 0,0 0 0,0 1 0,-5 0 0,3-1 0,-3 1 0,5-1 0,0 1 0,0-1 0,0 1 0,0-1 0,0 1 0,-5 0 0,4 0 0,-4 0 0,5 0 0,0 0 0,0 0 0,-5 0 0,4 0 0,-4 0 0,5 0 0,0 0 0,-5 0 0,4 0 0,-4 0 0,5 0 0,0 0 0,-5 0 0,4 0 0,-4 0 0,0-1 0,4 1 0,-4 0 0,5 0 0,0 0 0,-5 0 0,4 0 0,-4 0 0,0 0 0,4 0 0,-4 0 0,5-1 0,-5 1 0,4-1 0,-4 1 0,5-1 0,0 0 0,-5 0 0,4 1 0,-3-1 0,4 1 0,0 0 0,0 0 0,0-2 0,0 2 0,0-1 0,0 1 0,0-1 0,0 1 0,-5-1 0,4 0 0,-4 0 0,5-37 0,0 11 0,0-41 0,0 27 0,0-17 0,0 8 0,0-10 0,0-12 0,0 8 0,0-8 0,0 22 0,0-8 0,0 8 0,6-1 0,-5-7 0,11 17 0,-10-7 0,4 17 0,0-5 0,-5 12 0,11-13 0,-10 13 0,4-5 0,-1 6 0,-4 1 0,9 0 0,-9 0 0,4 0 0,0 5 0,-4-4 0,4 4 0,-1-5 0,-3 0 0,3 1 0,-4-1 0,5 1 0,-3-1 0,2 0 0,-4 0 0,5 6 0,-3-10 0,2 8 0,-4-8 0,5 9 0,-3-3 0,2-2 0,-4-1 0,5-3 0,-3 4 0,2 0 0,-4 0 0,0 1 0,0 0 0,0-1 0,0 1 0,0 0 0,0 0 0,0 0 0,0-1 0,0 0 0,0 1 0,0-1 0,0 0 0,0 0 0,0 0 0,0 0 0,0 0 0,0 0 0,0 0 0,0-7 0,0 5 0,0-4 0,0 6 0,0 0 0,0 0 0,0 0 0,0 0 0,0 0 0,0 1 0,0-1 0,0-8 0,0 6 0,0-5 0,0 7 0,0 0 0,0-1 0,0 1 0,0 0 0,0 0 0,-5 0 0,4 0 0,-4 0 0,5-8 0,-5 6 0,4-5 0,-4 7 0,0 0 0,4-8 0,-4 6 0,5-5 0,-5 7 0,4 0 0,-4-8 0,5 6 0,-5-5 0,4 7 0,-4-1 0,5 1 0,-5 0 0,4 0 0,-4 0 0,5 0 0,-5 0 0,3-8 0,-3 6 0,5-5 0,-5 7 0,4 0 0,-4-8 0,0 7 0,4-7 0,-10 1 0,9 5 0,-10-13 0,5 6 0,-1 0 0,-4-6 0,4 6 0,-6-7 0,7 6 0,-7-14 0,8 20 0,-9-21 0,9 16 0,-7-7 0,12-1 0,-11 1 0,10-10 0,-4 7 0,0-7 0,4 9 0,-4 1 0,-1-10 0,5 7 0,-5 0 0,7 4 0,-6 6 0,4 0 0,-4 1 0,1 8 0,4 0 0,-4 0 0,0 5 0,4-4 0,34 9 0,-12-4 0,42 12 0,-24 2 0,22 8 0,-9 0 0,-1 3 0,2 3 0,33 21 0,-9-4 0,-29-12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2:48.944"/>
    </inkml:context>
    <inkml:brush xml:id="br0">
      <inkml:brushProperty name="width" value="0.35" units="cm"/>
      <inkml:brushProperty name="height" value="0.35" units="cm"/>
      <inkml:brushProperty name="color" value="#FFFFFF"/>
    </inkml:brush>
  </inkml:definitions>
  <inkml:trace contextRef="#ctx0" brushRef="#br0">511 0 24575,'0'28'0,"0"4"0,0-19 0,0 5 0,0-7 0,0 7 0,0-5 0,0 12 0,0-4 0,0 6 0,0 22 0,0-16 0,0 16 0,0-1 0,0-5 0,0 18 0,0-12 0,0 0 0,0-10 0,0 8 0,0-17 0,0 16 0,0-16 0,0 16 0,0-6 0,0-1 0,0 8 0,0-8 0,0 10 0,0-10 0,0 8 0,0-8 0,0 10 0,0-10 0,0 7 0,0-6 0,0 8 0,0 1 0,0 12 0,0-9 0,9 21 0,0-21 0,9 9 0,-1 0 0,0-9 0,0 9 0,-1-12 0,1 0 0,-1 0 0,2 12 0,-2-9 0,0 0 0,0-6 0,-2-16 0,-5 7 0,-3-10 0,-1-7 0,-4-2 0,4-7 0,-5-52 0,-7 12 0,-2-19 0,-3-5 0,-17-15-492,0 0 0,-2-5 56,2 12 0,-1 2 436,1-2 0,0 0-492,-6-8 0,1 2 325,7 16 0,-1-1 167,-6-12 0,-2-1 0,2 1 0,0 3 0,1 5 0,0 3-167,6 5 1,1 2 166,-21-33 0,19 18 0,5 22 983,10 9-275,-1 4 275,8 13-544,0-4-45,24 63-394,-8-25 0,17 56 0,-2-25 0,3 12 0,23 16-456,-30-34 1,1 0 455,9-2 0,1 1 0,-9 8 0,-1 0 0,10-3 0,-1-1 0,-9-2 0,-1 0-201,4-1 1,0-2 200,25 37 0,-17-4 0,12-8 0,-18-8 0,-2-12 0,-1 0 0,-9-10 0,0-2 893,-2-9-893,-5-1 419,3-7-419,-10 5 0,4-12 0,-5 5 0,0-7 0,0 0 0,0 0 0,0 0 0,0 0 0,0 0 0,0 0 0,0 0 0,0 0 0,0 0 0,0-1 0,0 0 0,0 1 0,0-1 0,0 1 0,0-1 0,0 1 0,0 0 0,0 0 0,0-1 0,0 1 0,-5 0 0,-1-5 0,-5 3 0,-1-7 0,2 7 0,-1-8 0,0 3 0,0-4 0,1 0 0,-1 0 0,1 0 0,-1 0 0,1 0 0,0 0 0,-1-4 0,6-2 0,-5-5 0,9 0 0,-4 0 0,0 0 0,3-8 0,-8 6 0,9-12 0,-10 5 0,2-17 0,-5 7 0,-2-17 0,1 7 0,-1-9 0,1 10 0,-1-8 0,-9-5 0,-1 0 0,-9-9 0,-1 0 0,3 9 0,-4-21 0,1 9 0,0-1 0,1 4 0,10 12 0,-4 10 0,13 2 0,2 16 0,3 3 0,10 7 0,-9 5 0,5 39 0,-1-12 0,2 42 0,4-24 0,0 10 0,0 12 0,0 3 0,0 12 0,8 0 0,2-12 0,8 9 0,1 6 0,7-12 0,-5 21 0,4-24 0,-6 12 0,6-13 0,-6-2 0,5-12 0,-9-9 0,1 6 0,-2-16 0,1 7 0,-3-17 0,2 5 0,-3-12 0,2 13 0,-6-14 0,4 7 0,-10-8 0,9 0 0,-9 0 0,4 0 0,0 0 0,-4-1 0,9 1 0,-9-1 0,4 1 0,-5-1 0,4-33 0,3 15 0,-1-34 0,-1 22 0,1-7 0,-5 7 0,11-6 0,-10 13 0,10-13 0,-11 13 0,10-5 0,-5 7 0,0 0 0,4 0 0,-9 0 0,9 0 0,-4 0 0,0-1 0,3 2 0,-8-1 0,9 6 0,-4 24 0,0-8 0,-1 18 0,-5-18 0,0 0 0,0 0 0,0 0 0,0 0 0,0 0 0,0 0 0,0 0 0,0 0 0,0-1 0,0 1 0,0 0 0,0 0 0,0 0 0,0 0 0,0 0 0,0 0 0,0 0 0,0-1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2:49.50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2:35.285"/>
    </inkml:context>
    <inkml:brush xml:id="br0">
      <inkml:brushProperty name="width" value="0.35" units="cm"/>
      <inkml:brushProperty name="height" value="0.35" units="cm"/>
      <inkml:brushProperty name="color" value="#FFFFFF"/>
    </inkml:brush>
  </inkml:definitions>
  <inkml:trace contextRef="#ctx0" brushRef="#br0">225 357 24575,'0'84'0,"0"0"0,0 0 0,0 0 0,0 0 0,0 0 0,1 15 0,0 7 0,1 2 0,0-7 0,0-15 0,1-21 0,6 15 0,-2 19 0,3-15 0,2-66 0,-6-7 0,4 0 0,-4-5 0,5-1 0,0-5 0,-1 0 0,1-5 0,-5-18 0,6-9 0,-10-17 0,13-12 0,-12-18 0,5-1-492,-3 29 0,0-3 485,-4-1 1,0-1 6,3 1 0,2-2 0,-1-6 0,-1 0 0,-3 9 0,1 0 0,8-9 0,0 1 0,-8 5 0,-1 1 0,4 0 0,1 1-142,-1 2 0,-1 1 142,-1-27 0,6-12 0,-9 27 0,0 13 0,0 14 0,0 17 0,0 1 982,0 8-982,0 0 299,-9 5-299,2 1 0,-15 5 0,9 5 0,-6 1 0,1 12 0,4 2 0,-6 7 0,0 1 0,5-1 0,-5 0 0,12 10 0,-4-7 0,3 17 0,1-18 0,-6 18 0,12-8 0,-5 1 0,0 6 0,5-16 0,-5 7 0,7 0 0,0-7 0,0 7 0,0-1 0,0-6 0,0 7 0,0-10 0,0 1 0,0-1 0,0-7 0,0 6 0,0-6 0,0 0 0,0-2 0,0 0 0,0-5 0,0 12 0,0-12 0,0 13 0,0-13 0,0 12 0,0-5 0,0 0 0,0 6 0,0-6 0,0 0 0,0 5 0,0-5 0,0 0 0,0 6 0,0-13 0,0 12 0,0-12 0,0 13 0,0-14 0,0 14 0,0-13 0,0 5 0,0 0 0,0-5 0,0 5 0,0-7 0,0 0 0,0 7 0,0-5 0,0 5 0,0-7 0,0 0 0,0 8 0,0-7 0,0 7 0,0-8 0,0 7 0,0-5 0,0 5 0,0 0 0,0-5 0,0 5 0,0 0 0,0-5 0,0 13 0,0-14 0,0 14 0,0-13 0,0 12 0,0-12 0,0 12 0,0-5 0,0 0 0,0 6 0,0-6 0,0 7 0,0-7 0,0 6 0,0-6 0,0 0 0,0 5 0,0-5 0,6 8 0,-5-1 0,11 0 0,-4 1 0,5-1 0,1 0 0,-1 0 0,1 1 0,1 9 0,-1-8 0,0 8 0,0-9 0,-2-8 0,2 5 0,-2-5 0,2 8 0,-1-1 0,1 0 0,-1 1 0,1-1 0,-1-7 0,0 5 0,-1-4 0,2 6 0,-1 0 0,0-7 0,0 6 0,-2-13 0,-3 5 0,1-7 0,-7 0 0,3 0 0,-5 0 0,-29-34 0,10 9 0,-34-32 0,23 18 0,-10-11 0,12 9 0,-1-7 0,8 16 0,-4-4 0,11 5 0,-12-2 0,12 4 0,-6-2 0,9 7 0,-2-5 0,2 7 0,-1-8 0,1 6 0,-2-5 0,2 7 0,-1-8 0,0 7 0,0-7 0,6 1 0,-4 5 0,3-13 0,-5 13 0,-1-13 0,6 14 0,-5-14 0,4 6 0,1-1 0,-5-4 0,10 5 0,-4 0 0,6-6 0,-5 13 0,4-5 0,-4-1 0,5 6 0,0-5 0,0-1 0,0 7 0,-5-7 0,4 8 0,-4 0 0,5 1 0,16 33 0,-6-8 0,14 38 0,-10-23 0,1 7 0,0 0 0,-1-8 0,2 18 0,-8-17 0,5 7 0,-12-10 0,11 0 0,-10 0 0,4 10 0,0-7 0,-4 7 0,10-10 0,-11 0 0,5 1 0,0-1 0,-4 0 0,9-7 0,-10 3 0,10-4 0,-10 6 0,11 2 0,-10-7 0,4-2 0,0 0 0,-5-5 0,5 6 0,0-1 0,-4-6 0,4 7 0,-1-9 0,-4 1 0,4 0 0,0 0 0,-4 0 0,4 0 0,0 0 0,-4 0 0,4 0 0,-5 0 0,5 0 0,-4 0 0,4 0 0,0 0 0,-4 0 0,8 0 0,-8-1 0,3 1 0,1 0 0,-3-1 0,7 1 0,-7-1 0,2 1 0,1-6 0,-3 5 0,7 0 0,-7 2 0,7-2 0,-7-1 0,2-3 0,1 5 0,-3 0 0,2-1 0,1-4 0,-3 4 0,2 1 0,1-4 0,-3 7 0,2-7 0,-4 4 0,0 0 0,0 0 0,5-1 0,-4 1 0,4 0 0,-5 0 0,0 0 0,4 0 0,-2 0 0,2-1 0,-4 1 0,0 0 0,0 0 0,0 0 0,0 0 0,5 0 0,-4 0 0,4 0 0,-5 0 0,0 0 0,5 0 0,-4 0 0,4 0 0,-5 0 0,0 0 0,0 0 0,5 0 0,-4 7 0,4-5 0,-5 5 0,0-7 0,0 0 0,0 0 0,0 0 0,0 0 0,0 7 0,0-5 0,0 5 0,5-7 0,-4 0 0,4 0 0,-5 0 0,0 0 0,0 0 0,0 0 0,0 0 0,5 0 0,-4 0 0,4 0 0,-5 0 0,0 7 0,0-5 0,0 5 0,0-7 0,5 0 0,-4 0 0,4 0 0,-5 0 0,0 0 0,0 0 0,0 0 0,5 0 0,-4 0 0,4 0 0,-5 0 0,0 0 0,0 0 0,0 0 0,0 0 0,5 0 0,-4 7 0,4-5 0,-5 5 0,0-7 0,0 7 0,5-5 0,-4 5 0,4-7 0,-5 0 0,0 0 0,0 0 0,0 8 0,0-7 0,0 7 0,5-8 0,-4 0 0,4 0 0,-5 0 0,0 0 0,0-1 0,0 1 0,0-1 0,0 1 0,0 0 0,0-1 0,0 0 0,0 1 0,0-1 0,0 1 0,0 0 0,0-1 0,0 0 0,0 1 0,0-1 0,0 1 0,0 0 0,0 0 0,0 0 0,0 0 0,0 0 0,0 0 0,0 0 0,0 0 0,0 8 0,-5-7 0,4 14 0,-9-13 0,8 12 0,-7-12 0,7 5 0,-9 1 0,5-7 0,-2 14 0,-2-13 0,9 5 0,-10 0 0,10-5 0,-10 5 0,10 0 0,-9-5 0,8 5 0,-8-7 0,9 0 0,-4 0 0,0 0 0,4 0 0,-9 0 0,4 0 0,0 0 0,-5 7 0,9-5 0,-9 5 0,5-7 0,0 0 0,-4 0 0,9 0 0,-9 0 0,4 0 0,-1 7 0,-2-5 0,7 6 0,-8-8 0,9-1 0,-4 1 0,0 0 0,4 0 0,-8 0 0,8 0 0,-8-2 0,8 2 0,-8-1 0,7 0 0,-7 0 0,19-35 0,-5 9 0,7-29 0,0 17 0,-3-9 0,5 7 0,2-16 0,-2 16 0,-5-17 0,3 17 0,-3-17 0,4 18 0,-4-8 0,3 9 0,-4 1 0,5-1 0,-5 8 0,4-5 0,-10 4 0,8 1 0,-8 2 0,8-1 0,-8 6 0,9-5 0,-10 7 0,10-7 0,-9 5 0,4-6 0,-2 8 0,-2 0 0,7 0 0,-7 0 0,7-1 0,-7 1 0,3 0 0,-1 0 0,-2 0 0,3 0 0,-5 0 0,4 1 0,-2-1 0,3 0 0,-5 1 0,4-1 0,-2-1 0,2 1 0,-4 0 0,0 0 0,0 0 0,0 0 0,5 0 0,-3-8 0,2 6 0,-4-5 0,0-1 0,0 6 0,0-12 0,0 12 0,0-13 0,0 13 0,0-5 0,0 0 0,0 5 0,0-13 0,0 13 0,0-13 0,0 13 0,0-12 0,0 12 0,0-13 0,0 13 0,0-12 0,0 12 0,0-13 0,0 13 0,0-12 0,0 4 0,0-6 0,0-1 0,0 1 0,0-10 0,0 7 0,0-7 0,0 9 0,0 1 0,0-1 0,0 1 0,0-1 0,0 8 0,0-5 0,0 4 0,0 1 0,0 2 0,0-1 0,0 6 0,-4 0 0,2 3 0,-3 5 0,-8 27 0,9-7 0,-15 28 0,11-16 0,1 10 0,-6-7 0,5 16 0,0-16 0,-6 7 0,13 0 0,-5-8 0,0 8 0,4-9 0,-4-8 0,6 5 0,-6-5 0,4 0 0,-4 6 0,6-13 0,0 5 0,0-7 0,0 0 0,0 0 0,0 0 0,0 0 0,0 0 0,0 0 0,0 0 0,0 0 0,0 0 0,0 0 0,0-1 0,0 1 0,-5 0 0,4-1 0,-4 1 0,5-1 0,0 1 0,0-1 0,0 0 0,0 0 0,0-1 0,0 1 0,0 0 0,0 0 0,0 1 0,0-2 0,0 2 0,0-1 0,0 1 0,0-1 0,0 1 0,0 0 0,0-1 0,0 0 0,0 1 0,0-1 0,0 1 0,0-1 0,0 0 0,0 0 0,0 0 0,0 1 0,0-2 0,0 2 0,0-1 0,0 0 0,0 0 0,0-1 0,0 1 0,0 0 0,0 0 0,0 1 0,0-1 0,0 1 0,0-1 0,0 1 0,0-1 0,0 1 0,0-1 0,0 1 0,0 0 0,0 0 0,0-1 0,0 1 0,0 0 0,0 0 0,-5 0 0,4 0 0,-4 0 0,5 0 0,0 0 0,-5 0 0,4 0 0,-4 0 0,5 0 0,-5 0 0,4 0 0,-4 0 0,5 0 0,-5 0 0,3 0 0,-3 0 0,5-1 0,-4 1 0,2-1 0,-3 0 0,5 1 0,-5-5 0,4 8 0,-4-7 0,5 9 0,-5-11 0,4 5 0,-4 1 0,1 0 0,3 4 0,-4-6 0,0-4 0,4 9 0,-4-8 0,1 9 0,3-6 0,-3 1 0,0-1 0,3 0 0,-3 0 0,4 1 0,0-1 0,0 0 0,-5 1 0,3 0 0,-8 1 0,9 0 0,-4 0 0,0 0 0,4-1 0,-4 1 0,5 0 0,-5 0 0,4 0 0,-4 0 0,0-1 0,4 1 0,-9 0 0,9 0 0,-4 0 0,0 0 0,3 0 0,-2 0 0,4-1 0,0 0 0,0-1 0,-5 0 0,4 1 0,-3 0 0,-2 9 0,4 1 0,-10 7 0,10 0 0,-10 1 0,11-1 0,-5 0 0,1-7 0,3-2 0,-3-7 0,5 0 0,0 0 0,0 0 0,-8-5 0,-3-2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2:37.634"/>
    </inkml:context>
    <inkml:brush xml:id="br0">
      <inkml:brushProperty name="width" value="0.35" units="cm"/>
      <inkml:brushProperty name="height" value="0.35" units="cm"/>
      <inkml:brushProperty name="color" value="#FFFFFF"/>
    </inkml:brush>
  </inkml:definitions>
  <inkml:trace contextRef="#ctx0" brushRef="#br0">1 501 24575,'0'-33'0,"0"7"0,0 10 0,0-2 0,4 5 0,-2-13 0,7 13 0,-7-12 0,2 12 0,1-6 0,-3 1 0,7 5 0,-8-5 0,4 7 0,0 0 0,-4 0 0,3 1 0,1-2 0,-4 1 0,4 0 0,0 0 0,-4 0 0,4 0 0,0 1 0,-4-1 0,8 0 0,-8 1 0,8 4 0,-7-3 0,2 3 0,6-5 0,-3 5 0,4-4 0,-2 9 0,-4-9 0,6 9 0,0-3 0,-5-1 0,4 4 0,1-9 0,1 9 0,4-9 0,-5 8 0,-1-3 0,0 5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6T16:54:30.166"/>
    </inkml:context>
    <inkml:brush xml:id="br0">
      <inkml:brushProperty name="width" value="0.35" units="cm"/>
      <inkml:brushProperty name="height" value="0.35" units="cm"/>
      <inkml:brushProperty name="color" value="#FFFFFF"/>
    </inkml:brush>
  </inkml:definitions>
  <inkml:trace contextRef="#ctx0" brushRef="#br0">4530 1423 24575,'2'96'0,"0"-1"0,0 0 0,0 15 0,0-2 0,-1-59 0,-1-102 0,0-59 0,0 8 0,0 29 0,0 4-492,0-2 0,0 0 0,0 0 0,0 1 227,1 8 1,-2-1 264,-4-6 0,-1 2 0,3-29 145,-2 43 1,0 3-146,-3-12 528,6 13-528,-5 13 0,7 11 0,0 0 983,0 6-703,0 3 135,0 7-415,0 0 0,0 0 0,0 0 0,0 2 0,0-1 0,0 0 0,0-8 0,0-2 0,0-7 0,0-1 0,0-9 0,0-2 0,0-1 0,0-7 0,-7 8 0,5-1 0,-11 3 0,5 10 0,-4 7 0,-1 1 0,2 8 0,0 0 0,-7 5 0,-2 1 0,-1 5 0,-4 0 0,5 0 0,-8 0 0,1 0 0,-1 0 0,1 6 0,-1 2 0,-1 21 0,7-6 0,-8 23 0,14-16 0,-8 17 0,9-8 0,-1 10 0,7 0 0,2 0 0,7 0 0,0-10 0,0 8 0,0-8 0,0 0 0,0 8 0,0-17 0,0 16 0,6-16 0,7 7 0,11 0 0,4-8 0,2 8 0,-3-9 0,3 9 0,-3-8 0,3 8 0,-3-9 0,1-1 0,-8-7 0,5 5 0,-12-12 0,6 13 0,0-12 0,-4 11 0,4-11 0,-6 12 0,-7-13 0,6 12 0,-10-5 0,4 0 0,-6 6 0,0-6 0,0 7 0,0 10 0,0-7 0,0 7 0,0 0 0,0 2 0,-6 1 0,-3 6 0,-6-6 0,6 8 0,-6 1 0,6 0 0,-7 0 0,0 0 0,0-9 0,8 6 0,-5-16 0,5 16 0,0-16 0,-7 17 0,13-18 0,-12 18 0,12-8 0,-5 1 0,7 6 0,0-16 0,0 16 0,0-16 0,0 17 0,0-18 0,0 8 0,0-17 0,0 6 0,0-13 0,0 5 0,0-7 0,0 0 0,9-5 0,-2-1 0,8-5 0,-4 0 0,0 0 0,0 0 0,2-13 0,0-11 0,7-6 0,5-17 0,5 7 0,5-21 0,9 6 0,-6-7 0,5 9 0,-10 4 0,-3 9 0,-6 3 0,2 10 0,-11-1 0,3 8 0,-6 2 0,-1 12 0,0-4 0,0 4 0,0-1 0,-1 2 0,-5 26 0,-1-3 0,-4 27 0,0-15 0,0 7 0,-6-10 0,4 1 0,-11 8 0,5-6 0,-7 7 0,7-10 0,-4 0 0,6-7 0,-7-2 0,7 1 0,-4-7 0,9 7 0,-4-8 0,0 0 0,4-1 0,-9-4 0,9-28 0,-11-6 0,1-37 0,-7 1 0,-9-12 0,4-15-466,5 44 0,-2 0 466,2-7 0,2-1 0,-1 1 0,0 0 0,-3 7 0,1 0-208,8-6 0,-1 1 208,-25-28 0,16 1 0,-12 19 0,15 11 0,-12 0 913,13 10-913,-4 9 435,1 5-435,7 12 0,-13-7 0,6 7 0,0 1 0,-6 4 0,6 4 0,-7 4 0,-1 0 0,8 0 0,2 0 0,-1 0 0,6 0 0,-5 0 0,7 0 0,0 0 0,0 0 0,0 0 0,5 15 0,2 2 0,4 35 0,0 3 0,0 35 0,0-35 0,0 1-492,0-1 0,0 2 483,0 12 0,0 4-483,-6 24 0,-3 0 0,-2-16 0,-3 1 399,1-7 1,-2 4 0,-1-3 92,-8 10 0,-4-2 0,-4 11 0,-1-2 0,8-23 0,0-2-492,-11 12 0,-1-3 259,9-20 0,-1 1 233,-7 14 0,-1 2 0,2-9 0,0-1 0,0 0 0,1-3-187,8-13 0,-1-2 187,-2-4 0,0-2 793,-9 21-793,-5-8 983,10-4 0,3-10 0,0-8-139,2-11-359,8-8-485,-6 2 0,6-8 0,-17 0 0,-14-6 0,-1 0 0,-26-39 0,3-24-492,29 12 0,0-5 89,-3-3 1,0-4-90,-5-16 0,1-2 0,0 7 0,1-2 337,17 13 1,2-5 0,0 5 154,-11-9 0,2 2-492,3-11 0,2 1 326,3 16 1,0 0 165,-2-9 0,-1 1 0,-5 4 0,1 2 0,5 2 0,-1 1 0,-2 5 0,-1 2 0,7 1 0,1 1 0,-8-3 0,0 0 0,7 2 0,-2 0 0,-12-5 0,0 0 0,5 2 0,1 0 0,-1-1 0,0 2 0,-3 4 0,1 1-432,11-1 0,-1 1 432,-8 7 0,0 1 0,8-3 0,1-1 459,-5 4 1,2 1-460,-18-39 0,-4 10 0,9 6 0,1 0 0,-7 7 0,6-6 0,-12-6 0,3 11 0,-2-10 0,13 16 983,4 1 0,10 4 0,0 0-172,8 0 172,-3 10-815,17 1 401,-7 11-569,16 0 0,-9 6 0,10-4 0,-4 12 0,5-5 0,13 12 0,38 2 0,22 4 0,-13 3 0,5 4-492,8 10 0,3 5 164,-15 0 0,3 3 0,2 1 0,12 3 0,3 2 0,1 1 0,7 8 0,2 2 0,-4-2 0,-15-11 0,-4-1 0,3 1 0,12 9 0,2 2 0,-6 0-164,6 7 0,-3 1 164,-15-11 0,1 1 0,-2 1-164,19 15 0,-5 0 241,-16-10 0,-4 0 742,-13-6 1,-5-1-177,17 20 668,-26-21 0,-11-1-738,-15-15 1,-1-5 0,-6-3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333DE-DCAB-F448-BF26-DF67F2A6AD40}" type="datetimeFigureOut">
              <a:rPr lang="x-none" smtClean="0"/>
              <a:t>3/14/2023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05249-B53A-9047-A8E4-2E39087FB73D}" type="slidenum">
              <a:rPr lang="x-none" smtClean="0"/>
              <a:t>‹#›</a:t>
            </a:fld>
            <a:endParaRPr lang="x-none"/>
          </a:p>
        </p:txBody>
      </p:sp>
    </p:spTree>
    <p:extLst>
      <p:ext uri="{BB962C8B-B14F-4D97-AF65-F5344CB8AC3E}">
        <p14:creationId xmlns:p14="http://schemas.microsoft.com/office/powerpoint/2010/main" val="307466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endParaRPr>
              <a:solidFill>
                <a:prstClr val="black"/>
              </a:solidFill>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endParaRPr>
              <a:solidFill>
                <a:prstClr val="black"/>
              </a:solidFill>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dirty="0">
                <a:solidFill>
                  <a:srgbClr val="000000"/>
                </a:solidFill>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a:buClr>
                  <a:srgbClr val="000000"/>
                </a:buClr>
                <a:buFont typeface="Arial"/>
                <a:buNone/>
                <a:defRPr/>
              </a:pPr>
              <a:endParaRPr sz="1400" kern="0" dirty="0">
                <a:solidFill>
                  <a:srgbClr val="000000"/>
                </a:solidFill>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571740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347809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1C3EA60-C173-0948-9377-0B75741507DB}" type="datetimeFigureOut">
              <a:rPr lang="x-none" smtClean="0">
                <a:solidFill>
                  <a:srgbClr val="4472C4">
                    <a:lumMod val="50000"/>
                  </a:srgbClr>
                </a:solidFill>
              </a:rPr>
              <a:pPr/>
              <a:t>3/14/2023</a:t>
            </a:fld>
            <a:endParaRPr lang="x-none">
              <a:solidFill>
                <a:srgbClr val="4472C4">
                  <a:lumMod val="50000"/>
                </a:srgbClr>
              </a:solidFill>
            </a:endParaRP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x-none">
              <a:solidFill>
                <a:prstClr val="black"/>
              </a:solidFill>
            </a:endParaRP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99A8CC5-B7EB-9C43-80CE-31A054F0766B}" type="slidenum">
              <a:rPr lang="x-none" smtClean="0">
                <a:solidFill>
                  <a:prstClr val="black">
                    <a:lumMod val="75000"/>
                    <a:lumOff val="25000"/>
                  </a:prstClr>
                </a:solidFill>
              </a:rPr>
              <a:pPr/>
              <a:t>‹#›</a:t>
            </a:fld>
            <a:endParaRPr lang="x-none">
              <a:solidFill>
                <a:prstClr val="black">
                  <a:lumMod val="75000"/>
                  <a:lumOff val="25000"/>
                </a:prstClr>
              </a:solidFill>
            </a:endParaRP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7625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69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0722271"/>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AC1B65-B1DB-4D9D-A3EE-1EA0E247E1DF}"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56011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C1B65-B1DB-4D9D-A3EE-1EA0E247E1DF}"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865896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AC1B65-B1DB-4D9D-A3EE-1EA0E247E1DF}"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57382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AC1B65-B1DB-4D9D-A3EE-1EA0E247E1DF}"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029978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AC1B65-B1DB-4D9D-A3EE-1EA0E247E1DF}"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4018339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AC1B65-B1DB-4D9D-A3EE-1EA0E247E1DF}"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39387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endParaRPr>
              <a:solidFill>
                <a:prstClr val="black"/>
              </a:solidFill>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prstClr val="white"/>
                </a:solidFill>
                <a:latin typeface="UTM Cookie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endParaRPr>
              <a:solidFill>
                <a:prstClr val="black"/>
              </a:solidFill>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C1B65-B1DB-4D9D-A3EE-1EA0E247E1DF}"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602969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C1B65-B1DB-4D9D-A3EE-1EA0E247E1DF}"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924886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AC1B65-B1DB-4D9D-A3EE-1EA0E247E1DF}"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854881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C1B65-B1DB-4D9D-A3EE-1EA0E247E1DF}"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2360096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AC1B65-B1DB-4D9D-A3EE-1EA0E247E1DF}"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457CD-6BC4-4ED4-8C13-2FF354489801}" type="slidenum">
              <a:rPr lang="en-US" smtClean="0"/>
              <a:t>‹#›</a:t>
            </a:fld>
            <a:endParaRPr lang="en-US"/>
          </a:p>
        </p:txBody>
      </p:sp>
    </p:spTree>
    <p:extLst>
      <p:ext uri="{BB962C8B-B14F-4D97-AF65-F5344CB8AC3E}">
        <p14:creationId xmlns:p14="http://schemas.microsoft.com/office/powerpoint/2010/main" val="4183809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5491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802760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1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3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47795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endParaRPr>
                <a:solidFill>
                  <a:prstClr val="black"/>
                </a:solidFill>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1908513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0930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5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endParaRPr>
              <a:solidFill>
                <a:prstClr val="black"/>
              </a:solidFill>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prstClr val="white"/>
                </a:solidFill>
                <a:latin typeface="UTM Cookie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endParaRPr>
              <a:solidFill>
                <a:prstClr val="black"/>
              </a:solidFill>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endParaRPr>
                <a:solidFill>
                  <a:prstClr val="black"/>
                </a:solidFill>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383795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endParaRPr>
              <a:solidFill>
                <a:prstClr val="black"/>
              </a:solidFill>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prstClr val="white"/>
                </a:solidFill>
                <a:latin typeface="UTM Cookie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endParaRPr>
              <a:solidFill>
                <a:prstClr val="black"/>
              </a:solidFill>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endParaRPr>
                <a:solidFill>
                  <a:prstClr val="black"/>
                </a:solidFill>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87877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endParaRPr>
              <a:solidFill>
                <a:prstClr val="black"/>
              </a:solidFill>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prstClr val="white"/>
                </a:solidFill>
                <a:latin typeface="UTM Cookie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endParaRPr>
              <a:solidFill>
                <a:prstClr val="black"/>
              </a:solidFill>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endParaRPr>
                <a:solidFill>
                  <a:prstClr val="black"/>
                </a:solidFill>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endParaRPr>
                <a:solidFill>
                  <a:prstClr val="black"/>
                </a:solidFill>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387300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dirty="0"/>
              <a:t>FeistyForwarders_0968120672</a:t>
            </a:r>
          </a:p>
        </p:txBody>
      </p:sp>
    </p:spTree>
    <p:extLst>
      <p:ext uri="{BB962C8B-B14F-4D97-AF65-F5344CB8AC3E}">
        <p14:creationId xmlns:p14="http://schemas.microsoft.com/office/powerpoint/2010/main" val="16396660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C1B65-B1DB-4D9D-A3EE-1EA0E247E1DF}" type="datetimeFigureOut">
              <a:rPr lang="en-US" smtClean="0"/>
              <a:t>3/14/2023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457CD-6BC4-4ED4-8C13-2FF354489801}" type="slidenum">
              <a:rPr lang="en-US" smtClean="0"/>
              <a:t>‹#›</a:t>
            </a:fld>
            <a:endParaRPr lang="en-US"/>
          </a:p>
        </p:txBody>
      </p:sp>
      <p:sp>
        <p:nvSpPr>
          <p:cNvPr id="7" name="Rectangle 6">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231792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49" r:id="rId19"/>
    <p:sldLayoutId id="2147483655" r:id="rId20"/>
    <p:sldLayoutId id="2147483658" r:id="rId21"/>
    <p:sldLayoutId id="2147483656"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customXml" Target="../ink/ink1.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24.png"/><Relationship Id="rId12" Type="http://schemas.openxmlformats.org/officeDocument/2006/relationships/customXml" Target="../ink/ink6.xml"/><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customXml" Target="../ink/ink3.xm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25.png"/><Relationship Id="rId14" Type="http://schemas.openxmlformats.org/officeDocument/2006/relationships/customXml" Target="../ink/ink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5.wdp"/><Relationship Id="rId7" Type="http://schemas.openxmlformats.org/officeDocument/2006/relationships/diagramColors" Target="../diagrams/colors1.xml"/><Relationship Id="rId2"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học Tự nhiên và Xã hội</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5124109" y="4650317"/>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3.33333E-6 -3.33333E-6 C 0.04479 -0.02152 0.08242 -0.08703 0.1306 -0.10764 C 0.17955 -0.12777 0.22539 -0.12569 0.29218 -0.12338 C 0.35937 -0.12129 0.45143 -0.08611 0.53242 -0.09514 C 0.61393 -0.10393 0.7108 -0.12685 0.77903 -0.17708 C 0.84726 -0.22754 0.89257 -0.29467 0.94218 -0.39629 C 0.99179 -0.49791 1.04856 -0.70532 1.07656 -0.78634 " pathEditMode="relative" rAng="0" ptsTypes="AAAAAAA">
                                      <p:cBhvr>
                                        <p:cTn id="40" dur="4500" fill="hold"/>
                                        <p:tgtEl>
                                          <p:spTgt spid="16"/>
                                        </p:tgtEl>
                                        <p:attrNameLst>
                                          <p:attrName>ppt_x</p:attrName>
                                          <p:attrName>ppt_y</p:attrName>
                                        </p:attrNameLst>
                                      </p:cBhvr>
                                      <p:rCtr x="53828" y="-39329"/>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0B618-2EC8-DE47-9D3D-643CD367B99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0346" t="1328" r="1161" b="57370"/>
          <a:stretch/>
        </p:blipFill>
        <p:spPr>
          <a:xfrm>
            <a:off x="573228" y="1814334"/>
            <a:ext cx="4351469" cy="3854946"/>
          </a:xfrm>
          <a:prstGeom prst="roundRect">
            <a:avLst>
              <a:gd name="adj" fmla="val 7495"/>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99CD55D-CDF4-E540-9694-611E3EA0C851}"/>
                  </a:ext>
                </a:extLst>
              </p14:cNvPr>
              <p14:cNvContentPartPr/>
              <p14:nvPr/>
            </p14:nvContentPartPr>
            <p14:xfrm>
              <a:off x="5562720" y="1088862"/>
              <a:ext cx="514080" cy="178200"/>
            </p14:xfrm>
          </p:contentPart>
        </mc:Choice>
        <mc:Fallback xmlns="">
          <p:pic>
            <p:nvPicPr>
              <p:cNvPr id="6" name="Ink 5">
                <a:extLst>
                  <a:ext uri="{FF2B5EF4-FFF2-40B4-BE49-F238E27FC236}">
                    <a16:creationId xmlns:a16="http://schemas.microsoft.com/office/drawing/2014/main" id="{399CD55D-CDF4-E540-9694-611E3EA0C851}"/>
                  </a:ext>
                </a:extLst>
              </p:cNvPr>
              <p:cNvPicPr/>
              <p:nvPr/>
            </p:nvPicPr>
            <p:blipFill>
              <a:blip r:embed="rId9"/>
              <a:stretch>
                <a:fillRect/>
              </a:stretch>
            </p:blipFill>
            <p:spPr>
              <a:xfrm>
                <a:off x="5454720" y="980862"/>
                <a:ext cx="729720" cy="393840"/>
              </a:xfrm>
              <a:prstGeom prst="rect">
                <a:avLst/>
              </a:prstGeom>
            </p:spPr>
          </p:pic>
        </mc:Fallback>
      </mc:AlternateContent>
      <p:sp>
        <p:nvSpPr>
          <p:cNvPr id="9" name="TextBox 8">
            <a:extLst>
              <a:ext uri="{FF2B5EF4-FFF2-40B4-BE49-F238E27FC236}">
                <a16:creationId xmlns:a16="http://schemas.microsoft.com/office/drawing/2014/main" id="{014CAE94-BE96-8B4A-96AC-CE18FB050DFE}"/>
              </a:ext>
            </a:extLst>
          </p:cNvPr>
          <p:cNvSpPr txBox="1"/>
          <p:nvPr/>
        </p:nvSpPr>
        <p:spPr>
          <a:xfrm>
            <a:off x="5366776" y="1969375"/>
            <a:ext cx="6005187" cy="3108543"/>
          </a:xfrm>
          <a:prstGeom prst="rect">
            <a:avLst/>
          </a:prstGeom>
          <a:noFill/>
        </p:spPr>
        <p:txBody>
          <a:bodyPr wrap="square" rtlCol="0">
            <a:spAutoFit/>
          </a:bodyPr>
          <a:lstStyle/>
          <a:p>
            <a:pPr marL="571500" indent="-571500">
              <a:buFont typeface="Wingdings" panose="05000000000000000000" pitchFamily="2" charset="2"/>
              <a:buChar char="à"/>
            </a:pP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Bạn Nam quét dọn giúp quang cảnh thêm đẹp, không </a:t>
            </a:r>
            <a:r>
              <a:rPr lang="en-US" sz="2800" dirty="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khí</a:t>
            </a:r>
            <a:r>
              <a:rPr lang="en-US" sz="2800" dirty="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sạch</a:t>
            </a: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buFont typeface="Wingdings" panose="05000000000000000000" pitchFamily="2" charset="2"/>
              <a:buChar char="à"/>
            </a:pP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Bạn Hoa tưới cây giúp cây phát triển tốt, cung cấp khí ô xi và làm đẹp sân vườn.</a:t>
            </a:r>
          </a:p>
          <a:p>
            <a:pPr marL="571500" indent="-571500">
              <a:buFont typeface="Wingdings" panose="05000000000000000000" pitchFamily="2" charset="2"/>
              <a:buChar char="à"/>
            </a:pP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Khi lao động, hai bạn cùng đeo khẩu trang giúp ngăn bụi bẩn.</a:t>
            </a:r>
            <a:endParaRPr lang="en-US" sz="2800" dirty="0">
              <a:solidFill>
                <a:srgbClr val="FF5D5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98134-E996-334F-B0AC-E3176E7A1F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789" t="50096" r="56442" b="6686"/>
          <a:stretch/>
        </p:blipFill>
        <p:spPr>
          <a:xfrm>
            <a:off x="844083" y="912804"/>
            <a:ext cx="4531797" cy="3155805"/>
          </a:xfrm>
          <a:prstGeom prst="roundRect">
            <a:avLst>
              <a:gd name="adj" fmla="val 7495"/>
            </a:avLst>
          </a:prstGeom>
        </p:spPr>
      </p:pic>
      <p:sp>
        <p:nvSpPr>
          <p:cNvPr id="4" name="TextBox 3">
            <a:extLst>
              <a:ext uri="{FF2B5EF4-FFF2-40B4-BE49-F238E27FC236}">
                <a16:creationId xmlns:a16="http://schemas.microsoft.com/office/drawing/2014/main" id="{2883182A-9877-ED44-AD38-6AE172CE067E}"/>
              </a:ext>
            </a:extLst>
          </p:cNvPr>
          <p:cNvSpPr txBox="1"/>
          <p:nvPr/>
        </p:nvSpPr>
        <p:spPr>
          <a:xfrm>
            <a:off x="1112793" y="4502079"/>
            <a:ext cx="4426707" cy="1384995"/>
          </a:xfrm>
          <a:prstGeom prst="rect">
            <a:avLst/>
          </a:prstGeom>
          <a:noFill/>
        </p:spPr>
        <p:txBody>
          <a:bodyPr wrap="square" rtlCol="0">
            <a:spAutoFit/>
          </a:bodyPr>
          <a:lstStyle/>
          <a:p>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Bạn Hoa đang súc miệng bằng nước muối giúp </a:t>
            </a:r>
            <a:r>
              <a:rPr lang="en-US" sz="2800" dirty="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v</a:t>
            </a: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ệ </a:t>
            </a:r>
            <a:r>
              <a:rPr lang="en-US" sz="2800" dirty="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dirty="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80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họng.</a:t>
            </a:r>
            <a:endParaRPr lang="en-US" sz="2800" dirty="0">
              <a:solidFill>
                <a:srgbClr val="FF5D5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183DDE3-3A3A-F24C-9106-531592590F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1832" t="49177" r="85" b="6388"/>
          <a:stretch/>
        </p:blipFill>
        <p:spPr>
          <a:xfrm>
            <a:off x="6689984" y="760066"/>
            <a:ext cx="4531797" cy="3308444"/>
          </a:xfrm>
          <a:prstGeom prst="roundRect">
            <a:avLst>
              <a:gd name="adj" fmla="val 7495"/>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F60048C-F58F-2C44-BA8A-62751C45FBB8}"/>
                  </a:ext>
                </a:extLst>
              </p14:cNvPr>
              <p14:cNvContentPartPr/>
              <p14:nvPr/>
            </p14:nvContentPartPr>
            <p14:xfrm>
              <a:off x="5492160" y="2127822"/>
              <a:ext cx="210960" cy="1002240"/>
            </p14:xfrm>
          </p:contentPart>
        </mc:Choice>
        <mc:Fallback xmlns="">
          <p:pic>
            <p:nvPicPr>
              <p:cNvPr id="9" name="Ink 8">
                <a:extLst>
                  <a:ext uri="{FF2B5EF4-FFF2-40B4-BE49-F238E27FC236}">
                    <a16:creationId xmlns:a16="http://schemas.microsoft.com/office/drawing/2014/main" id="{FF60048C-F58F-2C44-BA8A-62751C45FBB8}"/>
                  </a:ext>
                </a:extLst>
              </p:cNvPr>
              <p:cNvPicPr/>
              <p:nvPr/>
            </p:nvPicPr>
            <p:blipFill>
              <a:blip r:embed="rId5"/>
              <a:stretch>
                <a:fillRect/>
              </a:stretch>
            </p:blipFill>
            <p:spPr>
              <a:xfrm>
                <a:off x="5429520" y="2065182"/>
                <a:ext cx="336600" cy="1127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159E108-0677-4C47-9A2A-0BF7930D4DC8}"/>
                  </a:ext>
                </a:extLst>
              </p14:cNvPr>
              <p14:cNvContentPartPr/>
              <p14:nvPr/>
            </p14:nvContentPartPr>
            <p14:xfrm>
              <a:off x="6940080" y="871062"/>
              <a:ext cx="271080" cy="1078560"/>
            </p14:xfrm>
          </p:contentPart>
        </mc:Choice>
        <mc:Fallback xmlns="">
          <p:pic>
            <p:nvPicPr>
              <p:cNvPr id="11" name="Ink 10">
                <a:extLst>
                  <a:ext uri="{FF2B5EF4-FFF2-40B4-BE49-F238E27FC236}">
                    <a16:creationId xmlns:a16="http://schemas.microsoft.com/office/drawing/2014/main" id="{F159E108-0677-4C47-9A2A-0BF7930D4DC8}"/>
                  </a:ext>
                </a:extLst>
              </p:cNvPr>
              <p:cNvPicPr/>
              <p:nvPr/>
            </p:nvPicPr>
            <p:blipFill>
              <a:blip r:embed="rId7"/>
              <a:stretch>
                <a:fillRect/>
              </a:stretch>
            </p:blipFill>
            <p:spPr>
              <a:xfrm>
                <a:off x="6877440" y="808062"/>
                <a:ext cx="396720" cy="120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0E11E607-D1E7-8B40-9FE2-41F53B8AAF9F}"/>
                  </a:ext>
                </a:extLst>
              </p14:cNvPr>
              <p14:cNvContentPartPr/>
              <p14:nvPr/>
            </p14:nvContentPartPr>
            <p14:xfrm>
              <a:off x="7371360" y="4675182"/>
              <a:ext cx="360" cy="360"/>
            </p14:xfrm>
          </p:contentPart>
        </mc:Choice>
        <mc:Fallback xmlns="">
          <p:pic>
            <p:nvPicPr>
              <p:cNvPr id="12" name="Ink 11">
                <a:extLst>
                  <a:ext uri="{FF2B5EF4-FFF2-40B4-BE49-F238E27FC236}">
                    <a16:creationId xmlns:a16="http://schemas.microsoft.com/office/drawing/2014/main" id="{0E11E607-D1E7-8B40-9FE2-41F53B8AAF9F}"/>
                  </a:ext>
                </a:extLst>
              </p:cNvPr>
              <p:cNvPicPr/>
              <p:nvPr/>
            </p:nvPicPr>
            <p:blipFill>
              <a:blip r:embed="rId9"/>
              <a:stretch>
                <a:fillRect/>
              </a:stretch>
            </p:blipFill>
            <p:spPr>
              <a:xfrm>
                <a:off x="7308720" y="4612182"/>
                <a:ext cx="126000" cy="126000"/>
              </a:xfrm>
              <a:prstGeom prst="rect">
                <a:avLst/>
              </a:prstGeom>
            </p:spPr>
          </p:pic>
        </mc:Fallback>
      </mc:AlternateContent>
      <p:grpSp>
        <p:nvGrpSpPr>
          <p:cNvPr id="15" name="Group 14">
            <a:extLst>
              <a:ext uri="{FF2B5EF4-FFF2-40B4-BE49-F238E27FC236}">
                <a16:creationId xmlns:a16="http://schemas.microsoft.com/office/drawing/2014/main" id="{F2563FAE-EAF8-8244-87CB-92AF5406F585}"/>
              </a:ext>
            </a:extLst>
          </p:cNvPr>
          <p:cNvGrpSpPr/>
          <p:nvPr/>
        </p:nvGrpSpPr>
        <p:grpSpPr>
          <a:xfrm>
            <a:off x="5367240" y="1168422"/>
            <a:ext cx="1731960" cy="2128320"/>
            <a:chOff x="5367240" y="1168422"/>
            <a:chExt cx="1731960" cy="212832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C6A9F939-E487-E842-969C-677F2558774B}"/>
                    </a:ext>
                  </a:extLst>
                </p14:cNvPr>
                <p14:cNvContentPartPr/>
                <p14:nvPr/>
              </p14:nvContentPartPr>
              <p14:xfrm>
                <a:off x="5431680" y="1277502"/>
                <a:ext cx="215640" cy="2019240"/>
              </p14:xfrm>
            </p:contentPart>
          </mc:Choice>
          <mc:Fallback xmlns="">
            <p:pic>
              <p:nvPicPr>
                <p:cNvPr id="6" name="Ink 5">
                  <a:extLst>
                    <a:ext uri="{FF2B5EF4-FFF2-40B4-BE49-F238E27FC236}">
                      <a16:creationId xmlns:a16="http://schemas.microsoft.com/office/drawing/2014/main" id="{C6A9F939-E487-E842-969C-677F2558774B}"/>
                    </a:ext>
                  </a:extLst>
                </p:cNvPr>
                <p:cNvPicPr/>
                <p:nvPr/>
              </p:nvPicPr>
              <p:blipFill>
                <a:blip r:embed="rId11"/>
                <a:stretch>
                  <a:fillRect/>
                </a:stretch>
              </p:blipFill>
              <p:spPr>
                <a:xfrm>
                  <a:off x="5369040" y="1214862"/>
                  <a:ext cx="341280" cy="214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3FD155F-B475-DD4E-98CB-092967E4BF6C}"/>
                    </a:ext>
                  </a:extLst>
                </p14:cNvPr>
                <p14:cNvContentPartPr/>
                <p14:nvPr/>
              </p14:nvContentPartPr>
              <p14:xfrm>
                <a:off x="5446440" y="3104502"/>
                <a:ext cx="96120" cy="180720"/>
              </p14:xfrm>
            </p:contentPart>
          </mc:Choice>
          <mc:Fallback xmlns="">
            <p:pic>
              <p:nvPicPr>
                <p:cNvPr id="7" name="Ink 6">
                  <a:extLst>
                    <a:ext uri="{FF2B5EF4-FFF2-40B4-BE49-F238E27FC236}">
                      <a16:creationId xmlns:a16="http://schemas.microsoft.com/office/drawing/2014/main" id="{13FD155F-B475-DD4E-98CB-092967E4BF6C}"/>
                    </a:ext>
                  </a:extLst>
                </p:cNvPr>
                <p:cNvPicPr/>
                <p:nvPr/>
              </p:nvPicPr>
              <p:blipFill>
                <a:blip r:embed="rId13"/>
                <a:stretch>
                  <a:fillRect/>
                </a:stretch>
              </p:blipFill>
              <p:spPr>
                <a:xfrm>
                  <a:off x="5383800" y="3041502"/>
                  <a:ext cx="22176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AB7C0F2A-20FC-9745-A5CC-80DBB1945B7C}"/>
                    </a:ext>
                  </a:extLst>
                </p14:cNvPr>
                <p14:cNvContentPartPr/>
                <p14:nvPr/>
              </p14:nvContentPartPr>
              <p14:xfrm>
                <a:off x="5367240" y="1168422"/>
                <a:ext cx="1731960" cy="1452960"/>
              </p14:xfrm>
            </p:contentPart>
          </mc:Choice>
          <mc:Fallback xmlns="">
            <p:pic>
              <p:nvPicPr>
                <p:cNvPr id="14" name="Ink 13">
                  <a:extLst>
                    <a:ext uri="{FF2B5EF4-FFF2-40B4-BE49-F238E27FC236}">
                      <a16:creationId xmlns:a16="http://schemas.microsoft.com/office/drawing/2014/main" id="{AB7C0F2A-20FC-9745-A5CC-80DBB1945B7C}"/>
                    </a:ext>
                  </a:extLst>
                </p:cNvPr>
                <p:cNvPicPr/>
                <p:nvPr/>
              </p:nvPicPr>
              <p:blipFill>
                <a:blip r:embed="rId15"/>
                <a:stretch>
                  <a:fillRect/>
                </a:stretch>
              </p:blipFill>
              <p:spPr>
                <a:xfrm>
                  <a:off x="5304240" y="1105782"/>
                  <a:ext cx="1857600" cy="1578600"/>
                </a:xfrm>
                <a:prstGeom prst="rect">
                  <a:avLst/>
                </a:prstGeom>
              </p:spPr>
            </p:pic>
          </mc:Fallback>
        </mc:AlternateContent>
      </p:grpSp>
      <p:sp>
        <p:nvSpPr>
          <p:cNvPr id="16" name="TextBox 15">
            <a:extLst>
              <a:ext uri="{FF2B5EF4-FFF2-40B4-BE49-F238E27FC236}">
                <a16:creationId xmlns:a16="http://schemas.microsoft.com/office/drawing/2014/main" id="{38315A02-73EE-B248-88F5-FDD8785EE2AA}"/>
              </a:ext>
            </a:extLst>
          </p:cNvPr>
          <p:cNvSpPr txBox="1"/>
          <p:nvPr/>
        </p:nvSpPr>
        <p:spPr>
          <a:xfrm>
            <a:off x="7371360" y="4502079"/>
            <a:ext cx="4033301" cy="954107"/>
          </a:xfrm>
          <a:prstGeom prst="rect">
            <a:avLst/>
          </a:prstGeom>
          <a:noFill/>
        </p:spPr>
        <p:txBody>
          <a:bodyPr wrap="square" rtlCol="0">
            <a:spAutoFit/>
          </a:bodyPr>
          <a:lstStyle/>
          <a:p>
            <a:r>
              <a:rPr lang="en-US" sz="280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Bạn Hoa được nhỏ mũi giúp vệ </a:t>
            </a:r>
            <a:r>
              <a:rPr lang="en-US" sz="2800" err="1">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solidFill>
                  <a:srgbClr val="FF5D5D"/>
                </a:solidFill>
                <a:latin typeface="Times New Roman" panose="02020603050405020304" pitchFamily="18" charset="0"/>
                <a:cs typeface="Times New Roman" panose="02020603050405020304" pitchFamily="18" charset="0"/>
                <a:sym typeface="Wingdings" panose="05000000000000000000" pitchFamily="2" charset="2"/>
              </a:rPr>
              <a:t>mũi.</a:t>
            </a:r>
            <a:endParaRPr lang="en-US" sz="2800" dirty="0">
              <a:solidFill>
                <a:srgbClr val="FF5D5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07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5" y="3556505"/>
            <a:ext cx="3725851" cy="2442611"/>
          </a:xfrm>
          <a:prstGeom prst="rect">
            <a:avLst/>
          </a:prstGeom>
        </p:spPr>
      </p:pic>
      <p:pic>
        <p:nvPicPr>
          <p:cNvPr id="2050" name="Picture 2">
            <a:extLst>
              <a:ext uri="{FF2B5EF4-FFF2-40B4-BE49-F238E27FC236}">
                <a16:creationId xmlns:a16="http://schemas.microsoft.com/office/drawing/2014/main" id="{181A74F6-1626-8947-8517-ED7BD9056D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35" y="600532"/>
            <a:ext cx="3808998" cy="2841674"/>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40656DF2-646C-734C-A159-7C4C665C7019}"/>
              </a:ext>
            </a:extLst>
          </p:cNvPr>
          <p:cNvSpPr/>
          <p:nvPr/>
        </p:nvSpPr>
        <p:spPr>
          <a:xfrm>
            <a:off x="6068202" y="216183"/>
            <a:ext cx="5544680" cy="2121207"/>
          </a:xfrm>
          <a:prstGeom prst="wedgeEllipseCallout">
            <a:avLst>
              <a:gd name="adj1" fmla="val -79623"/>
              <a:gd name="adj2" fmla="val 5476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2</a:t>
            </a:r>
            <a:r>
              <a:rPr lang="en-US" sz="3200" smtClean="0">
                <a:latin typeface="Times New Roman" panose="02020603050405020304" pitchFamily="18" charset="0"/>
                <a:cs typeface="Times New Roman" panose="02020603050405020304" pitchFamily="18" charset="0"/>
              </a:rPr>
              <a:t>. </a:t>
            </a:r>
            <a:r>
              <a:rPr lang="x-none" sz="3200" smtClean="0">
                <a:latin typeface="Times New Roman" panose="02020603050405020304" pitchFamily="18" charset="0"/>
                <a:cs typeface="Times New Roman" panose="02020603050405020304" pitchFamily="18" charset="0"/>
              </a:rPr>
              <a:t>Dùng </a:t>
            </a:r>
            <a:r>
              <a:rPr lang="x-none" sz="3200" dirty="0">
                <a:latin typeface="Times New Roman" panose="02020603050405020304" pitchFamily="18" charset="0"/>
                <a:cs typeface="Times New Roman" panose="02020603050405020304" pitchFamily="18" charset="0"/>
              </a:rPr>
              <a:t>khăn sạch và mềm lau hai lỗ mũi, em thấy gì trên khăn ?</a:t>
            </a:r>
          </a:p>
        </p:txBody>
      </p:sp>
      <p:grpSp>
        <p:nvGrpSpPr>
          <p:cNvPr id="5" name="Group 4"/>
          <p:cNvGrpSpPr/>
          <p:nvPr/>
        </p:nvGrpSpPr>
        <p:grpSpPr>
          <a:xfrm>
            <a:off x="5734591" y="3305045"/>
            <a:ext cx="5434150" cy="1926628"/>
            <a:chOff x="5630088" y="3324640"/>
            <a:chExt cx="5434150" cy="1926628"/>
          </a:xfrm>
        </p:grpSpPr>
        <p:sp>
          <p:nvSpPr>
            <p:cNvPr id="4" name="Rounded Rectangular Callout 3"/>
            <p:cNvSpPr/>
            <p:nvPr/>
          </p:nvSpPr>
          <p:spPr>
            <a:xfrm>
              <a:off x="5630088" y="3324640"/>
              <a:ext cx="5434150" cy="1926628"/>
            </a:xfrm>
            <a:prstGeom prst="wedgeRoundRectCallout">
              <a:avLst>
                <a:gd name="adj1" fmla="val -78625"/>
                <a:gd name="adj2" fmla="val 2503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3FB8A5C-D01E-C846-9B0C-483DA528DA8B}"/>
                </a:ext>
              </a:extLst>
            </p:cNvPr>
            <p:cNvSpPr txBox="1"/>
            <p:nvPr/>
          </p:nvSpPr>
          <p:spPr>
            <a:xfrm>
              <a:off x="5682340" y="3595457"/>
              <a:ext cx="5329647" cy="1384995"/>
            </a:xfrm>
            <a:prstGeom prst="rect">
              <a:avLst/>
            </a:prstGeom>
            <a:noFill/>
          </p:spPr>
          <p:txBody>
            <a:bodyPr wrap="square" rtlCol="0">
              <a:spAutoFit/>
            </a:bodyPr>
            <a:lstStyle/>
            <a:p>
              <a:r>
                <a:rPr lang="en-US" sz="2800" i="1">
                  <a:solidFill>
                    <a:srgbClr val="0070C0"/>
                  </a:solidFill>
                  <a:latin typeface="Times New Roman" panose="02020603050405020304" pitchFamily="18" charset="0"/>
                  <a:cs typeface="Times New Roman" panose="02020603050405020304" pitchFamily="18" charset="0"/>
                </a:rPr>
                <a:t>Trên khăn có những vệt màu đen do bụi bẩn đã được lông mũi và các dịch trong khoang mũi giữ lại</a:t>
              </a:r>
              <a:r>
                <a:rPr lang="en-US" sz="2800" i="1" smtClean="0">
                  <a:solidFill>
                    <a:srgbClr val="0070C0"/>
                  </a:solidFill>
                  <a:latin typeface="Times New Roman" panose="02020603050405020304" pitchFamily="18" charset="0"/>
                  <a:cs typeface="Times New Roman" panose="02020603050405020304" pitchFamily="18" charset="0"/>
                </a:rPr>
                <a:t>.</a:t>
              </a:r>
              <a:endParaRPr lang="en-US" sz="280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7799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61280" y="2393656"/>
            <a:ext cx="3632199" cy="2666744"/>
            <a:chOff x="3740150" y="1460500"/>
            <a:chExt cx="3810359" cy="2797549"/>
          </a:xfrm>
        </p:grpSpPr>
        <p:pic>
          <p:nvPicPr>
            <p:cNvPr id="1026" name="Picture 2" descr="Cartoon Hand Drawn Human Organs Protect The Defensive Lungs, Lung, Cartoon,  Cartoon Hand Drawn PNG Transparent Clipart Image and PSD File for Free  Download"/>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8072" t="13828" r="10261" b="13880"/>
            <a:stretch/>
          </p:blipFill>
          <p:spPr bwMode="auto">
            <a:xfrm>
              <a:off x="4241800" y="1460500"/>
              <a:ext cx="3084599" cy="2730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42986" y="3701251"/>
              <a:ext cx="1003300" cy="488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19667569">
              <a:off x="6547210" y="3800849"/>
              <a:ext cx="100329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9667569">
              <a:off x="3740150" y="1660945"/>
              <a:ext cx="10033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058948">
              <a:off x="5918873" y="1660944"/>
              <a:ext cx="583712" cy="457200"/>
            </a:xfrm>
            <a:prstGeom prst="rect">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58948">
              <a:off x="6180639" y="2026112"/>
              <a:ext cx="585339" cy="353024"/>
            </a:xfrm>
            <a:custGeom>
              <a:avLst/>
              <a:gdLst>
                <a:gd name="connsiteX0" fmla="*/ 0 w 583712"/>
                <a:gd name="connsiteY0" fmla="*/ 0 h 304443"/>
                <a:gd name="connsiteX1" fmla="*/ 583712 w 583712"/>
                <a:gd name="connsiteY1" fmla="*/ 0 h 304443"/>
                <a:gd name="connsiteX2" fmla="*/ 583712 w 583712"/>
                <a:gd name="connsiteY2" fmla="*/ 304443 h 304443"/>
                <a:gd name="connsiteX3" fmla="*/ 0 w 583712"/>
                <a:gd name="connsiteY3" fmla="*/ 304443 h 304443"/>
                <a:gd name="connsiteX4" fmla="*/ 0 w 583712"/>
                <a:gd name="connsiteY4" fmla="*/ 0 h 304443"/>
                <a:gd name="connsiteX0" fmla="*/ 1627 w 585339"/>
                <a:gd name="connsiteY0" fmla="*/ 0 h 324862"/>
                <a:gd name="connsiteX1" fmla="*/ 585339 w 585339"/>
                <a:gd name="connsiteY1" fmla="*/ 0 h 324862"/>
                <a:gd name="connsiteX2" fmla="*/ 585339 w 585339"/>
                <a:gd name="connsiteY2" fmla="*/ 304443 h 324862"/>
                <a:gd name="connsiteX3" fmla="*/ 0 w 585339"/>
                <a:gd name="connsiteY3" fmla="*/ 324862 h 324862"/>
                <a:gd name="connsiteX4" fmla="*/ 1627 w 585339"/>
                <a:gd name="connsiteY4" fmla="*/ 0 h 324862"/>
                <a:gd name="connsiteX0" fmla="*/ 1627 w 585339"/>
                <a:gd name="connsiteY0" fmla="*/ 0 h 324862"/>
                <a:gd name="connsiteX1" fmla="*/ 585339 w 585339"/>
                <a:gd name="connsiteY1" fmla="*/ 0 h 324862"/>
                <a:gd name="connsiteX2" fmla="*/ 529804 w 585339"/>
                <a:gd name="connsiteY2" fmla="*/ 318346 h 324862"/>
                <a:gd name="connsiteX3" fmla="*/ 0 w 585339"/>
                <a:gd name="connsiteY3" fmla="*/ 324862 h 324862"/>
                <a:gd name="connsiteX4" fmla="*/ 1627 w 585339"/>
                <a:gd name="connsiteY4" fmla="*/ 0 h 324862"/>
                <a:gd name="connsiteX0" fmla="*/ 1627 w 585339"/>
                <a:gd name="connsiteY0" fmla="*/ 0 h 344732"/>
                <a:gd name="connsiteX1" fmla="*/ 585339 w 585339"/>
                <a:gd name="connsiteY1" fmla="*/ 0 h 344732"/>
                <a:gd name="connsiteX2" fmla="*/ 529804 w 585339"/>
                <a:gd name="connsiteY2" fmla="*/ 318346 h 344732"/>
                <a:gd name="connsiteX3" fmla="*/ 0 w 585339"/>
                <a:gd name="connsiteY3" fmla="*/ 324862 h 344732"/>
                <a:gd name="connsiteX4" fmla="*/ 1627 w 585339"/>
                <a:gd name="connsiteY4" fmla="*/ 0 h 344732"/>
                <a:gd name="connsiteX0" fmla="*/ 1627 w 585339"/>
                <a:gd name="connsiteY0" fmla="*/ 0 h 353024"/>
                <a:gd name="connsiteX1" fmla="*/ 585339 w 585339"/>
                <a:gd name="connsiteY1" fmla="*/ 0 h 353024"/>
                <a:gd name="connsiteX2" fmla="*/ 529804 w 585339"/>
                <a:gd name="connsiteY2" fmla="*/ 318346 h 353024"/>
                <a:gd name="connsiteX3" fmla="*/ 0 w 585339"/>
                <a:gd name="connsiteY3" fmla="*/ 324862 h 353024"/>
                <a:gd name="connsiteX4" fmla="*/ 1627 w 585339"/>
                <a:gd name="connsiteY4" fmla="*/ 0 h 35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339" h="353024">
                  <a:moveTo>
                    <a:pt x="1627" y="0"/>
                  </a:moveTo>
                  <a:lnTo>
                    <a:pt x="585339" y="0"/>
                  </a:lnTo>
                  <a:lnTo>
                    <a:pt x="529804" y="318346"/>
                  </a:lnTo>
                  <a:cubicBezTo>
                    <a:pt x="299723" y="374850"/>
                    <a:pt x="110453" y="351298"/>
                    <a:pt x="0" y="324862"/>
                  </a:cubicBezTo>
                  <a:cubicBezTo>
                    <a:pt x="542" y="216575"/>
                    <a:pt x="1085" y="108287"/>
                    <a:pt x="1627" y="0"/>
                  </a:cubicBezTo>
                  <a:close/>
                </a:path>
              </a:pathLst>
            </a:cu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ular Callout 7"/>
          <p:cNvSpPr/>
          <p:nvPr/>
        </p:nvSpPr>
        <p:spPr>
          <a:xfrm>
            <a:off x="7769680" y="1154970"/>
            <a:ext cx="2819400" cy="1314450"/>
          </a:xfrm>
          <a:prstGeom prst="wedgeRoundRectCallout">
            <a:avLst>
              <a:gd name="adj1" fmla="val -56644"/>
              <a:gd name="adj2" fmla="val 72645"/>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2">
                    <a:lumMod val="10000"/>
                  </a:schemeClr>
                </a:solidFill>
                <a:latin typeface="Times New Roman" panose="02020603050405020304" pitchFamily="18" charset="0"/>
                <a:cs typeface="Times New Roman" panose="02020603050405020304" pitchFamily="18" charset="0"/>
              </a:rPr>
              <a:t>Đeo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err="1">
                <a:solidFill>
                  <a:schemeClr val="tx2">
                    <a:lumMod val="10000"/>
                  </a:schemeClr>
                </a:solidFill>
                <a:latin typeface="Times New Roman" panose="02020603050405020304" pitchFamily="18" charset="0"/>
                <a:cs typeface="Times New Roman" panose="02020603050405020304" pitchFamily="18" charset="0"/>
              </a:rPr>
              <a:t>khẩu</a:t>
            </a:r>
            <a:r>
              <a:rPr lang="en-US" sz="3200">
                <a:solidFill>
                  <a:schemeClr val="tx2">
                    <a:lumMod val="10000"/>
                  </a:schemeClr>
                </a:solidFill>
                <a:latin typeface="Times New Roman" panose="02020603050405020304" pitchFamily="18" charset="0"/>
                <a:cs typeface="Times New Roman" panose="02020603050405020304" pitchFamily="18" charset="0"/>
              </a:rPr>
              <a:t> </a:t>
            </a:r>
            <a:r>
              <a:rPr lang="en-US" sz="3200" smtClean="0">
                <a:solidFill>
                  <a:schemeClr val="tx2">
                    <a:lumMod val="10000"/>
                  </a:schemeClr>
                </a:solidFill>
                <a:latin typeface="Times New Roman" panose="02020603050405020304" pitchFamily="18" charset="0"/>
                <a:cs typeface="Times New Roman" panose="02020603050405020304" pitchFamily="18" charset="0"/>
              </a:rPr>
              <a:t>trang khi cần thiết</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8064925" y="2997355"/>
            <a:ext cx="3084952" cy="1314450"/>
          </a:xfrm>
          <a:prstGeom prst="wedgeRoundRectCallout">
            <a:avLst>
              <a:gd name="adj1" fmla="val -70158"/>
              <a:gd name="adj2" fmla="val 45109"/>
              <a:gd name="adj3" fmla="val 16667"/>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2">
                    <a:lumMod val="10000"/>
                  </a:schemeClr>
                </a:solidFill>
                <a:latin typeface="Times New Roman" panose="02020603050405020304" pitchFamily="18" charset="0"/>
                <a:cs typeface="Times New Roman" panose="02020603050405020304" pitchFamily="18" charset="0"/>
              </a:rPr>
              <a:t>Vệ sinh mũi họng hàng ngày.</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401868" y="1135920"/>
            <a:ext cx="2819400" cy="1314450"/>
          </a:xfrm>
          <a:prstGeom prst="wedgeRoundRectCallout">
            <a:avLst>
              <a:gd name="adj1" fmla="val 69032"/>
              <a:gd name="adj2" fmla="val 79891"/>
              <a:gd name="adj3" fmla="val 16667"/>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2">
                    <a:lumMod val="10000"/>
                  </a:schemeClr>
                </a:solidFill>
                <a:latin typeface="Times New Roman" panose="02020603050405020304" pitchFamily="18" charset="0"/>
                <a:cs typeface="Times New Roman" panose="02020603050405020304" pitchFamily="18" charset="0"/>
              </a:rPr>
              <a:t>Tập</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err="1">
                <a:solidFill>
                  <a:schemeClr val="tx2">
                    <a:lumMod val="10000"/>
                  </a:schemeClr>
                </a:solidFill>
                <a:latin typeface="Times New Roman" panose="02020603050405020304" pitchFamily="18" charset="0"/>
                <a:cs typeface="Times New Roman" panose="02020603050405020304" pitchFamily="18" charset="0"/>
              </a:rPr>
              <a:t>thể</a:t>
            </a:r>
            <a:r>
              <a:rPr lang="en-US" sz="3200">
                <a:solidFill>
                  <a:schemeClr val="tx2">
                    <a:lumMod val="10000"/>
                  </a:schemeClr>
                </a:solidFill>
                <a:latin typeface="Times New Roman" panose="02020603050405020304" pitchFamily="18" charset="0"/>
                <a:cs typeface="Times New Roman" panose="02020603050405020304" pitchFamily="18" charset="0"/>
              </a:rPr>
              <a:t> </a:t>
            </a:r>
            <a:r>
              <a:rPr lang="en-US" sz="3200" smtClean="0">
                <a:solidFill>
                  <a:schemeClr val="tx2">
                    <a:lumMod val="10000"/>
                  </a:schemeClr>
                </a:solidFill>
                <a:latin typeface="Times New Roman" panose="02020603050405020304" pitchFamily="18" charset="0"/>
                <a:cs typeface="Times New Roman" panose="02020603050405020304" pitchFamily="18" charset="0"/>
              </a:rPr>
              <a:t>dục thường xuyên</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869446" y="2991724"/>
            <a:ext cx="2819400" cy="1314450"/>
          </a:xfrm>
          <a:prstGeom prst="wedgeRoundRectCallout">
            <a:avLst>
              <a:gd name="adj1" fmla="val 69708"/>
              <a:gd name="adj2" fmla="val 4221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2">
                    <a:lumMod val="10000"/>
                  </a:schemeClr>
                </a:solidFill>
                <a:latin typeface="Times New Roman" panose="02020603050405020304" pitchFamily="18" charset="0"/>
                <a:cs typeface="Times New Roman" panose="02020603050405020304" pitchFamily="18" charset="0"/>
              </a:rPr>
              <a:t>Ăn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đủ</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chất</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4599960" y="155872"/>
            <a:ext cx="2819400" cy="1314450"/>
          </a:xfrm>
          <a:prstGeom prst="wedgeRoundRectCallout">
            <a:avLst>
              <a:gd name="adj1" fmla="val 2140"/>
              <a:gd name="adj2" fmla="val 1117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2">
                    <a:lumMod val="10000"/>
                  </a:schemeClr>
                </a:solidFill>
                <a:latin typeface="Times New Roman" panose="02020603050405020304" pitchFamily="18" charset="0"/>
                <a:cs typeface="Times New Roman" panose="02020603050405020304" pitchFamily="18" charset="0"/>
              </a:rPr>
              <a:t>Trồng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nhiều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cây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xanh</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14" name="Google Shape;19;p3">
            <a:extLst>
              <a:ext uri="{FF2B5EF4-FFF2-40B4-BE49-F238E27FC236}">
                <a16:creationId xmlns:a16="http://schemas.microsoft.com/office/drawing/2014/main" id="{B1DF5C2F-4DF1-419C-8A9B-27DA7BFCB7FD}"/>
              </a:ext>
            </a:extLst>
          </p:cNvPr>
          <p:cNvGrpSpPr/>
          <p:nvPr/>
        </p:nvGrpSpPr>
        <p:grpSpPr>
          <a:xfrm>
            <a:off x="0" y="5079004"/>
            <a:ext cx="12192000" cy="1831248"/>
            <a:chOff x="-25" y="1390650"/>
            <a:chExt cx="9144000" cy="3752700"/>
          </a:xfrm>
          <a:solidFill>
            <a:srgbClr val="08C5FC"/>
          </a:solidFill>
        </p:grpSpPr>
        <p:sp>
          <p:nvSpPr>
            <p:cNvPr id="15"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2400" dirty="0"/>
            </a:p>
            <a:p>
              <a:pPr marL="0" lvl="0" indent="0" algn="ctr" rtl="0">
                <a:spcBef>
                  <a:spcPts val="0"/>
                </a:spcBef>
                <a:spcAft>
                  <a:spcPts val="0"/>
                </a:spcAft>
                <a:buNone/>
              </a:pPr>
              <a:r>
                <a:rPr lang="en-US" sz="4000">
                  <a:latin typeface="Times New Roman" panose="02020603050405020304" pitchFamily="18" charset="0"/>
                  <a:cs typeface="Times New Roman" panose="02020603050405020304" pitchFamily="18" charset="0"/>
                </a:rPr>
                <a:t>3</a:t>
              </a:r>
              <a:r>
                <a:rPr lang="en-US" sz="4000" smtClean="0">
                  <a:latin typeface="Times New Roman" panose="02020603050405020304" pitchFamily="18" charset="0"/>
                  <a:cs typeface="Times New Roman" panose="02020603050405020304" pitchFamily="18" charset="0"/>
                </a:rPr>
                <a:t>. Kể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hô</a:t>
              </a: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hấp.</a:t>
              </a:r>
              <a:endParaRPr sz="4000" dirty="0">
                <a:latin typeface="Times New Roman" panose="02020603050405020304" pitchFamily="18" charset="0"/>
                <a:cs typeface="Times New Roman" panose="02020603050405020304" pitchFamily="18" charset="0"/>
              </a:endParaRPr>
            </a:p>
          </p:txBody>
        </p:sp>
        <p:sp>
          <p:nvSpPr>
            <p:cNvPr id="16"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679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im hoạt hình học sinh suy nghĩ về câu hỏi png dưới trong suốt">
            <a:extLst>
              <a:ext uri="{FF2B5EF4-FFF2-40B4-BE49-F238E27FC236}">
                <a16:creationId xmlns:a16="http://schemas.microsoft.com/office/drawing/2014/main" id="{6B433FA9-8DDF-374A-8FB8-7E44B8F12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4380"/>
            <a:ext cx="4253253" cy="410243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a:extLst>
              <a:ext uri="{FF2B5EF4-FFF2-40B4-BE49-F238E27FC236}">
                <a16:creationId xmlns:a16="http://schemas.microsoft.com/office/drawing/2014/main" id="{D6588FF4-7297-5048-B262-81B817861259}"/>
              </a:ext>
            </a:extLst>
          </p:cNvPr>
          <p:cNvSpPr/>
          <p:nvPr/>
        </p:nvSpPr>
        <p:spPr>
          <a:xfrm>
            <a:off x="4079631" y="281354"/>
            <a:ext cx="7666893" cy="2588455"/>
          </a:xfrm>
          <a:prstGeom prst="cloudCallout">
            <a:avLst>
              <a:gd name="adj1" fmla="val -55145"/>
              <a:gd name="adj2" fmla="val 59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Chúng ta có nên thở bằng miệng không?</a:t>
            </a:r>
            <a:endParaRPr lang="x-none"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3FB8A5C-D01E-C846-9B0C-483DA528DA8B}"/>
              </a:ext>
            </a:extLst>
          </p:cNvPr>
          <p:cNvSpPr txBox="1"/>
          <p:nvPr/>
        </p:nvSpPr>
        <p:spPr>
          <a:xfrm>
            <a:off x="4848725" y="3237658"/>
            <a:ext cx="6302326" cy="1938992"/>
          </a:xfrm>
          <a:prstGeom prst="rect">
            <a:avLst/>
          </a:prstGeom>
          <a:noFill/>
        </p:spPr>
        <p:txBody>
          <a:bodyPr wrap="square" rtlCol="0">
            <a:spAutoFit/>
          </a:bodyPr>
          <a:lstStyle/>
          <a:p>
            <a:r>
              <a:rPr lang="en-US" sz="2400" i="1">
                <a:solidFill>
                  <a:srgbClr val="FF0000"/>
                </a:solidFill>
                <a:latin typeface="Times New Roman" panose="02020603050405020304" pitchFamily="18" charset="0"/>
                <a:cs typeface="Times New Roman" panose="02020603050405020304" pitchFamily="18" charset="0"/>
              </a:rPr>
              <a:t>Không nên thở bằng miệng vì sẽ hít trực tiếp cả bụi có trong không khí vào khoang miệng, thở bằng miệng nhiều có thể gây ra đau rát họng. Mũi còn có chức năng sưởi ấm không khí trước khi xuống khí quản giúp bảo vệ cơ quan hô hấp.</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6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ẫu hình nền Powerpoint bảng đen cho bài thuyết trình">
            <a:extLst>
              <a:ext uri="{FF2B5EF4-FFF2-40B4-BE49-F238E27FC236}">
                <a16:creationId xmlns:a16="http://schemas.microsoft.com/office/drawing/2014/main" id="{6CF9B00F-B65B-3A49-8678-2A353491B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78AD699-AA80-2849-B61D-3AE9B6C91163}"/>
              </a:ext>
            </a:extLst>
          </p:cNvPr>
          <p:cNvSpPr/>
          <p:nvPr/>
        </p:nvSpPr>
        <p:spPr>
          <a:xfrm>
            <a:off x="4454434" y="766690"/>
            <a:ext cx="396474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b="1" dirty="0">
                <a:solidFill>
                  <a:schemeClr val="tx1"/>
                </a:solidFill>
              </a:rPr>
              <a:t>KẾT LUẬN</a:t>
            </a:r>
          </a:p>
        </p:txBody>
      </p:sp>
      <p:sp>
        <p:nvSpPr>
          <p:cNvPr id="3" name="TextBox 2">
            <a:extLst>
              <a:ext uri="{FF2B5EF4-FFF2-40B4-BE49-F238E27FC236}">
                <a16:creationId xmlns:a16="http://schemas.microsoft.com/office/drawing/2014/main" id="{EA0E3D50-2490-8143-8E10-63ED1A5E5BE9}"/>
              </a:ext>
            </a:extLst>
          </p:cNvPr>
          <p:cNvSpPr txBox="1"/>
          <p:nvPr/>
        </p:nvSpPr>
        <p:spPr>
          <a:xfrm>
            <a:off x="2769326" y="1945588"/>
            <a:ext cx="8119068" cy="2554545"/>
          </a:xfrm>
          <a:prstGeom prst="rect">
            <a:avLst/>
          </a:prstGeom>
          <a:noFill/>
        </p:spPr>
        <p:txBody>
          <a:bodyPr wrap="square" rtlCol="0">
            <a:spAutoFit/>
          </a:bodyPr>
          <a:lstStyle/>
          <a:p>
            <a:pPr algn="just"/>
            <a:r>
              <a:rPr lang="en-US" sz="3200" smtClean="0">
                <a:solidFill>
                  <a:schemeClr val="bg1"/>
                </a:solidFill>
                <a:latin typeface="Times New Roman" panose="02020603050405020304" pitchFamily="18" charset="0"/>
                <a:cs typeface="Times New Roman" panose="02020603050405020304" pitchFamily="18" charset="0"/>
              </a:rPr>
              <a:t>Chúng ta cần </a:t>
            </a:r>
            <a:r>
              <a:rPr lang="en-US" sz="3200" dirty="0" err="1">
                <a:solidFill>
                  <a:schemeClr val="bg1"/>
                </a:solidFill>
                <a:latin typeface="Times New Roman" panose="02020603050405020304" pitchFamily="18" charset="0"/>
                <a:cs typeface="Times New Roman" panose="02020603050405020304" pitchFamily="18" charset="0"/>
              </a:rPr>
              <a:t>hít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mũi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thở</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bằng</a:t>
            </a:r>
            <a:r>
              <a:rPr lang="en-US" sz="3200">
                <a:solidFill>
                  <a:schemeClr val="bg1"/>
                </a:solidFill>
                <a:latin typeface="Times New Roman" panose="02020603050405020304" pitchFamily="18" charset="0"/>
                <a:cs typeface="Times New Roman" panose="02020603050405020304" pitchFamily="18" charset="0"/>
              </a:rPr>
              <a:t> miệng vì </a:t>
            </a:r>
            <a:r>
              <a:rPr lang="en-US" sz="3200" smtClean="0">
                <a:solidFill>
                  <a:schemeClr val="bg1"/>
                </a:solidFill>
                <a:latin typeface="Times New Roman" panose="02020603050405020304" pitchFamily="18" charset="0"/>
                <a:cs typeface="Times New Roman" panose="02020603050405020304" pitchFamily="18" charset="0"/>
              </a:rPr>
              <a:t>miệng </a:t>
            </a:r>
            <a:r>
              <a:rPr lang="en-US" sz="3200">
                <a:solidFill>
                  <a:schemeClr val="bg1"/>
                </a:solidFill>
                <a:latin typeface="Times New Roman" panose="02020603050405020304" pitchFamily="18" charset="0"/>
                <a:cs typeface="Times New Roman" panose="02020603050405020304" pitchFamily="18" charset="0"/>
              </a:rPr>
              <a:t>không ngăn được bụi </a:t>
            </a:r>
            <a:r>
              <a:rPr lang="en-US" sz="3200" smtClean="0">
                <a:solidFill>
                  <a:schemeClr val="bg1"/>
                </a:solidFill>
                <a:latin typeface="Times New Roman" panose="02020603050405020304" pitchFamily="18" charset="0"/>
                <a:cs typeface="Times New Roman" panose="02020603050405020304" pitchFamily="18" charset="0"/>
              </a:rPr>
              <a:t>bẩn. Thở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phòng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bệnh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liên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hấp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vệ</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sinh</a:t>
            </a:r>
            <a:r>
              <a:rPr lang="en-US" sz="3200">
                <a:solidFill>
                  <a:schemeClr val="bg1"/>
                </a:solidFill>
                <a:latin typeface="Times New Roman" panose="02020603050405020304" pitchFamily="18" charset="0"/>
                <a:cs typeface="Times New Roman" panose="02020603050405020304" pitchFamily="18" charset="0"/>
              </a:rPr>
              <a:t> </a:t>
            </a:r>
            <a:r>
              <a:rPr lang="en-US" sz="3200" smtClean="0">
                <a:solidFill>
                  <a:schemeClr val="bg1"/>
                </a:solidFill>
                <a:latin typeface="Times New Roman" panose="02020603050405020304" pitchFamily="18" charset="0"/>
                <a:cs typeface="Times New Roman" panose="02020603050405020304" pitchFamily="18" charset="0"/>
              </a:rPr>
              <a:t>mũi, họng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thiết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trọng</a:t>
            </a:r>
            <a:r>
              <a:rPr lang="x-none" sz="32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92609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2E3DB4-63BC-254B-8615-F0A1734C8F38}"/>
              </a:ext>
            </a:extLst>
          </p:cNvPr>
          <p:cNvGrpSpPr/>
          <p:nvPr/>
        </p:nvGrpSpPr>
        <p:grpSpPr>
          <a:xfrm>
            <a:off x="3085545" y="576233"/>
            <a:ext cx="6375678" cy="5099538"/>
            <a:chOff x="0" y="0"/>
            <a:chExt cx="5989007" cy="6858000"/>
          </a:xfrm>
        </p:grpSpPr>
        <p:pic>
          <p:nvPicPr>
            <p:cNvPr id="3" name="Picture 2" descr="20210409092016_wm_shs-tu-nhien-va-xa-hoi-2">
              <a:extLst>
                <a:ext uri="{FF2B5EF4-FFF2-40B4-BE49-F238E27FC236}">
                  <a16:creationId xmlns:a16="http://schemas.microsoft.com/office/drawing/2014/main" id="{316C4134-4321-B84B-89F3-1E373839D9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37" t="14500" r="3889" b="12500"/>
            <a:stretch/>
          </p:blipFill>
          <p:spPr bwMode="auto">
            <a:xfrm>
              <a:off x="0" y="0"/>
              <a:ext cx="598900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E8DBB241-4479-9F4A-9A4A-76E05116FC8C}"/>
                </a:ext>
              </a:extLst>
            </p:cNvPr>
            <p:cNvSpPr/>
            <p:nvPr/>
          </p:nvSpPr>
          <p:spPr>
            <a:xfrm>
              <a:off x="4101736" y="2103120"/>
              <a:ext cx="847997" cy="378823"/>
            </a:xfrm>
            <a:custGeom>
              <a:avLst/>
              <a:gdLst>
                <a:gd name="connsiteX0" fmla="*/ 0 w 809897"/>
                <a:gd name="connsiteY0" fmla="*/ 0 h 378823"/>
                <a:gd name="connsiteX1" fmla="*/ 809897 w 809897"/>
                <a:gd name="connsiteY1" fmla="*/ 0 h 378823"/>
                <a:gd name="connsiteX2" fmla="*/ 809897 w 809897"/>
                <a:gd name="connsiteY2" fmla="*/ 378823 h 378823"/>
                <a:gd name="connsiteX3" fmla="*/ 0 w 809897"/>
                <a:gd name="connsiteY3" fmla="*/ 378823 h 378823"/>
                <a:gd name="connsiteX4" fmla="*/ 0 w 809897"/>
                <a:gd name="connsiteY4" fmla="*/ 0 h 378823"/>
                <a:gd name="connsiteX0" fmla="*/ 0 w 809897"/>
                <a:gd name="connsiteY0" fmla="*/ 0 h 378823"/>
                <a:gd name="connsiteX1" fmla="*/ 794657 w 809897"/>
                <a:gd name="connsiteY1" fmla="*/ 228600 h 378823"/>
                <a:gd name="connsiteX2" fmla="*/ 809897 w 809897"/>
                <a:gd name="connsiteY2" fmla="*/ 378823 h 378823"/>
                <a:gd name="connsiteX3" fmla="*/ 0 w 809897"/>
                <a:gd name="connsiteY3" fmla="*/ 378823 h 378823"/>
                <a:gd name="connsiteX4" fmla="*/ 0 w 809897"/>
                <a:gd name="connsiteY4" fmla="*/ 0 h 378823"/>
                <a:gd name="connsiteX0" fmla="*/ 0 w 847997"/>
                <a:gd name="connsiteY0" fmla="*/ 0 h 378823"/>
                <a:gd name="connsiteX1" fmla="*/ 847997 w 847997"/>
                <a:gd name="connsiteY1" fmla="*/ 30480 h 378823"/>
                <a:gd name="connsiteX2" fmla="*/ 80989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22860 w 847997"/>
                <a:gd name="connsiteY3" fmla="*/ 378823 h 378823"/>
                <a:gd name="connsiteX4" fmla="*/ 0 w 847997"/>
                <a:gd name="connsiteY4" fmla="*/ 0 h 37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97" h="378823">
                  <a:moveTo>
                    <a:pt x="0" y="0"/>
                  </a:moveTo>
                  <a:lnTo>
                    <a:pt x="847997" y="30480"/>
                  </a:lnTo>
                  <a:lnTo>
                    <a:pt x="794657" y="378823"/>
                  </a:lnTo>
                  <a:lnTo>
                    <a:pt x="22860" y="378823"/>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err="1">
                  <a:solidFill>
                    <a:schemeClr val="tx1"/>
                  </a:solidFill>
                </a:rPr>
                <a:t>Cháu</a:t>
              </a:r>
              <a:r>
                <a:rPr lang="en-US" sz="1000" dirty="0">
                  <a:solidFill>
                    <a:schemeClr val="tx1"/>
                  </a:solidFill>
                </a:rPr>
                <a:t> </a:t>
              </a:r>
              <a:r>
                <a:rPr lang="en-US" sz="1000" dirty="0" err="1">
                  <a:solidFill>
                    <a:schemeClr val="tx1"/>
                  </a:solidFill>
                </a:rPr>
                <a:t>bị</a:t>
              </a:r>
              <a:r>
                <a:rPr lang="en-US" sz="1000" dirty="0">
                  <a:solidFill>
                    <a:schemeClr val="tx1"/>
                  </a:solidFill>
                </a:rPr>
                <a:t> </a:t>
              </a:r>
              <a:r>
                <a:rPr lang="en-US" sz="1000" dirty="0" err="1">
                  <a:solidFill>
                    <a:schemeClr val="tx1"/>
                  </a:solidFill>
                </a:rPr>
                <a:t>viêm</a:t>
              </a:r>
              <a:r>
                <a:rPr lang="en-US" sz="1000" dirty="0">
                  <a:solidFill>
                    <a:schemeClr val="tx1"/>
                  </a:solidFill>
                </a:rPr>
                <a:t> </a:t>
              </a:r>
              <a:r>
                <a:rPr lang="en-US" sz="1000" dirty="0" err="1">
                  <a:solidFill>
                    <a:schemeClr val="tx1"/>
                  </a:solidFill>
                </a:rPr>
                <a:t>họng</a:t>
              </a:r>
              <a:r>
                <a:rPr lang="en-US" sz="1000" dirty="0">
                  <a:solidFill>
                    <a:schemeClr val="tx1"/>
                  </a:solidFill>
                </a:rPr>
                <a:t> …</a:t>
              </a:r>
              <a:endParaRPr lang="en-US" sz="1000" dirty="0"/>
            </a:p>
          </p:txBody>
        </p:sp>
        <p:sp>
          <p:nvSpPr>
            <p:cNvPr id="5" name="Rectangle 2">
              <a:extLst>
                <a:ext uri="{FF2B5EF4-FFF2-40B4-BE49-F238E27FC236}">
                  <a16:creationId xmlns:a16="http://schemas.microsoft.com/office/drawing/2014/main" id="{329B3E15-57E0-8B43-97CD-CFEB2777ACAB}"/>
                </a:ext>
              </a:extLst>
            </p:cNvPr>
            <p:cNvSpPr/>
            <p:nvPr/>
          </p:nvSpPr>
          <p:spPr>
            <a:xfrm>
              <a:off x="2909477" y="2628900"/>
              <a:ext cx="789644" cy="470263"/>
            </a:xfrm>
            <a:custGeom>
              <a:avLst/>
              <a:gdLst>
                <a:gd name="connsiteX0" fmla="*/ 0 w 809897"/>
                <a:gd name="connsiteY0" fmla="*/ 0 h 378823"/>
                <a:gd name="connsiteX1" fmla="*/ 809897 w 809897"/>
                <a:gd name="connsiteY1" fmla="*/ 0 h 378823"/>
                <a:gd name="connsiteX2" fmla="*/ 809897 w 809897"/>
                <a:gd name="connsiteY2" fmla="*/ 378823 h 378823"/>
                <a:gd name="connsiteX3" fmla="*/ 0 w 809897"/>
                <a:gd name="connsiteY3" fmla="*/ 378823 h 378823"/>
                <a:gd name="connsiteX4" fmla="*/ 0 w 809897"/>
                <a:gd name="connsiteY4" fmla="*/ 0 h 378823"/>
                <a:gd name="connsiteX0" fmla="*/ 0 w 809897"/>
                <a:gd name="connsiteY0" fmla="*/ 0 h 378823"/>
                <a:gd name="connsiteX1" fmla="*/ 794657 w 809897"/>
                <a:gd name="connsiteY1" fmla="*/ 228600 h 378823"/>
                <a:gd name="connsiteX2" fmla="*/ 809897 w 809897"/>
                <a:gd name="connsiteY2" fmla="*/ 378823 h 378823"/>
                <a:gd name="connsiteX3" fmla="*/ 0 w 809897"/>
                <a:gd name="connsiteY3" fmla="*/ 378823 h 378823"/>
                <a:gd name="connsiteX4" fmla="*/ 0 w 809897"/>
                <a:gd name="connsiteY4" fmla="*/ 0 h 378823"/>
                <a:gd name="connsiteX0" fmla="*/ 0 w 847997"/>
                <a:gd name="connsiteY0" fmla="*/ 0 h 378823"/>
                <a:gd name="connsiteX1" fmla="*/ 847997 w 847997"/>
                <a:gd name="connsiteY1" fmla="*/ 30480 h 378823"/>
                <a:gd name="connsiteX2" fmla="*/ 80989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22860 w 847997"/>
                <a:gd name="connsiteY3" fmla="*/ 378823 h 378823"/>
                <a:gd name="connsiteX4" fmla="*/ 0 w 847997"/>
                <a:gd name="connsiteY4" fmla="*/ 0 h 378823"/>
                <a:gd name="connsiteX0" fmla="*/ 0 w 794657"/>
                <a:gd name="connsiteY0" fmla="*/ 0 h 378823"/>
                <a:gd name="connsiteX1" fmla="*/ 756557 w 794657"/>
                <a:gd name="connsiteY1" fmla="*/ 15240 h 378823"/>
                <a:gd name="connsiteX2" fmla="*/ 794657 w 794657"/>
                <a:gd name="connsiteY2" fmla="*/ 378823 h 378823"/>
                <a:gd name="connsiteX3" fmla="*/ 22860 w 794657"/>
                <a:gd name="connsiteY3" fmla="*/ 378823 h 378823"/>
                <a:gd name="connsiteX4" fmla="*/ 0 w 794657"/>
                <a:gd name="connsiteY4" fmla="*/ 0 h 378823"/>
                <a:gd name="connsiteX0" fmla="*/ 0 w 756557"/>
                <a:gd name="connsiteY0" fmla="*/ 0 h 470263"/>
                <a:gd name="connsiteX1" fmla="*/ 756557 w 756557"/>
                <a:gd name="connsiteY1" fmla="*/ 15240 h 470263"/>
                <a:gd name="connsiteX2" fmla="*/ 703217 w 756557"/>
                <a:gd name="connsiteY2" fmla="*/ 470263 h 470263"/>
                <a:gd name="connsiteX3" fmla="*/ 22860 w 756557"/>
                <a:gd name="connsiteY3" fmla="*/ 378823 h 470263"/>
                <a:gd name="connsiteX4" fmla="*/ 0 w 756557"/>
                <a:gd name="connsiteY4" fmla="*/ 0 h 470263"/>
                <a:gd name="connsiteX0" fmla="*/ 0 w 770865"/>
                <a:gd name="connsiteY0" fmla="*/ 0 h 470263"/>
                <a:gd name="connsiteX1" fmla="*/ 756557 w 770865"/>
                <a:gd name="connsiteY1" fmla="*/ 15240 h 470263"/>
                <a:gd name="connsiteX2" fmla="*/ 703217 w 770865"/>
                <a:gd name="connsiteY2" fmla="*/ 470263 h 470263"/>
                <a:gd name="connsiteX3" fmla="*/ 22860 w 770865"/>
                <a:gd name="connsiteY3" fmla="*/ 378823 h 470263"/>
                <a:gd name="connsiteX4" fmla="*/ 0 w 770865"/>
                <a:gd name="connsiteY4" fmla="*/ 0 h 470263"/>
                <a:gd name="connsiteX0" fmla="*/ 7620 w 778485"/>
                <a:gd name="connsiteY0" fmla="*/ 0 h 470263"/>
                <a:gd name="connsiteX1" fmla="*/ 764177 w 778485"/>
                <a:gd name="connsiteY1" fmla="*/ 15240 h 470263"/>
                <a:gd name="connsiteX2" fmla="*/ 710837 w 778485"/>
                <a:gd name="connsiteY2" fmla="*/ 470263 h 470263"/>
                <a:gd name="connsiteX3" fmla="*/ 0 w 778485"/>
                <a:gd name="connsiteY3" fmla="*/ 462643 h 470263"/>
                <a:gd name="connsiteX4" fmla="*/ 7620 w 778485"/>
                <a:gd name="connsiteY4" fmla="*/ 0 h 470263"/>
                <a:gd name="connsiteX0" fmla="*/ 18779 w 789644"/>
                <a:gd name="connsiteY0" fmla="*/ 0 h 470263"/>
                <a:gd name="connsiteX1" fmla="*/ 775336 w 789644"/>
                <a:gd name="connsiteY1" fmla="*/ 15240 h 470263"/>
                <a:gd name="connsiteX2" fmla="*/ 721996 w 789644"/>
                <a:gd name="connsiteY2" fmla="*/ 470263 h 470263"/>
                <a:gd name="connsiteX3" fmla="*/ 11159 w 789644"/>
                <a:gd name="connsiteY3" fmla="*/ 462643 h 470263"/>
                <a:gd name="connsiteX4" fmla="*/ 18779 w 789644"/>
                <a:gd name="connsiteY4" fmla="*/ 0 h 47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4" h="470263">
                  <a:moveTo>
                    <a:pt x="18779" y="0"/>
                  </a:moveTo>
                  <a:lnTo>
                    <a:pt x="775336" y="15240"/>
                  </a:lnTo>
                  <a:cubicBezTo>
                    <a:pt x="757556" y="166914"/>
                    <a:pt x="846456" y="189049"/>
                    <a:pt x="721996" y="470263"/>
                  </a:cubicBezTo>
                  <a:lnTo>
                    <a:pt x="11159" y="462643"/>
                  </a:lnTo>
                  <a:cubicBezTo>
                    <a:pt x="-16781" y="232229"/>
                    <a:pt x="16239" y="154214"/>
                    <a:pt x="18779"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err="1">
                  <a:solidFill>
                    <a:schemeClr val="tx1"/>
                  </a:solidFill>
                </a:rPr>
                <a:t>Cháu</a:t>
              </a:r>
              <a:r>
                <a:rPr lang="en-US" sz="1000" dirty="0">
                  <a:solidFill>
                    <a:schemeClr val="tx1"/>
                  </a:solidFill>
                </a:rPr>
                <a:t> </a:t>
              </a:r>
              <a:r>
                <a:rPr lang="en-US" sz="1000" dirty="0" err="1">
                  <a:solidFill>
                    <a:schemeClr val="tx1"/>
                  </a:solidFill>
                </a:rPr>
                <a:t>bị</a:t>
              </a:r>
              <a:r>
                <a:rPr lang="en-US" sz="1000" dirty="0">
                  <a:solidFill>
                    <a:schemeClr val="tx1"/>
                  </a:solidFill>
                </a:rPr>
                <a:t> ho, </a:t>
              </a:r>
              <a:r>
                <a:rPr lang="en-US" sz="1000" dirty="0" err="1">
                  <a:solidFill>
                    <a:schemeClr val="tx1"/>
                  </a:solidFill>
                </a:rPr>
                <a:t>sổ</a:t>
              </a:r>
              <a:r>
                <a:rPr lang="en-US" sz="1000" dirty="0">
                  <a:solidFill>
                    <a:schemeClr val="tx1"/>
                  </a:solidFill>
                </a:rPr>
                <a:t> </a:t>
              </a:r>
              <a:r>
                <a:rPr lang="en-US" sz="1000" dirty="0" err="1">
                  <a:solidFill>
                    <a:schemeClr val="tx1"/>
                  </a:solidFill>
                </a:rPr>
                <a:t>mũi</a:t>
              </a:r>
              <a:r>
                <a:rPr lang="en-US" sz="1000" dirty="0">
                  <a:solidFill>
                    <a:schemeClr val="tx1"/>
                  </a:solidFill>
                </a:rPr>
                <a:t> </a:t>
              </a:r>
              <a:r>
                <a:rPr lang="en-US" sz="1000" dirty="0" err="1">
                  <a:solidFill>
                    <a:schemeClr val="tx1"/>
                  </a:solidFill>
                </a:rPr>
                <a:t>và</a:t>
              </a:r>
              <a:r>
                <a:rPr lang="en-US" sz="1000" dirty="0">
                  <a:solidFill>
                    <a:schemeClr val="tx1"/>
                  </a:solidFill>
                </a:rPr>
                <a:t> </a:t>
              </a:r>
              <a:r>
                <a:rPr lang="en-US" sz="1000" dirty="0" err="1">
                  <a:solidFill>
                    <a:schemeClr val="tx1"/>
                  </a:solidFill>
                </a:rPr>
                <a:t>rất</a:t>
              </a:r>
              <a:r>
                <a:rPr lang="en-US" sz="1000" dirty="0">
                  <a:solidFill>
                    <a:schemeClr val="tx1"/>
                  </a:solidFill>
                </a:rPr>
                <a:t> </a:t>
              </a:r>
              <a:r>
                <a:rPr lang="en-US" sz="1000" dirty="0" err="1">
                  <a:solidFill>
                    <a:schemeClr val="tx1"/>
                  </a:solidFill>
                </a:rPr>
                <a:t>đau</a:t>
              </a:r>
              <a:r>
                <a:rPr lang="en-US" sz="1000" dirty="0">
                  <a:solidFill>
                    <a:schemeClr val="tx1"/>
                  </a:solidFill>
                </a:rPr>
                <a:t> </a:t>
              </a:r>
              <a:r>
                <a:rPr lang="en-US" sz="1000" dirty="0" err="1">
                  <a:solidFill>
                    <a:schemeClr val="tx1"/>
                  </a:solidFill>
                </a:rPr>
                <a:t>họng</a:t>
              </a:r>
              <a:r>
                <a:rPr lang="en-US" sz="1000" dirty="0">
                  <a:solidFill>
                    <a:schemeClr val="tx1"/>
                  </a:solidFill>
                </a:rPr>
                <a:t> ạ</a:t>
              </a:r>
            </a:p>
          </p:txBody>
        </p:sp>
      </p:grpSp>
      <p:sp>
        <p:nvSpPr>
          <p:cNvPr id="6" name="TextBox 5">
            <a:extLst>
              <a:ext uri="{FF2B5EF4-FFF2-40B4-BE49-F238E27FC236}">
                <a16:creationId xmlns:a16="http://schemas.microsoft.com/office/drawing/2014/main" id="{02DA5761-C9B0-B84E-834D-5C9CC81FDF9B}"/>
              </a:ext>
            </a:extLst>
          </p:cNvPr>
          <p:cNvSpPr txBox="1"/>
          <p:nvPr/>
        </p:nvSpPr>
        <p:spPr>
          <a:xfrm>
            <a:off x="1534327" y="27558"/>
            <a:ext cx="8651631" cy="584775"/>
          </a:xfrm>
          <a:prstGeom prst="rect">
            <a:avLst/>
          </a:prstGeom>
          <a:noFill/>
        </p:spPr>
        <p:txBody>
          <a:bodyPr wrap="square" rtlCol="0">
            <a:spAutoFit/>
          </a:bodyPr>
          <a:lstStyle/>
          <a:p>
            <a:r>
              <a:rPr lang="x-none"/>
              <a:t>	</a:t>
            </a:r>
            <a:r>
              <a:rPr lang="en-US" sz="3200" smtClean="0">
                <a:latin typeface="Times New Roman" panose="02020603050405020304" pitchFamily="18" charset="0"/>
                <a:cs typeface="Times New Roman" panose="02020603050405020304" pitchFamily="18" charset="0"/>
              </a:rPr>
              <a:t>4. Q</a:t>
            </a:r>
            <a:r>
              <a:rPr lang="x-none" sz="3200" smtClean="0">
                <a:latin typeface="Times New Roman" panose="02020603050405020304" pitchFamily="18" charset="0"/>
                <a:cs typeface="Times New Roman" panose="02020603050405020304" pitchFamily="18" charset="0"/>
              </a:rPr>
              <a:t>uan </a:t>
            </a:r>
            <a:r>
              <a:rPr lang="x-none" sz="3200" dirty="0">
                <a:latin typeface="Times New Roman" panose="02020603050405020304" pitchFamily="18" charset="0"/>
                <a:cs typeface="Times New Roman" panose="02020603050405020304" pitchFamily="18" charset="0"/>
              </a:rPr>
              <a:t>sát tranh và trả lời </a:t>
            </a:r>
            <a:r>
              <a:rPr lang="x-none" sz="3200">
                <a:latin typeface="Times New Roman" panose="02020603050405020304" pitchFamily="18" charset="0"/>
                <a:cs typeface="Times New Roman" panose="02020603050405020304" pitchFamily="18" charset="0"/>
              </a:rPr>
              <a:t>câu </a:t>
            </a:r>
            <a:r>
              <a:rPr lang="x-none" sz="3200" smtClean="0">
                <a:latin typeface="Times New Roman" panose="02020603050405020304" pitchFamily="18" charset="0"/>
                <a:cs typeface="Times New Roman" panose="02020603050405020304" pitchFamily="18" charset="0"/>
              </a:rPr>
              <a:t>hỏi</a:t>
            </a:r>
            <a:r>
              <a:rPr lang="en-US" sz="3200" smtClean="0">
                <a:latin typeface="Times New Roman" panose="02020603050405020304" pitchFamily="18" charset="0"/>
                <a:cs typeface="Times New Roman" panose="02020603050405020304" pitchFamily="18" charset="0"/>
              </a:rPr>
              <a:t> sau:</a:t>
            </a:r>
            <a:endParaRPr lang="x-none" dirty="0">
              <a:latin typeface="Times New Roman" panose="02020603050405020304" pitchFamily="18" charset="0"/>
              <a:cs typeface="Times New Roman" panose="02020603050405020304" pitchFamily="18" charset="0"/>
            </a:endParaRPr>
          </a:p>
        </p:txBody>
      </p:sp>
      <p:sp>
        <p:nvSpPr>
          <p:cNvPr id="7" name="Vertical Scroll 6">
            <a:extLst>
              <a:ext uri="{FF2B5EF4-FFF2-40B4-BE49-F238E27FC236}">
                <a16:creationId xmlns:a16="http://schemas.microsoft.com/office/drawing/2014/main" id="{8CE00E28-D149-DD4D-AECD-2B9407F021D7}"/>
              </a:ext>
            </a:extLst>
          </p:cNvPr>
          <p:cNvSpPr/>
          <p:nvPr/>
        </p:nvSpPr>
        <p:spPr>
          <a:xfrm>
            <a:off x="575166" y="1217762"/>
            <a:ext cx="2419863" cy="3530024"/>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600" dirty="0">
                <a:latin typeface="Times New Roman" panose="02020603050405020304" pitchFamily="18" charset="0"/>
                <a:cs typeface="Times New Roman" panose="02020603050405020304" pitchFamily="18" charset="0"/>
              </a:rPr>
              <a:t>Vì sao Minh phải đi khám bệnh ?</a:t>
            </a:r>
          </a:p>
        </p:txBody>
      </p:sp>
      <p:sp>
        <p:nvSpPr>
          <p:cNvPr id="8" name="Vertical Scroll 7">
            <a:extLst>
              <a:ext uri="{FF2B5EF4-FFF2-40B4-BE49-F238E27FC236}">
                <a16:creationId xmlns:a16="http://schemas.microsoft.com/office/drawing/2014/main" id="{7857CE33-9FD9-5340-9976-02AC8BF1A03C}"/>
              </a:ext>
            </a:extLst>
          </p:cNvPr>
          <p:cNvSpPr/>
          <p:nvPr/>
        </p:nvSpPr>
        <p:spPr>
          <a:xfrm>
            <a:off x="9461223" y="1161008"/>
            <a:ext cx="2271892" cy="3643532"/>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600" dirty="0">
                <a:latin typeface="Times New Roman" panose="02020603050405020304" pitchFamily="18" charset="0"/>
                <a:cs typeface="Times New Roman" panose="02020603050405020304" pitchFamily="18" charset="0"/>
              </a:rPr>
              <a:t>Bác sĩ nói Minh bị </a:t>
            </a:r>
            <a:r>
              <a:rPr lang="x-none" sz="3600">
                <a:latin typeface="Times New Roman" panose="02020603050405020304" pitchFamily="18" charset="0"/>
                <a:cs typeface="Times New Roman" panose="02020603050405020304" pitchFamily="18" charset="0"/>
              </a:rPr>
              <a:t>bệnh </a:t>
            </a:r>
            <a:r>
              <a:rPr lang="x-none" sz="3600" smtClean="0">
                <a:latin typeface="Times New Roman" panose="02020603050405020304" pitchFamily="18" charset="0"/>
                <a:cs typeface="Times New Roman" panose="02020603050405020304" pitchFamily="18" charset="0"/>
              </a:rPr>
              <a:t>gì?</a:t>
            </a:r>
            <a:endParaRPr lang="x-none" sz="3600" dirty="0">
              <a:latin typeface="Times New Roman" panose="02020603050405020304" pitchFamily="18" charset="0"/>
              <a:cs typeface="Times New Roman" panose="02020603050405020304" pitchFamily="18" charset="0"/>
            </a:endParaRPr>
          </a:p>
        </p:txBody>
      </p:sp>
      <p:pic>
        <p:nvPicPr>
          <p:cNvPr id="9" name="Picture 2" descr="phim hoạt hình học sinh suy nghĩ về câu hỏi png dưới trong suốt">
            <a:extLst>
              <a:ext uri="{FF2B5EF4-FFF2-40B4-BE49-F238E27FC236}">
                <a16:creationId xmlns:a16="http://schemas.microsoft.com/office/drawing/2014/main" id="{EAE4B382-52C2-844A-89C8-F5506BA148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4" y="-31622"/>
            <a:ext cx="1223460" cy="11800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85211" y="5675771"/>
            <a:ext cx="1022999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latin typeface="Times New Roman" panose="02020603050405020304" pitchFamily="18" charset="0"/>
                <a:cs typeface="Times New Roman" panose="02020603050405020304" pitchFamily="18" charset="0"/>
              </a:rPr>
              <a:t>Minh phải đi khám bệnh vì bạn ấy bị ho, sổ mũi và đau họng. </a:t>
            </a:r>
          </a:p>
          <a:p>
            <a:r>
              <a:rPr lang="en-US" sz="3200" smtClean="0">
                <a:latin typeface="Times New Roman" panose="02020603050405020304" pitchFamily="18" charset="0"/>
                <a:cs typeface="Times New Roman" panose="02020603050405020304" pitchFamily="18" charset="0"/>
              </a:rPr>
              <a:t>Bác sĩ nói Minh bị viêm họng.</a:t>
            </a:r>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1785097" y="5650433"/>
            <a:ext cx="8842385"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Minh bị bệnh do những nguyên nhân nào?</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000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7"/>
                                        </p:tgtEl>
                                        <p:attrNameLst>
                                          <p:attrName>ppt_w</p:attrName>
                                        </p:attrNameLst>
                                      </p:cBhvr>
                                      <p:tavLst>
                                        <p:tav tm="0">
                                          <p:val>
                                            <p:strVal val="ppt_w"/>
                                          </p:val>
                                        </p:tav>
                                        <p:tav tm="100000">
                                          <p:val>
                                            <p:fltVal val="0"/>
                                          </p:val>
                                        </p:tav>
                                      </p:tavLst>
                                    </p:anim>
                                    <p:anim calcmode="lin" valueType="num">
                                      <p:cBhvr>
                                        <p:cTn id="29" dur="500"/>
                                        <p:tgtEl>
                                          <p:spTgt spid="7"/>
                                        </p:tgtEl>
                                        <p:attrNameLst>
                                          <p:attrName>ppt_h</p:attrName>
                                        </p:attrNameLst>
                                      </p:cBhvr>
                                      <p:tavLst>
                                        <p:tav tm="0">
                                          <p:val>
                                            <p:strVal val="ppt_h"/>
                                          </p:val>
                                        </p:tav>
                                        <p:tav tm="100000">
                                          <p:val>
                                            <p:fltVal val="0"/>
                                          </p:val>
                                        </p:tav>
                                      </p:tavLst>
                                    </p:anim>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53" presetClass="exit" presetSubtype="32" fill="hold" grpId="2" nodeType="with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1" animBg="1"/>
      <p:bldP spid="8" grpId="2" animBg="1"/>
      <p:bldP spid="11" grpId="0" animBg="1"/>
      <p:bldP spid="11" grpId="1"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5989007" cy="6858000"/>
            <a:chOff x="0" y="0"/>
            <a:chExt cx="5989007" cy="685800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37" t="14500" r="3889" b="12500"/>
            <a:stretch/>
          </p:blipFill>
          <p:spPr bwMode="auto">
            <a:xfrm>
              <a:off x="0" y="0"/>
              <a:ext cx="598900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736" y="2103120"/>
              <a:ext cx="847997" cy="378823"/>
            </a:xfrm>
            <a:custGeom>
              <a:avLst/>
              <a:gdLst>
                <a:gd name="connsiteX0" fmla="*/ 0 w 809897"/>
                <a:gd name="connsiteY0" fmla="*/ 0 h 378823"/>
                <a:gd name="connsiteX1" fmla="*/ 809897 w 809897"/>
                <a:gd name="connsiteY1" fmla="*/ 0 h 378823"/>
                <a:gd name="connsiteX2" fmla="*/ 809897 w 809897"/>
                <a:gd name="connsiteY2" fmla="*/ 378823 h 378823"/>
                <a:gd name="connsiteX3" fmla="*/ 0 w 809897"/>
                <a:gd name="connsiteY3" fmla="*/ 378823 h 378823"/>
                <a:gd name="connsiteX4" fmla="*/ 0 w 809897"/>
                <a:gd name="connsiteY4" fmla="*/ 0 h 378823"/>
                <a:gd name="connsiteX0" fmla="*/ 0 w 809897"/>
                <a:gd name="connsiteY0" fmla="*/ 0 h 378823"/>
                <a:gd name="connsiteX1" fmla="*/ 794657 w 809897"/>
                <a:gd name="connsiteY1" fmla="*/ 228600 h 378823"/>
                <a:gd name="connsiteX2" fmla="*/ 809897 w 809897"/>
                <a:gd name="connsiteY2" fmla="*/ 378823 h 378823"/>
                <a:gd name="connsiteX3" fmla="*/ 0 w 809897"/>
                <a:gd name="connsiteY3" fmla="*/ 378823 h 378823"/>
                <a:gd name="connsiteX4" fmla="*/ 0 w 809897"/>
                <a:gd name="connsiteY4" fmla="*/ 0 h 378823"/>
                <a:gd name="connsiteX0" fmla="*/ 0 w 847997"/>
                <a:gd name="connsiteY0" fmla="*/ 0 h 378823"/>
                <a:gd name="connsiteX1" fmla="*/ 847997 w 847997"/>
                <a:gd name="connsiteY1" fmla="*/ 30480 h 378823"/>
                <a:gd name="connsiteX2" fmla="*/ 80989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22860 w 847997"/>
                <a:gd name="connsiteY3" fmla="*/ 378823 h 378823"/>
                <a:gd name="connsiteX4" fmla="*/ 0 w 847997"/>
                <a:gd name="connsiteY4" fmla="*/ 0 h 37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997" h="378823">
                  <a:moveTo>
                    <a:pt x="0" y="0"/>
                  </a:moveTo>
                  <a:lnTo>
                    <a:pt x="847997" y="30480"/>
                  </a:lnTo>
                  <a:lnTo>
                    <a:pt x="794657" y="378823"/>
                  </a:lnTo>
                  <a:lnTo>
                    <a:pt x="22860" y="378823"/>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err="1">
                  <a:solidFill>
                    <a:schemeClr val="tx1"/>
                  </a:solidFill>
                </a:rPr>
                <a:t>Cháu</a:t>
              </a:r>
              <a:r>
                <a:rPr lang="en-US" sz="1000" dirty="0">
                  <a:solidFill>
                    <a:schemeClr val="tx1"/>
                  </a:solidFill>
                </a:rPr>
                <a:t> </a:t>
              </a:r>
              <a:r>
                <a:rPr lang="en-US" sz="1000" dirty="0" err="1">
                  <a:solidFill>
                    <a:schemeClr val="tx1"/>
                  </a:solidFill>
                </a:rPr>
                <a:t>bị</a:t>
              </a:r>
              <a:r>
                <a:rPr lang="en-US" sz="1000" dirty="0">
                  <a:solidFill>
                    <a:schemeClr val="tx1"/>
                  </a:solidFill>
                </a:rPr>
                <a:t> </a:t>
              </a:r>
              <a:r>
                <a:rPr lang="en-US" sz="1000" dirty="0" err="1">
                  <a:solidFill>
                    <a:schemeClr val="tx1"/>
                  </a:solidFill>
                </a:rPr>
                <a:t>viêm</a:t>
              </a:r>
              <a:r>
                <a:rPr lang="en-US" sz="1000" dirty="0">
                  <a:solidFill>
                    <a:schemeClr val="tx1"/>
                  </a:solidFill>
                </a:rPr>
                <a:t> </a:t>
              </a:r>
              <a:r>
                <a:rPr lang="en-US" sz="1000" dirty="0" err="1">
                  <a:solidFill>
                    <a:schemeClr val="tx1"/>
                  </a:solidFill>
                </a:rPr>
                <a:t>họng</a:t>
              </a:r>
              <a:r>
                <a:rPr lang="en-US" sz="1000" dirty="0">
                  <a:solidFill>
                    <a:schemeClr val="tx1"/>
                  </a:solidFill>
                </a:rPr>
                <a:t> …</a:t>
              </a:r>
              <a:endParaRPr lang="en-US" sz="1000" dirty="0"/>
            </a:p>
          </p:txBody>
        </p:sp>
        <p:sp>
          <p:nvSpPr>
            <p:cNvPr id="4" name="Rectangle 2"/>
            <p:cNvSpPr/>
            <p:nvPr/>
          </p:nvSpPr>
          <p:spPr>
            <a:xfrm>
              <a:off x="2909477" y="2628900"/>
              <a:ext cx="789644" cy="470263"/>
            </a:xfrm>
            <a:custGeom>
              <a:avLst/>
              <a:gdLst>
                <a:gd name="connsiteX0" fmla="*/ 0 w 809897"/>
                <a:gd name="connsiteY0" fmla="*/ 0 h 378823"/>
                <a:gd name="connsiteX1" fmla="*/ 809897 w 809897"/>
                <a:gd name="connsiteY1" fmla="*/ 0 h 378823"/>
                <a:gd name="connsiteX2" fmla="*/ 809897 w 809897"/>
                <a:gd name="connsiteY2" fmla="*/ 378823 h 378823"/>
                <a:gd name="connsiteX3" fmla="*/ 0 w 809897"/>
                <a:gd name="connsiteY3" fmla="*/ 378823 h 378823"/>
                <a:gd name="connsiteX4" fmla="*/ 0 w 809897"/>
                <a:gd name="connsiteY4" fmla="*/ 0 h 378823"/>
                <a:gd name="connsiteX0" fmla="*/ 0 w 809897"/>
                <a:gd name="connsiteY0" fmla="*/ 0 h 378823"/>
                <a:gd name="connsiteX1" fmla="*/ 794657 w 809897"/>
                <a:gd name="connsiteY1" fmla="*/ 228600 h 378823"/>
                <a:gd name="connsiteX2" fmla="*/ 809897 w 809897"/>
                <a:gd name="connsiteY2" fmla="*/ 378823 h 378823"/>
                <a:gd name="connsiteX3" fmla="*/ 0 w 809897"/>
                <a:gd name="connsiteY3" fmla="*/ 378823 h 378823"/>
                <a:gd name="connsiteX4" fmla="*/ 0 w 809897"/>
                <a:gd name="connsiteY4" fmla="*/ 0 h 378823"/>
                <a:gd name="connsiteX0" fmla="*/ 0 w 847997"/>
                <a:gd name="connsiteY0" fmla="*/ 0 h 378823"/>
                <a:gd name="connsiteX1" fmla="*/ 847997 w 847997"/>
                <a:gd name="connsiteY1" fmla="*/ 30480 h 378823"/>
                <a:gd name="connsiteX2" fmla="*/ 80989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0 w 847997"/>
                <a:gd name="connsiteY3" fmla="*/ 378823 h 378823"/>
                <a:gd name="connsiteX4" fmla="*/ 0 w 847997"/>
                <a:gd name="connsiteY4" fmla="*/ 0 h 378823"/>
                <a:gd name="connsiteX0" fmla="*/ 0 w 847997"/>
                <a:gd name="connsiteY0" fmla="*/ 0 h 378823"/>
                <a:gd name="connsiteX1" fmla="*/ 847997 w 847997"/>
                <a:gd name="connsiteY1" fmla="*/ 30480 h 378823"/>
                <a:gd name="connsiteX2" fmla="*/ 794657 w 847997"/>
                <a:gd name="connsiteY2" fmla="*/ 378823 h 378823"/>
                <a:gd name="connsiteX3" fmla="*/ 22860 w 847997"/>
                <a:gd name="connsiteY3" fmla="*/ 378823 h 378823"/>
                <a:gd name="connsiteX4" fmla="*/ 0 w 847997"/>
                <a:gd name="connsiteY4" fmla="*/ 0 h 378823"/>
                <a:gd name="connsiteX0" fmla="*/ 0 w 794657"/>
                <a:gd name="connsiteY0" fmla="*/ 0 h 378823"/>
                <a:gd name="connsiteX1" fmla="*/ 756557 w 794657"/>
                <a:gd name="connsiteY1" fmla="*/ 15240 h 378823"/>
                <a:gd name="connsiteX2" fmla="*/ 794657 w 794657"/>
                <a:gd name="connsiteY2" fmla="*/ 378823 h 378823"/>
                <a:gd name="connsiteX3" fmla="*/ 22860 w 794657"/>
                <a:gd name="connsiteY3" fmla="*/ 378823 h 378823"/>
                <a:gd name="connsiteX4" fmla="*/ 0 w 794657"/>
                <a:gd name="connsiteY4" fmla="*/ 0 h 378823"/>
                <a:gd name="connsiteX0" fmla="*/ 0 w 756557"/>
                <a:gd name="connsiteY0" fmla="*/ 0 h 470263"/>
                <a:gd name="connsiteX1" fmla="*/ 756557 w 756557"/>
                <a:gd name="connsiteY1" fmla="*/ 15240 h 470263"/>
                <a:gd name="connsiteX2" fmla="*/ 703217 w 756557"/>
                <a:gd name="connsiteY2" fmla="*/ 470263 h 470263"/>
                <a:gd name="connsiteX3" fmla="*/ 22860 w 756557"/>
                <a:gd name="connsiteY3" fmla="*/ 378823 h 470263"/>
                <a:gd name="connsiteX4" fmla="*/ 0 w 756557"/>
                <a:gd name="connsiteY4" fmla="*/ 0 h 470263"/>
                <a:gd name="connsiteX0" fmla="*/ 0 w 770865"/>
                <a:gd name="connsiteY0" fmla="*/ 0 h 470263"/>
                <a:gd name="connsiteX1" fmla="*/ 756557 w 770865"/>
                <a:gd name="connsiteY1" fmla="*/ 15240 h 470263"/>
                <a:gd name="connsiteX2" fmla="*/ 703217 w 770865"/>
                <a:gd name="connsiteY2" fmla="*/ 470263 h 470263"/>
                <a:gd name="connsiteX3" fmla="*/ 22860 w 770865"/>
                <a:gd name="connsiteY3" fmla="*/ 378823 h 470263"/>
                <a:gd name="connsiteX4" fmla="*/ 0 w 770865"/>
                <a:gd name="connsiteY4" fmla="*/ 0 h 470263"/>
                <a:gd name="connsiteX0" fmla="*/ 7620 w 778485"/>
                <a:gd name="connsiteY0" fmla="*/ 0 h 470263"/>
                <a:gd name="connsiteX1" fmla="*/ 764177 w 778485"/>
                <a:gd name="connsiteY1" fmla="*/ 15240 h 470263"/>
                <a:gd name="connsiteX2" fmla="*/ 710837 w 778485"/>
                <a:gd name="connsiteY2" fmla="*/ 470263 h 470263"/>
                <a:gd name="connsiteX3" fmla="*/ 0 w 778485"/>
                <a:gd name="connsiteY3" fmla="*/ 462643 h 470263"/>
                <a:gd name="connsiteX4" fmla="*/ 7620 w 778485"/>
                <a:gd name="connsiteY4" fmla="*/ 0 h 470263"/>
                <a:gd name="connsiteX0" fmla="*/ 18779 w 789644"/>
                <a:gd name="connsiteY0" fmla="*/ 0 h 470263"/>
                <a:gd name="connsiteX1" fmla="*/ 775336 w 789644"/>
                <a:gd name="connsiteY1" fmla="*/ 15240 h 470263"/>
                <a:gd name="connsiteX2" fmla="*/ 721996 w 789644"/>
                <a:gd name="connsiteY2" fmla="*/ 470263 h 470263"/>
                <a:gd name="connsiteX3" fmla="*/ 11159 w 789644"/>
                <a:gd name="connsiteY3" fmla="*/ 462643 h 470263"/>
                <a:gd name="connsiteX4" fmla="*/ 18779 w 789644"/>
                <a:gd name="connsiteY4" fmla="*/ 0 h 47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4" h="470263">
                  <a:moveTo>
                    <a:pt x="18779" y="0"/>
                  </a:moveTo>
                  <a:lnTo>
                    <a:pt x="775336" y="15240"/>
                  </a:lnTo>
                  <a:cubicBezTo>
                    <a:pt x="757556" y="166914"/>
                    <a:pt x="846456" y="189049"/>
                    <a:pt x="721996" y="470263"/>
                  </a:cubicBezTo>
                  <a:lnTo>
                    <a:pt x="11159" y="462643"/>
                  </a:lnTo>
                  <a:cubicBezTo>
                    <a:pt x="-16781" y="232229"/>
                    <a:pt x="16239" y="154214"/>
                    <a:pt x="18779"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err="1">
                  <a:solidFill>
                    <a:schemeClr val="tx1"/>
                  </a:solidFill>
                </a:rPr>
                <a:t>Cháu</a:t>
              </a:r>
              <a:r>
                <a:rPr lang="en-US" sz="1000" dirty="0">
                  <a:solidFill>
                    <a:schemeClr val="tx1"/>
                  </a:solidFill>
                </a:rPr>
                <a:t> </a:t>
              </a:r>
              <a:r>
                <a:rPr lang="en-US" sz="1000" dirty="0" err="1">
                  <a:solidFill>
                    <a:schemeClr val="tx1"/>
                  </a:solidFill>
                </a:rPr>
                <a:t>bị</a:t>
              </a:r>
              <a:r>
                <a:rPr lang="en-US" sz="1000" dirty="0">
                  <a:solidFill>
                    <a:schemeClr val="tx1"/>
                  </a:solidFill>
                </a:rPr>
                <a:t> ho, </a:t>
              </a:r>
              <a:r>
                <a:rPr lang="en-US" sz="1000" dirty="0" err="1">
                  <a:solidFill>
                    <a:schemeClr val="tx1"/>
                  </a:solidFill>
                </a:rPr>
                <a:t>sổ</a:t>
              </a:r>
              <a:r>
                <a:rPr lang="en-US" sz="1000" dirty="0">
                  <a:solidFill>
                    <a:schemeClr val="tx1"/>
                  </a:solidFill>
                </a:rPr>
                <a:t> </a:t>
              </a:r>
              <a:r>
                <a:rPr lang="en-US" sz="1000" dirty="0" err="1">
                  <a:solidFill>
                    <a:schemeClr val="tx1"/>
                  </a:solidFill>
                </a:rPr>
                <a:t>mũi</a:t>
              </a:r>
              <a:r>
                <a:rPr lang="en-US" sz="1000" dirty="0">
                  <a:solidFill>
                    <a:schemeClr val="tx1"/>
                  </a:solidFill>
                </a:rPr>
                <a:t> </a:t>
              </a:r>
              <a:r>
                <a:rPr lang="en-US" sz="1000" dirty="0" err="1">
                  <a:solidFill>
                    <a:schemeClr val="tx1"/>
                  </a:solidFill>
                </a:rPr>
                <a:t>và</a:t>
              </a:r>
              <a:r>
                <a:rPr lang="en-US" sz="1000" dirty="0">
                  <a:solidFill>
                    <a:schemeClr val="tx1"/>
                  </a:solidFill>
                </a:rPr>
                <a:t> </a:t>
              </a:r>
              <a:r>
                <a:rPr lang="en-US" sz="1000" dirty="0" err="1">
                  <a:solidFill>
                    <a:schemeClr val="tx1"/>
                  </a:solidFill>
                </a:rPr>
                <a:t>rất</a:t>
              </a:r>
              <a:r>
                <a:rPr lang="en-US" sz="1000" dirty="0">
                  <a:solidFill>
                    <a:schemeClr val="tx1"/>
                  </a:solidFill>
                </a:rPr>
                <a:t> </a:t>
              </a:r>
              <a:r>
                <a:rPr lang="en-US" sz="1000" dirty="0" err="1">
                  <a:solidFill>
                    <a:schemeClr val="tx1"/>
                  </a:solidFill>
                </a:rPr>
                <a:t>đau</a:t>
              </a:r>
              <a:r>
                <a:rPr lang="en-US" sz="1000" dirty="0">
                  <a:solidFill>
                    <a:schemeClr val="tx1"/>
                  </a:solidFill>
                </a:rPr>
                <a:t> </a:t>
              </a:r>
              <a:r>
                <a:rPr lang="en-US" sz="1000" dirty="0" err="1">
                  <a:solidFill>
                    <a:schemeClr val="tx1"/>
                  </a:solidFill>
                </a:rPr>
                <a:t>họng</a:t>
              </a:r>
              <a:r>
                <a:rPr lang="en-US" sz="1000" dirty="0">
                  <a:solidFill>
                    <a:schemeClr val="tx1"/>
                  </a:solidFill>
                </a:rPr>
                <a:t> ạ</a:t>
              </a:r>
            </a:p>
          </p:txBody>
        </p:sp>
      </p:grpSp>
      <p:sp>
        <p:nvSpPr>
          <p:cNvPr id="5" name="TextBox 4"/>
          <p:cNvSpPr txBox="1"/>
          <p:nvPr/>
        </p:nvSpPr>
        <p:spPr>
          <a:xfrm>
            <a:off x="6348549" y="470263"/>
            <a:ext cx="2656496" cy="954107"/>
          </a:xfrm>
          <a:prstGeom prst="rect">
            <a:avLst/>
          </a:prstGeom>
          <a:noFill/>
        </p:spPr>
        <p:txBody>
          <a:bodyPr wrap="none" rtlCol="0">
            <a:spAutoFit/>
          </a:bodyPr>
          <a:lstStyle/>
          <a:p>
            <a:r>
              <a:rPr lang="en-US" sz="3200" b="1" dirty="0" err="1">
                <a:solidFill>
                  <a:srgbClr val="FF5D5D"/>
                </a:solidFill>
                <a:latin typeface="Times New Roman" panose="02020603050405020304" pitchFamily="18" charset="0"/>
                <a:cs typeface="Times New Roman" panose="02020603050405020304" pitchFamily="18" charset="0"/>
              </a:rPr>
              <a:t>Nguyên</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nhân</a:t>
            </a:r>
            <a:r>
              <a:rPr lang="en-US" sz="3200" b="1" dirty="0">
                <a:solidFill>
                  <a:srgbClr val="FF5D5D"/>
                </a:solidFill>
                <a:latin typeface="Times New Roman" panose="02020603050405020304" pitchFamily="18" charset="0"/>
                <a:cs typeface="Times New Roman" panose="02020603050405020304" pitchFamily="18" charset="0"/>
              </a:rPr>
              <a:t>:</a:t>
            </a:r>
          </a:p>
          <a:p>
            <a:endParaRPr lang="en-US" sz="2400" b="1" dirty="0">
              <a:solidFill>
                <a:srgbClr val="FF5D5D"/>
              </a:solidFill>
            </a:endParaRPr>
          </a:p>
        </p:txBody>
      </p:sp>
      <p:graphicFrame>
        <p:nvGraphicFramePr>
          <p:cNvPr id="6" name="Diagram 5"/>
          <p:cNvGraphicFramePr/>
          <p:nvPr>
            <p:extLst>
              <p:ext uri="{D42A27DB-BD31-4B8C-83A1-F6EECF244321}">
                <p14:modId xmlns:p14="http://schemas.microsoft.com/office/powerpoint/2010/main" val="3515817318"/>
              </p:ext>
            </p:extLst>
          </p:nvPr>
        </p:nvGraphicFramePr>
        <p:xfrm>
          <a:off x="6508189" y="1041614"/>
          <a:ext cx="4451897" cy="2501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Oval 6"/>
          <p:cNvSpPr/>
          <p:nvPr/>
        </p:nvSpPr>
        <p:spPr>
          <a:xfrm>
            <a:off x="6604890" y="1292118"/>
            <a:ext cx="510153" cy="510153"/>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5</a:t>
            </a:r>
          </a:p>
        </p:txBody>
      </p:sp>
      <p:sp>
        <p:nvSpPr>
          <p:cNvPr id="8" name="Oval 7"/>
          <p:cNvSpPr/>
          <p:nvPr/>
        </p:nvSpPr>
        <p:spPr>
          <a:xfrm>
            <a:off x="6794651" y="2037453"/>
            <a:ext cx="510153" cy="510153"/>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6</a:t>
            </a:r>
          </a:p>
        </p:txBody>
      </p:sp>
      <p:sp>
        <p:nvSpPr>
          <p:cNvPr id="9" name="Oval 8"/>
          <p:cNvSpPr/>
          <p:nvPr/>
        </p:nvSpPr>
        <p:spPr>
          <a:xfrm>
            <a:off x="6610733" y="2795851"/>
            <a:ext cx="510153" cy="510153"/>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7</a:t>
            </a:r>
          </a:p>
        </p:txBody>
      </p:sp>
      <p:sp>
        <p:nvSpPr>
          <p:cNvPr id="11" name="TextBox 10"/>
          <p:cNvSpPr txBox="1"/>
          <p:nvPr/>
        </p:nvSpPr>
        <p:spPr>
          <a:xfrm>
            <a:off x="6348549" y="3706030"/>
            <a:ext cx="5617028" cy="2055178"/>
          </a:xfrm>
          <a:prstGeom prst="rect">
            <a:avLst/>
          </a:prstGeom>
          <a:noFill/>
        </p:spPr>
        <p:txBody>
          <a:bodyPr wrap="square" rtlCol="0">
            <a:spAutoFit/>
          </a:bodyPr>
          <a:lstStyle/>
          <a:p>
            <a:pPr>
              <a:lnSpc>
                <a:spcPct val="150000"/>
              </a:lnSpc>
            </a:pPr>
            <a:r>
              <a:rPr lang="en-US" sz="3200" b="1" dirty="0" err="1">
                <a:solidFill>
                  <a:srgbClr val="FF5D5D"/>
                </a:solidFill>
                <a:latin typeface="Times New Roman" panose="02020603050405020304" pitchFamily="18" charset="0"/>
                <a:cs typeface="Times New Roman" panose="02020603050405020304" pitchFamily="18" charset="0"/>
              </a:rPr>
              <a:t>Chúng</a:t>
            </a:r>
            <a:r>
              <a:rPr lang="en-US" sz="3200" b="1" dirty="0">
                <a:solidFill>
                  <a:srgbClr val="FF5D5D"/>
                </a:solidFill>
                <a:latin typeface="Times New Roman" panose="02020603050405020304" pitchFamily="18" charset="0"/>
                <a:cs typeface="Times New Roman" panose="02020603050405020304" pitchFamily="18" charset="0"/>
              </a:rPr>
              <a:t> ta </a:t>
            </a:r>
            <a:r>
              <a:rPr lang="en-US" sz="3200" b="1" dirty="0" err="1">
                <a:solidFill>
                  <a:srgbClr val="FF5D5D"/>
                </a:solidFill>
                <a:latin typeface="Times New Roman" panose="02020603050405020304" pitchFamily="18" charset="0"/>
                <a:cs typeface="Times New Roman" panose="02020603050405020304" pitchFamily="18" charset="0"/>
              </a:rPr>
              <a:t>cần</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làm</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gì</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để</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phòng</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đường</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bệnh</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hô</a:t>
            </a:r>
            <a:r>
              <a:rPr lang="en-US" sz="3200" b="1" dirty="0">
                <a:solidFill>
                  <a:srgbClr val="FF5D5D"/>
                </a:solidFill>
                <a:latin typeface="Times New Roman" panose="02020603050405020304" pitchFamily="18" charset="0"/>
                <a:cs typeface="Times New Roman" panose="02020603050405020304" pitchFamily="18" charset="0"/>
              </a:rPr>
              <a:t> </a:t>
            </a:r>
            <a:r>
              <a:rPr lang="en-US" sz="3200" b="1" dirty="0" err="1">
                <a:solidFill>
                  <a:srgbClr val="FF5D5D"/>
                </a:solidFill>
                <a:latin typeface="Times New Roman" panose="02020603050405020304" pitchFamily="18" charset="0"/>
                <a:cs typeface="Times New Roman" panose="02020603050405020304" pitchFamily="18" charset="0"/>
              </a:rPr>
              <a:t>hấp</a:t>
            </a:r>
            <a:r>
              <a:rPr lang="en-US" sz="3200" b="1" dirty="0">
                <a:solidFill>
                  <a:srgbClr val="FF5D5D"/>
                </a:solidFill>
                <a:latin typeface="Times New Roman" panose="02020603050405020304" pitchFamily="18" charset="0"/>
                <a:cs typeface="Times New Roman" panose="02020603050405020304" pitchFamily="18" charset="0"/>
              </a:rPr>
              <a:t>?</a:t>
            </a:r>
          </a:p>
          <a:p>
            <a:pPr>
              <a:lnSpc>
                <a:spcPct val="150000"/>
              </a:lnSpc>
            </a:pPr>
            <a:endParaRPr lang="en-US" sz="2400" b="1" dirty="0">
              <a:solidFill>
                <a:srgbClr val="FF5D5D"/>
              </a:solidFill>
            </a:endParaRPr>
          </a:p>
        </p:txBody>
      </p:sp>
    </p:spTree>
    <p:extLst>
      <p:ext uri="{BB962C8B-B14F-4D97-AF65-F5344CB8AC3E}">
        <p14:creationId xmlns:p14="http://schemas.microsoft.com/office/powerpoint/2010/main" val="409903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21DFD663-FB86-4D20-9415-7CE83CDA1A05}"/>
                                            </p:graphicEl>
                                          </p:spTgt>
                                        </p:tgtEl>
                                        <p:attrNameLst>
                                          <p:attrName>style.visibility</p:attrName>
                                        </p:attrNameLst>
                                      </p:cBhvr>
                                      <p:to>
                                        <p:strVal val="visible"/>
                                      </p:to>
                                    </p:set>
                                    <p:animEffect transition="in" filter="fade">
                                      <p:cBhvr>
                                        <p:cTn id="16" dur="500"/>
                                        <p:tgtEl>
                                          <p:spTgt spid="6">
                                            <p:graphicEl>
                                              <a:dgm id="{21DFD663-FB86-4D20-9415-7CE83CDA1A05}"/>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graphicEl>
                                              <a:dgm id="{F21169CB-6D10-41C8-A33F-7EAC938271ED}"/>
                                            </p:graphicEl>
                                          </p:spTgt>
                                        </p:tgtEl>
                                        <p:attrNameLst>
                                          <p:attrName>style.visibility</p:attrName>
                                        </p:attrNameLst>
                                      </p:cBhvr>
                                      <p:to>
                                        <p:strVal val="visible"/>
                                      </p:to>
                                    </p:set>
                                    <p:animEffect transition="in" filter="fade">
                                      <p:cBhvr>
                                        <p:cTn id="19" dur="500"/>
                                        <p:tgtEl>
                                          <p:spTgt spid="6">
                                            <p:graphicEl>
                                              <a:dgm id="{F21169CB-6D10-41C8-A33F-7EAC938271E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76BB5028-A713-44C4-A803-DBE352C14199}"/>
                                            </p:graphicEl>
                                          </p:spTgt>
                                        </p:tgtEl>
                                        <p:attrNameLst>
                                          <p:attrName>style.visibility</p:attrName>
                                        </p:attrNameLst>
                                      </p:cBhvr>
                                      <p:to>
                                        <p:strVal val="visible"/>
                                      </p:to>
                                    </p:set>
                                    <p:animEffect transition="in" filter="fade">
                                      <p:cBhvr>
                                        <p:cTn id="25" dur="500"/>
                                        <p:tgtEl>
                                          <p:spTgt spid="6">
                                            <p:graphicEl>
                                              <a:dgm id="{76BB5028-A713-44C4-A803-DBE352C14199}"/>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5C383B8E-CBD5-4A0F-ABDB-210E97EFA14E}"/>
                                            </p:graphicEl>
                                          </p:spTgt>
                                        </p:tgtEl>
                                        <p:attrNameLst>
                                          <p:attrName>style.visibility</p:attrName>
                                        </p:attrNameLst>
                                      </p:cBhvr>
                                      <p:to>
                                        <p:strVal val="visible"/>
                                      </p:to>
                                    </p:set>
                                    <p:animEffect transition="in" filter="fade">
                                      <p:cBhvr>
                                        <p:cTn id="30" dur="500"/>
                                        <p:tgtEl>
                                          <p:spTgt spid="6">
                                            <p:graphicEl>
                                              <a:dgm id="{5C383B8E-CBD5-4A0F-ABDB-210E97EFA14E}"/>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graphicEl>
                                              <a:dgm id="{2589012A-F628-41FF-9111-138312C3CA80}"/>
                                            </p:graphicEl>
                                          </p:spTgt>
                                        </p:tgtEl>
                                        <p:attrNameLst>
                                          <p:attrName>style.visibility</p:attrName>
                                        </p:attrNameLst>
                                      </p:cBhvr>
                                      <p:to>
                                        <p:strVal val="visible"/>
                                      </p:to>
                                    </p:set>
                                    <p:animEffect transition="in" filter="fade">
                                      <p:cBhvr>
                                        <p:cTn id="36" dur="500"/>
                                        <p:tgtEl>
                                          <p:spTgt spid="6">
                                            <p:graphicEl>
                                              <a:dgm id="{2589012A-F628-41FF-9111-138312C3CA8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graphicEl>
                                              <a:dgm id="{31BE1FD3-7D62-4566-A188-947166B2D4D1}"/>
                                            </p:graphicEl>
                                          </p:spTgt>
                                        </p:tgtEl>
                                        <p:attrNameLst>
                                          <p:attrName>style.visibility</p:attrName>
                                        </p:attrNameLst>
                                      </p:cBhvr>
                                      <p:to>
                                        <p:strVal val="visible"/>
                                      </p:to>
                                    </p:set>
                                    <p:animEffect transition="in" filter="fade">
                                      <p:cBhvr>
                                        <p:cTn id="41" dur="500"/>
                                        <p:tgtEl>
                                          <p:spTgt spid="6">
                                            <p:graphicEl>
                                              <a:dgm id="{31BE1FD3-7D62-4566-A188-947166B2D4D1}"/>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DA02BCC7-DAC8-4CAA-B9DB-BB38625A2053}"/>
                                            </p:graphicEl>
                                          </p:spTgt>
                                        </p:tgtEl>
                                        <p:attrNameLst>
                                          <p:attrName>style.visibility</p:attrName>
                                        </p:attrNameLst>
                                      </p:cBhvr>
                                      <p:to>
                                        <p:strVal val="visible"/>
                                      </p:to>
                                    </p:set>
                                    <p:animEffect transition="in" filter="fade">
                                      <p:cBhvr>
                                        <p:cTn id="47" dur="500"/>
                                        <p:tgtEl>
                                          <p:spTgt spid="6">
                                            <p:graphicEl>
                                              <a:dgm id="{DA02BCC7-DAC8-4CAA-B9DB-BB38625A205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uiExpand="1">
        <p:bldSub>
          <a:bldDgm bld="one"/>
        </p:bldSub>
      </p:bldGraphic>
      <p:bldP spid="7" grpId="0" animBg="1"/>
      <p:bldP spid="8" grpId="0" animBg="1"/>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1B32F91-E4C4-A24B-BD43-9D73CCB0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9959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9">
            <a:extLst>
              <a:ext uri="{FF2B5EF4-FFF2-40B4-BE49-F238E27FC236}">
                <a16:creationId xmlns:a16="http://schemas.microsoft.com/office/drawing/2014/main" id="{499E5C96-0FAE-484C-BEE7-B8740CC1A36C}"/>
              </a:ext>
            </a:extLst>
          </p:cNvPr>
          <p:cNvSpPr txBox="1"/>
          <p:nvPr/>
        </p:nvSpPr>
        <p:spPr>
          <a:xfrm>
            <a:off x="1383523" y="452808"/>
            <a:ext cx="9624120" cy="3046988"/>
          </a:xfrm>
          <a:prstGeom prst="rect">
            <a:avLst/>
          </a:prstGeom>
          <a:solidFill>
            <a:srgbClr val="FFDB4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nên</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để</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chăm</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sóc</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vệ</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cơ</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quan</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hô</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hấp</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Vệ sinh mũi họng thường xuyên. </a:t>
            </a:r>
          </a:p>
          <a:p>
            <a:pPr marL="0" marR="0" lvl="0" indent="0" defTabSz="914400" rtl="0" eaLnBrk="1" fontAlgn="auto" latinLnBrk="0" hangingPunct="1">
              <a:lnSpc>
                <a:spcPct val="10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Mặc đủ ấm.</a:t>
            </a:r>
          </a:p>
          <a:p>
            <a:pPr marL="0" marR="0" lvl="0" indent="0" defTabSz="914400" rtl="0" eaLnBrk="1" fontAlgn="auto" latinLnBrk="0" hangingPunct="1">
              <a:lnSpc>
                <a:spcPct val="10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Tập </a:t>
            </a:r>
            <a:r>
              <a:rPr lang="en-US" altLang="zh-CN" sz="320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dục và tập hít thở sâu hằng ngày.</a:t>
            </a:r>
          </a:p>
          <a:p>
            <a:pPr marL="0" marR="0" lvl="0" indent="0" defTabSz="914400" rtl="0" eaLnBrk="1" fontAlgn="auto" latinLnBrk="0" hangingPunct="1">
              <a:lnSpc>
                <a:spcPct val="10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Vệ sinh nhà ở sạch sẽ, thoáng mát.</a:t>
            </a:r>
          </a:p>
          <a:p>
            <a:pPr marL="0" marR="0" lvl="0" indent="0" defTabSz="914400" rtl="0" eaLnBrk="1" fontAlgn="auto" latinLnBrk="0" hangingPunct="1">
              <a:lnSpc>
                <a:spcPct val="10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hiện</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quy</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err="1">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tắc</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5K </a:t>
            </a:r>
            <a:r>
              <a:rPr lang="en-US" altLang="zh-CN"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 name="Sun 3">
            <a:extLst>
              <a:ext uri="{FF2B5EF4-FFF2-40B4-BE49-F238E27FC236}">
                <a16:creationId xmlns:a16="http://schemas.microsoft.com/office/drawing/2014/main" id="{E151EBE9-A179-2E45-B808-44057C2104E8}"/>
              </a:ext>
            </a:extLst>
          </p:cNvPr>
          <p:cNvSpPr/>
          <p:nvPr/>
        </p:nvSpPr>
        <p:spPr>
          <a:xfrm>
            <a:off x="219880" y="589930"/>
            <a:ext cx="811950" cy="53843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Sun 10">
            <a:extLst>
              <a:ext uri="{FF2B5EF4-FFF2-40B4-BE49-F238E27FC236}">
                <a16:creationId xmlns:a16="http://schemas.microsoft.com/office/drawing/2014/main" id="{5E470FF7-03E3-B14D-85A2-787A14066A6A}"/>
              </a:ext>
            </a:extLst>
          </p:cNvPr>
          <p:cNvSpPr/>
          <p:nvPr/>
        </p:nvSpPr>
        <p:spPr>
          <a:xfrm>
            <a:off x="219880" y="3779148"/>
            <a:ext cx="811950" cy="53843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文本框 19">
            <a:extLst>
              <a:ext uri="{FF2B5EF4-FFF2-40B4-BE49-F238E27FC236}">
                <a16:creationId xmlns:a16="http://schemas.microsoft.com/office/drawing/2014/main" id="{499E5C96-0FAE-484C-BEE7-B8740CC1A36C}"/>
              </a:ext>
            </a:extLst>
          </p:cNvPr>
          <p:cNvSpPr txBox="1"/>
          <p:nvPr/>
        </p:nvSpPr>
        <p:spPr>
          <a:xfrm>
            <a:off x="1251710" y="4048366"/>
            <a:ext cx="10749421" cy="2554545"/>
          </a:xfrm>
          <a:prstGeom prst="rect">
            <a:avLst/>
          </a:prstGeom>
          <a:solidFill>
            <a:srgbClr val="FFDB40"/>
          </a:solidFill>
        </p:spPr>
        <p:txBody>
          <a:bodyPr wrap="square" rtlCol="0">
            <a:spAutoFit/>
          </a:bodyPr>
          <a:lstStyle/>
          <a:p>
            <a:pPr lvl="0">
              <a:defRPr/>
            </a:pP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 việc không nên làm để chăm sóc, bảo vệ cơ quan hô hấp là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p>
          <a:p>
            <a:pPr lvl="0">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Hít </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khói thuốc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lá</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lvl="0">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Uống nước hoặc ăn nhiều đồ lạnh.</a:t>
            </a:r>
          </a:p>
          <a:p>
            <a:pPr lvl="0">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Thò </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tay bẩn vào </a:t>
            </a: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mũi. </a:t>
            </a:r>
          </a:p>
          <a:p>
            <a:pPr lvl="0">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Nơi </a:t>
            </a:r>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ở bừa bãi, ẩm mốc,….</a:t>
            </a:r>
            <a:endParaRPr lang="zh-CN" altLang="en-US" sz="3200" dirty="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1"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1B32F91-E4C4-A24B-BD43-9D73CCB0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9959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9">
            <a:extLst>
              <a:ext uri="{FF2B5EF4-FFF2-40B4-BE49-F238E27FC236}">
                <a16:creationId xmlns:a16="http://schemas.microsoft.com/office/drawing/2014/main" id="{499E5C96-0FAE-484C-BEE7-B8740CC1A36C}"/>
              </a:ext>
            </a:extLst>
          </p:cNvPr>
          <p:cNvSpPr txBox="1"/>
          <p:nvPr/>
        </p:nvSpPr>
        <p:spPr>
          <a:xfrm>
            <a:off x="1258474" y="173885"/>
            <a:ext cx="10196427" cy="67403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Hiện nay dịch bệnh Covid – 19 là bệnh viêm đường hô hấp do vi rút corona gây ra. Để phòng chống dịch bệnh lây lan, chúng ta cần:</a:t>
            </a:r>
          </a:p>
          <a:p>
            <a:pPr marL="457200" marR="0" lvl="0" indent="-457200" defTabSz="914400" rtl="0" eaLnBrk="1" fontAlgn="auto" latinLnBrk="0" hangingPunct="1">
              <a:lnSpc>
                <a:spcPct val="150000"/>
              </a:lnSpc>
              <a:spcBef>
                <a:spcPts val="0"/>
              </a:spcBef>
              <a:spcAft>
                <a:spcPts val="0"/>
              </a:spcAft>
              <a:buClrTx/>
              <a:buSzTx/>
              <a:buFontTx/>
              <a:buChar char="-"/>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hiện tốt thông điệp 5K</a:t>
            </a:r>
          </a:p>
          <a:p>
            <a:pPr marL="457200" marR="0" lvl="0" indent="-457200" defTabSz="914400" rtl="0" eaLnBrk="1" fontAlgn="auto" latinLnBrk="0" hangingPunct="1">
              <a:lnSpc>
                <a:spcPct val="150000"/>
              </a:lnSpc>
              <a:spcBef>
                <a:spcPts val="0"/>
              </a:spcBef>
              <a:spcAft>
                <a:spcPts val="0"/>
              </a:spcAft>
              <a:buClrTx/>
              <a:buSzTx/>
              <a:buFontTx/>
              <a:buChar char="-"/>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Tiêm vắc xin khi đến lượt</a:t>
            </a:r>
          </a:p>
          <a:p>
            <a:pPr marL="457200" marR="0" lvl="0" indent="-457200" defTabSz="914400" rtl="0" eaLnBrk="1" fontAlgn="auto" latinLnBrk="0" hangingPunct="1">
              <a:lnSpc>
                <a:spcPct val="150000"/>
              </a:lnSpc>
              <a:spcBef>
                <a:spcPts val="0"/>
              </a:spcBef>
              <a:spcAft>
                <a:spcPts val="0"/>
              </a:spcAft>
              <a:buClrTx/>
              <a:buSzTx/>
              <a:buFontTx/>
              <a:buChar char="-"/>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 uống đủ chất, tập thể dục thường xuyên nâng cao sức khỏe, giữ tinh thần thoải mái.</a:t>
            </a:r>
          </a:p>
          <a:p>
            <a:pPr marL="457200" marR="0" lvl="0" indent="-457200" defTabSz="914400" rtl="0" eaLnBrk="1" fontAlgn="auto" latinLnBrk="0" hangingPunct="1">
              <a:lnSpc>
                <a:spcPct val="150000"/>
              </a:lnSpc>
              <a:spcBef>
                <a:spcPts val="0"/>
              </a:spcBef>
              <a:spcAft>
                <a:spcPts val="0"/>
              </a:spcAft>
              <a:buClrTx/>
              <a:buSzTx/>
              <a:buFontTx/>
              <a:buChar char="-"/>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Nếu bị nhiễm bệnh, cần khai báo y tế để được hướng dẫn điều trị.</a:t>
            </a:r>
          </a:p>
        </p:txBody>
      </p:sp>
      <p:sp>
        <p:nvSpPr>
          <p:cNvPr id="4" name="Sun 3">
            <a:extLst>
              <a:ext uri="{FF2B5EF4-FFF2-40B4-BE49-F238E27FC236}">
                <a16:creationId xmlns:a16="http://schemas.microsoft.com/office/drawing/2014/main" id="{E151EBE9-A179-2E45-B808-44057C2104E8}"/>
              </a:ext>
            </a:extLst>
          </p:cNvPr>
          <p:cNvSpPr/>
          <p:nvPr/>
        </p:nvSpPr>
        <p:spPr>
          <a:xfrm>
            <a:off x="315314" y="1451293"/>
            <a:ext cx="811950" cy="53843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13" y="1720511"/>
            <a:ext cx="2900362" cy="2365714"/>
          </a:xfrm>
          <a:prstGeom prst="rect">
            <a:avLst/>
          </a:prstGeom>
        </p:spPr>
      </p:pic>
    </p:spTree>
    <p:extLst>
      <p:ext uri="{BB962C8B-B14F-4D97-AF65-F5344CB8AC3E}">
        <p14:creationId xmlns:p14="http://schemas.microsoft.com/office/powerpoint/2010/main" val="2129295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52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1B32F91-E4C4-A24B-BD43-9D73CCB0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9959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9">
            <a:extLst>
              <a:ext uri="{FF2B5EF4-FFF2-40B4-BE49-F238E27FC236}">
                <a16:creationId xmlns:a16="http://schemas.microsoft.com/office/drawing/2014/main" id="{499E5C96-0FAE-484C-BEE7-B8740CC1A36C}"/>
              </a:ext>
            </a:extLst>
          </p:cNvPr>
          <p:cNvSpPr txBox="1"/>
          <p:nvPr/>
        </p:nvSpPr>
        <p:spPr>
          <a:xfrm>
            <a:off x="3244596" y="1135736"/>
            <a:ext cx="570280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3200" smtClean="0">
                <a:solidFill>
                  <a:srgbClr val="C0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 DỤNG – TRẢI NGHIỆM</a:t>
            </a:r>
          </a:p>
        </p:txBody>
      </p:sp>
      <p:sp>
        <p:nvSpPr>
          <p:cNvPr id="4" name="Sun 3">
            <a:extLst>
              <a:ext uri="{FF2B5EF4-FFF2-40B4-BE49-F238E27FC236}">
                <a16:creationId xmlns:a16="http://schemas.microsoft.com/office/drawing/2014/main" id="{E151EBE9-A179-2E45-B808-44057C2104E8}"/>
              </a:ext>
            </a:extLst>
          </p:cNvPr>
          <p:cNvSpPr/>
          <p:nvPr/>
        </p:nvSpPr>
        <p:spPr>
          <a:xfrm>
            <a:off x="315314" y="1451293"/>
            <a:ext cx="811950" cy="53843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p:cNvSpPr txBox="1"/>
          <p:nvPr/>
        </p:nvSpPr>
        <p:spPr>
          <a:xfrm>
            <a:off x="1881052" y="2256082"/>
            <a:ext cx="9117874" cy="1200329"/>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1. Chia sẻ và tuyên truyền với người thân những biện pháp chăm sóc và bảo vệ cơ quan hô hấp.</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81052" y="3662517"/>
            <a:ext cx="9117874" cy="1200329"/>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2</a:t>
            </a:r>
            <a:r>
              <a:rPr lang="en-US" sz="3600" smtClean="0">
                <a:solidFill>
                  <a:srgbClr val="FF0000"/>
                </a:solidFill>
                <a:latin typeface="Times New Roman" panose="02020603050405020304" pitchFamily="18" charset="0"/>
                <a:cs typeface="Times New Roman" panose="02020603050405020304" pitchFamily="18" charset="0"/>
              </a:rPr>
              <a:t>.Thực hiện nghiêm các biện pháp phòng chống đại dịch Covid - 19.</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198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B6DD-ABFF-ED42-9320-F449E2F26E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83264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A54B6-AD27-2646-9ADE-ADEDFE4929BD}"/>
              </a:ext>
            </a:extLst>
          </p:cNvPr>
          <p:cNvPicPr>
            <a:picLocks noChangeAspect="1"/>
          </p:cNvPicPr>
          <p:nvPr/>
        </p:nvPicPr>
        <p:blipFill>
          <a:blip r:embed="rId2"/>
          <a:stretch>
            <a:fillRect/>
          </a:stretch>
        </p:blipFill>
        <p:spPr>
          <a:xfrm>
            <a:off x="0" y="-1"/>
            <a:ext cx="12192000" cy="6063175"/>
          </a:xfrm>
          <a:prstGeom prst="rect">
            <a:avLst/>
          </a:prstGeom>
        </p:spPr>
      </p:pic>
    </p:spTree>
    <p:extLst>
      <p:ext uri="{BB962C8B-B14F-4D97-AF65-F5344CB8AC3E}">
        <p14:creationId xmlns:p14="http://schemas.microsoft.com/office/powerpoint/2010/main" val="227981493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2996"/>
          </a:xfrm>
          <a:prstGeom prst="rect">
            <a:avLst/>
          </a:prstGeom>
        </p:spPr>
      </p:pic>
      <p:pic>
        <p:nvPicPr>
          <p:cNvPr id="6" name="Picture 5">
            <a:extLst>
              <a:ext uri="{FF2B5EF4-FFF2-40B4-BE49-F238E27FC236}">
                <a16:creationId xmlns:a16="http://schemas.microsoft.com/office/drawing/2014/main" id="{4FE1BCDD-AC75-4F3D-9321-AFB53B6EB3B8}"/>
              </a:ext>
            </a:extLst>
          </p:cNvPr>
          <p:cNvPicPr>
            <a:picLocks noChangeAspect="1"/>
          </p:cNvPicPr>
          <p:nvPr/>
        </p:nvPicPr>
        <p:blipFill rotWithShape="1">
          <a:blip r:embed="rId3">
            <a:duotone>
              <a:srgbClr val="F79646">
                <a:shade val="45000"/>
                <a:satMod val="135000"/>
              </a:srgbClr>
              <a:prstClr val="white"/>
            </a:duotone>
            <a:extLst>
              <a:ext uri="{28A0092B-C50C-407E-A947-70E740481C1C}">
                <a14:useLocalDpi xmlns:a14="http://schemas.microsoft.com/office/drawing/2010/main" val="0"/>
              </a:ext>
            </a:extLst>
          </a:blip>
          <a:srcRect r="11718" b="59539"/>
          <a:stretch/>
        </p:blipFill>
        <p:spPr>
          <a:xfrm>
            <a:off x="837208" y="476077"/>
            <a:ext cx="10323508" cy="3605503"/>
          </a:xfrm>
          <a:prstGeom prst="rect">
            <a:avLst/>
          </a:prstGeom>
        </p:spPr>
      </p:pic>
      <p:sp>
        <p:nvSpPr>
          <p:cNvPr id="7" name="TextBox 6">
            <a:extLst>
              <a:ext uri="{FF2B5EF4-FFF2-40B4-BE49-F238E27FC236}">
                <a16:creationId xmlns:a16="http://schemas.microsoft.com/office/drawing/2014/main" id="{3394E9BB-06F2-4B1C-8500-0FA62457E898}"/>
              </a:ext>
            </a:extLst>
          </p:cNvPr>
          <p:cNvSpPr txBox="1"/>
          <p:nvPr/>
        </p:nvSpPr>
        <p:spPr>
          <a:xfrm>
            <a:off x="1623070" y="812640"/>
            <a:ext cx="8551240" cy="646331"/>
          </a:xfrm>
          <a:prstGeom prst="rect">
            <a:avLst/>
          </a:prstGeom>
          <a:noFill/>
        </p:spPr>
        <p:txBody>
          <a:bodyPr wrap="square" rtlCol="0">
            <a:spAutoFit/>
          </a:bodyPr>
          <a:lstStyle/>
          <a:p>
            <a:pPr>
              <a:defRPr/>
            </a:pPr>
            <a:r>
              <a:rPr lang="en-US" sz="3600" b="1" dirty="0" err="1">
                <a:solidFill>
                  <a:srgbClr val="002060"/>
                </a:solidFill>
                <a:latin typeface="HP001 5 hàng" panose="020B0603050302020204" pitchFamily="34" charset="0"/>
              </a:rPr>
              <a:t>Thứ</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bảy</a:t>
            </a:r>
            <a:r>
              <a:rPr lang="en-US" sz="3600" b="1" dirty="0">
                <a:solidFill>
                  <a:srgbClr val="002060"/>
                </a:solidFill>
                <a:latin typeface="HP001 5 hàng" panose="020B0603050302020204" pitchFamily="34" charset="0"/>
              </a:rPr>
              <a:t> </a:t>
            </a:r>
            <a:r>
              <a:rPr lang="en-US" sz="3600" b="1" dirty="0" err="1">
                <a:solidFill>
                  <a:srgbClr val="002060"/>
                </a:solidFill>
                <a:latin typeface="HP001 5 hàng" panose="020B0603050302020204" pitchFamily="34" charset="0"/>
              </a:rPr>
              <a:t>ngày</a:t>
            </a:r>
            <a:r>
              <a:rPr lang="en-US" sz="3600" b="1" dirty="0">
                <a:solidFill>
                  <a:srgbClr val="002060"/>
                </a:solidFill>
                <a:latin typeface="HP001 5 hàng" panose="020B0603050302020204" pitchFamily="34" charset="0"/>
              </a:rPr>
              <a:t> 12 </a:t>
            </a:r>
            <a:r>
              <a:rPr lang="en-US" sz="3600" b="1" dirty="0" err="1">
                <a:solidFill>
                  <a:srgbClr val="002060"/>
                </a:solidFill>
                <a:latin typeface="HP001 5 hàng" panose="020B0603050302020204" pitchFamily="34" charset="0"/>
              </a:rPr>
              <a:t>tháng</a:t>
            </a:r>
            <a:r>
              <a:rPr lang="en-US" sz="3600" b="1" dirty="0">
                <a:solidFill>
                  <a:srgbClr val="002060"/>
                </a:solidFill>
                <a:latin typeface="HP001 5 hàng" panose="020B0603050302020204" pitchFamily="34" charset="0"/>
              </a:rPr>
              <a:t> 3 </a:t>
            </a:r>
            <a:r>
              <a:rPr lang="en-US" sz="3600" b="1" dirty="0" err="1">
                <a:solidFill>
                  <a:srgbClr val="002060"/>
                </a:solidFill>
                <a:latin typeface="HP001 5 hàng" panose="020B0603050302020204" pitchFamily="34" charset="0"/>
              </a:rPr>
              <a:t>năm</a:t>
            </a:r>
            <a:r>
              <a:rPr lang="en-US" sz="3600" b="1" dirty="0">
                <a:solidFill>
                  <a:srgbClr val="002060"/>
                </a:solidFill>
                <a:latin typeface="HP001 5 hàng" panose="020B0603050302020204" pitchFamily="34" charset="0"/>
              </a:rPr>
              <a:t> 2022</a:t>
            </a:r>
          </a:p>
        </p:txBody>
      </p:sp>
      <p:sp>
        <p:nvSpPr>
          <p:cNvPr id="8" name="TextBox 7">
            <a:extLst>
              <a:ext uri="{FF2B5EF4-FFF2-40B4-BE49-F238E27FC236}">
                <a16:creationId xmlns:a16="http://schemas.microsoft.com/office/drawing/2014/main" id="{97AAC086-E009-4C10-98F7-D1E2E7FDC5B3}"/>
              </a:ext>
            </a:extLst>
          </p:cNvPr>
          <p:cNvSpPr txBox="1"/>
          <p:nvPr/>
        </p:nvSpPr>
        <p:spPr>
          <a:xfrm>
            <a:off x="3116679" y="1616033"/>
            <a:ext cx="4494727" cy="646331"/>
          </a:xfrm>
          <a:prstGeom prst="rect">
            <a:avLst/>
          </a:prstGeom>
          <a:noFill/>
        </p:spPr>
        <p:txBody>
          <a:bodyPr wrap="square" rtlCol="0">
            <a:spAutoFit/>
          </a:bodyPr>
          <a:lstStyle/>
          <a:p>
            <a:pPr>
              <a:defRPr/>
            </a:pPr>
            <a:r>
              <a:rPr lang="en-US" sz="3600" b="1" dirty="0" err="1" smtClean="0">
                <a:solidFill>
                  <a:srgbClr val="002060"/>
                </a:solidFill>
                <a:latin typeface="HP001 5 hàng" panose="020B0603050302020204" pitchFamily="34" charset="0"/>
              </a:rPr>
              <a:t>Tự</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nhiên</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và</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xã</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hội</a:t>
            </a:r>
            <a:endParaRPr lang="en-US" sz="3600" b="1" dirty="0">
              <a:solidFill>
                <a:srgbClr val="002060"/>
              </a:solidFill>
              <a:latin typeface="HP001 5 hàng" panose="020B0603050302020204" pitchFamily="34" charset="0"/>
            </a:endParaRPr>
          </a:p>
        </p:txBody>
      </p:sp>
      <p:sp>
        <p:nvSpPr>
          <p:cNvPr id="9" name="TextBox 8">
            <a:extLst>
              <a:ext uri="{FF2B5EF4-FFF2-40B4-BE49-F238E27FC236}">
                <a16:creationId xmlns:a16="http://schemas.microsoft.com/office/drawing/2014/main" id="{5B988303-D74A-439D-A4B3-260EC8420678}"/>
              </a:ext>
            </a:extLst>
          </p:cNvPr>
          <p:cNvSpPr txBox="1"/>
          <p:nvPr/>
        </p:nvSpPr>
        <p:spPr>
          <a:xfrm>
            <a:off x="2269982" y="2421696"/>
            <a:ext cx="9171142" cy="646331"/>
          </a:xfrm>
          <a:prstGeom prst="rect">
            <a:avLst/>
          </a:prstGeom>
          <a:noFill/>
        </p:spPr>
        <p:txBody>
          <a:bodyPr wrap="square" rtlCol="0">
            <a:spAutoFit/>
          </a:bodyPr>
          <a:lstStyle/>
          <a:p>
            <a:pPr>
              <a:defRPr/>
            </a:pPr>
            <a:r>
              <a:rPr lang="en-US" sz="3600" b="1" dirty="0" err="1" smtClean="0">
                <a:solidFill>
                  <a:srgbClr val="002060"/>
                </a:solidFill>
                <a:latin typeface="HP001 5 hàng" panose="020B0603050302020204" pitchFamily="34" charset="0"/>
              </a:rPr>
              <a:t>Chăm</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sóc</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bảo</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vệ</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cơ</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quan</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hô</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hấp</a:t>
            </a:r>
            <a:r>
              <a:rPr lang="en-US" sz="3600" b="1" dirty="0" smtClean="0">
                <a:solidFill>
                  <a:srgbClr val="002060"/>
                </a:solidFill>
                <a:latin typeface="HP001 5 hàng" panose="020B0603050302020204" pitchFamily="34" charset="0"/>
              </a:rPr>
              <a:t>( </a:t>
            </a:r>
            <a:r>
              <a:rPr lang="en-US" sz="3600" b="1" dirty="0" err="1" smtClean="0">
                <a:solidFill>
                  <a:srgbClr val="002060"/>
                </a:solidFill>
                <a:latin typeface="HP001 5 hàng" panose="020B0603050302020204" pitchFamily="34" charset="0"/>
              </a:rPr>
              <a:t>Tiết</a:t>
            </a:r>
            <a:r>
              <a:rPr lang="en-US" sz="3600" b="1" dirty="0" smtClean="0">
                <a:solidFill>
                  <a:srgbClr val="002060"/>
                </a:solidFill>
                <a:latin typeface="HP001 5 hàng" panose="020B0603050302020204" pitchFamily="34" charset="0"/>
              </a:rPr>
              <a:t> 1)</a:t>
            </a:r>
            <a:endParaRPr lang="en-US" sz="3600" b="1" dirty="0">
              <a:solidFill>
                <a:srgbClr val="002060"/>
              </a:solidFill>
              <a:latin typeface="HP001 5 hàng" panose="020B0603050302020204" pitchFamily="34" charset="0"/>
            </a:endParaRPr>
          </a:p>
        </p:txBody>
      </p:sp>
    </p:spTree>
    <p:extLst>
      <p:ext uri="{BB962C8B-B14F-4D97-AF65-F5344CB8AC3E}">
        <p14:creationId xmlns:p14="http://schemas.microsoft.com/office/powerpoint/2010/main" val="416762534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1351000" y="794982"/>
            <a:ext cx="8994782" cy="4216539"/>
          </a:xfrm>
          <a:prstGeom prst="rect">
            <a:avLst/>
          </a:prstGeom>
          <a:noFill/>
        </p:spPr>
        <p:txBody>
          <a:bodyPr wrap="square" rtlCol="0">
            <a:spAutoFit/>
          </a:bodyPr>
          <a:lstStyle/>
          <a:p>
            <a:pPr algn="ctr"/>
            <a:r>
              <a:rPr lang="x-none" sz="4400" dirty="0">
                <a:solidFill>
                  <a:srgbClr val="FF0000"/>
                </a:solidFill>
                <a:latin typeface="Times New Roman" panose="02020603050405020304" pitchFamily="18" charset="0"/>
                <a:cs typeface="Times New Roman" panose="02020603050405020304" pitchFamily="18" charset="0"/>
              </a:rPr>
              <a:t>Yêu cầu </a:t>
            </a:r>
            <a:r>
              <a:rPr lang="x-none" sz="4400">
                <a:solidFill>
                  <a:srgbClr val="FF0000"/>
                </a:solidFill>
                <a:latin typeface="Times New Roman" panose="02020603050405020304" pitchFamily="18" charset="0"/>
                <a:cs typeface="Times New Roman" panose="02020603050405020304" pitchFamily="18" charset="0"/>
              </a:rPr>
              <a:t>cần </a:t>
            </a:r>
            <a:r>
              <a:rPr lang="x-none" sz="4400" smtClean="0">
                <a:solidFill>
                  <a:srgbClr val="FF0000"/>
                </a:solidFill>
                <a:latin typeface="Times New Roman" panose="02020603050405020304" pitchFamily="18" charset="0"/>
                <a:cs typeface="Times New Roman" panose="02020603050405020304" pitchFamily="18" charset="0"/>
              </a:rPr>
              <a:t>đạt</a:t>
            </a:r>
            <a:endParaRPr lang="x-none" sz="3600" dirty="0">
              <a:latin typeface="Times New Roman" panose="02020603050405020304" pitchFamily="18" charset="0"/>
              <a:cs typeface="Times New Roman" panose="02020603050405020304" pitchFamily="18" charset="0"/>
            </a:endParaRPr>
          </a:p>
          <a:p>
            <a:pPr algn="just"/>
            <a:r>
              <a:rPr lang="x-none" sz="3200" smtClean="0">
                <a:latin typeface="Times New Roman" panose="02020603050405020304" pitchFamily="18" charset="0"/>
                <a:cs typeface="Times New Roman" panose="02020603050405020304" pitchFamily="18" charset="0"/>
              </a:rPr>
              <a:t>-</a:t>
            </a:r>
            <a:r>
              <a:rPr lang="en-US" sz="3200" smtClean="0">
                <a:latin typeface="Times New Roman" panose="02020603050405020304" pitchFamily="18" charset="0"/>
                <a:cs typeface="Times New Roman" panose="02020603050405020304" pitchFamily="18" charset="0"/>
              </a:rPr>
              <a:t> Nói được một số cách chăm sóc và bảo vệ cơ quan hô hấp.</a:t>
            </a:r>
            <a:endParaRPr lang="x-none" sz="3200" dirty="0">
              <a:latin typeface="Times New Roman" panose="02020603050405020304" pitchFamily="18" charset="0"/>
              <a:cs typeface="Times New Roman" panose="02020603050405020304" pitchFamily="18" charset="0"/>
            </a:endParaRPr>
          </a:p>
          <a:p>
            <a:pPr algn="just"/>
            <a:r>
              <a:rPr lang="en-US" sz="3200" smtClean="0">
                <a:latin typeface="Times New Roman" panose="02020603050405020304" pitchFamily="18" charset="0"/>
                <a:cs typeface="Times New Roman" panose="02020603050405020304" pitchFamily="18" charset="0"/>
              </a:rPr>
              <a:t>- Kể được tên một số bệnh thường gặp ở cơ quan hô hấp. Nêu được nguyên nhân và cách phòng bệnh đường hô hấp.</a:t>
            </a:r>
          </a:p>
          <a:p>
            <a:pPr algn="just"/>
            <a:r>
              <a:rPr lang="en-US" sz="3200" smtClean="0">
                <a:latin typeface="Times New Roman" panose="02020603050405020304" pitchFamily="18" charset="0"/>
                <a:cs typeface="Times New Roman" panose="02020603050405020304" pitchFamily="18" charset="0"/>
              </a:rPr>
              <a:t>- Có ý thức bảo vệ và chăm sóc cơ quan hô hấp.</a:t>
            </a:r>
          </a:p>
          <a:p>
            <a:pPr algn="just"/>
            <a:endParaRPr lang="en-US" sz="3200"/>
          </a:p>
        </p:txBody>
      </p:sp>
    </p:spTree>
    <p:extLst>
      <p:ext uri="{BB962C8B-B14F-4D97-AF65-F5344CB8AC3E}">
        <p14:creationId xmlns:p14="http://schemas.microsoft.com/office/powerpoint/2010/main" val="2836653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00AFFE-B2E9-3141-A827-38A75B26226D}"/>
              </a:ext>
            </a:extLst>
          </p:cNvPr>
          <p:cNvSpPr txBox="1"/>
          <p:nvPr/>
        </p:nvSpPr>
        <p:spPr>
          <a:xfrm>
            <a:off x="6441424" y="1344217"/>
            <a:ext cx="5750576" cy="2369880"/>
          </a:xfrm>
          <a:prstGeom prst="rect">
            <a:avLst/>
          </a:prstGeom>
          <a:noFill/>
        </p:spPr>
        <p:txBody>
          <a:bodyPr wrap="square" rtlCol="0">
            <a:spAutoFit/>
          </a:bodyPr>
          <a:lstStyle/>
          <a:p>
            <a:r>
              <a:rPr lang="en-US" sz="3200" b="1" i="1" smtClean="0">
                <a:latin typeface="Times New Roman" panose="02020603050405020304" pitchFamily="18" charset="0"/>
                <a:ea typeface="Apple Symbols" panose="02000000000000000000" pitchFamily="2" charset="-79"/>
                <a:cs typeface="Times New Roman" panose="02020603050405020304" pitchFamily="18" charset="0"/>
              </a:rPr>
              <a:t>   </a:t>
            </a:r>
            <a:r>
              <a:rPr lang="x-none" sz="3200" b="1" i="1" smtClean="0">
                <a:latin typeface="Times New Roman" panose="02020603050405020304" pitchFamily="18" charset="0"/>
                <a:ea typeface="Apple Symbols" panose="02000000000000000000" pitchFamily="2" charset="-79"/>
                <a:cs typeface="Times New Roman" panose="02020603050405020304" pitchFamily="18" charset="0"/>
              </a:rPr>
              <a:t>Bài </a:t>
            </a:r>
            <a:r>
              <a:rPr lang="x-none" sz="3200" b="1" i="1" dirty="0">
                <a:latin typeface="Times New Roman" panose="02020603050405020304" pitchFamily="18" charset="0"/>
                <a:ea typeface="Apple Symbols" panose="02000000000000000000" pitchFamily="2" charset="-79"/>
                <a:cs typeface="Times New Roman" panose="02020603050405020304" pitchFamily="18" charset="0"/>
              </a:rPr>
              <a:t>thơ : Làm bác sĩ </a:t>
            </a:r>
          </a:p>
          <a:p>
            <a:r>
              <a:rPr lang="x-none" sz="3200" i="1" dirty="0">
                <a:latin typeface="Times New Roman" panose="02020603050405020304" pitchFamily="18" charset="0"/>
                <a:cs typeface="Times New Roman" panose="02020603050405020304" pitchFamily="18" charset="0"/>
              </a:rPr>
              <a:t>      </a:t>
            </a:r>
            <a:r>
              <a:rPr lang="x-none" sz="2800" dirty="0">
                <a:latin typeface="Times New Roman" panose="02020603050405020304" pitchFamily="18" charset="0"/>
                <a:cs typeface="Times New Roman" panose="02020603050405020304" pitchFamily="18" charset="0"/>
              </a:rPr>
              <a:t>Mời mẹ ngồi yên lặng</a:t>
            </a:r>
          </a:p>
          <a:p>
            <a:r>
              <a:rPr lang="x-none" sz="2800" dirty="0">
                <a:latin typeface="Times New Roman" panose="02020603050405020304" pitchFamily="18" charset="0"/>
                <a:cs typeface="Times New Roman" panose="02020603050405020304" pitchFamily="18" charset="0"/>
              </a:rPr>
              <a:t>       </a:t>
            </a:r>
            <a:r>
              <a:rPr lang="x-none" sz="2800">
                <a:latin typeface="Times New Roman" panose="02020603050405020304" pitchFamily="18" charset="0"/>
                <a:cs typeface="Times New Roman" panose="02020603050405020304" pitchFamily="18" charset="0"/>
              </a:rPr>
              <a:t>Để </a:t>
            </a:r>
            <a:r>
              <a:rPr lang="x-none" sz="2800" smtClean="0">
                <a:latin typeface="Times New Roman" panose="02020603050405020304" pitchFamily="18" charset="0"/>
                <a:cs typeface="Times New Roman" panose="02020603050405020304" pitchFamily="18" charset="0"/>
              </a:rPr>
              <a:t>“bác sĩ</a:t>
            </a:r>
            <a:r>
              <a:rPr lang="en-US" sz="2800" smtClean="0">
                <a:latin typeface="Times New Roman" panose="02020603050405020304" pitchFamily="18" charset="0"/>
                <a:cs typeface="Times New Roman" panose="02020603050405020304" pitchFamily="18" charset="0"/>
              </a:rPr>
              <a:t>”</a:t>
            </a:r>
            <a:r>
              <a:rPr lang="x-none" sz="2800" smtClean="0">
                <a:latin typeface="Times New Roman" panose="02020603050405020304" pitchFamily="18" charset="0"/>
                <a:cs typeface="Times New Roman" panose="02020603050405020304" pitchFamily="18" charset="0"/>
              </a:rPr>
              <a:t> </a:t>
            </a:r>
            <a:r>
              <a:rPr lang="x-none" sz="2800" dirty="0">
                <a:latin typeface="Times New Roman" panose="02020603050405020304" pitchFamily="18" charset="0"/>
                <a:cs typeface="Times New Roman" panose="02020603050405020304" pitchFamily="18" charset="0"/>
              </a:rPr>
              <a:t>khám cho</a:t>
            </a:r>
          </a:p>
          <a:p>
            <a:r>
              <a:rPr lang="x-none" sz="2800" dirty="0">
                <a:latin typeface="Times New Roman" panose="02020603050405020304" pitchFamily="18" charset="0"/>
                <a:cs typeface="Times New Roman" panose="02020603050405020304" pitchFamily="18" charset="0"/>
              </a:rPr>
              <a:t>       Chắc tại đi đâu nắng</a:t>
            </a:r>
          </a:p>
          <a:p>
            <a:r>
              <a:rPr lang="x-none" sz="2800" dirty="0">
                <a:latin typeface="Times New Roman" panose="02020603050405020304" pitchFamily="18" charset="0"/>
                <a:cs typeface="Times New Roman" panose="02020603050405020304" pitchFamily="18" charset="0"/>
              </a:rPr>
              <a:t>       Bệnh này là bệnh ho.</a:t>
            </a:r>
            <a:endParaRPr lang="x-none" dirty="0">
              <a:latin typeface="Times New Roman" panose="02020603050405020304" pitchFamily="18" charset="0"/>
              <a:cs typeface="Times New Roman" panose="02020603050405020304" pitchFamily="18" charset="0"/>
            </a:endParaRPr>
          </a:p>
        </p:txBody>
      </p:sp>
      <p:pic>
        <p:nvPicPr>
          <p:cNvPr id="1028" name="Picture 4" descr="Bài thơ Làm bác sĩ">
            <a:extLst>
              <a:ext uri="{FF2B5EF4-FFF2-40B4-BE49-F238E27FC236}">
                <a16:creationId xmlns:a16="http://schemas.microsoft.com/office/drawing/2014/main" id="{8CB26349-01DC-D04E-B5BE-FB9B5F1E9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8966"/>
            <a:ext cx="5453743" cy="4579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1A3267-1252-7241-8BAF-4E6145E64530}"/>
              </a:ext>
            </a:extLst>
          </p:cNvPr>
          <p:cNvSpPr txBox="1"/>
          <p:nvPr/>
        </p:nvSpPr>
        <p:spPr>
          <a:xfrm>
            <a:off x="4419600" y="413657"/>
            <a:ext cx="6226629" cy="461665"/>
          </a:xfrm>
          <a:prstGeom prst="rect">
            <a:avLst/>
          </a:prstGeom>
          <a:noFill/>
        </p:spPr>
        <p:txBody>
          <a:bodyPr wrap="square" rtlCol="0">
            <a:spAutoFit/>
          </a:bodyPr>
          <a:lstStyle/>
          <a:p>
            <a:r>
              <a:rPr lang="x-none" sz="2400" b="1" dirty="0">
                <a:latin typeface="Times New Roman" panose="02020603050405020304" pitchFamily="18" charset="0"/>
                <a:cs typeface="Times New Roman" panose="02020603050405020304" pitchFamily="18" charset="0"/>
              </a:rPr>
              <a:t>Đọc bài thơ và trả lời các câu hỏi ?</a:t>
            </a:r>
          </a:p>
        </p:txBody>
      </p:sp>
      <p:pic>
        <p:nvPicPr>
          <p:cNvPr id="1032" name="Picture 8" descr="Hình ảnh Dấu Hỏi Màu đỏ Nhân Vật Dễ Thương Nghi Ngờ Miễn Phí, Dấu Chấm Hỏi,  Nghi Ngờ, Tư Duy miễn phí tải tập tin PNG PSDComment và Vector">
            <a:extLst>
              <a:ext uri="{FF2B5EF4-FFF2-40B4-BE49-F238E27FC236}">
                <a16:creationId xmlns:a16="http://schemas.microsoft.com/office/drawing/2014/main" id="{F566566E-127E-264C-A28A-2FE013F7C1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3" t="5989" r="20459" b="10179"/>
          <a:stretch/>
        </p:blipFill>
        <p:spPr bwMode="auto">
          <a:xfrm rot="2326723">
            <a:off x="6171155" y="4015334"/>
            <a:ext cx="393519" cy="483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ình ảnh Dấu Hỏi Màu đỏ Nhân Vật Dễ Thương Nghi Ngờ Miễn Phí, Dấu Chấm Hỏi,  Nghi Ngờ, Tư Duy miễn phí tải tập tin PNG PSDComment và Vector">
            <a:extLst>
              <a:ext uri="{FF2B5EF4-FFF2-40B4-BE49-F238E27FC236}">
                <a16:creationId xmlns:a16="http://schemas.microsoft.com/office/drawing/2014/main" id="{EBD76503-2B3D-614D-BB95-A2D0A1422B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3" t="5989" r="20459" b="10179"/>
          <a:stretch/>
        </p:blipFill>
        <p:spPr bwMode="auto">
          <a:xfrm rot="2326723">
            <a:off x="6063908" y="5163963"/>
            <a:ext cx="393519" cy="4831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EB898D-A976-2B4B-AE22-CC257F41164D}"/>
              </a:ext>
            </a:extLst>
          </p:cNvPr>
          <p:cNvSpPr txBox="1"/>
          <p:nvPr/>
        </p:nvSpPr>
        <p:spPr>
          <a:xfrm>
            <a:off x="6541628" y="5095170"/>
            <a:ext cx="594392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Nguyên nhân bị bệnh là gì</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F9C36C4-2B75-754B-A399-0E1782FB0A2B}"/>
              </a:ext>
            </a:extLst>
          </p:cNvPr>
          <p:cNvSpPr txBox="1"/>
          <p:nvPr/>
        </p:nvSpPr>
        <p:spPr>
          <a:xfrm>
            <a:off x="6563311" y="4005932"/>
            <a:ext cx="450324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Mẹ bị bệnh gì</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F9C36C4-2B75-754B-A399-0E1782FB0A2B}"/>
              </a:ext>
            </a:extLst>
          </p:cNvPr>
          <p:cNvSpPr txBox="1"/>
          <p:nvPr/>
        </p:nvSpPr>
        <p:spPr>
          <a:xfrm>
            <a:off x="6563311" y="4518528"/>
            <a:ext cx="4503241" cy="523220"/>
          </a:xfrm>
          <a:prstGeom prst="rect">
            <a:avLst/>
          </a:prstGeom>
          <a:noFill/>
        </p:spPr>
        <p:txBody>
          <a:bodyPr wrap="square" rtlCol="0">
            <a:spAutoFit/>
          </a:bodyPr>
          <a:lstStyle/>
          <a:p>
            <a:r>
              <a:rPr lang="en-US" sz="2800" i="1">
                <a:solidFill>
                  <a:srgbClr val="0070C0"/>
                </a:solidFill>
                <a:latin typeface="Times New Roman" panose="02020603050405020304" pitchFamily="18" charset="0"/>
                <a:cs typeface="Times New Roman" panose="02020603050405020304" pitchFamily="18" charset="0"/>
              </a:rPr>
              <a:t>Mẹ bị </a:t>
            </a:r>
            <a:r>
              <a:rPr lang="en-US" sz="2800" i="1" smtClean="0">
                <a:solidFill>
                  <a:srgbClr val="0070C0"/>
                </a:solidFill>
                <a:latin typeface="Times New Roman" panose="02020603050405020304" pitchFamily="18" charset="0"/>
                <a:cs typeface="Times New Roman" panose="02020603050405020304" pitchFamily="18" charset="0"/>
              </a:rPr>
              <a:t>bệnh ho.</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F9C36C4-2B75-754B-A399-0E1782FB0A2B}"/>
              </a:ext>
            </a:extLst>
          </p:cNvPr>
          <p:cNvSpPr txBox="1"/>
          <p:nvPr/>
        </p:nvSpPr>
        <p:spPr>
          <a:xfrm>
            <a:off x="6541628" y="5617201"/>
            <a:ext cx="5519390" cy="523220"/>
          </a:xfrm>
          <a:prstGeom prst="rect">
            <a:avLst/>
          </a:prstGeom>
          <a:noFill/>
        </p:spPr>
        <p:txBody>
          <a:bodyPr wrap="square" rtlCol="0">
            <a:spAutoFit/>
          </a:bodyPr>
          <a:lstStyle/>
          <a:p>
            <a:r>
              <a:rPr lang="en-US" sz="2800" i="1" smtClean="0">
                <a:solidFill>
                  <a:srgbClr val="0070C0"/>
                </a:solidFill>
                <a:latin typeface="Times New Roman" panose="02020603050405020304" pitchFamily="18" charset="0"/>
                <a:cs typeface="Times New Roman" panose="02020603050405020304" pitchFamily="18" charset="0"/>
              </a:rPr>
              <a:t>Mẹ đi nắng nhiều nên bị cảm nắng.</a:t>
            </a:r>
            <a:endParaRPr lang="en-US" sz="28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61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 calcmode="lin" valueType="num">
                                      <p:cBhvr additive="base">
                                        <p:cTn id="23" dur="500"/>
                                        <p:tgtEl>
                                          <p:spTgt spid="1032"/>
                                        </p:tgtEl>
                                        <p:attrNameLst>
                                          <p:attrName>ppt_y</p:attrName>
                                        </p:attrNameLst>
                                      </p:cBhvr>
                                      <p:tavLst>
                                        <p:tav tm="0">
                                          <p:val>
                                            <p:strVal val="#ppt_y+#ppt_h*1.125000"/>
                                          </p:val>
                                        </p:tav>
                                        <p:tav tm="100000">
                                          <p:val>
                                            <p:strVal val="#ppt_y"/>
                                          </p:val>
                                        </p:tav>
                                      </p:tavLst>
                                    </p:anim>
                                    <p:animEffect transition="in" filter="wipe(up)">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ppt_y</p:attrName>
                                        </p:attrNameLst>
                                      </p:cBhvr>
                                      <p:tavLst>
                                        <p:tav tm="0">
                                          <p:val>
                                            <p:strVal val="#ppt_y+#ppt_h*1.125000"/>
                                          </p:val>
                                        </p:tav>
                                        <p:tav tm="100000">
                                          <p:val>
                                            <p:strVal val="#ppt_y"/>
                                          </p:val>
                                        </p:tav>
                                      </p:tavLst>
                                    </p:anim>
                                    <p:animEffect transition="in" filter="wipe(up)">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up)">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p:tgtEl>
                                          <p:spTgt spid="13"/>
                                        </p:tgtEl>
                                        <p:attrNameLst>
                                          <p:attrName>ppt_y</p:attrName>
                                        </p:attrNameLst>
                                      </p:cBhvr>
                                      <p:tavLst>
                                        <p:tav tm="0">
                                          <p:val>
                                            <p:strVal val="#ppt_y+#ppt_h*1.125000"/>
                                          </p:val>
                                        </p:tav>
                                        <p:tav tm="100000">
                                          <p:val>
                                            <p:strVal val="#ppt_y"/>
                                          </p:val>
                                        </p:tav>
                                      </p:tavLst>
                                    </p:anim>
                                    <p:animEffect transition="in" filter="wipe(up)">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719" y="1397725"/>
            <a:ext cx="10045338"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ho,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viêm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2052" name="Picture 4" descr="Premium Vector | Girl with sore throat on 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1823" y="2474320"/>
            <a:ext cx="2304075" cy="42584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 Cartoon character with cough symptoms"/>
          <p:cNvPicPr>
            <a:picLocks noChangeAspect="1" noChangeArrowheads="1"/>
          </p:cNvPicPr>
          <p:nvPr/>
        </p:nvPicPr>
        <p:blipFill rotWithShape="1">
          <a:blip r:embed="rId3">
            <a:extLst>
              <a:ext uri="{28A0092B-C50C-407E-A947-70E740481C1C}">
                <a14:useLocalDpi xmlns:a14="http://schemas.microsoft.com/office/drawing/2010/main" val="0"/>
              </a:ext>
            </a:extLst>
          </a:blip>
          <a:srcRect b="11611"/>
          <a:stretch/>
        </p:blipFill>
        <p:spPr bwMode="auto">
          <a:xfrm>
            <a:off x="313424" y="2391282"/>
            <a:ext cx="2822756" cy="44245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mium Vector | Sick girl coughing isol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091" y="2582650"/>
            <a:ext cx="2551909" cy="414175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9563100" y="2474320"/>
            <a:ext cx="1943100" cy="764180"/>
          </a:xfrm>
          <a:prstGeom prst="roundRect">
            <a:avLst/>
          </a:prstGeom>
          <a:solidFill>
            <a:srgbClr val="D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mỏi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563100" y="3360988"/>
            <a:ext cx="1943100" cy="764180"/>
          </a:xfrm>
          <a:prstGeom prst="roundRect">
            <a:avLst/>
          </a:prstGeom>
          <a:solidFill>
            <a:srgbClr val="D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9563100" y="4247656"/>
            <a:ext cx="1943100" cy="764180"/>
          </a:xfrm>
          <a:prstGeom prst="roundRect">
            <a:avLst/>
          </a:prstGeom>
          <a:solidFill>
            <a:srgbClr val="D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500"/>
                                        <p:tgtEl>
                                          <p:spTgt spid="205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3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7339" y="229050"/>
            <a:ext cx="7543800" cy="830997"/>
          </a:xfrm>
          <a:prstGeom prst="rect">
            <a:avLst/>
          </a:prstGeom>
          <a:noFill/>
        </p:spPr>
        <p:txBody>
          <a:bodyPr wrap="square" rtlCol="0">
            <a:spAutoFit/>
          </a:bodyPr>
          <a:lstStyle/>
          <a:p>
            <a:r>
              <a:rPr lang="en-US" sz="2400" smtClean="0"/>
              <a:t>1</a:t>
            </a:r>
            <a:r>
              <a:rPr lang="en-US" sz="2400" smtClean="0">
                <a:latin typeface="Times New Roman" panose="02020603050405020304" pitchFamily="18" charset="0"/>
                <a:cs typeface="Times New Roman" panose="02020603050405020304" pitchFamily="18" charset="0"/>
              </a:rPr>
              <a:t>. 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grpSp>
        <p:nvGrpSpPr>
          <p:cNvPr id="14" name="Group 13"/>
          <p:cNvGrpSpPr/>
          <p:nvPr/>
        </p:nvGrpSpPr>
        <p:grpSpPr>
          <a:xfrm>
            <a:off x="809898" y="1423897"/>
            <a:ext cx="10319657" cy="5434103"/>
            <a:chOff x="2722167" y="1439360"/>
            <a:chExt cx="5888433" cy="5434103"/>
          </a:xfrm>
        </p:grpSpPr>
        <p:grpSp>
          <p:nvGrpSpPr>
            <p:cNvPr id="9" name="Group 8"/>
            <p:cNvGrpSpPr/>
            <p:nvPr/>
          </p:nvGrpSpPr>
          <p:grpSpPr>
            <a:xfrm>
              <a:off x="2722167" y="1439360"/>
              <a:ext cx="5888433" cy="5434103"/>
              <a:chOff x="4757443" y="895245"/>
              <a:chExt cx="7357770" cy="679007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607" r="1033"/>
              <a:stretch/>
            </p:blipFill>
            <p:spPr>
              <a:xfrm>
                <a:off x="4757443" y="937530"/>
                <a:ext cx="7357770" cy="6747785"/>
              </a:xfrm>
              <a:prstGeom prst="roundRect">
                <a:avLst>
                  <a:gd name="adj" fmla="val 7495"/>
                </a:avLst>
              </a:prstGeom>
            </p:spPr>
          </p:pic>
          <p:sp>
            <p:nvSpPr>
              <p:cNvPr id="5" name="Oval 4"/>
              <p:cNvSpPr/>
              <p:nvPr/>
            </p:nvSpPr>
            <p:spPr>
              <a:xfrm>
                <a:off x="4892039" y="1028701"/>
                <a:ext cx="2937511" cy="2971799"/>
              </a:xfrm>
              <a:prstGeom prst="ellipse">
                <a:avLst/>
              </a:prstGeom>
              <a:noFill/>
              <a:ln w="28575">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048750" y="895245"/>
                <a:ext cx="2934947" cy="2933805"/>
              </a:xfrm>
              <a:prstGeom prst="ellipse">
                <a:avLst/>
              </a:prstGeom>
              <a:noFill/>
              <a:ln w="28575">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37811" y="3667125"/>
                <a:ext cx="323850" cy="323850"/>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sp>
            <p:nvSpPr>
              <p:cNvPr id="10" name="Oval 9"/>
              <p:cNvSpPr/>
              <p:nvPr/>
            </p:nvSpPr>
            <p:spPr>
              <a:xfrm>
                <a:off x="11119486" y="3406170"/>
                <a:ext cx="323850" cy="323850"/>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11" name="Oval 10"/>
              <p:cNvSpPr/>
              <p:nvPr/>
            </p:nvSpPr>
            <p:spPr>
              <a:xfrm>
                <a:off x="9505950" y="4339224"/>
                <a:ext cx="2582522" cy="2612666"/>
              </a:xfrm>
              <a:prstGeom prst="ellipse">
                <a:avLst/>
              </a:prstGeom>
              <a:noFill/>
              <a:ln w="28575">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76486" y="6570890"/>
                <a:ext cx="323850" cy="323850"/>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sp>
            <p:nvSpPr>
              <p:cNvPr id="13" name="Oval 12"/>
              <p:cNvSpPr/>
              <p:nvPr/>
            </p:nvSpPr>
            <p:spPr>
              <a:xfrm>
                <a:off x="5469586" y="6496050"/>
                <a:ext cx="323850" cy="323850"/>
              </a:xfrm>
              <a:prstGeom prst="ellipse">
                <a:avLst/>
              </a:prstGeom>
              <a:solidFill>
                <a:srgbClr val="F7E187"/>
              </a:solidFill>
              <a:ln w="28575">
                <a:solidFill>
                  <a:srgbClr val="0DB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7" name="Oval 6"/>
              <p:cNvSpPr/>
              <p:nvPr/>
            </p:nvSpPr>
            <p:spPr>
              <a:xfrm>
                <a:off x="7487768" y="3091543"/>
                <a:ext cx="314627" cy="314627"/>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44840" y="3346518"/>
                <a:ext cx="119305" cy="119305"/>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006917" y="2776917"/>
                <a:ext cx="314626" cy="314626"/>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902291" y="3031891"/>
                <a:ext cx="119305" cy="119305"/>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a:off x="6647178" y="4171093"/>
              <a:ext cx="251796" cy="251796"/>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37051" y="4086522"/>
              <a:ext cx="95480" cy="95480"/>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655454" y="4012706"/>
              <a:ext cx="251796" cy="251796"/>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915981" y="3901984"/>
              <a:ext cx="95480" cy="95480"/>
            </a:xfrm>
            <a:prstGeom prst="ellipse">
              <a:avLst/>
            </a:prstGeom>
            <a:solidFill>
              <a:schemeClr val="bg1"/>
            </a:solidFill>
            <a:ln w="19050">
              <a:solidFill>
                <a:srgbClr val="FDE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935002CC-6FF0-6742-BECA-A7FEB25F66E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37" t="2635" r="58516" b="52756"/>
          <a:stretch/>
        </p:blipFill>
        <p:spPr>
          <a:xfrm>
            <a:off x="705628" y="1354016"/>
            <a:ext cx="3487550" cy="4027881"/>
          </a:xfrm>
          <a:prstGeom prst="roundRect">
            <a:avLst>
              <a:gd name="adj" fmla="val 7495"/>
            </a:avLst>
          </a:prstGeom>
        </p:spPr>
      </p:pic>
      <p:sp>
        <p:nvSpPr>
          <p:cNvPr id="61" name="TextBox 60">
            <a:extLst>
              <a:ext uri="{FF2B5EF4-FFF2-40B4-BE49-F238E27FC236}">
                <a16:creationId xmlns:a16="http://schemas.microsoft.com/office/drawing/2014/main" id="{44604BF2-F0E2-6148-A2E2-401EBD0387B4}"/>
              </a:ext>
            </a:extLst>
          </p:cNvPr>
          <p:cNvSpPr txBox="1"/>
          <p:nvPr/>
        </p:nvSpPr>
        <p:spPr>
          <a:xfrm>
            <a:off x="4759165" y="2459504"/>
            <a:ext cx="6622705" cy="1261884"/>
          </a:xfrm>
          <a:prstGeom prst="rect">
            <a:avLst/>
          </a:prstGeom>
          <a:noFill/>
        </p:spPr>
        <p:txBody>
          <a:bodyPr wrap="square" rtlCol="0">
            <a:spAutoFit/>
          </a:bodyPr>
          <a:lstStyle/>
          <a:p>
            <a:r>
              <a:rPr lang="en-US" sz="4000" smtClean="0">
                <a:solidFill>
                  <a:srgbClr val="FF5D5D"/>
                </a:solidFill>
                <a:sym typeface="Wingdings" panose="05000000000000000000" pitchFamily="2" charset="2"/>
              </a:rPr>
              <a:t></a:t>
            </a:r>
            <a:r>
              <a:rPr lang="en-US" sz="3600">
                <a:solidFill>
                  <a:srgbClr val="0070C0"/>
                </a:solidFill>
                <a:latin typeface="Times New Roman" panose="02020603050405020304" pitchFamily="18" charset="0"/>
                <a:cs typeface="Times New Roman" panose="02020603050405020304" pitchFamily="18" charset="0"/>
              </a:rPr>
              <a:t>Bạn Hoa đang tập hít thở </a:t>
            </a:r>
            <a:r>
              <a:rPr lang="en-US" sz="3600" smtClean="0">
                <a:solidFill>
                  <a:srgbClr val="0070C0"/>
                </a:solidFill>
                <a:latin typeface="Times New Roman" panose="02020603050405020304" pitchFamily="18" charset="0"/>
                <a:cs typeface="Times New Roman" panose="02020603050405020304" pitchFamily="18" charset="0"/>
              </a:rPr>
              <a:t>giúp </a:t>
            </a:r>
            <a:r>
              <a:rPr lang="en-US" sz="3600">
                <a:solidFill>
                  <a:srgbClr val="0070C0"/>
                </a:solidFill>
                <a:latin typeface="Times New Roman" panose="02020603050405020304" pitchFamily="18" charset="0"/>
                <a:cs typeface="Times New Roman" panose="02020603050405020304" pitchFamily="18" charset="0"/>
              </a:rPr>
              <a:t>hô hấp được hiệu quả.</a:t>
            </a:r>
          </a:p>
        </p:txBody>
      </p:sp>
    </p:spTree>
    <p:extLst>
      <p:ext uri="{BB962C8B-B14F-4D97-AF65-F5344CB8AC3E}">
        <p14:creationId xmlns:p14="http://schemas.microsoft.com/office/powerpoint/2010/main" val="217325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867</Words>
  <Application>Microsoft Office PowerPoint</Application>
  <PresentationFormat>Widescreen</PresentationFormat>
  <Paragraphs>83</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Apple Symbols</vt:lpstr>
      <vt:lpstr>Arial</vt:lpstr>
      <vt:lpstr>Calibri</vt:lpstr>
      <vt:lpstr>Calibri Light</vt:lpstr>
      <vt:lpstr>HP001 5 hàng</vt:lpstr>
      <vt:lpstr>Times New Roman</vt:lpstr>
      <vt:lpstr>UTM Cookies</vt:lpstr>
      <vt:lpstr>Wingdings</vt:lpstr>
      <vt:lpstr>字魂17号-萌趣果冻体</vt:lpstr>
      <vt:lpstr>字魂59号-创粗黑</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SKY</cp:lastModifiedBy>
  <cp:revision>40</cp:revision>
  <dcterms:created xsi:type="dcterms:W3CDTF">2021-06-02T02:35:09Z</dcterms:created>
  <dcterms:modified xsi:type="dcterms:W3CDTF">2023-03-14T06:07:28Z</dcterms:modified>
</cp:coreProperties>
</file>