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1" r:id="rId2"/>
    <p:sldMasterId id="2147483684" r:id="rId3"/>
  </p:sldMasterIdLst>
  <p:notesMasterIdLst>
    <p:notesMasterId r:id="rId23"/>
  </p:notesMasterIdLst>
  <p:sldIdLst>
    <p:sldId id="258" r:id="rId4"/>
    <p:sldId id="256" r:id="rId5"/>
    <p:sldId id="310" r:id="rId6"/>
    <p:sldId id="327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8" r:id="rId15"/>
    <p:sldId id="330" r:id="rId16"/>
    <p:sldId id="331" r:id="rId17"/>
    <p:sldId id="332" r:id="rId18"/>
    <p:sldId id="311" r:id="rId19"/>
    <p:sldId id="268" r:id="rId20"/>
    <p:sldId id="269" r:id="rId21"/>
    <p:sldId id="272" r:id="rId22"/>
  </p:sldIdLst>
  <p:sldSz cx="9144000" cy="5143500" type="screen16x9"/>
  <p:notesSz cx="6858000" cy="9144000"/>
  <p:embeddedFontLst>
    <p:embeddedFont>
      <p:font typeface="Bangers" panose="020B0604020202020204" charset="0"/>
      <p:regular r:id="rId24"/>
    </p:embeddedFont>
    <p:embeddedFont>
      <p:font typeface="Barlow" panose="00000500000000000000" pitchFamily="2" charset="0"/>
      <p:regular r:id="rId25"/>
      <p:bold r:id="rId26"/>
      <p:italic r:id="rId27"/>
      <p:boldItalic r:id="rId28"/>
    </p:embeddedFont>
    <p:embeddedFont>
      <p:font typeface="Barlow Medium" panose="020B0604020202020204" pitchFamily="2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riracha" panose="020B0604020202020204" charset="-34"/>
      <p:regular r:id="rId37"/>
    </p:embeddedFont>
    <p:embeddedFont>
      <p:font typeface="UTM Cookies" panose="02040603050506020204" pitchFamily="18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971D36-EDE9-47CE-8CB8-8B1A56153120}">
  <a:tblStyle styleId="{AC971D36-EDE9-47CE-8CB8-8B1A561531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6355" autoAdjust="0"/>
  </p:normalViewPr>
  <p:slideViewPr>
    <p:cSldViewPr snapToGrid="0">
      <p:cViewPr varScale="1">
        <p:scale>
          <a:sx n="86" d="100"/>
          <a:sy n="8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46144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9bbbcba8d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9bbbcba8d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384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1934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508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9bbbcba8d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9bbbcba8d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516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9cd81b2cbb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9cd81b2cbb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923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9bbbcba8d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9bbbcba8d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694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9cd81b2cbb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9cd81b2cbb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083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9d74511850_0_1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9d74511850_0_1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749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9d74511850_0_2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9d74511850_0_2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60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47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50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9bbbcba8d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9bbbcba8d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94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203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Bấm</a:t>
            </a:r>
            <a:r>
              <a:rPr lang="en-US" b="1" baseline="0" dirty="0"/>
              <a:t> </a:t>
            </a:r>
            <a:r>
              <a:rPr lang="en-US" b="1" baseline="0" dirty="0" err="1"/>
              <a:t>vào</a:t>
            </a:r>
            <a:r>
              <a:rPr lang="en-US" b="1" baseline="0" dirty="0"/>
              <a:t>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chậu</a:t>
            </a:r>
            <a:r>
              <a:rPr lang="en-US" b="1" baseline="0" dirty="0"/>
              <a:t> </a:t>
            </a:r>
            <a:r>
              <a:rPr lang="en-US" b="1" baseline="0" dirty="0" err="1"/>
              <a:t>hoa</a:t>
            </a:r>
            <a:r>
              <a:rPr lang="en-US" b="1" baseline="0" dirty="0"/>
              <a:t>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trả</a:t>
            </a:r>
            <a:r>
              <a:rPr lang="en-US" b="1" baseline="0" dirty="0"/>
              <a:t> </a:t>
            </a:r>
            <a:r>
              <a:rPr lang="en-US" b="1" baseline="0" dirty="0" err="1"/>
              <a:t>lời</a:t>
            </a:r>
            <a:r>
              <a:rPr lang="en-US" b="1" baseline="0" dirty="0"/>
              <a:t> </a:t>
            </a:r>
            <a:r>
              <a:rPr lang="en-US" b="1" baseline="0" dirty="0" err="1"/>
              <a:t>câu</a:t>
            </a:r>
            <a:r>
              <a:rPr lang="en-US" b="1" baseline="0" dirty="0"/>
              <a:t> </a:t>
            </a:r>
            <a:r>
              <a:rPr lang="en-US" b="1" baseline="0" dirty="0" err="1"/>
              <a:t>hỏi</a:t>
            </a:r>
            <a:r>
              <a:rPr lang="en-US" b="1" baseline="0" dirty="0"/>
              <a:t>. </a:t>
            </a:r>
            <a:r>
              <a:rPr lang="en-US" b="1" baseline="0" dirty="0" err="1"/>
              <a:t>Bấm</a:t>
            </a:r>
            <a:r>
              <a:rPr lang="en-US" b="1" baseline="0" dirty="0"/>
              <a:t> </a:t>
            </a:r>
            <a:r>
              <a:rPr lang="en-US" b="1" baseline="0" dirty="0" err="1"/>
              <a:t>mũi</a:t>
            </a:r>
            <a:r>
              <a:rPr lang="en-US" b="1" baseline="0" dirty="0"/>
              <a:t> </a:t>
            </a:r>
            <a:r>
              <a:rPr lang="en-US" b="1" baseline="0" dirty="0" err="1"/>
              <a:t>tên</a:t>
            </a:r>
            <a:r>
              <a:rPr lang="en-US" b="1" baseline="0" dirty="0"/>
              <a:t> </a:t>
            </a:r>
            <a:r>
              <a:rPr lang="en-US" b="1" baseline="0" dirty="0" err="1"/>
              <a:t>góc</a:t>
            </a:r>
            <a:r>
              <a:rPr lang="en-US" b="1" baseline="0" dirty="0"/>
              <a:t> </a:t>
            </a:r>
            <a:r>
              <a:rPr lang="en-US" b="1" baseline="0" dirty="0" err="1"/>
              <a:t>phải</a:t>
            </a:r>
            <a:r>
              <a:rPr lang="en-US" b="1" baseline="0" dirty="0"/>
              <a:t> </a:t>
            </a:r>
            <a:r>
              <a:rPr lang="en-US" b="1" baseline="0" dirty="0" err="1"/>
              <a:t>màn</a:t>
            </a:r>
            <a:r>
              <a:rPr lang="en-US" b="1" baseline="0" dirty="0"/>
              <a:t> </a:t>
            </a:r>
            <a:r>
              <a:rPr lang="en-US" b="1" baseline="0" dirty="0" err="1"/>
              <a:t>hành</a:t>
            </a:r>
            <a:r>
              <a:rPr lang="en-US" b="1" baseline="0" dirty="0"/>
              <a:t>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đến</a:t>
            </a:r>
            <a:r>
              <a:rPr lang="en-US" b="1" baseline="0" dirty="0"/>
              <a:t> </a:t>
            </a:r>
            <a:r>
              <a:rPr lang="en-US" b="1" baseline="0" dirty="0" err="1"/>
              <a:t>phần</a:t>
            </a:r>
            <a:r>
              <a:rPr lang="en-US" b="1" baseline="0" dirty="0"/>
              <a:t> </a:t>
            </a:r>
            <a:r>
              <a:rPr lang="en-US" b="1" baseline="0" dirty="0" err="1"/>
              <a:t>Hướng</a:t>
            </a:r>
            <a:r>
              <a:rPr lang="en-US" b="1" baseline="0" dirty="0"/>
              <a:t> </a:t>
            </a:r>
            <a:r>
              <a:rPr lang="en-US" b="1" baseline="0" dirty="0" err="1"/>
              <a:t>dẫn</a:t>
            </a:r>
            <a:r>
              <a:rPr lang="en-US" b="1" baseline="0" dirty="0"/>
              <a:t> </a:t>
            </a:r>
            <a:r>
              <a:rPr lang="en-US" b="1" baseline="0" dirty="0" err="1"/>
              <a:t>về</a:t>
            </a:r>
            <a:r>
              <a:rPr lang="en-US" b="1" baseline="0" dirty="0"/>
              <a:t> </a:t>
            </a:r>
            <a:r>
              <a:rPr lang="en-US" b="1" baseline="0" dirty="0" err="1"/>
              <a:t>nhà</a:t>
            </a:r>
            <a:r>
              <a:rPr lang="en-US" b="1" baseline="0" dirty="0"/>
              <a:t>.</a:t>
            </a:r>
            <a:endParaRPr b="1"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854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4083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866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26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4EAD7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443771" y="314850"/>
            <a:ext cx="1703578" cy="1028252"/>
          </a:xfrm>
          <a:custGeom>
            <a:avLst/>
            <a:gdLst/>
            <a:ahLst/>
            <a:cxnLst/>
            <a:rect l="l" t="t" r="r" b="b"/>
            <a:pathLst>
              <a:path w="63113" h="38094" extrusionOk="0">
                <a:moveTo>
                  <a:pt x="47921" y="1"/>
                </a:moveTo>
                <a:cubicBezTo>
                  <a:pt x="41395" y="1"/>
                  <a:pt x="37275" y="6989"/>
                  <a:pt x="34809" y="12210"/>
                </a:cubicBezTo>
                <a:cubicBezTo>
                  <a:pt x="31453" y="8175"/>
                  <a:pt x="26770" y="3749"/>
                  <a:pt x="21361" y="3749"/>
                </a:cubicBezTo>
                <a:cubicBezTo>
                  <a:pt x="19855" y="3749"/>
                  <a:pt x="18292" y="4093"/>
                  <a:pt x="16686" y="4883"/>
                </a:cubicBezTo>
                <a:cubicBezTo>
                  <a:pt x="8469" y="8764"/>
                  <a:pt x="10957" y="16661"/>
                  <a:pt x="12966" y="23143"/>
                </a:cubicBezTo>
                <a:cubicBezTo>
                  <a:pt x="8195" y="24079"/>
                  <a:pt x="1" y="26864"/>
                  <a:pt x="3402" y="33392"/>
                </a:cubicBezTo>
                <a:cubicBezTo>
                  <a:pt x="5753" y="37660"/>
                  <a:pt x="12715" y="37911"/>
                  <a:pt x="16892" y="38048"/>
                </a:cubicBezTo>
                <a:cubicBezTo>
                  <a:pt x="19816" y="38069"/>
                  <a:pt x="23341" y="38085"/>
                  <a:pt x="27109" y="38085"/>
                </a:cubicBezTo>
                <a:cubicBezTo>
                  <a:pt x="35899" y="38085"/>
                  <a:pt x="46003" y="37996"/>
                  <a:pt x="52841" y="37660"/>
                </a:cubicBezTo>
                <a:cubicBezTo>
                  <a:pt x="54941" y="37843"/>
                  <a:pt x="58822" y="38071"/>
                  <a:pt x="63113" y="38094"/>
                </a:cubicBezTo>
                <a:lnTo>
                  <a:pt x="63113" y="12735"/>
                </a:lnTo>
                <a:cubicBezTo>
                  <a:pt x="61173" y="13739"/>
                  <a:pt x="59347" y="15314"/>
                  <a:pt x="57772" y="16661"/>
                </a:cubicBezTo>
                <a:cubicBezTo>
                  <a:pt x="58000" y="10544"/>
                  <a:pt x="57178" y="1870"/>
                  <a:pt x="49988" y="227"/>
                </a:cubicBezTo>
                <a:cubicBezTo>
                  <a:pt x="49274" y="73"/>
                  <a:pt x="48585" y="1"/>
                  <a:pt x="47921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" y="189794"/>
            <a:ext cx="1171232" cy="814904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799996" y="1896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80675" y="1246200"/>
            <a:ext cx="236590" cy="224853"/>
          </a:xfrm>
          <a:custGeom>
            <a:avLst/>
            <a:gdLst/>
            <a:ahLst/>
            <a:cxnLst/>
            <a:rect l="l" t="t" r="r" b="b"/>
            <a:pathLst>
              <a:path w="6894" h="6552" extrusionOk="0">
                <a:moveTo>
                  <a:pt x="3447" y="1"/>
                </a:moveTo>
                <a:lnTo>
                  <a:pt x="2374" y="2146"/>
                </a:lnTo>
                <a:lnTo>
                  <a:pt x="1" y="2489"/>
                </a:lnTo>
                <a:lnTo>
                  <a:pt x="1735" y="4178"/>
                </a:lnTo>
                <a:lnTo>
                  <a:pt x="1325" y="6552"/>
                </a:lnTo>
                <a:lnTo>
                  <a:pt x="3447" y="5433"/>
                </a:lnTo>
                <a:lnTo>
                  <a:pt x="5570" y="6552"/>
                </a:lnTo>
                <a:lnTo>
                  <a:pt x="5159" y="4178"/>
                </a:lnTo>
                <a:lnTo>
                  <a:pt x="6894" y="2489"/>
                </a:lnTo>
                <a:lnTo>
                  <a:pt x="4520" y="2146"/>
                </a:lnTo>
                <a:lnTo>
                  <a:pt x="3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863006" y="3116786"/>
            <a:ext cx="236590" cy="224853"/>
          </a:xfrm>
          <a:custGeom>
            <a:avLst/>
            <a:gdLst/>
            <a:ahLst/>
            <a:cxnLst/>
            <a:rect l="l" t="t" r="r" b="b"/>
            <a:pathLst>
              <a:path w="6894" h="6552" extrusionOk="0">
                <a:moveTo>
                  <a:pt x="3447" y="1"/>
                </a:moveTo>
                <a:lnTo>
                  <a:pt x="2397" y="2169"/>
                </a:lnTo>
                <a:lnTo>
                  <a:pt x="1" y="2511"/>
                </a:lnTo>
                <a:lnTo>
                  <a:pt x="1735" y="4200"/>
                </a:lnTo>
                <a:lnTo>
                  <a:pt x="1325" y="6551"/>
                </a:lnTo>
                <a:lnTo>
                  <a:pt x="1325" y="6551"/>
                </a:lnTo>
                <a:lnTo>
                  <a:pt x="3447" y="5433"/>
                </a:lnTo>
                <a:lnTo>
                  <a:pt x="5570" y="6551"/>
                </a:lnTo>
                <a:lnTo>
                  <a:pt x="5182" y="4200"/>
                </a:lnTo>
                <a:lnTo>
                  <a:pt x="6894" y="2511"/>
                </a:lnTo>
                <a:lnTo>
                  <a:pt x="4520" y="2169"/>
                </a:lnTo>
                <a:lnTo>
                  <a:pt x="3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609222" y="4067745"/>
            <a:ext cx="144926" cy="137891"/>
          </a:xfrm>
          <a:custGeom>
            <a:avLst/>
            <a:gdLst/>
            <a:ahLst/>
            <a:cxnLst/>
            <a:rect l="l" t="t" r="r" b="b"/>
            <a:pathLst>
              <a:path w="4223" h="4018" extrusionOk="0">
                <a:moveTo>
                  <a:pt x="2123" y="0"/>
                </a:moveTo>
                <a:lnTo>
                  <a:pt x="1461" y="1324"/>
                </a:lnTo>
                <a:lnTo>
                  <a:pt x="0" y="1530"/>
                </a:lnTo>
                <a:lnTo>
                  <a:pt x="1050" y="2557"/>
                </a:lnTo>
                <a:lnTo>
                  <a:pt x="799" y="4018"/>
                </a:lnTo>
                <a:lnTo>
                  <a:pt x="2123" y="3333"/>
                </a:lnTo>
                <a:lnTo>
                  <a:pt x="3424" y="4018"/>
                </a:lnTo>
                <a:lnTo>
                  <a:pt x="3173" y="2557"/>
                </a:lnTo>
                <a:lnTo>
                  <a:pt x="4223" y="1530"/>
                </a:lnTo>
                <a:lnTo>
                  <a:pt x="2762" y="1324"/>
                </a:lnTo>
                <a:lnTo>
                  <a:pt x="2123" y="0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615835" y="540292"/>
            <a:ext cx="46859" cy="36386"/>
          </a:xfrm>
          <a:custGeom>
            <a:avLst/>
            <a:gdLst/>
            <a:ahLst/>
            <a:cxnLst/>
            <a:rect l="l" t="t" r="r" b="b"/>
            <a:pathLst>
              <a:path w="1736" h="1348" extrusionOk="0">
                <a:moveTo>
                  <a:pt x="868" y="1"/>
                </a:moveTo>
                <a:cubicBezTo>
                  <a:pt x="1" y="1"/>
                  <a:pt x="1" y="1347"/>
                  <a:pt x="868" y="1347"/>
                </a:cubicBezTo>
                <a:cubicBezTo>
                  <a:pt x="1735" y="1347"/>
                  <a:pt x="1735" y="1"/>
                  <a:pt x="8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652194" y="468222"/>
            <a:ext cx="46859" cy="35765"/>
          </a:xfrm>
          <a:custGeom>
            <a:avLst/>
            <a:gdLst/>
            <a:ahLst/>
            <a:cxnLst/>
            <a:rect l="l" t="t" r="r" b="b"/>
            <a:pathLst>
              <a:path w="1736" h="1325" extrusionOk="0">
                <a:moveTo>
                  <a:pt x="868" y="0"/>
                </a:moveTo>
                <a:cubicBezTo>
                  <a:pt x="0" y="0"/>
                  <a:pt x="0" y="1324"/>
                  <a:pt x="868" y="1324"/>
                </a:cubicBezTo>
                <a:cubicBezTo>
                  <a:pt x="1735" y="1324"/>
                  <a:pt x="1735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688553" y="540292"/>
            <a:ext cx="46832" cy="36386"/>
          </a:xfrm>
          <a:custGeom>
            <a:avLst/>
            <a:gdLst/>
            <a:ahLst/>
            <a:cxnLst/>
            <a:rect l="l" t="t" r="r" b="b"/>
            <a:pathLst>
              <a:path w="1735" h="1348" extrusionOk="0">
                <a:moveTo>
                  <a:pt x="867" y="1"/>
                </a:moveTo>
                <a:cubicBezTo>
                  <a:pt x="0" y="1"/>
                  <a:pt x="0" y="1347"/>
                  <a:pt x="867" y="1347"/>
                </a:cubicBezTo>
                <a:cubicBezTo>
                  <a:pt x="1735" y="1347"/>
                  <a:pt x="1735" y="1"/>
                  <a:pt x="8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675832" y="4108757"/>
            <a:ext cx="145715" cy="138680"/>
          </a:xfrm>
          <a:custGeom>
            <a:avLst/>
            <a:gdLst/>
            <a:ahLst/>
            <a:cxnLst/>
            <a:rect l="l" t="t" r="r" b="b"/>
            <a:pathLst>
              <a:path w="4246" h="4041" extrusionOk="0">
                <a:moveTo>
                  <a:pt x="2123" y="1"/>
                </a:moveTo>
                <a:lnTo>
                  <a:pt x="1461" y="1325"/>
                </a:lnTo>
                <a:lnTo>
                  <a:pt x="0" y="1530"/>
                </a:lnTo>
                <a:lnTo>
                  <a:pt x="1073" y="2580"/>
                </a:lnTo>
                <a:lnTo>
                  <a:pt x="822" y="4041"/>
                </a:lnTo>
                <a:lnTo>
                  <a:pt x="822" y="4041"/>
                </a:lnTo>
                <a:lnTo>
                  <a:pt x="2123" y="3333"/>
                </a:lnTo>
                <a:lnTo>
                  <a:pt x="3424" y="4041"/>
                </a:lnTo>
                <a:lnTo>
                  <a:pt x="3173" y="2580"/>
                </a:lnTo>
                <a:lnTo>
                  <a:pt x="4246" y="1530"/>
                </a:lnTo>
                <a:lnTo>
                  <a:pt x="2785" y="1325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875255" y="3583173"/>
            <a:ext cx="59577" cy="46227"/>
          </a:xfrm>
          <a:custGeom>
            <a:avLst/>
            <a:gdLst/>
            <a:ahLst/>
            <a:cxnLst/>
            <a:rect l="l" t="t" r="r" b="b"/>
            <a:pathLst>
              <a:path w="1736" h="1347" extrusionOk="0">
                <a:moveTo>
                  <a:pt x="868" y="0"/>
                </a:moveTo>
                <a:cubicBezTo>
                  <a:pt x="1" y="0"/>
                  <a:pt x="1" y="1347"/>
                  <a:pt x="868" y="1347"/>
                </a:cubicBezTo>
                <a:cubicBezTo>
                  <a:pt x="1736" y="1347"/>
                  <a:pt x="1736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921482" y="3491509"/>
            <a:ext cx="58787" cy="45472"/>
          </a:xfrm>
          <a:custGeom>
            <a:avLst/>
            <a:gdLst/>
            <a:ahLst/>
            <a:cxnLst/>
            <a:rect l="l" t="t" r="r" b="b"/>
            <a:pathLst>
              <a:path w="1713" h="1325" extrusionOk="0">
                <a:moveTo>
                  <a:pt x="868" y="1"/>
                </a:moveTo>
                <a:cubicBezTo>
                  <a:pt x="0" y="1"/>
                  <a:pt x="0" y="1324"/>
                  <a:pt x="868" y="1324"/>
                </a:cubicBezTo>
                <a:cubicBezTo>
                  <a:pt x="1712" y="1324"/>
                  <a:pt x="1712" y="1"/>
                  <a:pt x="8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966919" y="3583173"/>
            <a:ext cx="59577" cy="46227"/>
          </a:xfrm>
          <a:custGeom>
            <a:avLst/>
            <a:gdLst/>
            <a:ahLst/>
            <a:cxnLst/>
            <a:rect l="l" t="t" r="r" b="b"/>
            <a:pathLst>
              <a:path w="1736" h="1347" extrusionOk="0">
                <a:moveTo>
                  <a:pt x="868" y="0"/>
                </a:moveTo>
                <a:cubicBezTo>
                  <a:pt x="0" y="0"/>
                  <a:pt x="0" y="1347"/>
                  <a:pt x="868" y="1347"/>
                </a:cubicBezTo>
                <a:cubicBezTo>
                  <a:pt x="1735" y="1347"/>
                  <a:pt x="1735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600026" y="532275"/>
            <a:ext cx="72718" cy="56117"/>
          </a:xfrm>
          <a:custGeom>
            <a:avLst/>
            <a:gdLst/>
            <a:ahLst/>
            <a:cxnLst/>
            <a:rect l="l" t="t" r="r" b="b"/>
            <a:pathLst>
              <a:path w="2694" h="2079" extrusionOk="0">
                <a:moveTo>
                  <a:pt x="1347" y="1"/>
                </a:moveTo>
                <a:cubicBezTo>
                  <a:pt x="0" y="1"/>
                  <a:pt x="0" y="2078"/>
                  <a:pt x="1347" y="2078"/>
                </a:cubicBezTo>
                <a:cubicBezTo>
                  <a:pt x="2694" y="2078"/>
                  <a:pt x="2694" y="1"/>
                  <a:pt x="1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656711" y="419527"/>
            <a:ext cx="72097" cy="56711"/>
          </a:xfrm>
          <a:custGeom>
            <a:avLst/>
            <a:gdLst/>
            <a:ahLst/>
            <a:cxnLst/>
            <a:rect l="l" t="t" r="r" b="b"/>
            <a:pathLst>
              <a:path w="2671" h="2101" extrusionOk="0">
                <a:moveTo>
                  <a:pt x="1324" y="1"/>
                </a:moveTo>
                <a:cubicBezTo>
                  <a:pt x="0" y="1"/>
                  <a:pt x="0" y="2101"/>
                  <a:pt x="1324" y="2101"/>
                </a:cubicBezTo>
                <a:cubicBezTo>
                  <a:pt x="2671" y="2101"/>
                  <a:pt x="2671" y="1"/>
                  <a:pt x="13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712774" y="532275"/>
            <a:ext cx="72718" cy="56117"/>
          </a:xfrm>
          <a:custGeom>
            <a:avLst/>
            <a:gdLst/>
            <a:ahLst/>
            <a:cxnLst/>
            <a:rect l="l" t="t" r="r" b="b"/>
            <a:pathLst>
              <a:path w="2694" h="2079" extrusionOk="0">
                <a:moveTo>
                  <a:pt x="1347" y="1"/>
                </a:moveTo>
                <a:cubicBezTo>
                  <a:pt x="0" y="1"/>
                  <a:pt x="0" y="2078"/>
                  <a:pt x="1347" y="2078"/>
                </a:cubicBezTo>
                <a:cubicBezTo>
                  <a:pt x="2694" y="2078"/>
                  <a:pt x="2694" y="1"/>
                  <a:pt x="1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532250" y="3101422"/>
            <a:ext cx="60795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0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579975" y="852600"/>
            <a:ext cx="59841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462634" y="1982609"/>
            <a:ext cx="114610" cy="109077"/>
          </a:xfrm>
          <a:custGeom>
            <a:avLst/>
            <a:gdLst/>
            <a:ahLst/>
            <a:cxnLst/>
            <a:rect l="l" t="t" r="r" b="b"/>
            <a:pathLst>
              <a:path w="4246" h="4041" extrusionOk="0">
                <a:moveTo>
                  <a:pt x="2123" y="1"/>
                </a:moveTo>
                <a:lnTo>
                  <a:pt x="1461" y="1324"/>
                </a:lnTo>
                <a:lnTo>
                  <a:pt x="0" y="1553"/>
                </a:lnTo>
                <a:lnTo>
                  <a:pt x="1050" y="2580"/>
                </a:lnTo>
                <a:lnTo>
                  <a:pt x="799" y="4041"/>
                </a:lnTo>
                <a:lnTo>
                  <a:pt x="2123" y="3356"/>
                </a:lnTo>
                <a:lnTo>
                  <a:pt x="3424" y="4041"/>
                </a:lnTo>
                <a:lnTo>
                  <a:pt x="3173" y="2580"/>
                </a:lnTo>
                <a:lnTo>
                  <a:pt x="4246" y="1553"/>
                </a:lnTo>
                <a:lnTo>
                  <a:pt x="2762" y="1324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717048" y="2662757"/>
            <a:ext cx="235796" cy="224848"/>
          </a:xfrm>
          <a:custGeom>
            <a:avLst/>
            <a:gdLst/>
            <a:ahLst/>
            <a:cxnLst/>
            <a:rect l="l" t="t" r="r" b="b"/>
            <a:pathLst>
              <a:path w="6871" h="6552" extrusionOk="0">
                <a:moveTo>
                  <a:pt x="3424" y="1"/>
                </a:moveTo>
                <a:lnTo>
                  <a:pt x="2374" y="2146"/>
                </a:lnTo>
                <a:lnTo>
                  <a:pt x="0" y="2488"/>
                </a:lnTo>
                <a:lnTo>
                  <a:pt x="1712" y="4178"/>
                </a:lnTo>
                <a:lnTo>
                  <a:pt x="1301" y="6551"/>
                </a:lnTo>
                <a:lnTo>
                  <a:pt x="3424" y="5433"/>
                </a:lnTo>
                <a:lnTo>
                  <a:pt x="5569" y="6551"/>
                </a:lnTo>
                <a:lnTo>
                  <a:pt x="5159" y="4178"/>
                </a:lnTo>
                <a:lnTo>
                  <a:pt x="6870" y="2488"/>
                </a:lnTo>
                <a:lnTo>
                  <a:pt x="4497" y="2146"/>
                </a:lnTo>
                <a:lnTo>
                  <a:pt x="34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862988" y="2091679"/>
            <a:ext cx="145746" cy="138677"/>
          </a:xfrm>
          <a:custGeom>
            <a:avLst/>
            <a:gdLst/>
            <a:ahLst/>
            <a:cxnLst/>
            <a:rect l="l" t="t" r="r" b="b"/>
            <a:pathLst>
              <a:path w="4247" h="4041" extrusionOk="0">
                <a:moveTo>
                  <a:pt x="2123" y="1"/>
                </a:moveTo>
                <a:lnTo>
                  <a:pt x="1461" y="1325"/>
                </a:lnTo>
                <a:lnTo>
                  <a:pt x="1" y="1530"/>
                </a:lnTo>
                <a:lnTo>
                  <a:pt x="1073" y="2580"/>
                </a:lnTo>
                <a:lnTo>
                  <a:pt x="822" y="4041"/>
                </a:lnTo>
                <a:lnTo>
                  <a:pt x="2123" y="3333"/>
                </a:lnTo>
                <a:lnTo>
                  <a:pt x="3424" y="4041"/>
                </a:lnTo>
                <a:lnTo>
                  <a:pt x="3196" y="2580"/>
                </a:lnTo>
                <a:lnTo>
                  <a:pt x="4246" y="1530"/>
                </a:lnTo>
                <a:lnTo>
                  <a:pt x="2785" y="1325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rgbClr val="F4EAD7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/>
          <p:nvPr/>
        </p:nvSpPr>
        <p:spPr>
          <a:xfrm>
            <a:off x="1230373" y="2154080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"/>
          <p:cNvSpPr/>
          <p:nvPr/>
        </p:nvSpPr>
        <p:spPr>
          <a:xfrm>
            <a:off x="3" y="422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6300402" y="771492"/>
            <a:ext cx="2597882" cy="1163064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>
            <a:off x="713225" y="36516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2" hasCustomPrompt="1"/>
          </p:nvPr>
        </p:nvSpPr>
        <p:spPr>
          <a:xfrm>
            <a:off x="2448168" y="1303900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7" name="Google Shape;147;p13">
            <a:hlinkClick r:id="rId2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332350" y="170070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"/>
          </p:nvPr>
        </p:nvSpPr>
        <p:spPr>
          <a:xfrm>
            <a:off x="2332411" y="2036850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4" hasCustomPrompt="1"/>
          </p:nvPr>
        </p:nvSpPr>
        <p:spPr>
          <a:xfrm>
            <a:off x="5327917" y="1303900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0" name="Google Shape;150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5212275" y="170070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6"/>
          </p:nvPr>
        </p:nvSpPr>
        <p:spPr>
          <a:xfrm>
            <a:off x="5212086" y="2036850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7" hasCustomPrompt="1"/>
          </p:nvPr>
        </p:nvSpPr>
        <p:spPr>
          <a:xfrm>
            <a:off x="2448067" y="2858912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3" name="Google Shape;153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2332250" y="325575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9"/>
          </p:nvPr>
        </p:nvSpPr>
        <p:spPr>
          <a:xfrm>
            <a:off x="2332300" y="3591902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13" hasCustomPrompt="1"/>
          </p:nvPr>
        </p:nvSpPr>
        <p:spPr>
          <a:xfrm>
            <a:off x="5327815" y="2858912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14"/>
          </p:nvPr>
        </p:nvSpPr>
        <p:spPr>
          <a:xfrm>
            <a:off x="5212125" y="325575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15"/>
          </p:nvPr>
        </p:nvSpPr>
        <p:spPr>
          <a:xfrm>
            <a:off x="5211975" y="3591902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/>
          <p:nvPr/>
        </p:nvSpPr>
        <p:spPr>
          <a:xfrm>
            <a:off x="8607571" y="7846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"/>
          <p:cNvSpPr/>
          <p:nvPr/>
        </p:nvSpPr>
        <p:spPr>
          <a:xfrm>
            <a:off x="7475996" y="3490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"/>
          <p:cNvSpPr/>
          <p:nvPr/>
        </p:nvSpPr>
        <p:spPr>
          <a:xfrm>
            <a:off x="1421371" y="6188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"/>
          <p:cNvSpPr/>
          <p:nvPr/>
        </p:nvSpPr>
        <p:spPr>
          <a:xfrm>
            <a:off x="245721" y="1852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13"/>
          <p:cNvGrpSpPr/>
          <p:nvPr/>
        </p:nvGrpSpPr>
        <p:grpSpPr>
          <a:xfrm>
            <a:off x="486505" y="2330259"/>
            <a:ext cx="151241" cy="137891"/>
            <a:chOff x="1474943" y="3859420"/>
            <a:chExt cx="118956" cy="108456"/>
          </a:xfrm>
        </p:grpSpPr>
        <p:sp>
          <p:nvSpPr>
            <p:cNvPr id="163" name="Google Shape;163;p1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13"/>
          <p:cNvGrpSpPr/>
          <p:nvPr/>
        </p:nvGrpSpPr>
        <p:grpSpPr>
          <a:xfrm>
            <a:off x="8649980" y="2330259"/>
            <a:ext cx="151241" cy="137891"/>
            <a:chOff x="1474943" y="3859420"/>
            <a:chExt cx="118956" cy="108456"/>
          </a:xfrm>
        </p:grpSpPr>
        <p:sp>
          <p:nvSpPr>
            <p:cNvPr id="167" name="Google Shape;167;p1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13"/>
          <p:cNvGrpSpPr/>
          <p:nvPr/>
        </p:nvGrpSpPr>
        <p:grpSpPr>
          <a:xfrm>
            <a:off x="2992130" y="219359"/>
            <a:ext cx="151241" cy="137891"/>
            <a:chOff x="1474943" y="3859420"/>
            <a:chExt cx="118956" cy="108456"/>
          </a:xfrm>
        </p:grpSpPr>
        <p:sp>
          <p:nvSpPr>
            <p:cNvPr id="171" name="Google Shape;171;p1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ONE_COLUMN_TEXT_1">
    <p:bg>
      <p:bgPr>
        <a:solidFill>
          <a:srgbClr val="F4EAD7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/>
          <p:nvPr/>
        </p:nvSpPr>
        <p:spPr>
          <a:xfrm>
            <a:off x="1204430" y="117957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15"/>
          <p:cNvGrpSpPr/>
          <p:nvPr/>
        </p:nvGrpSpPr>
        <p:grpSpPr>
          <a:xfrm>
            <a:off x="7141055" y="271109"/>
            <a:ext cx="151241" cy="137891"/>
            <a:chOff x="1474943" y="3859420"/>
            <a:chExt cx="118956" cy="108456"/>
          </a:xfrm>
        </p:grpSpPr>
        <p:sp>
          <p:nvSpPr>
            <p:cNvPr id="202" name="Google Shape;202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15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"/>
          <p:cNvSpPr/>
          <p:nvPr/>
        </p:nvSpPr>
        <p:spPr>
          <a:xfrm flipH="1">
            <a:off x="8050326" y="271101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8741071" y="14551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15"/>
          <p:cNvGrpSpPr/>
          <p:nvPr/>
        </p:nvGrpSpPr>
        <p:grpSpPr>
          <a:xfrm>
            <a:off x="8681055" y="2808434"/>
            <a:ext cx="151241" cy="137891"/>
            <a:chOff x="1474943" y="3859420"/>
            <a:chExt cx="118956" cy="108456"/>
          </a:xfrm>
        </p:grpSpPr>
        <p:sp>
          <p:nvSpPr>
            <p:cNvPr id="210" name="Google Shape;210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15"/>
          <p:cNvSpPr/>
          <p:nvPr/>
        </p:nvSpPr>
        <p:spPr>
          <a:xfrm>
            <a:off x="7655896" y="22627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ONE_COLUMN_TEXT_2_1">
    <p:bg>
      <p:bgPr>
        <a:solidFill>
          <a:srgbClr val="F4EAD7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/>
          <p:nvPr/>
        </p:nvSpPr>
        <p:spPr>
          <a:xfrm>
            <a:off x="5939273" y="258746"/>
            <a:ext cx="1891291" cy="846764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"/>
          <p:cNvSpPr/>
          <p:nvPr/>
        </p:nvSpPr>
        <p:spPr>
          <a:xfrm>
            <a:off x="58402" y="5017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"/>
          <p:cNvSpPr/>
          <p:nvPr/>
        </p:nvSpPr>
        <p:spPr>
          <a:xfrm>
            <a:off x="434121" y="30288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17"/>
          <p:cNvGrpSpPr/>
          <p:nvPr/>
        </p:nvGrpSpPr>
        <p:grpSpPr>
          <a:xfrm>
            <a:off x="2146155" y="1447334"/>
            <a:ext cx="151241" cy="137891"/>
            <a:chOff x="1474943" y="3859420"/>
            <a:chExt cx="118956" cy="108456"/>
          </a:xfrm>
        </p:grpSpPr>
        <p:sp>
          <p:nvSpPr>
            <p:cNvPr id="242" name="Google Shape;242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8236530" y="2296259"/>
            <a:ext cx="151241" cy="137891"/>
            <a:chOff x="1474943" y="3859420"/>
            <a:chExt cx="118956" cy="108456"/>
          </a:xfrm>
        </p:grpSpPr>
        <p:sp>
          <p:nvSpPr>
            <p:cNvPr id="246" name="Google Shape;246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17"/>
          <p:cNvSpPr/>
          <p:nvPr/>
        </p:nvSpPr>
        <p:spPr>
          <a:xfrm>
            <a:off x="1320521" y="3723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>
            <a:off x="7223877" y="2763880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>
            <a:off x="1008596" y="17963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subTitle" idx="1"/>
          </p:nvPr>
        </p:nvSpPr>
        <p:spPr>
          <a:xfrm>
            <a:off x="3160624" y="2241819"/>
            <a:ext cx="28443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800"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611496" y="11055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19"/>
          <p:cNvGrpSpPr/>
          <p:nvPr/>
        </p:nvGrpSpPr>
        <p:grpSpPr>
          <a:xfrm>
            <a:off x="8236530" y="2296259"/>
            <a:ext cx="151241" cy="137891"/>
            <a:chOff x="1474943" y="3859420"/>
            <a:chExt cx="118956" cy="108456"/>
          </a:xfrm>
        </p:grpSpPr>
        <p:sp>
          <p:nvSpPr>
            <p:cNvPr id="271" name="Google Shape;271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9"/>
          <p:cNvSpPr/>
          <p:nvPr/>
        </p:nvSpPr>
        <p:spPr>
          <a:xfrm>
            <a:off x="7223877" y="2763880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2133252" y="1228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218172" y="1535241"/>
            <a:ext cx="3707502" cy="16599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19"/>
          <p:cNvGrpSpPr/>
          <p:nvPr/>
        </p:nvGrpSpPr>
        <p:grpSpPr>
          <a:xfrm>
            <a:off x="3774430" y="3363646"/>
            <a:ext cx="151241" cy="137891"/>
            <a:chOff x="1474943" y="3859420"/>
            <a:chExt cx="118956" cy="108456"/>
          </a:xfrm>
        </p:grpSpPr>
        <p:sp>
          <p:nvSpPr>
            <p:cNvPr id="279" name="Google Shape;279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9"/>
          <p:cNvSpPr/>
          <p:nvPr/>
        </p:nvSpPr>
        <p:spPr>
          <a:xfrm>
            <a:off x="3310771" y="14527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358546" y="18076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"/>
          <p:cNvSpPr/>
          <p:nvPr/>
        </p:nvSpPr>
        <p:spPr>
          <a:xfrm>
            <a:off x="6773671" y="18076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19"/>
          <p:cNvGrpSpPr/>
          <p:nvPr/>
        </p:nvGrpSpPr>
        <p:grpSpPr>
          <a:xfrm>
            <a:off x="901455" y="745884"/>
            <a:ext cx="151241" cy="137891"/>
            <a:chOff x="1474943" y="3859420"/>
            <a:chExt cx="118956" cy="108456"/>
          </a:xfrm>
        </p:grpSpPr>
        <p:sp>
          <p:nvSpPr>
            <p:cNvPr id="286" name="Google Shape;286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9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/>
          <p:nvPr/>
        </p:nvSpPr>
        <p:spPr>
          <a:xfrm>
            <a:off x="1204430" y="117957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0"/>
          <p:cNvSpPr/>
          <p:nvPr/>
        </p:nvSpPr>
        <p:spPr>
          <a:xfrm flipH="1">
            <a:off x="8050326" y="271101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0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0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0"/>
          <p:cNvSpPr/>
          <p:nvPr/>
        </p:nvSpPr>
        <p:spPr>
          <a:xfrm>
            <a:off x="8741071" y="14551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20"/>
          <p:cNvGrpSpPr/>
          <p:nvPr/>
        </p:nvGrpSpPr>
        <p:grpSpPr>
          <a:xfrm>
            <a:off x="7141055" y="271109"/>
            <a:ext cx="151241" cy="137891"/>
            <a:chOff x="1474943" y="3859420"/>
            <a:chExt cx="118956" cy="108456"/>
          </a:xfrm>
        </p:grpSpPr>
        <p:sp>
          <p:nvSpPr>
            <p:cNvPr id="298" name="Google Shape;298;p20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20"/>
          <p:cNvGrpSpPr/>
          <p:nvPr/>
        </p:nvGrpSpPr>
        <p:grpSpPr>
          <a:xfrm>
            <a:off x="8681055" y="2808434"/>
            <a:ext cx="151241" cy="137891"/>
            <a:chOff x="1474943" y="3859420"/>
            <a:chExt cx="118956" cy="108456"/>
          </a:xfrm>
        </p:grpSpPr>
        <p:sp>
          <p:nvSpPr>
            <p:cNvPr id="302" name="Google Shape;302;p20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0"/>
          <p:cNvSpPr/>
          <p:nvPr/>
        </p:nvSpPr>
        <p:spPr>
          <a:xfrm>
            <a:off x="7655896" y="22627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0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/>
          <p:nvPr/>
        </p:nvSpPr>
        <p:spPr>
          <a:xfrm>
            <a:off x="1230373" y="2154080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3" y="422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1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1"/>
          <p:cNvSpPr/>
          <p:nvPr/>
        </p:nvSpPr>
        <p:spPr>
          <a:xfrm>
            <a:off x="245721" y="1852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1"/>
          <p:cNvGrpSpPr/>
          <p:nvPr/>
        </p:nvGrpSpPr>
        <p:grpSpPr>
          <a:xfrm>
            <a:off x="1620043" y="654659"/>
            <a:ext cx="151241" cy="137891"/>
            <a:chOff x="1474943" y="3859420"/>
            <a:chExt cx="118956" cy="108456"/>
          </a:xfrm>
        </p:grpSpPr>
        <p:sp>
          <p:nvSpPr>
            <p:cNvPr id="314" name="Google Shape;314;p21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21"/>
          <p:cNvSpPr/>
          <p:nvPr/>
        </p:nvSpPr>
        <p:spPr>
          <a:xfrm flipH="1">
            <a:off x="7549478" y="2154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"/>
          <p:cNvSpPr/>
          <p:nvPr/>
        </p:nvSpPr>
        <p:spPr>
          <a:xfrm>
            <a:off x="6265148" y="701905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21"/>
          <p:cNvGrpSpPr/>
          <p:nvPr/>
        </p:nvGrpSpPr>
        <p:grpSpPr>
          <a:xfrm>
            <a:off x="8529105" y="3468309"/>
            <a:ext cx="151241" cy="137891"/>
            <a:chOff x="1474943" y="3859420"/>
            <a:chExt cx="118956" cy="108456"/>
          </a:xfrm>
        </p:grpSpPr>
        <p:sp>
          <p:nvSpPr>
            <p:cNvPr id="320" name="Google Shape;320;p21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21"/>
          <p:cNvSpPr/>
          <p:nvPr/>
        </p:nvSpPr>
        <p:spPr>
          <a:xfrm>
            <a:off x="8636996" y="838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1"/>
          <p:cNvSpPr/>
          <p:nvPr/>
        </p:nvSpPr>
        <p:spPr>
          <a:xfrm>
            <a:off x="6915909" y="224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1650046" y="3290092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809521" y="26675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6919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787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656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>
            <a:off x="1230373" y="2154080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3" y="422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245721" y="1852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1620043" y="654659"/>
            <a:ext cx="151241" cy="137891"/>
            <a:chOff x="1474943" y="3859420"/>
            <a:chExt cx="118956" cy="108456"/>
          </a:xfrm>
        </p:grpSpPr>
        <p:sp>
          <p:nvSpPr>
            <p:cNvPr id="37" name="Google Shape;37;p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 flipH="1">
            <a:off x="7549478" y="2154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6265148" y="701905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3"/>
          <p:cNvGrpSpPr/>
          <p:nvPr/>
        </p:nvGrpSpPr>
        <p:grpSpPr>
          <a:xfrm>
            <a:off x="8529105" y="3468309"/>
            <a:ext cx="151241" cy="137891"/>
            <a:chOff x="1474943" y="3859420"/>
            <a:chExt cx="118956" cy="108456"/>
          </a:xfrm>
        </p:grpSpPr>
        <p:sp>
          <p:nvSpPr>
            <p:cNvPr id="43" name="Google Shape;43;p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3"/>
          <p:cNvSpPr/>
          <p:nvPr/>
        </p:nvSpPr>
        <p:spPr>
          <a:xfrm>
            <a:off x="8636996" y="838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915909" y="224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1650046" y="3290092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09521" y="26675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636025" y="1176725"/>
            <a:ext cx="3495900" cy="26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4936975" y="1176725"/>
            <a:ext cx="25821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16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>
            <a:off x="636028" y="695675"/>
            <a:ext cx="3285000" cy="6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1pPr>
            <a:lvl2pPr marL="685800" lvl="1" indent="-17145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901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738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215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1705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100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500"/>
            </a:lvl5pPr>
            <a:lvl6pPr marL="2057400" lvl="5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606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459582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7087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5"/>
            <a:ext cx="339447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6071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272779" y="-609600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5878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4EAD7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/>
          <p:nvPr/>
        </p:nvSpPr>
        <p:spPr>
          <a:xfrm>
            <a:off x="1230373" y="2154080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"/>
          <p:cNvSpPr/>
          <p:nvPr/>
        </p:nvSpPr>
        <p:spPr>
          <a:xfrm>
            <a:off x="3" y="422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6300402" y="771492"/>
            <a:ext cx="2597882" cy="1163064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>
            <a:off x="713225" y="36516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2" hasCustomPrompt="1"/>
          </p:nvPr>
        </p:nvSpPr>
        <p:spPr>
          <a:xfrm>
            <a:off x="2448168" y="1303900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7" name="Google Shape;147;p13">
            <a:hlinkClick r:id="rId2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332350" y="170070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"/>
          </p:nvPr>
        </p:nvSpPr>
        <p:spPr>
          <a:xfrm>
            <a:off x="2332411" y="2036850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4" hasCustomPrompt="1"/>
          </p:nvPr>
        </p:nvSpPr>
        <p:spPr>
          <a:xfrm>
            <a:off x="5327917" y="1303900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0" name="Google Shape;150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5212275" y="170070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6"/>
          </p:nvPr>
        </p:nvSpPr>
        <p:spPr>
          <a:xfrm>
            <a:off x="5212086" y="2036850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7" hasCustomPrompt="1"/>
          </p:nvPr>
        </p:nvSpPr>
        <p:spPr>
          <a:xfrm>
            <a:off x="2448067" y="2858912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3" name="Google Shape;153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2332250" y="325575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9"/>
          </p:nvPr>
        </p:nvSpPr>
        <p:spPr>
          <a:xfrm>
            <a:off x="2332300" y="3591902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13" hasCustomPrompt="1"/>
          </p:nvPr>
        </p:nvSpPr>
        <p:spPr>
          <a:xfrm>
            <a:off x="5327815" y="2858912"/>
            <a:ext cx="2489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59B9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14"/>
          </p:nvPr>
        </p:nvSpPr>
        <p:spPr>
          <a:xfrm>
            <a:off x="5212125" y="3255750"/>
            <a:ext cx="27213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15"/>
          </p:nvPr>
        </p:nvSpPr>
        <p:spPr>
          <a:xfrm>
            <a:off x="5211975" y="3591902"/>
            <a:ext cx="2721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/>
          <p:nvPr/>
        </p:nvSpPr>
        <p:spPr>
          <a:xfrm>
            <a:off x="8607571" y="7846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"/>
          <p:cNvSpPr/>
          <p:nvPr/>
        </p:nvSpPr>
        <p:spPr>
          <a:xfrm>
            <a:off x="7475996" y="3490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"/>
          <p:cNvSpPr/>
          <p:nvPr/>
        </p:nvSpPr>
        <p:spPr>
          <a:xfrm>
            <a:off x="1421371" y="6188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"/>
          <p:cNvSpPr/>
          <p:nvPr/>
        </p:nvSpPr>
        <p:spPr>
          <a:xfrm>
            <a:off x="245721" y="1852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13"/>
          <p:cNvGrpSpPr/>
          <p:nvPr/>
        </p:nvGrpSpPr>
        <p:grpSpPr>
          <a:xfrm>
            <a:off x="486505" y="2330259"/>
            <a:ext cx="151241" cy="137891"/>
            <a:chOff x="1474943" y="3859420"/>
            <a:chExt cx="118956" cy="108456"/>
          </a:xfrm>
        </p:grpSpPr>
        <p:sp>
          <p:nvSpPr>
            <p:cNvPr id="163" name="Google Shape;163;p1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13"/>
          <p:cNvGrpSpPr/>
          <p:nvPr/>
        </p:nvGrpSpPr>
        <p:grpSpPr>
          <a:xfrm>
            <a:off x="8649980" y="2330259"/>
            <a:ext cx="151241" cy="137891"/>
            <a:chOff x="1474943" y="3859420"/>
            <a:chExt cx="118956" cy="108456"/>
          </a:xfrm>
        </p:grpSpPr>
        <p:sp>
          <p:nvSpPr>
            <p:cNvPr id="167" name="Google Shape;167;p1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13"/>
          <p:cNvGrpSpPr/>
          <p:nvPr/>
        </p:nvGrpSpPr>
        <p:grpSpPr>
          <a:xfrm>
            <a:off x="2992130" y="219359"/>
            <a:ext cx="151241" cy="137891"/>
            <a:chOff x="1474943" y="3859420"/>
            <a:chExt cx="118956" cy="108456"/>
          </a:xfrm>
        </p:grpSpPr>
        <p:sp>
          <p:nvSpPr>
            <p:cNvPr id="171" name="Google Shape;171;p1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0078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23703" y="1743892"/>
            <a:ext cx="2686589" cy="140287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498082" y="1634238"/>
            <a:ext cx="2686589" cy="140287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3314468" y="7735"/>
            <a:ext cx="5858471" cy="464032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3410292" y="-22745"/>
            <a:ext cx="5733701" cy="453847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850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348342" y="-348345"/>
            <a:ext cx="1687287" cy="238397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26610" y="0"/>
            <a:ext cx="2662109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6999513" y="4343400"/>
            <a:ext cx="2144485" cy="8001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185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4572000"/>
            <a:ext cx="9144000" cy="5715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510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8586" y="-658589"/>
            <a:ext cx="1687287" cy="300446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26610" y="0"/>
            <a:ext cx="2662109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8446456" y="-3"/>
            <a:ext cx="697544" cy="514350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9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4572000"/>
            <a:ext cx="9144000" cy="5715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82943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05542" y="-805545"/>
            <a:ext cx="1687287" cy="329837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26609" y="0"/>
            <a:ext cx="2877851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4250130" y="249630"/>
            <a:ext cx="643739" cy="9144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39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4572000"/>
            <a:ext cx="9144000" cy="5715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53221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8587" y="-658589"/>
            <a:ext cx="1687287" cy="3004461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-1207" y="0"/>
            <a:ext cx="3295017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3690258" y="3938107"/>
            <a:ext cx="5453743" cy="12053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877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4572000"/>
            <a:ext cx="9144000" cy="5715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6502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4EAD7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/>
          <p:nvPr/>
        </p:nvSpPr>
        <p:spPr>
          <a:xfrm>
            <a:off x="1204430" y="117957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88" name="Google Shape;88;p7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"/>
          <p:cNvSpPr/>
          <p:nvPr/>
        </p:nvSpPr>
        <p:spPr>
          <a:xfrm flipH="1">
            <a:off x="8050326" y="271101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8741071" y="14551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7"/>
          <p:cNvGrpSpPr/>
          <p:nvPr/>
        </p:nvGrpSpPr>
        <p:grpSpPr>
          <a:xfrm>
            <a:off x="7141055" y="271109"/>
            <a:ext cx="151241" cy="137891"/>
            <a:chOff x="1474943" y="3859420"/>
            <a:chExt cx="118956" cy="108456"/>
          </a:xfrm>
        </p:grpSpPr>
        <p:sp>
          <p:nvSpPr>
            <p:cNvPr id="94" name="Google Shape;94;p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8681055" y="2808434"/>
            <a:ext cx="151241" cy="137891"/>
            <a:chOff x="1474943" y="3859420"/>
            <a:chExt cx="118956" cy="108456"/>
          </a:xfrm>
        </p:grpSpPr>
        <p:sp>
          <p:nvSpPr>
            <p:cNvPr id="98" name="Google Shape;98;p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7"/>
          <p:cNvSpPr/>
          <p:nvPr/>
        </p:nvSpPr>
        <p:spPr>
          <a:xfrm>
            <a:off x="7655896" y="22627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subTitle" idx="1"/>
          </p:nvPr>
        </p:nvSpPr>
        <p:spPr>
          <a:xfrm>
            <a:off x="1861500" y="1287715"/>
            <a:ext cx="5421000" cy="18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16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4EAD7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980794" y="2993875"/>
            <a:ext cx="3595200" cy="4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8"/>
          <p:cNvSpPr/>
          <p:nvPr/>
        </p:nvSpPr>
        <p:spPr>
          <a:xfrm>
            <a:off x="5034174" y="450149"/>
            <a:ext cx="3692240" cy="1653083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8"/>
          <p:cNvGrpSpPr/>
          <p:nvPr/>
        </p:nvGrpSpPr>
        <p:grpSpPr>
          <a:xfrm>
            <a:off x="430655" y="2172484"/>
            <a:ext cx="151241" cy="137891"/>
            <a:chOff x="1474943" y="3859420"/>
            <a:chExt cx="118956" cy="108456"/>
          </a:xfrm>
        </p:grpSpPr>
        <p:sp>
          <p:nvSpPr>
            <p:cNvPr id="111" name="Google Shape;111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8"/>
          <p:cNvSpPr/>
          <p:nvPr/>
        </p:nvSpPr>
        <p:spPr>
          <a:xfrm>
            <a:off x="8130179" y="438356"/>
            <a:ext cx="190201" cy="171976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8"/>
          <p:cNvGrpSpPr/>
          <p:nvPr/>
        </p:nvGrpSpPr>
        <p:grpSpPr>
          <a:xfrm>
            <a:off x="8430780" y="2172484"/>
            <a:ext cx="151241" cy="137891"/>
            <a:chOff x="1474943" y="3859420"/>
            <a:chExt cx="118956" cy="108456"/>
          </a:xfrm>
        </p:grpSpPr>
        <p:sp>
          <p:nvSpPr>
            <p:cNvPr id="116" name="Google Shape;116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8"/>
          <p:cNvSpPr/>
          <p:nvPr/>
        </p:nvSpPr>
        <p:spPr>
          <a:xfrm>
            <a:off x="7564846" y="323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8"/>
          <p:cNvGrpSpPr/>
          <p:nvPr/>
        </p:nvGrpSpPr>
        <p:grpSpPr>
          <a:xfrm>
            <a:off x="463243" y="455396"/>
            <a:ext cx="151241" cy="137891"/>
            <a:chOff x="1474943" y="3859420"/>
            <a:chExt cx="118956" cy="108456"/>
          </a:xfrm>
        </p:grpSpPr>
        <p:sp>
          <p:nvSpPr>
            <p:cNvPr id="121" name="Google Shape;121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8"/>
          <p:cNvSpPr/>
          <p:nvPr/>
        </p:nvSpPr>
        <p:spPr>
          <a:xfrm>
            <a:off x="8874809" y="33414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8"/>
          <p:cNvGrpSpPr/>
          <p:nvPr/>
        </p:nvGrpSpPr>
        <p:grpSpPr>
          <a:xfrm>
            <a:off x="834980" y="4345059"/>
            <a:ext cx="151241" cy="137891"/>
            <a:chOff x="1474943" y="3859420"/>
            <a:chExt cx="118956" cy="108456"/>
          </a:xfrm>
        </p:grpSpPr>
        <p:sp>
          <p:nvSpPr>
            <p:cNvPr id="126" name="Google Shape;126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8"/>
          <p:cNvSpPr txBox="1">
            <a:spLocks noGrp="1"/>
          </p:cNvSpPr>
          <p:nvPr>
            <p:ph type="subTitle" idx="1"/>
          </p:nvPr>
        </p:nvSpPr>
        <p:spPr>
          <a:xfrm>
            <a:off x="980794" y="1600375"/>
            <a:ext cx="3595200" cy="13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0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EAD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5" r:id="rId14"/>
    <p:sldLayoutId id="2147483666" r:id="rId15"/>
    <p:sldLayoutId id="214748366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3838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0554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8.xml"/><Relationship Id="rId18" Type="http://schemas.openxmlformats.org/officeDocument/2006/relationships/image" Target="../media/image17.png"/><Relationship Id="rId3" Type="http://schemas.openxmlformats.org/officeDocument/2006/relationships/image" Target="../media/image8.png"/><Relationship Id="rId21" Type="http://schemas.openxmlformats.org/officeDocument/2006/relationships/slide" Target="slide12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slide" Target="slide10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slide" Target="slide7.xml"/><Relationship Id="rId5" Type="http://schemas.openxmlformats.org/officeDocument/2006/relationships/image" Target="../media/image10.png"/><Relationship Id="rId15" Type="http://schemas.openxmlformats.org/officeDocument/2006/relationships/slide" Target="slide9.xml"/><Relationship Id="rId10" Type="http://schemas.openxmlformats.org/officeDocument/2006/relationships/image" Target="../media/image6.png"/><Relationship Id="rId19" Type="http://schemas.openxmlformats.org/officeDocument/2006/relationships/slide" Target="slide11.xml"/><Relationship Id="rId4" Type="http://schemas.openxmlformats.org/officeDocument/2006/relationships/image" Target="../media/image9.png"/><Relationship Id="rId9" Type="http://schemas.openxmlformats.org/officeDocument/2006/relationships/slide" Target="slide3.xml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6"/>
          <p:cNvGrpSpPr/>
          <p:nvPr/>
        </p:nvGrpSpPr>
        <p:grpSpPr>
          <a:xfrm>
            <a:off x="0" y="539500"/>
            <a:ext cx="2167400" cy="4451050"/>
            <a:chOff x="0" y="539500"/>
            <a:chExt cx="2167400" cy="4451050"/>
          </a:xfrm>
        </p:grpSpPr>
        <p:grpSp>
          <p:nvGrpSpPr>
            <p:cNvPr id="615" name="Google Shape;615;p26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616" name="Google Shape;616;p26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6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6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6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6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6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6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6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" name="Google Shape;624;p26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625" name="Google Shape;625;p26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6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6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6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6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6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1" name="Google Shape;631;p26"/>
            <p:cNvGrpSpPr/>
            <p:nvPr/>
          </p:nvGrpSpPr>
          <p:grpSpPr>
            <a:xfrm>
              <a:off x="0" y="539500"/>
              <a:ext cx="2167400" cy="4225525"/>
              <a:chOff x="2832225" y="556225"/>
              <a:chExt cx="2167400" cy="4225525"/>
            </a:xfrm>
          </p:grpSpPr>
          <p:sp>
            <p:nvSpPr>
              <p:cNvPr id="632" name="Google Shape;632;p26"/>
              <p:cNvSpPr/>
              <p:nvPr/>
            </p:nvSpPr>
            <p:spPr>
              <a:xfrm>
                <a:off x="2832225" y="1205325"/>
                <a:ext cx="1577300" cy="3576350"/>
              </a:xfrm>
              <a:custGeom>
                <a:avLst/>
                <a:gdLst/>
                <a:ahLst/>
                <a:cxnLst/>
                <a:rect l="l" t="t" r="r" b="b"/>
                <a:pathLst>
                  <a:path w="63092" h="143054" extrusionOk="0">
                    <a:moveTo>
                      <a:pt x="51068" y="1"/>
                    </a:moveTo>
                    <a:lnTo>
                      <a:pt x="51911" y="2530"/>
                    </a:lnTo>
                    <a:lnTo>
                      <a:pt x="44324" y="13932"/>
                    </a:lnTo>
                    <a:cubicBezTo>
                      <a:pt x="44324" y="13932"/>
                      <a:pt x="43614" y="41485"/>
                      <a:pt x="32833" y="48140"/>
                    </a:cubicBezTo>
                    <a:cubicBezTo>
                      <a:pt x="29670" y="50093"/>
                      <a:pt x="27435" y="50827"/>
                      <a:pt x="25373" y="50827"/>
                    </a:cubicBezTo>
                    <a:cubicBezTo>
                      <a:pt x="20409" y="50827"/>
                      <a:pt x="16454" y="46568"/>
                      <a:pt x="2973" y="44813"/>
                    </a:cubicBezTo>
                    <a:cubicBezTo>
                      <a:pt x="1953" y="44679"/>
                      <a:pt x="977" y="44591"/>
                      <a:pt x="1" y="44502"/>
                    </a:cubicBezTo>
                    <a:lnTo>
                      <a:pt x="1" y="83501"/>
                    </a:lnTo>
                    <a:cubicBezTo>
                      <a:pt x="2650" y="83866"/>
                      <a:pt x="5461" y="84019"/>
                      <a:pt x="8309" y="84019"/>
                    </a:cubicBezTo>
                    <a:cubicBezTo>
                      <a:pt x="22776" y="84019"/>
                      <a:pt x="38201" y="80085"/>
                      <a:pt x="38201" y="80085"/>
                    </a:cubicBezTo>
                    <a:lnTo>
                      <a:pt x="38201" y="80085"/>
                    </a:lnTo>
                    <a:cubicBezTo>
                      <a:pt x="35717" y="84211"/>
                      <a:pt x="38201" y="129822"/>
                      <a:pt x="38201" y="137320"/>
                    </a:cubicBezTo>
                    <a:cubicBezTo>
                      <a:pt x="38201" y="141915"/>
                      <a:pt x="39466" y="143053"/>
                      <a:pt x="41018" y="143053"/>
                    </a:cubicBezTo>
                    <a:cubicBezTo>
                      <a:pt x="41984" y="143053"/>
                      <a:pt x="43061" y="142612"/>
                      <a:pt x="44014" y="142289"/>
                    </a:cubicBezTo>
                    <a:cubicBezTo>
                      <a:pt x="46498" y="141446"/>
                      <a:pt x="44014" y="114071"/>
                      <a:pt x="45655" y="104976"/>
                    </a:cubicBezTo>
                    <a:cubicBezTo>
                      <a:pt x="47341" y="95836"/>
                      <a:pt x="56481" y="70102"/>
                      <a:pt x="59764" y="44413"/>
                    </a:cubicBezTo>
                    <a:cubicBezTo>
                      <a:pt x="63092" y="18681"/>
                      <a:pt x="51069" y="2"/>
                      <a:pt x="51068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6"/>
              <p:cNvSpPr/>
              <p:nvPr/>
            </p:nvSpPr>
            <p:spPr>
              <a:xfrm>
                <a:off x="3564300" y="973500"/>
                <a:ext cx="350525" cy="161975"/>
              </a:xfrm>
              <a:custGeom>
                <a:avLst/>
                <a:gdLst/>
                <a:ahLst/>
                <a:cxnLst/>
                <a:rect l="l" t="t" r="r" b="b"/>
                <a:pathLst>
                  <a:path w="14021" h="6479" extrusionOk="0">
                    <a:moveTo>
                      <a:pt x="2663" y="1"/>
                    </a:moveTo>
                    <a:cubicBezTo>
                      <a:pt x="1642" y="1"/>
                      <a:pt x="799" y="178"/>
                      <a:pt x="267" y="711"/>
                    </a:cubicBezTo>
                    <a:cubicBezTo>
                      <a:pt x="1" y="977"/>
                      <a:pt x="2840" y="4926"/>
                      <a:pt x="5946" y="5769"/>
                    </a:cubicBezTo>
                    <a:cubicBezTo>
                      <a:pt x="7099" y="6079"/>
                      <a:pt x="8564" y="6301"/>
                      <a:pt x="9983" y="6479"/>
                    </a:cubicBezTo>
                    <a:cubicBezTo>
                      <a:pt x="11270" y="5724"/>
                      <a:pt x="12601" y="5192"/>
                      <a:pt x="14021" y="4970"/>
                    </a:cubicBezTo>
                    <a:lnTo>
                      <a:pt x="13133" y="2841"/>
                    </a:lnTo>
                    <a:cubicBezTo>
                      <a:pt x="13133" y="2841"/>
                      <a:pt x="6611" y="1"/>
                      <a:pt x="2663" y="1"/>
                    </a:cubicBezTo>
                    <a:close/>
                  </a:path>
                </a:pathLst>
              </a:custGeom>
              <a:solidFill>
                <a:srgbClr val="D6C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6"/>
              <p:cNvSpPr/>
              <p:nvPr/>
            </p:nvSpPr>
            <p:spPr>
              <a:xfrm>
                <a:off x="3579825" y="1004575"/>
                <a:ext cx="329450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61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687" y="4038"/>
                      <a:pt x="4260" y="5546"/>
                    </a:cubicBezTo>
                    <a:cubicBezTo>
                      <a:pt x="5001" y="5981"/>
                      <a:pt x="6008" y="6136"/>
                      <a:pt x="7066" y="6136"/>
                    </a:cubicBezTo>
                    <a:cubicBezTo>
                      <a:pt x="9678" y="6136"/>
                      <a:pt x="12601" y="5191"/>
                      <a:pt x="12601" y="5191"/>
                    </a:cubicBezTo>
                    <a:lnTo>
                      <a:pt x="13178" y="4748"/>
                    </a:lnTo>
                    <a:cubicBezTo>
                      <a:pt x="13134" y="4526"/>
                      <a:pt x="2352" y="1864"/>
                      <a:pt x="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6"/>
              <p:cNvSpPr/>
              <p:nvPr/>
            </p:nvSpPr>
            <p:spPr>
              <a:xfrm>
                <a:off x="3931450" y="577300"/>
                <a:ext cx="1068175" cy="638825"/>
              </a:xfrm>
              <a:custGeom>
                <a:avLst/>
                <a:gdLst/>
                <a:ahLst/>
                <a:cxnLst/>
                <a:rect l="l" t="t" r="r" b="b"/>
                <a:pathLst>
                  <a:path w="42727" h="25553" extrusionOk="0">
                    <a:moveTo>
                      <a:pt x="41170" y="0"/>
                    </a:moveTo>
                    <a:cubicBezTo>
                      <a:pt x="40779" y="0"/>
                      <a:pt x="40392" y="310"/>
                      <a:pt x="40552" y="764"/>
                    </a:cubicBezTo>
                    <a:cubicBezTo>
                      <a:pt x="41307" y="2982"/>
                      <a:pt x="40597" y="6620"/>
                      <a:pt x="39399" y="8706"/>
                    </a:cubicBezTo>
                    <a:cubicBezTo>
                      <a:pt x="38245" y="10747"/>
                      <a:pt x="35849" y="11811"/>
                      <a:pt x="33808" y="12699"/>
                    </a:cubicBezTo>
                    <a:cubicBezTo>
                      <a:pt x="31469" y="13769"/>
                      <a:pt x="29165" y="14273"/>
                      <a:pt x="26675" y="14273"/>
                    </a:cubicBezTo>
                    <a:cubicBezTo>
                      <a:pt x="26379" y="14273"/>
                      <a:pt x="26080" y="14266"/>
                      <a:pt x="25778" y="14252"/>
                    </a:cubicBezTo>
                    <a:cubicBezTo>
                      <a:pt x="23471" y="14163"/>
                      <a:pt x="21208" y="13852"/>
                      <a:pt x="18945" y="13852"/>
                    </a:cubicBezTo>
                    <a:cubicBezTo>
                      <a:pt x="13666" y="13897"/>
                      <a:pt x="0" y="17357"/>
                      <a:pt x="3505" y="25211"/>
                    </a:cubicBezTo>
                    <a:cubicBezTo>
                      <a:pt x="3605" y="25452"/>
                      <a:pt x="3787" y="25553"/>
                      <a:pt x="3976" y="25553"/>
                    </a:cubicBezTo>
                    <a:cubicBezTo>
                      <a:pt x="4377" y="25553"/>
                      <a:pt x="4811" y="25102"/>
                      <a:pt x="4570" y="24589"/>
                    </a:cubicBezTo>
                    <a:cubicBezTo>
                      <a:pt x="1997" y="18733"/>
                      <a:pt x="12823" y="15672"/>
                      <a:pt x="16727" y="15272"/>
                    </a:cubicBezTo>
                    <a:cubicBezTo>
                      <a:pt x="17489" y="15189"/>
                      <a:pt x="18245" y="15156"/>
                      <a:pt x="19000" y="15156"/>
                    </a:cubicBezTo>
                    <a:cubicBezTo>
                      <a:pt x="20266" y="15156"/>
                      <a:pt x="21527" y="15250"/>
                      <a:pt x="22805" y="15361"/>
                    </a:cubicBezTo>
                    <a:cubicBezTo>
                      <a:pt x="24137" y="15463"/>
                      <a:pt x="25455" y="15566"/>
                      <a:pt x="26774" y="15566"/>
                    </a:cubicBezTo>
                    <a:cubicBezTo>
                      <a:pt x="27740" y="15566"/>
                      <a:pt x="28707" y="15511"/>
                      <a:pt x="29682" y="15361"/>
                    </a:cubicBezTo>
                    <a:cubicBezTo>
                      <a:pt x="33099" y="14829"/>
                      <a:pt x="37668" y="13009"/>
                      <a:pt x="39887" y="10259"/>
                    </a:cubicBezTo>
                    <a:cubicBezTo>
                      <a:pt x="41750" y="7863"/>
                      <a:pt x="42726" y="3337"/>
                      <a:pt x="41795" y="453"/>
                    </a:cubicBezTo>
                    <a:cubicBezTo>
                      <a:pt x="41689" y="135"/>
                      <a:pt x="41428" y="0"/>
                      <a:pt x="41170" y="0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6"/>
              <p:cNvSpPr/>
              <p:nvPr/>
            </p:nvSpPr>
            <p:spPr>
              <a:xfrm>
                <a:off x="4668325" y="659325"/>
                <a:ext cx="119450" cy="292500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11700" extrusionOk="0">
                    <a:moveTo>
                      <a:pt x="3790" y="1"/>
                    </a:moveTo>
                    <a:cubicBezTo>
                      <a:pt x="3468" y="1"/>
                      <a:pt x="3158" y="211"/>
                      <a:pt x="3180" y="633"/>
                    </a:cubicBezTo>
                    <a:cubicBezTo>
                      <a:pt x="3535" y="4582"/>
                      <a:pt x="2603" y="7554"/>
                      <a:pt x="340" y="10793"/>
                    </a:cubicBezTo>
                    <a:cubicBezTo>
                      <a:pt x="0" y="11257"/>
                      <a:pt x="436" y="11700"/>
                      <a:pt x="882" y="11700"/>
                    </a:cubicBezTo>
                    <a:cubicBezTo>
                      <a:pt x="1075" y="11700"/>
                      <a:pt x="1271" y="11616"/>
                      <a:pt x="1405" y="11414"/>
                    </a:cubicBezTo>
                    <a:cubicBezTo>
                      <a:pt x="3801" y="7998"/>
                      <a:pt x="4777" y="4804"/>
                      <a:pt x="4467" y="633"/>
                    </a:cubicBezTo>
                    <a:cubicBezTo>
                      <a:pt x="4444" y="211"/>
                      <a:pt x="4112" y="1"/>
                      <a:pt x="3790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6"/>
              <p:cNvSpPr/>
              <p:nvPr/>
            </p:nvSpPr>
            <p:spPr>
              <a:xfrm>
                <a:off x="4637600" y="771900"/>
                <a:ext cx="122825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3101" extrusionOk="0">
                    <a:moveTo>
                      <a:pt x="864" y="1"/>
                    </a:moveTo>
                    <a:cubicBezTo>
                      <a:pt x="424" y="1"/>
                      <a:pt x="0" y="627"/>
                      <a:pt x="371" y="1099"/>
                    </a:cubicBezTo>
                    <a:cubicBezTo>
                      <a:pt x="1214" y="2208"/>
                      <a:pt x="2457" y="2918"/>
                      <a:pt x="3832" y="3096"/>
                    </a:cubicBezTo>
                    <a:cubicBezTo>
                      <a:pt x="3861" y="3099"/>
                      <a:pt x="3888" y="3100"/>
                      <a:pt x="3916" y="3100"/>
                    </a:cubicBezTo>
                    <a:cubicBezTo>
                      <a:pt x="4651" y="3100"/>
                      <a:pt x="4913" y="1982"/>
                      <a:pt x="4143" y="1853"/>
                    </a:cubicBezTo>
                    <a:cubicBezTo>
                      <a:pt x="2989" y="1720"/>
                      <a:pt x="2013" y="1144"/>
                      <a:pt x="1259" y="212"/>
                    </a:cubicBezTo>
                    <a:cubicBezTo>
                      <a:pt x="1142" y="63"/>
                      <a:pt x="1002" y="1"/>
                      <a:pt x="864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6"/>
              <p:cNvSpPr/>
              <p:nvPr/>
            </p:nvSpPr>
            <p:spPr>
              <a:xfrm>
                <a:off x="4401400" y="923400"/>
                <a:ext cx="270300" cy="184175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7367" extrusionOk="0">
                    <a:moveTo>
                      <a:pt x="873" y="1"/>
                    </a:moveTo>
                    <a:cubicBezTo>
                      <a:pt x="417" y="1"/>
                      <a:pt x="0" y="648"/>
                      <a:pt x="369" y="1118"/>
                    </a:cubicBezTo>
                    <a:cubicBezTo>
                      <a:pt x="1611" y="2626"/>
                      <a:pt x="2898" y="4090"/>
                      <a:pt x="4540" y="5155"/>
                    </a:cubicBezTo>
                    <a:cubicBezTo>
                      <a:pt x="6137" y="6176"/>
                      <a:pt x="8000" y="6752"/>
                      <a:pt x="9775" y="7329"/>
                    </a:cubicBezTo>
                    <a:cubicBezTo>
                      <a:pt x="9852" y="7355"/>
                      <a:pt x="9924" y="7366"/>
                      <a:pt x="9991" y="7366"/>
                    </a:cubicBezTo>
                    <a:cubicBezTo>
                      <a:pt x="10624" y="7366"/>
                      <a:pt x="10812" y="6332"/>
                      <a:pt x="10130" y="6131"/>
                    </a:cubicBezTo>
                    <a:cubicBezTo>
                      <a:pt x="8400" y="5554"/>
                      <a:pt x="6669" y="5022"/>
                      <a:pt x="5161" y="4046"/>
                    </a:cubicBezTo>
                    <a:cubicBezTo>
                      <a:pt x="3608" y="3070"/>
                      <a:pt x="2454" y="1606"/>
                      <a:pt x="1301" y="230"/>
                    </a:cubicBezTo>
                    <a:cubicBezTo>
                      <a:pt x="1171" y="68"/>
                      <a:pt x="1020" y="1"/>
                      <a:pt x="873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6"/>
              <p:cNvSpPr/>
              <p:nvPr/>
            </p:nvSpPr>
            <p:spPr>
              <a:xfrm>
                <a:off x="2944250" y="556225"/>
                <a:ext cx="1068200" cy="638825"/>
              </a:xfrm>
              <a:custGeom>
                <a:avLst/>
                <a:gdLst/>
                <a:ahLst/>
                <a:cxnLst/>
                <a:rect l="l" t="t" r="r" b="b"/>
                <a:pathLst>
                  <a:path w="42728" h="25553" extrusionOk="0">
                    <a:moveTo>
                      <a:pt x="1586" y="0"/>
                    </a:moveTo>
                    <a:cubicBezTo>
                      <a:pt x="1336" y="0"/>
                      <a:pt x="1083" y="136"/>
                      <a:pt x="977" y="453"/>
                    </a:cubicBezTo>
                    <a:cubicBezTo>
                      <a:pt x="1" y="3426"/>
                      <a:pt x="1021" y="8129"/>
                      <a:pt x="3062" y="10480"/>
                    </a:cubicBezTo>
                    <a:cubicBezTo>
                      <a:pt x="5369" y="13098"/>
                      <a:pt x="9718" y="14829"/>
                      <a:pt x="13045" y="15361"/>
                    </a:cubicBezTo>
                    <a:cubicBezTo>
                      <a:pt x="14026" y="15515"/>
                      <a:pt x="15008" y="15571"/>
                      <a:pt x="15992" y="15571"/>
                    </a:cubicBezTo>
                    <a:cubicBezTo>
                      <a:pt x="18614" y="15571"/>
                      <a:pt x="21244" y="15173"/>
                      <a:pt x="23866" y="15173"/>
                    </a:cubicBezTo>
                    <a:cubicBezTo>
                      <a:pt x="24801" y="15173"/>
                      <a:pt x="25734" y="15224"/>
                      <a:pt x="26666" y="15361"/>
                    </a:cubicBezTo>
                    <a:cubicBezTo>
                      <a:pt x="30482" y="15849"/>
                      <a:pt x="40686" y="18910"/>
                      <a:pt x="38157" y="24589"/>
                    </a:cubicBezTo>
                    <a:cubicBezTo>
                      <a:pt x="37946" y="25102"/>
                      <a:pt x="38370" y="25553"/>
                      <a:pt x="38775" y="25553"/>
                    </a:cubicBezTo>
                    <a:cubicBezTo>
                      <a:pt x="38966" y="25553"/>
                      <a:pt x="39153" y="25452"/>
                      <a:pt x="39266" y="25211"/>
                    </a:cubicBezTo>
                    <a:cubicBezTo>
                      <a:pt x="42727" y="17357"/>
                      <a:pt x="29062" y="13897"/>
                      <a:pt x="23826" y="13852"/>
                    </a:cubicBezTo>
                    <a:cubicBezTo>
                      <a:pt x="21431" y="13852"/>
                      <a:pt x="19035" y="14207"/>
                      <a:pt x="16595" y="14296"/>
                    </a:cubicBezTo>
                    <a:cubicBezTo>
                      <a:pt x="16493" y="14298"/>
                      <a:pt x="16392" y="14298"/>
                      <a:pt x="16291" y="14298"/>
                    </a:cubicBezTo>
                    <a:cubicBezTo>
                      <a:pt x="13574" y="14298"/>
                      <a:pt x="11133" y="13721"/>
                      <a:pt x="8608" y="12566"/>
                    </a:cubicBezTo>
                    <a:cubicBezTo>
                      <a:pt x="6434" y="11590"/>
                      <a:pt x="4172" y="10480"/>
                      <a:pt x="3107" y="8218"/>
                    </a:cubicBezTo>
                    <a:cubicBezTo>
                      <a:pt x="2131" y="6132"/>
                      <a:pt x="1465" y="2938"/>
                      <a:pt x="2175" y="764"/>
                    </a:cubicBezTo>
                    <a:cubicBezTo>
                      <a:pt x="2335" y="310"/>
                      <a:pt x="1965" y="0"/>
                      <a:pt x="1586" y="0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6"/>
              <p:cNvSpPr/>
              <p:nvPr/>
            </p:nvSpPr>
            <p:spPr>
              <a:xfrm>
                <a:off x="3156125" y="638250"/>
                <a:ext cx="119775" cy="292500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11700" extrusionOk="0">
                    <a:moveTo>
                      <a:pt x="1004" y="1"/>
                    </a:moveTo>
                    <a:cubicBezTo>
                      <a:pt x="688" y="1"/>
                      <a:pt x="355" y="212"/>
                      <a:pt x="311" y="633"/>
                    </a:cubicBezTo>
                    <a:cubicBezTo>
                      <a:pt x="0" y="4804"/>
                      <a:pt x="976" y="7998"/>
                      <a:pt x="3372" y="11414"/>
                    </a:cubicBezTo>
                    <a:cubicBezTo>
                      <a:pt x="3507" y="11616"/>
                      <a:pt x="3702" y="11700"/>
                      <a:pt x="3897" y="11700"/>
                    </a:cubicBezTo>
                    <a:cubicBezTo>
                      <a:pt x="4345" y="11700"/>
                      <a:pt x="4791" y="11257"/>
                      <a:pt x="4481" y="10793"/>
                    </a:cubicBezTo>
                    <a:cubicBezTo>
                      <a:pt x="2219" y="7554"/>
                      <a:pt x="1287" y="4582"/>
                      <a:pt x="1597" y="633"/>
                    </a:cubicBezTo>
                    <a:cubicBezTo>
                      <a:pt x="1620" y="212"/>
                      <a:pt x="1320" y="1"/>
                      <a:pt x="1004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6"/>
              <p:cNvSpPr/>
              <p:nvPr/>
            </p:nvSpPr>
            <p:spPr>
              <a:xfrm>
                <a:off x="3183450" y="750825"/>
                <a:ext cx="1239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3101" extrusionOk="0">
                    <a:moveTo>
                      <a:pt x="4075" y="1"/>
                    </a:moveTo>
                    <a:cubicBezTo>
                      <a:pt x="3930" y="1"/>
                      <a:pt x="3782" y="63"/>
                      <a:pt x="3655" y="212"/>
                    </a:cubicBezTo>
                    <a:cubicBezTo>
                      <a:pt x="2945" y="1144"/>
                      <a:pt x="1969" y="1720"/>
                      <a:pt x="771" y="1853"/>
                    </a:cubicBezTo>
                    <a:cubicBezTo>
                      <a:pt x="1" y="1982"/>
                      <a:pt x="303" y="3100"/>
                      <a:pt x="1042" y="3100"/>
                    </a:cubicBezTo>
                    <a:cubicBezTo>
                      <a:pt x="1069" y="3100"/>
                      <a:pt x="1097" y="3099"/>
                      <a:pt x="1126" y="3096"/>
                    </a:cubicBezTo>
                    <a:cubicBezTo>
                      <a:pt x="2501" y="2918"/>
                      <a:pt x="3699" y="2208"/>
                      <a:pt x="4586" y="1099"/>
                    </a:cubicBezTo>
                    <a:cubicBezTo>
                      <a:pt x="4957" y="627"/>
                      <a:pt x="4533" y="1"/>
                      <a:pt x="4075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>
                <a:off x="3272275" y="902325"/>
                <a:ext cx="271050" cy="18417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7367" extrusionOk="0">
                    <a:moveTo>
                      <a:pt x="9979" y="1"/>
                    </a:moveTo>
                    <a:cubicBezTo>
                      <a:pt x="9833" y="1"/>
                      <a:pt x="9682" y="68"/>
                      <a:pt x="9552" y="230"/>
                    </a:cubicBezTo>
                    <a:cubicBezTo>
                      <a:pt x="8398" y="1606"/>
                      <a:pt x="7200" y="3025"/>
                      <a:pt x="5648" y="4046"/>
                    </a:cubicBezTo>
                    <a:cubicBezTo>
                      <a:pt x="4139" y="5022"/>
                      <a:pt x="2409" y="5554"/>
                      <a:pt x="723" y="6131"/>
                    </a:cubicBezTo>
                    <a:cubicBezTo>
                      <a:pt x="1" y="6332"/>
                      <a:pt x="222" y="7366"/>
                      <a:pt x="828" y="7366"/>
                    </a:cubicBezTo>
                    <a:cubicBezTo>
                      <a:pt x="892" y="7366"/>
                      <a:pt x="961" y="7355"/>
                      <a:pt x="1033" y="7329"/>
                    </a:cubicBezTo>
                    <a:cubicBezTo>
                      <a:pt x="2852" y="6752"/>
                      <a:pt x="4671" y="6176"/>
                      <a:pt x="6313" y="5155"/>
                    </a:cubicBezTo>
                    <a:cubicBezTo>
                      <a:pt x="7955" y="4090"/>
                      <a:pt x="9197" y="2582"/>
                      <a:pt x="10439" y="1118"/>
                    </a:cubicBezTo>
                    <a:cubicBezTo>
                      <a:pt x="10842" y="648"/>
                      <a:pt x="10433" y="1"/>
                      <a:pt x="9979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6"/>
              <p:cNvSpPr/>
              <p:nvPr/>
            </p:nvSpPr>
            <p:spPr>
              <a:xfrm>
                <a:off x="3991100" y="3166400"/>
                <a:ext cx="320825" cy="1526200"/>
              </a:xfrm>
              <a:custGeom>
                <a:avLst/>
                <a:gdLst/>
                <a:ahLst/>
                <a:cxnLst/>
                <a:rect l="l" t="t" r="r" b="b"/>
                <a:pathLst>
                  <a:path w="12833" h="61048" extrusionOk="0">
                    <a:moveTo>
                      <a:pt x="6399" y="0"/>
                    </a:moveTo>
                    <a:cubicBezTo>
                      <a:pt x="4979" y="5458"/>
                      <a:pt x="3560" y="10471"/>
                      <a:pt x="2317" y="14775"/>
                    </a:cubicBezTo>
                    <a:cubicBezTo>
                      <a:pt x="4181" y="21341"/>
                      <a:pt x="6000" y="27864"/>
                      <a:pt x="6355" y="29416"/>
                    </a:cubicBezTo>
                    <a:cubicBezTo>
                      <a:pt x="7198" y="32744"/>
                      <a:pt x="4713" y="46853"/>
                      <a:pt x="2229" y="52665"/>
                    </a:cubicBezTo>
                    <a:cubicBezTo>
                      <a:pt x="1" y="57837"/>
                      <a:pt x="1768" y="61047"/>
                      <a:pt x="3949" y="61047"/>
                    </a:cubicBezTo>
                    <a:cubicBezTo>
                      <a:pt x="4200" y="61047"/>
                      <a:pt x="4457" y="61005"/>
                      <a:pt x="4713" y="60918"/>
                    </a:cubicBezTo>
                    <a:cubicBezTo>
                      <a:pt x="7198" y="60119"/>
                      <a:pt x="11368" y="39355"/>
                      <a:pt x="12167" y="33587"/>
                    </a:cubicBezTo>
                    <a:cubicBezTo>
                      <a:pt x="12832" y="29017"/>
                      <a:pt x="8351" y="8519"/>
                      <a:pt x="6399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6"/>
              <p:cNvSpPr/>
              <p:nvPr/>
            </p:nvSpPr>
            <p:spPr>
              <a:xfrm>
                <a:off x="3942525" y="3072125"/>
                <a:ext cx="208575" cy="463675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18547" extrusionOk="0">
                    <a:moveTo>
                      <a:pt x="7499" y="0"/>
                    </a:moveTo>
                    <a:lnTo>
                      <a:pt x="1" y="3328"/>
                    </a:lnTo>
                    <a:cubicBezTo>
                      <a:pt x="1" y="3328"/>
                      <a:pt x="2175" y="10959"/>
                      <a:pt x="4260" y="18546"/>
                    </a:cubicBezTo>
                    <a:cubicBezTo>
                      <a:pt x="5503" y="14242"/>
                      <a:pt x="6922" y="9229"/>
                      <a:pt x="8342" y="3771"/>
                    </a:cubicBezTo>
                    <a:cubicBezTo>
                      <a:pt x="7810" y="1464"/>
                      <a:pt x="7499" y="0"/>
                      <a:pt x="7499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6"/>
              <p:cNvSpPr/>
              <p:nvPr/>
            </p:nvSpPr>
            <p:spPr>
              <a:xfrm>
                <a:off x="3931450" y="4616125"/>
                <a:ext cx="28850" cy="1464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5858" extrusionOk="0">
                    <a:moveTo>
                      <a:pt x="1154" y="0"/>
                    </a:moveTo>
                    <a:cubicBezTo>
                      <a:pt x="755" y="1953"/>
                      <a:pt x="311" y="4215"/>
                      <a:pt x="0" y="5857"/>
                    </a:cubicBezTo>
                    <a:lnTo>
                      <a:pt x="45" y="5857"/>
                    </a:lnTo>
                    <a:cubicBezTo>
                      <a:pt x="755" y="5635"/>
                      <a:pt x="1065" y="3328"/>
                      <a:pt x="1154" y="0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6"/>
              <p:cNvSpPr/>
              <p:nvPr/>
            </p:nvSpPr>
            <p:spPr>
              <a:xfrm>
                <a:off x="4021300" y="3166400"/>
                <a:ext cx="276200" cy="1526275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61051" extrusionOk="0">
                    <a:moveTo>
                      <a:pt x="5191" y="0"/>
                    </a:moveTo>
                    <a:cubicBezTo>
                      <a:pt x="3771" y="5458"/>
                      <a:pt x="2352" y="10471"/>
                      <a:pt x="1109" y="14775"/>
                    </a:cubicBezTo>
                    <a:cubicBezTo>
                      <a:pt x="2973" y="21341"/>
                      <a:pt x="4792" y="27864"/>
                      <a:pt x="5147" y="29416"/>
                    </a:cubicBezTo>
                    <a:cubicBezTo>
                      <a:pt x="5280" y="29860"/>
                      <a:pt x="5324" y="30481"/>
                      <a:pt x="5324" y="31280"/>
                    </a:cubicBezTo>
                    <a:cubicBezTo>
                      <a:pt x="5324" y="36382"/>
                      <a:pt x="3195" y="47607"/>
                      <a:pt x="1021" y="52665"/>
                    </a:cubicBezTo>
                    <a:cubicBezTo>
                      <a:pt x="311" y="54351"/>
                      <a:pt x="0" y="55815"/>
                      <a:pt x="0" y="57058"/>
                    </a:cubicBezTo>
                    <a:cubicBezTo>
                      <a:pt x="0" y="59587"/>
                      <a:pt x="1287" y="61051"/>
                      <a:pt x="2751" y="61051"/>
                    </a:cubicBezTo>
                    <a:cubicBezTo>
                      <a:pt x="3017" y="61051"/>
                      <a:pt x="3239" y="61006"/>
                      <a:pt x="3505" y="60918"/>
                    </a:cubicBezTo>
                    <a:cubicBezTo>
                      <a:pt x="5990" y="60119"/>
                      <a:pt x="10160" y="39355"/>
                      <a:pt x="10959" y="33587"/>
                    </a:cubicBezTo>
                    <a:cubicBezTo>
                      <a:pt x="11003" y="33276"/>
                      <a:pt x="11048" y="32877"/>
                      <a:pt x="11048" y="32433"/>
                    </a:cubicBezTo>
                    <a:cubicBezTo>
                      <a:pt x="11048" y="26311"/>
                      <a:pt x="7010" y="7942"/>
                      <a:pt x="5191" y="0"/>
                    </a:cubicBezTo>
                    <a:close/>
                  </a:path>
                </a:pathLst>
              </a:custGeom>
              <a:solidFill>
                <a:srgbClr val="DCA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2832225" y="1553625"/>
                <a:ext cx="1173550" cy="1383200"/>
              </a:xfrm>
              <a:custGeom>
                <a:avLst/>
                <a:gdLst/>
                <a:ahLst/>
                <a:cxnLst/>
                <a:rect l="l" t="t" r="r" b="b"/>
                <a:pathLst>
                  <a:path w="46942" h="55328" extrusionOk="0">
                    <a:moveTo>
                      <a:pt x="46454" y="0"/>
                    </a:moveTo>
                    <a:lnTo>
                      <a:pt x="46454" y="0"/>
                    </a:lnTo>
                    <a:cubicBezTo>
                      <a:pt x="45877" y="178"/>
                      <a:pt x="45123" y="355"/>
                      <a:pt x="44324" y="488"/>
                    </a:cubicBezTo>
                    <a:cubicBezTo>
                      <a:pt x="44147" y="4171"/>
                      <a:pt x="42771" y="28085"/>
                      <a:pt x="32833" y="34208"/>
                    </a:cubicBezTo>
                    <a:cubicBezTo>
                      <a:pt x="29638" y="36160"/>
                      <a:pt x="27420" y="36870"/>
                      <a:pt x="25335" y="36870"/>
                    </a:cubicBezTo>
                    <a:cubicBezTo>
                      <a:pt x="20410" y="36870"/>
                      <a:pt x="16417" y="32655"/>
                      <a:pt x="2973" y="30881"/>
                    </a:cubicBezTo>
                    <a:cubicBezTo>
                      <a:pt x="1953" y="30747"/>
                      <a:pt x="977" y="30659"/>
                      <a:pt x="1" y="30570"/>
                    </a:cubicBezTo>
                    <a:lnTo>
                      <a:pt x="1" y="54972"/>
                    </a:lnTo>
                    <a:cubicBezTo>
                      <a:pt x="3240" y="55194"/>
                      <a:pt x="6479" y="55327"/>
                      <a:pt x="9629" y="55327"/>
                    </a:cubicBezTo>
                    <a:cubicBezTo>
                      <a:pt x="17082" y="55327"/>
                      <a:pt x="24181" y="54617"/>
                      <a:pt x="29550" y="53153"/>
                    </a:cubicBezTo>
                    <a:cubicBezTo>
                      <a:pt x="46942" y="48450"/>
                      <a:pt x="46809" y="10693"/>
                      <a:pt x="46454" y="0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3792800" y="4671575"/>
                <a:ext cx="164175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4407" extrusionOk="0">
                    <a:moveTo>
                      <a:pt x="6567" y="1"/>
                    </a:moveTo>
                    <a:cubicBezTo>
                      <a:pt x="5369" y="400"/>
                      <a:pt x="2396" y="1332"/>
                      <a:pt x="0" y="1554"/>
                    </a:cubicBezTo>
                    <a:cubicBezTo>
                      <a:pt x="435" y="3775"/>
                      <a:pt x="1434" y="4406"/>
                      <a:pt x="2591" y="4406"/>
                    </a:cubicBezTo>
                    <a:cubicBezTo>
                      <a:pt x="3560" y="4406"/>
                      <a:pt x="4640" y="3963"/>
                      <a:pt x="5591" y="3639"/>
                    </a:cubicBezTo>
                    <a:cubicBezTo>
                      <a:pt x="6123" y="3462"/>
                      <a:pt x="6434" y="2086"/>
                      <a:pt x="6567" y="1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6"/>
              <p:cNvSpPr/>
              <p:nvPr/>
            </p:nvSpPr>
            <p:spPr>
              <a:xfrm>
                <a:off x="3265925" y="1095725"/>
                <a:ext cx="891825" cy="499625"/>
              </a:xfrm>
              <a:custGeom>
                <a:avLst/>
                <a:gdLst/>
                <a:ahLst/>
                <a:cxnLst/>
                <a:rect l="l" t="t" r="r" b="b"/>
                <a:pathLst>
                  <a:path w="35673" h="19985" extrusionOk="0">
                    <a:moveTo>
                      <a:pt x="27224" y="0"/>
                    </a:moveTo>
                    <a:cubicBezTo>
                      <a:pt x="21180" y="0"/>
                      <a:pt x="16363" y="6739"/>
                      <a:pt x="11581" y="8334"/>
                    </a:cubicBezTo>
                    <a:cubicBezTo>
                      <a:pt x="6079" y="10153"/>
                      <a:pt x="1" y="13214"/>
                      <a:pt x="577" y="15033"/>
                    </a:cubicBezTo>
                    <a:cubicBezTo>
                      <a:pt x="1151" y="16753"/>
                      <a:pt x="3802" y="19984"/>
                      <a:pt x="10415" y="19984"/>
                    </a:cubicBezTo>
                    <a:cubicBezTo>
                      <a:pt x="10968" y="19984"/>
                      <a:pt x="11548" y="19962"/>
                      <a:pt x="12157" y="19914"/>
                    </a:cubicBezTo>
                    <a:cubicBezTo>
                      <a:pt x="17482" y="19514"/>
                      <a:pt x="23294" y="19381"/>
                      <a:pt x="26976" y="18804"/>
                    </a:cubicBezTo>
                    <a:cubicBezTo>
                      <a:pt x="28795" y="18494"/>
                      <a:pt x="30038" y="18095"/>
                      <a:pt x="30437" y="17473"/>
                    </a:cubicBezTo>
                    <a:lnTo>
                      <a:pt x="35317" y="10774"/>
                    </a:lnTo>
                    <a:cubicBezTo>
                      <a:pt x="35317" y="10774"/>
                      <a:pt x="35672" y="9354"/>
                      <a:pt x="35495" y="7535"/>
                    </a:cubicBezTo>
                    <a:cubicBezTo>
                      <a:pt x="35229" y="5050"/>
                      <a:pt x="34075" y="1812"/>
                      <a:pt x="29860" y="436"/>
                    </a:cubicBezTo>
                    <a:cubicBezTo>
                      <a:pt x="28955" y="134"/>
                      <a:pt x="28077" y="0"/>
                      <a:pt x="27224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6"/>
              <p:cNvSpPr/>
              <p:nvPr/>
            </p:nvSpPr>
            <p:spPr>
              <a:xfrm>
                <a:off x="3264825" y="1450075"/>
                <a:ext cx="94600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2768" extrusionOk="0">
                    <a:moveTo>
                      <a:pt x="2723" y="0"/>
                    </a:moveTo>
                    <a:cubicBezTo>
                      <a:pt x="1877" y="0"/>
                      <a:pt x="673" y="98"/>
                      <a:pt x="444" y="327"/>
                    </a:cubicBezTo>
                    <a:cubicBezTo>
                      <a:pt x="0" y="770"/>
                      <a:pt x="1864" y="2767"/>
                      <a:pt x="1864" y="2767"/>
                    </a:cubicBezTo>
                    <a:cubicBezTo>
                      <a:pt x="1864" y="2767"/>
                      <a:pt x="2707" y="327"/>
                      <a:pt x="3461" y="149"/>
                    </a:cubicBezTo>
                    <a:cubicBezTo>
                      <a:pt x="3783" y="55"/>
                      <a:pt x="3353" y="0"/>
                      <a:pt x="2723" y="0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6"/>
              <p:cNvSpPr/>
              <p:nvPr/>
            </p:nvSpPr>
            <p:spPr>
              <a:xfrm>
                <a:off x="3824950" y="1236400"/>
                <a:ext cx="94325" cy="169725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6789" extrusionOk="0">
                    <a:moveTo>
                      <a:pt x="1864" y="0"/>
                    </a:moveTo>
                    <a:cubicBezTo>
                      <a:pt x="844" y="0"/>
                      <a:pt x="1" y="1509"/>
                      <a:pt x="1" y="3372"/>
                    </a:cubicBezTo>
                    <a:cubicBezTo>
                      <a:pt x="1" y="5236"/>
                      <a:pt x="844" y="6788"/>
                      <a:pt x="1864" y="6788"/>
                    </a:cubicBezTo>
                    <a:cubicBezTo>
                      <a:pt x="2929" y="6788"/>
                      <a:pt x="3772" y="5236"/>
                      <a:pt x="3772" y="3372"/>
                    </a:cubicBezTo>
                    <a:cubicBezTo>
                      <a:pt x="3772" y="1509"/>
                      <a:pt x="2929" y="0"/>
                      <a:pt x="1864" y="0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6"/>
              <p:cNvSpPr/>
              <p:nvPr/>
            </p:nvSpPr>
            <p:spPr>
              <a:xfrm>
                <a:off x="3831625" y="1268550"/>
                <a:ext cx="27750" cy="8432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3373" extrusionOk="0">
                    <a:moveTo>
                      <a:pt x="577" y="1"/>
                    </a:moveTo>
                    <a:cubicBezTo>
                      <a:pt x="266" y="1"/>
                      <a:pt x="0" y="755"/>
                      <a:pt x="0" y="1687"/>
                    </a:cubicBezTo>
                    <a:cubicBezTo>
                      <a:pt x="0" y="2619"/>
                      <a:pt x="266" y="3373"/>
                      <a:pt x="577" y="3373"/>
                    </a:cubicBezTo>
                    <a:cubicBezTo>
                      <a:pt x="888" y="3373"/>
                      <a:pt x="1109" y="2619"/>
                      <a:pt x="1109" y="1687"/>
                    </a:cubicBezTo>
                    <a:cubicBezTo>
                      <a:pt x="1109" y="755"/>
                      <a:pt x="888" y="1"/>
                      <a:pt x="577" y="1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6"/>
              <p:cNvSpPr/>
              <p:nvPr/>
            </p:nvSpPr>
            <p:spPr>
              <a:xfrm>
                <a:off x="4045700" y="999025"/>
                <a:ext cx="368275" cy="158650"/>
              </a:xfrm>
              <a:custGeom>
                <a:avLst/>
                <a:gdLst/>
                <a:ahLst/>
                <a:cxnLst/>
                <a:rect l="l" t="t" r="r" b="b"/>
                <a:pathLst>
                  <a:path w="14731" h="6346" extrusionOk="0">
                    <a:moveTo>
                      <a:pt x="11536" y="0"/>
                    </a:moveTo>
                    <a:cubicBezTo>
                      <a:pt x="8386" y="0"/>
                      <a:pt x="3816" y="1465"/>
                      <a:pt x="1997" y="2086"/>
                    </a:cubicBezTo>
                    <a:cubicBezTo>
                      <a:pt x="1553" y="2441"/>
                      <a:pt x="1109" y="2796"/>
                      <a:pt x="799" y="3195"/>
                    </a:cubicBezTo>
                    <a:lnTo>
                      <a:pt x="0" y="4837"/>
                    </a:lnTo>
                    <a:cubicBezTo>
                      <a:pt x="843" y="5280"/>
                      <a:pt x="1509" y="5768"/>
                      <a:pt x="2085" y="6345"/>
                    </a:cubicBezTo>
                    <a:cubicBezTo>
                      <a:pt x="4038" y="6301"/>
                      <a:pt x="6611" y="6123"/>
                      <a:pt x="8386" y="5724"/>
                    </a:cubicBezTo>
                    <a:cubicBezTo>
                      <a:pt x="11580" y="5014"/>
                      <a:pt x="14730" y="1154"/>
                      <a:pt x="14464" y="843"/>
                    </a:cubicBezTo>
                    <a:cubicBezTo>
                      <a:pt x="13887" y="222"/>
                      <a:pt x="12822" y="0"/>
                      <a:pt x="11536" y="0"/>
                    </a:cubicBezTo>
                    <a:close/>
                  </a:path>
                </a:pathLst>
              </a:custGeom>
              <a:solidFill>
                <a:srgbClr val="D6C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6"/>
              <p:cNvSpPr/>
              <p:nvPr/>
            </p:nvSpPr>
            <p:spPr>
              <a:xfrm>
                <a:off x="4065650" y="1051150"/>
                <a:ext cx="29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1110" extrusionOk="0">
                    <a:moveTo>
                      <a:pt x="1199" y="1"/>
                    </a:moveTo>
                    <a:lnTo>
                      <a:pt x="1199" y="1"/>
                    </a:lnTo>
                    <a:cubicBezTo>
                      <a:pt x="666" y="178"/>
                      <a:pt x="356" y="267"/>
                      <a:pt x="356" y="267"/>
                    </a:cubicBezTo>
                    <a:lnTo>
                      <a:pt x="1" y="1110"/>
                    </a:lnTo>
                    <a:cubicBezTo>
                      <a:pt x="311" y="711"/>
                      <a:pt x="755" y="356"/>
                      <a:pt x="1199" y="1"/>
                    </a:cubicBezTo>
                    <a:close/>
                  </a:path>
                </a:pathLst>
              </a:custGeom>
              <a:solidFill>
                <a:srgbClr val="5635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6"/>
              <p:cNvSpPr/>
              <p:nvPr/>
            </p:nvSpPr>
            <p:spPr>
              <a:xfrm>
                <a:off x="4026825" y="1119925"/>
                <a:ext cx="71025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54" extrusionOk="0">
                    <a:moveTo>
                      <a:pt x="755" y="1"/>
                    </a:moveTo>
                    <a:lnTo>
                      <a:pt x="1" y="1553"/>
                    </a:lnTo>
                    <a:lnTo>
                      <a:pt x="223" y="1553"/>
                    </a:lnTo>
                    <a:cubicBezTo>
                      <a:pt x="622" y="1553"/>
                      <a:pt x="1598" y="1553"/>
                      <a:pt x="2840" y="1509"/>
                    </a:cubicBezTo>
                    <a:cubicBezTo>
                      <a:pt x="2264" y="932"/>
                      <a:pt x="1598" y="444"/>
                      <a:pt x="755" y="1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6"/>
              <p:cNvSpPr/>
              <p:nvPr/>
            </p:nvSpPr>
            <p:spPr>
              <a:xfrm>
                <a:off x="4053450" y="1034525"/>
                <a:ext cx="342775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13711" h="5888" extrusionOk="0">
                    <a:moveTo>
                      <a:pt x="13710" y="0"/>
                    </a:moveTo>
                    <a:lnTo>
                      <a:pt x="13710" y="0"/>
                    </a:lnTo>
                    <a:cubicBezTo>
                      <a:pt x="11270" y="1731"/>
                      <a:pt x="45" y="3905"/>
                      <a:pt x="1" y="4126"/>
                    </a:cubicBezTo>
                    <a:lnTo>
                      <a:pt x="578" y="4614"/>
                    </a:lnTo>
                    <a:cubicBezTo>
                      <a:pt x="578" y="4614"/>
                      <a:pt x="3913" y="5888"/>
                      <a:pt x="6707" y="5888"/>
                    </a:cubicBezTo>
                    <a:cubicBezTo>
                      <a:pt x="7601" y="5888"/>
                      <a:pt x="8440" y="5757"/>
                      <a:pt x="9096" y="5413"/>
                    </a:cubicBezTo>
                    <a:cubicBezTo>
                      <a:pt x="11802" y="3993"/>
                      <a:pt x="13710" y="1"/>
                      <a:pt x="13710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6"/>
              <p:cNvSpPr/>
              <p:nvPr/>
            </p:nvSpPr>
            <p:spPr>
              <a:xfrm>
                <a:off x="3370200" y="2577425"/>
                <a:ext cx="5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844" extrusionOk="0">
                    <a:moveTo>
                      <a:pt x="1065" y="0"/>
                    </a:moveTo>
                    <a:cubicBezTo>
                      <a:pt x="488" y="0"/>
                      <a:pt x="0" y="178"/>
                      <a:pt x="0" y="399"/>
                    </a:cubicBezTo>
                    <a:cubicBezTo>
                      <a:pt x="0" y="621"/>
                      <a:pt x="488" y="843"/>
                      <a:pt x="1065" y="843"/>
                    </a:cubicBezTo>
                    <a:cubicBezTo>
                      <a:pt x="1642" y="843"/>
                      <a:pt x="2130" y="621"/>
                      <a:pt x="2130" y="399"/>
                    </a:cubicBezTo>
                    <a:cubicBezTo>
                      <a:pt x="2130" y="178"/>
                      <a:pt x="1642" y="0"/>
                      <a:pt x="1065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6"/>
              <p:cNvSpPr/>
              <p:nvPr/>
            </p:nvSpPr>
            <p:spPr>
              <a:xfrm>
                <a:off x="3107325" y="2460950"/>
                <a:ext cx="521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400" extrusionOk="0">
                    <a:moveTo>
                      <a:pt x="1021" y="0"/>
                    </a:moveTo>
                    <a:cubicBezTo>
                      <a:pt x="444" y="0"/>
                      <a:pt x="0" y="89"/>
                      <a:pt x="0" y="222"/>
                    </a:cubicBezTo>
                    <a:cubicBezTo>
                      <a:pt x="0" y="311"/>
                      <a:pt x="444" y="400"/>
                      <a:pt x="1021" y="400"/>
                    </a:cubicBezTo>
                    <a:cubicBezTo>
                      <a:pt x="1642" y="400"/>
                      <a:pt x="2085" y="311"/>
                      <a:pt x="2085" y="222"/>
                    </a:cubicBezTo>
                    <a:cubicBezTo>
                      <a:pt x="2085" y="89"/>
                      <a:pt x="1642" y="0"/>
                      <a:pt x="102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6"/>
              <p:cNvSpPr/>
              <p:nvPr/>
            </p:nvSpPr>
            <p:spPr>
              <a:xfrm>
                <a:off x="2864400" y="2365550"/>
                <a:ext cx="632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445" extrusionOk="0">
                    <a:moveTo>
                      <a:pt x="1243" y="1"/>
                    </a:moveTo>
                    <a:cubicBezTo>
                      <a:pt x="577" y="1"/>
                      <a:pt x="1" y="90"/>
                      <a:pt x="1" y="223"/>
                    </a:cubicBezTo>
                    <a:cubicBezTo>
                      <a:pt x="1" y="356"/>
                      <a:pt x="577" y="444"/>
                      <a:pt x="1243" y="444"/>
                    </a:cubicBezTo>
                    <a:cubicBezTo>
                      <a:pt x="1953" y="444"/>
                      <a:pt x="2529" y="356"/>
                      <a:pt x="2529" y="223"/>
                    </a:cubicBezTo>
                    <a:cubicBezTo>
                      <a:pt x="2529" y="90"/>
                      <a:pt x="1953" y="1"/>
                      <a:pt x="1243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6"/>
              <p:cNvSpPr/>
              <p:nvPr/>
            </p:nvSpPr>
            <p:spPr>
              <a:xfrm>
                <a:off x="2864400" y="25031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7" y="0"/>
                      <a:pt x="1" y="178"/>
                      <a:pt x="1" y="400"/>
                    </a:cubicBezTo>
                    <a:cubicBezTo>
                      <a:pt x="1" y="666"/>
                      <a:pt x="577" y="843"/>
                      <a:pt x="1243" y="843"/>
                    </a:cubicBezTo>
                    <a:cubicBezTo>
                      <a:pt x="1953" y="843"/>
                      <a:pt x="2529" y="666"/>
                      <a:pt x="2529" y="400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6"/>
              <p:cNvSpPr/>
              <p:nvPr/>
            </p:nvSpPr>
            <p:spPr>
              <a:xfrm>
                <a:off x="2990850" y="25985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43" y="843"/>
                    </a:cubicBezTo>
                    <a:cubicBezTo>
                      <a:pt x="1953" y="843"/>
                      <a:pt x="2529" y="621"/>
                      <a:pt x="2529" y="399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6"/>
              <p:cNvSpPr/>
              <p:nvPr/>
            </p:nvSpPr>
            <p:spPr>
              <a:xfrm>
                <a:off x="2832225" y="2590725"/>
                <a:ext cx="111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622" extrusionOk="0">
                    <a:moveTo>
                      <a:pt x="1" y="1"/>
                    </a:moveTo>
                    <a:lnTo>
                      <a:pt x="1" y="622"/>
                    </a:lnTo>
                    <a:cubicBezTo>
                      <a:pt x="267" y="533"/>
                      <a:pt x="445" y="400"/>
                      <a:pt x="445" y="311"/>
                    </a:cubicBezTo>
                    <a:cubicBezTo>
                      <a:pt x="445" y="178"/>
                      <a:pt x="267" y="45"/>
                      <a:pt x="1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6"/>
              <p:cNvSpPr/>
              <p:nvPr/>
            </p:nvSpPr>
            <p:spPr>
              <a:xfrm>
                <a:off x="3191600" y="254525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8" y="0"/>
                      <a:pt x="1" y="178"/>
                      <a:pt x="1" y="444"/>
                    </a:cubicBezTo>
                    <a:cubicBezTo>
                      <a:pt x="1" y="666"/>
                      <a:pt x="578" y="843"/>
                      <a:pt x="1243" y="843"/>
                    </a:cubicBezTo>
                    <a:cubicBezTo>
                      <a:pt x="1953" y="843"/>
                      <a:pt x="2530" y="666"/>
                      <a:pt x="2530" y="444"/>
                    </a:cubicBezTo>
                    <a:cubicBezTo>
                      <a:pt x="2530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6"/>
              <p:cNvSpPr/>
              <p:nvPr/>
            </p:nvSpPr>
            <p:spPr>
              <a:xfrm>
                <a:off x="3275900" y="24920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1"/>
                    </a:moveTo>
                    <a:cubicBezTo>
                      <a:pt x="578" y="1"/>
                      <a:pt x="1" y="223"/>
                      <a:pt x="1" y="444"/>
                    </a:cubicBezTo>
                    <a:cubicBezTo>
                      <a:pt x="1" y="666"/>
                      <a:pt x="578" y="844"/>
                      <a:pt x="1243" y="844"/>
                    </a:cubicBezTo>
                    <a:cubicBezTo>
                      <a:pt x="1953" y="844"/>
                      <a:pt x="2530" y="666"/>
                      <a:pt x="2530" y="444"/>
                    </a:cubicBezTo>
                    <a:cubicBezTo>
                      <a:pt x="2530" y="223"/>
                      <a:pt x="1953" y="1"/>
                      <a:pt x="1243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6"/>
              <p:cNvSpPr/>
              <p:nvPr/>
            </p:nvSpPr>
            <p:spPr>
              <a:xfrm>
                <a:off x="3370200" y="2661725"/>
                <a:ext cx="643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844" extrusionOk="0">
                    <a:moveTo>
                      <a:pt x="1287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87" y="843"/>
                    </a:cubicBezTo>
                    <a:cubicBezTo>
                      <a:pt x="1997" y="843"/>
                      <a:pt x="2574" y="621"/>
                      <a:pt x="2574" y="399"/>
                    </a:cubicBezTo>
                    <a:cubicBezTo>
                      <a:pt x="2574" y="178"/>
                      <a:pt x="1997" y="0"/>
                      <a:pt x="1287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6"/>
              <p:cNvSpPr/>
              <p:nvPr/>
            </p:nvSpPr>
            <p:spPr>
              <a:xfrm>
                <a:off x="3086250" y="2545250"/>
                <a:ext cx="521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288" extrusionOk="0">
                    <a:moveTo>
                      <a:pt x="1021" y="0"/>
                    </a:moveTo>
                    <a:cubicBezTo>
                      <a:pt x="444" y="0"/>
                      <a:pt x="0" y="267"/>
                      <a:pt x="0" y="622"/>
                    </a:cubicBezTo>
                    <a:cubicBezTo>
                      <a:pt x="0" y="977"/>
                      <a:pt x="444" y="1287"/>
                      <a:pt x="1021" y="1287"/>
                    </a:cubicBezTo>
                    <a:cubicBezTo>
                      <a:pt x="1642" y="1287"/>
                      <a:pt x="2085" y="977"/>
                      <a:pt x="2085" y="622"/>
                    </a:cubicBezTo>
                    <a:cubicBezTo>
                      <a:pt x="2085" y="267"/>
                      <a:pt x="1642" y="0"/>
                      <a:pt x="102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6"/>
              <p:cNvSpPr/>
              <p:nvPr/>
            </p:nvSpPr>
            <p:spPr>
              <a:xfrm>
                <a:off x="2990850" y="2407700"/>
                <a:ext cx="532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445" extrusionOk="0">
                    <a:moveTo>
                      <a:pt x="1065" y="1"/>
                    </a:moveTo>
                    <a:cubicBezTo>
                      <a:pt x="488" y="1"/>
                      <a:pt x="0" y="90"/>
                      <a:pt x="0" y="223"/>
                    </a:cubicBezTo>
                    <a:cubicBezTo>
                      <a:pt x="0" y="356"/>
                      <a:pt x="488" y="444"/>
                      <a:pt x="1065" y="444"/>
                    </a:cubicBezTo>
                    <a:cubicBezTo>
                      <a:pt x="1642" y="444"/>
                      <a:pt x="2130" y="356"/>
                      <a:pt x="2130" y="223"/>
                    </a:cubicBezTo>
                    <a:cubicBezTo>
                      <a:pt x="2130" y="90"/>
                      <a:pt x="1642" y="1"/>
                      <a:pt x="1065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6"/>
              <p:cNvSpPr/>
              <p:nvPr/>
            </p:nvSpPr>
            <p:spPr>
              <a:xfrm>
                <a:off x="3159450" y="2661725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87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87" y="843"/>
                    </a:cubicBezTo>
                    <a:cubicBezTo>
                      <a:pt x="1953" y="843"/>
                      <a:pt x="2529" y="621"/>
                      <a:pt x="2529" y="399"/>
                    </a:cubicBezTo>
                    <a:cubicBezTo>
                      <a:pt x="2529" y="178"/>
                      <a:pt x="1953" y="0"/>
                      <a:pt x="1287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6"/>
              <p:cNvSpPr/>
              <p:nvPr/>
            </p:nvSpPr>
            <p:spPr>
              <a:xfrm>
                <a:off x="3497750" y="2524175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33" y="0"/>
                      <a:pt x="0" y="178"/>
                      <a:pt x="0" y="400"/>
                    </a:cubicBezTo>
                    <a:cubicBezTo>
                      <a:pt x="0" y="666"/>
                      <a:pt x="533" y="843"/>
                      <a:pt x="1243" y="843"/>
                    </a:cubicBezTo>
                    <a:cubicBezTo>
                      <a:pt x="1953" y="843"/>
                      <a:pt x="2529" y="666"/>
                      <a:pt x="2529" y="400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6"/>
              <p:cNvSpPr/>
              <p:nvPr/>
            </p:nvSpPr>
            <p:spPr>
              <a:xfrm>
                <a:off x="2832225" y="2376650"/>
                <a:ext cx="32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1" extrusionOk="0">
                    <a:moveTo>
                      <a:pt x="1" y="0"/>
                    </a:moveTo>
                    <a:lnTo>
                      <a:pt x="666" y="0"/>
                    </a:lnTo>
                    <a:lnTo>
                      <a:pt x="1288" y="0"/>
                    </a:lnTo>
                    <a:lnTo>
                      <a:pt x="66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1" name="Google Shape;671;p26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672" name="Google Shape;672;p26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6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6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6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6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6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6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6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6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6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6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6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6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6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6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6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4" name="Google Shape;694;p26"/>
            <p:cNvGrpSpPr/>
            <p:nvPr/>
          </p:nvGrpSpPr>
          <p:grpSpPr>
            <a:xfrm>
              <a:off x="1049916" y="4217443"/>
              <a:ext cx="545279" cy="773107"/>
              <a:chOff x="80379" y="4370393"/>
              <a:chExt cx="545279" cy="773107"/>
            </a:xfrm>
          </p:grpSpPr>
          <p:sp>
            <p:nvSpPr>
              <p:cNvPr id="695" name="Google Shape;695;p26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6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6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6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6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6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881" y="837597"/>
            <a:ext cx="7754784" cy="227400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/>
          <p:nvPr/>
        </p:nvSpPr>
        <p:spPr>
          <a:xfrm>
            <a:off x="1787103" y="895350"/>
            <a:ext cx="5994666" cy="1676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hỏi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4: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 gì hai mắt trong veo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Thích nằm sưởi nắng, thích trèo cây cau</a:t>
            </a:r>
          </a:p>
        </p:txBody>
      </p:sp>
      <p:sp>
        <p:nvSpPr>
          <p:cNvPr id="139" name="Google Shape;139;p6"/>
          <p:cNvSpPr/>
          <p:nvPr/>
        </p:nvSpPr>
        <p:spPr>
          <a:xfrm>
            <a:off x="1787103" y="2686050"/>
            <a:ext cx="5994666" cy="1458162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mèo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116;p3">
            <a:hlinkClick r:id="rId4" action="ppaction://hlinksldjump"/>
          </p:cNvPr>
          <p:cNvSpPr/>
          <p:nvPr/>
        </p:nvSpPr>
        <p:spPr>
          <a:xfrm>
            <a:off x="6867255" y="4461960"/>
            <a:ext cx="914514" cy="5400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Back</a:t>
            </a: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25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/>
          <p:nvPr/>
        </p:nvSpPr>
        <p:spPr>
          <a:xfrm>
            <a:off x="1787103" y="476250"/>
            <a:ext cx="5994666" cy="264229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hỏi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5: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Mang tên loài chim đẹp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Hoa như lửa đầy cành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Rực rỡ cạnh lá xanh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Gọi ve về ca hát.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1787103" y="3256156"/>
            <a:ext cx="5994666" cy="1068194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phượng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vĩ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Google Shape;116;p3">
            <a:hlinkClick r:id="rId4" action="ppaction://hlinksldjump"/>
          </p:cNvPr>
          <p:cNvSpPr/>
          <p:nvPr/>
        </p:nvSpPr>
        <p:spPr>
          <a:xfrm>
            <a:off x="6867255" y="4461960"/>
            <a:ext cx="914514" cy="5400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Back</a:t>
            </a: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6"/>
          <p:cNvGrpSpPr/>
          <p:nvPr/>
        </p:nvGrpSpPr>
        <p:grpSpPr>
          <a:xfrm>
            <a:off x="0" y="539500"/>
            <a:ext cx="2167400" cy="4451050"/>
            <a:chOff x="0" y="539500"/>
            <a:chExt cx="2167400" cy="4451050"/>
          </a:xfrm>
        </p:grpSpPr>
        <p:grpSp>
          <p:nvGrpSpPr>
            <p:cNvPr id="615" name="Google Shape;615;p26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616" name="Google Shape;616;p26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6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6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6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6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6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6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6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" name="Google Shape;624;p26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625" name="Google Shape;625;p26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6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6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6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6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6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1" name="Google Shape;631;p26"/>
            <p:cNvGrpSpPr/>
            <p:nvPr/>
          </p:nvGrpSpPr>
          <p:grpSpPr>
            <a:xfrm>
              <a:off x="0" y="539500"/>
              <a:ext cx="2167400" cy="4225525"/>
              <a:chOff x="2832225" y="556225"/>
              <a:chExt cx="2167400" cy="4225525"/>
            </a:xfrm>
          </p:grpSpPr>
          <p:sp>
            <p:nvSpPr>
              <p:cNvPr id="632" name="Google Shape;632;p26"/>
              <p:cNvSpPr/>
              <p:nvPr/>
            </p:nvSpPr>
            <p:spPr>
              <a:xfrm>
                <a:off x="2832225" y="1205325"/>
                <a:ext cx="1577300" cy="3576350"/>
              </a:xfrm>
              <a:custGeom>
                <a:avLst/>
                <a:gdLst/>
                <a:ahLst/>
                <a:cxnLst/>
                <a:rect l="l" t="t" r="r" b="b"/>
                <a:pathLst>
                  <a:path w="63092" h="143054" extrusionOk="0">
                    <a:moveTo>
                      <a:pt x="51068" y="1"/>
                    </a:moveTo>
                    <a:lnTo>
                      <a:pt x="51911" y="2530"/>
                    </a:lnTo>
                    <a:lnTo>
                      <a:pt x="44324" y="13932"/>
                    </a:lnTo>
                    <a:cubicBezTo>
                      <a:pt x="44324" y="13932"/>
                      <a:pt x="43614" y="41485"/>
                      <a:pt x="32833" y="48140"/>
                    </a:cubicBezTo>
                    <a:cubicBezTo>
                      <a:pt x="29670" y="50093"/>
                      <a:pt x="27435" y="50827"/>
                      <a:pt x="25373" y="50827"/>
                    </a:cubicBezTo>
                    <a:cubicBezTo>
                      <a:pt x="20409" y="50827"/>
                      <a:pt x="16454" y="46568"/>
                      <a:pt x="2973" y="44813"/>
                    </a:cubicBezTo>
                    <a:cubicBezTo>
                      <a:pt x="1953" y="44679"/>
                      <a:pt x="977" y="44591"/>
                      <a:pt x="1" y="44502"/>
                    </a:cubicBezTo>
                    <a:lnTo>
                      <a:pt x="1" y="83501"/>
                    </a:lnTo>
                    <a:cubicBezTo>
                      <a:pt x="2650" y="83866"/>
                      <a:pt x="5461" y="84019"/>
                      <a:pt x="8309" y="84019"/>
                    </a:cubicBezTo>
                    <a:cubicBezTo>
                      <a:pt x="22776" y="84019"/>
                      <a:pt x="38201" y="80085"/>
                      <a:pt x="38201" y="80085"/>
                    </a:cubicBezTo>
                    <a:lnTo>
                      <a:pt x="38201" y="80085"/>
                    </a:lnTo>
                    <a:cubicBezTo>
                      <a:pt x="35717" y="84211"/>
                      <a:pt x="38201" y="129822"/>
                      <a:pt x="38201" y="137320"/>
                    </a:cubicBezTo>
                    <a:cubicBezTo>
                      <a:pt x="38201" y="141915"/>
                      <a:pt x="39466" y="143053"/>
                      <a:pt x="41018" y="143053"/>
                    </a:cubicBezTo>
                    <a:cubicBezTo>
                      <a:pt x="41984" y="143053"/>
                      <a:pt x="43061" y="142612"/>
                      <a:pt x="44014" y="142289"/>
                    </a:cubicBezTo>
                    <a:cubicBezTo>
                      <a:pt x="46498" y="141446"/>
                      <a:pt x="44014" y="114071"/>
                      <a:pt x="45655" y="104976"/>
                    </a:cubicBezTo>
                    <a:cubicBezTo>
                      <a:pt x="47341" y="95836"/>
                      <a:pt x="56481" y="70102"/>
                      <a:pt x="59764" y="44413"/>
                    </a:cubicBezTo>
                    <a:cubicBezTo>
                      <a:pt x="63092" y="18681"/>
                      <a:pt x="51069" y="2"/>
                      <a:pt x="51068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6"/>
              <p:cNvSpPr/>
              <p:nvPr/>
            </p:nvSpPr>
            <p:spPr>
              <a:xfrm>
                <a:off x="3564300" y="973500"/>
                <a:ext cx="350525" cy="161975"/>
              </a:xfrm>
              <a:custGeom>
                <a:avLst/>
                <a:gdLst/>
                <a:ahLst/>
                <a:cxnLst/>
                <a:rect l="l" t="t" r="r" b="b"/>
                <a:pathLst>
                  <a:path w="14021" h="6479" extrusionOk="0">
                    <a:moveTo>
                      <a:pt x="2663" y="1"/>
                    </a:moveTo>
                    <a:cubicBezTo>
                      <a:pt x="1642" y="1"/>
                      <a:pt x="799" y="178"/>
                      <a:pt x="267" y="711"/>
                    </a:cubicBezTo>
                    <a:cubicBezTo>
                      <a:pt x="1" y="977"/>
                      <a:pt x="2840" y="4926"/>
                      <a:pt x="5946" y="5769"/>
                    </a:cubicBezTo>
                    <a:cubicBezTo>
                      <a:pt x="7099" y="6079"/>
                      <a:pt x="8564" y="6301"/>
                      <a:pt x="9983" y="6479"/>
                    </a:cubicBezTo>
                    <a:cubicBezTo>
                      <a:pt x="11270" y="5724"/>
                      <a:pt x="12601" y="5192"/>
                      <a:pt x="14021" y="4970"/>
                    </a:cubicBezTo>
                    <a:lnTo>
                      <a:pt x="13133" y="2841"/>
                    </a:lnTo>
                    <a:cubicBezTo>
                      <a:pt x="13133" y="2841"/>
                      <a:pt x="6611" y="1"/>
                      <a:pt x="2663" y="1"/>
                    </a:cubicBezTo>
                    <a:close/>
                  </a:path>
                </a:pathLst>
              </a:custGeom>
              <a:solidFill>
                <a:srgbClr val="D6C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6"/>
              <p:cNvSpPr/>
              <p:nvPr/>
            </p:nvSpPr>
            <p:spPr>
              <a:xfrm>
                <a:off x="3579825" y="1004575"/>
                <a:ext cx="329450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61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687" y="4038"/>
                      <a:pt x="4260" y="5546"/>
                    </a:cubicBezTo>
                    <a:cubicBezTo>
                      <a:pt x="5001" y="5981"/>
                      <a:pt x="6008" y="6136"/>
                      <a:pt x="7066" y="6136"/>
                    </a:cubicBezTo>
                    <a:cubicBezTo>
                      <a:pt x="9678" y="6136"/>
                      <a:pt x="12601" y="5191"/>
                      <a:pt x="12601" y="5191"/>
                    </a:cubicBezTo>
                    <a:lnTo>
                      <a:pt x="13178" y="4748"/>
                    </a:lnTo>
                    <a:cubicBezTo>
                      <a:pt x="13134" y="4526"/>
                      <a:pt x="2352" y="1864"/>
                      <a:pt x="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6"/>
              <p:cNvSpPr/>
              <p:nvPr/>
            </p:nvSpPr>
            <p:spPr>
              <a:xfrm>
                <a:off x="3931450" y="577300"/>
                <a:ext cx="1068175" cy="638825"/>
              </a:xfrm>
              <a:custGeom>
                <a:avLst/>
                <a:gdLst/>
                <a:ahLst/>
                <a:cxnLst/>
                <a:rect l="l" t="t" r="r" b="b"/>
                <a:pathLst>
                  <a:path w="42727" h="25553" extrusionOk="0">
                    <a:moveTo>
                      <a:pt x="41170" y="0"/>
                    </a:moveTo>
                    <a:cubicBezTo>
                      <a:pt x="40779" y="0"/>
                      <a:pt x="40392" y="310"/>
                      <a:pt x="40552" y="764"/>
                    </a:cubicBezTo>
                    <a:cubicBezTo>
                      <a:pt x="41307" y="2982"/>
                      <a:pt x="40597" y="6620"/>
                      <a:pt x="39399" y="8706"/>
                    </a:cubicBezTo>
                    <a:cubicBezTo>
                      <a:pt x="38245" y="10747"/>
                      <a:pt x="35849" y="11811"/>
                      <a:pt x="33808" y="12699"/>
                    </a:cubicBezTo>
                    <a:cubicBezTo>
                      <a:pt x="31469" y="13769"/>
                      <a:pt x="29165" y="14273"/>
                      <a:pt x="26675" y="14273"/>
                    </a:cubicBezTo>
                    <a:cubicBezTo>
                      <a:pt x="26379" y="14273"/>
                      <a:pt x="26080" y="14266"/>
                      <a:pt x="25778" y="14252"/>
                    </a:cubicBezTo>
                    <a:cubicBezTo>
                      <a:pt x="23471" y="14163"/>
                      <a:pt x="21208" y="13852"/>
                      <a:pt x="18945" y="13852"/>
                    </a:cubicBezTo>
                    <a:cubicBezTo>
                      <a:pt x="13666" y="13897"/>
                      <a:pt x="0" y="17357"/>
                      <a:pt x="3505" y="25211"/>
                    </a:cubicBezTo>
                    <a:cubicBezTo>
                      <a:pt x="3605" y="25452"/>
                      <a:pt x="3787" y="25553"/>
                      <a:pt x="3976" y="25553"/>
                    </a:cubicBezTo>
                    <a:cubicBezTo>
                      <a:pt x="4377" y="25553"/>
                      <a:pt x="4811" y="25102"/>
                      <a:pt x="4570" y="24589"/>
                    </a:cubicBezTo>
                    <a:cubicBezTo>
                      <a:pt x="1997" y="18733"/>
                      <a:pt x="12823" y="15672"/>
                      <a:pt x="16727" y="15272"/>
                    </a:cubicBezTo>
                    <a:cubicBezTo>
                      <a:pt x="17489" y="15189"/>
                      <a:pt x="18245" y="15156"/>
                      <a:pt x="19000" y="15156"/>
                    </a:cubicBezTo>
                    <a:cubicBezTo>
                      <a:pt x="20266" y="15156"/>
                      <a:pt x="21527" y="15250"/>
                      <a:pt x="22805" y="15361"/>
                    </a:cubicBezTo>
                    <a:cubicBezTo>
                      <a:pt x="24137" y="15463"/>
                      <a:pt x="25455" y="15566"/>
                      <a:pt x="26774" y="15566"/>
                    </a:cubicBezTo>
                    <a:cubicBezTo>
                      <a:pt x="27740" y="15566"/>
                      <a:pt x="28707" y="15511"/>
                      <a:pt x="29682" y="15361"/>
                    </a:cubicBezTo>
                    <a:cubicBezTo>
                      <a:pt x="33099" y="14829"/>
                      <a:pt x="37668" y="13009"/>
                      <a:pt x="39887" y="10259"/>
                    </a:cubicBezTo>
                    <a:cubicBezTo>
                      <a:pt x="41750" y="7863"/>
                      <a:pt x="42726" y="3337"/>
                      <a:pt x="41795" y="453"/>
                    </a:cubicBezTo>
                    <a:cubicBezTo>
                      <a:pt x="41689" y="135"/>
                      <a:pt x="41428" y="0"/>
                      <a:pt x="41170" y="0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6"/>
              <p:cNvSpPr/>
              <p:nvPr/>
            </p:nvSpPr>
            <p:spPr>
              <a:xfrm>
                <a:off x="4668325" y="659325"/>
                <a:ext cx="119450" cy="292500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11700" extrusionOk="0">
                    <a:moveTo>
                      <a:pt x="3790" y="1"/>
                    </a:moveTo>
                    <a:cubicBezTo>
                      <a:pt x="3468" y="1"/>
                      <a:pt x="3158" y="211"/>
                      <a:pt x="3180" y="633"/>
                    </a:cubicBezTo>
                    <a:cubicBezTo>
                      <a:pt x="3535" y="4582"/>
                      <a:pt x="2603" y="7554"/>
                      <a:pt x="340" y="10793"/>
                    </a:cubicBezTo>
                    <a:cubicBezTo>
                      <a:pt x="0" y="11257"/>
                      <a:pt x="436" y="11700"/>
                      <a:pt x="882" y="11700"/>
                    </a:cubicBezTo>
                    <a:cubicBezTo>
                      <a:pt x="1075" y="11700"/>
                      <a:pt x="1271" y="11616"/>
                      <a:pt x="1405" y="11414"/>
                    </a:cubicBezTo>
                    <a:cubicBezTo>
                      <a:pt x="3801" y="7998"/>
                      <a:pt x="4777" y="4804"/>
                      <a:pt x="4467" y="633"/>
                    </a:cubicBezTo>
                    <a:cubicBezTo>
                      <a:pt x="4444" y="211"/>
                      <a:pt x="4112" y="1"/>
                      <a:pt x="3790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6"/>
              <p:cNvSpPr/>
              <p:nvPr/>
            </p:nvSpPr>
            <p:spPr>
              <a:xfrm>
                <a:off x="4637600" y="771900"/>
                <a:ext cx="122825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3101" extrusionOk="0">
                    <a:moveTo>
                      <a:pt x="864" y="1"/>
                    </a:moveTo>
                    <a:cubicBezTo>
                      <a:pt x="424" y="1"/>
                      <a:pt x="0" y="627"/>
                      <a:pt x="371" y="1099"/>
                    </a:cubicBezTo>
                    <a:cubicBezTo>
                      <a:pt x="1214" y="2208"/>
                      <a:pt x="2457" y="2918"/>
                      <a:pt x="3832" y="3096"/>
                    </a:cubicBezTo>
                    <a:cubicBezTo>
                      <a:pt x="3861" y="3099"/>
                      <a:pt x="3888" y="3100"/>
                      <a:pt x="3916" y="3100"/>
                    </a:cubicBezTo>
                    <a:cubicBezTo>
                      <a:pt x="4651" y="3100"/>
                      <a:pt x="4913" y="1982"/>
                      <a:pt x="4143" y="1853"/>
                    </a:cubicBezTo>
                    <a:cubicBezTo>
                      <a:pt x="2989" y="1720"/>
                      <a:pt x="2013" y="1144"/>
                      <a:pt x="1259" y="212"/>
                    </a:cubicBezTo>
                    <a:cubicBezTo>
                      <a:pt x="1142" y="63"/>
                      <a:pt x="1002" y="1"/>
                      <a:pt x="864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6"/>
              <p:cNvSpPr/>
              <p:nvPr/>
            </p:nvSpPr>
            <p:spPr>
              <a:xfrm>
                <a:off x="4401400" y="923400"/>
                <a:ext cx="270300" cy="184175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7367" extrusionOk="0">
                    <a:moveTo>
                      <a:pt x="873" y="1"/>
                    </a:moveTo>
                    <a:cubicBezTo>
                      <a:pt x="417" y="1"/>
                      <a:pt x="0" y="648"/>
                      <a:pt x="369" y="1118"/>
                    </a:cubicBezTo>
                    <a:cubicBezTo>
                      <a:pt x="1611" y="2626"/>
                      <a:pt x="2898" y="4090"/>
                      <a:pt x="4540" y="5155"/>
                    </a:cubicBezTo>
                    <a:cubicBezTo>
                      <a:pt x="6137" y="6176"/>
                      <a:pt x="8000" y="6752"/>
                      <a:pt x="9775" y="7329"/>
                    </a:cubicBezTo>
                    <a:cubicBezTo>
                      <a:pt x="9852" y="7355"/>
                      <a:pt x="9924" y="7366"/>
                      <a:pt x="9991" y="7366"/>
                    </a:cubicBezTo>
                    <a:cubicBezTo>
                      <a:pt x="10624" y="7366"/>
                      <a:pt x="10812" y="6332"/>
                      <a:pt x="10130" y="6131"/>
                    </a:cubicBezTo>
                    <a:cubicBezTo>
                      <a:pt x="8400" y="5554"/>
                      <a:pt x="6669" y="5022"/>
                      <a:pt x="5161" y="4046"/>
                    </a:cubicBezTo>
                    <a:cubicBezTo>
                      <a:pt x="3608" y="3070"/>
                      <a:pt x="2454" y="1606"/>
                      <a:pt x="1301" y="230"/>
                    </a:cubicBezTo>
                    <a:cubicBezTo>
                      <a:pt x="1171" y="68"/>
                      <a:pt x="1020" y="1"/>
                      <a:pt x="873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6"/>
              <p:cNvSpPr/>
              <p:nvPr/>
            </p:nvSpPr>
            <p:spPr>
              <a:xfrm>
                <a:off x="2944250" y="556225"/>
                <a:ext cx="1068200" cy="638825"/>
              </a:xfrm>
              <a:custGeom>
                <a:avLst/>
                <a:gdLst/>
                <a:ahLst/>
                <a:cxnLst/>
                <a:rect l="l" t="t" r="r" b="b"/>
                <a:pathLst>
                  <a:path w="42728" h="25553" extrusionOk="0">
                    <a:moveTo>
                      <a:pt x="1586" y="0"/>
                    </a:moveTo>
                    <a:cubicBezTo>
                      <a:pt x="1336" y="0"/>
                      <a:pt x="1083" y="136"/>
                      <a:pt x="977" y="453"/>
                    </a:cubicBezTo>
                    <a:cubicBezTo>
                      <a:pt x="1" y="3426"/>
                      <a:pt x="1021" y="8129"/>
                      <a:pt x="3062" y="10480"/>
                    </a:cubicBezTo>
                    <a:cubicBezTo>
                      <a:pt x="5369" y="13098"/>
                      <a:pt x="9718" y="14829"/>
                      <a:pt x="13045" y="15361"/>
                    </a:cubicBezTo>
                    <a:cubicBezTo>
                      <a:pt x="14026" y="15515"/>
                      <a:pt x="15008" y="15571"/>
                      <a:pt x="15992" y="15571"/>
                    </a:cubicBezTo>
                    <a:cubicBezTo>
                      <a:pt x="18614" y="15571"/>
                      <a:pt x="21244" y="15173"/>
                      <a:pt x="23866" y="15173"/>
                    </a:cubicBezTo>
                    <a:cubicBezTo>
                      <a:pt x="24801" y="15173"/>
                      <a:pt x="25734" y="15224"/>
                      <a:pt x="26666" y="15361"/>
                    </a:cubicBezTo>
                    <a:cubicBezTo>
                      <a:pt x="30482" y="15849"/>
                      <a:pt x="40686" y="18910"/>
                      <a:pt x="38157" y="24589"/>
                    </a:cubicBezTo>
                    <a:cubicBezTo>
                      <a:pt x="37946" y="25102"/>
                      <a:pt x="38370" y="25553"/>
                      <a:pt x="38775" y="25553"/>
                    </a:cubicBezTo>
                    <a:cubicBezTo>
                      <a:pt x="38966" y="25553"/>
                      <a:pt x="39153" y="25452"/>
                      <a:pt x="39266" y="25211"/>
                    </a:cubicBezTo>
                    <a:cubicBezTo>
                      <a:pt x="42727" y="17357"/>
                      <a:pt x="29062" y="13897"/>
                      <a:pt x="23826" y="13852"/>
                    </a:cubicBezTo>
                    <a:cubicBezTo>
                      <a:pt x="21431" y="13852"/>
                      <a:pt x="19035" y="14207"/>
                      <a:pt x="16595" y="14296"/>
                    </a:cubicBezTo>
                    <a:cubicBezTo>
                      <a:pt x="16493" y="14298"/>
                      <a:pt x="16392" y="14298"/>
                      <a:pt x="16291" y="14298"/>
                    </a:cubicBezTo>
                    <a:cubicBezTo>
                      <a:pt x="13574" y="14298"/>
                      <a:pt x="11133" y="13721"/>
                      <a:pt x="8608" y="12566"/>
                    </a:cubicBezTo>
                    <a:cubicBezTo>
                      <a:pt x="6434" y="11590"/>
                      <a:pt x="4172" y="10480"/>
                      <a:pt x="3107" y="8218"/>
                    </a:cubicBezTo>
                    <a:cubicBezTo>
                      <a:pt x="2131" y="6132"/>
                      <a:pt x="1465" y="2938"/>
                      <a:pt x="2175" y="764"/>
                    </a:cubicBezTo>
                    <a:cubicBezTo>
                      <a:pt x="2335" y="310"/>
                      <a:pt x="1965" y="0"/>
                      <a:pt x="1586" y="0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6"/>
              <p:cNvSpPr/>
              <p:nvPr/>
            </p:nvSpPr>
            <p:spPr>
              <a:xfrm>
                <a:off x="3156125" y="638250"/>
                <a:ext cx="119775" cy="292500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11700" extrusionOk="0">
                    <a:moveTo>
                      <a:pt x="1004" y="1"/>
                    </a:moveTo>
                    <a:cubicBezTo>
                      <a:pt x="688" y="1"/>
                      <a:pt x="355" y="212"/>
                      <a:pt x="311" y="633"/>
                    </a:cubicBezTo>
                    <a:cubicBezTo>
                      <a:pt x="0" y="4804"/>
                      <a:pt x="976" y="7998"/>
                      <a:pt x="3372" y="11414"/>
                    </a:cubicBezTo>
                    <a:cubicBezTo>
                      <a:pt x="3507" y="11616"/>
                      <a:pt x="3702" y="11700"/>
                      <a:pt x="3897" y="11700"/>
                    </a:cubicBezTo>
                    <a:cubicBezTo>
                      <a:pt x="4345" y="11700"/>
                      <a:pt x="4791" y="11257"/>
                      <a:pt x="4481" y="10793"/>
                    </a:cubicBezTo>
                    <a:cubicBezTo>
                      <a:pt x="2219" y="7554"/>
                      <a:pt x="1287" y="4582"/>
                      <a:pt x="1597" y="633"/>
                    </a:cubicBezTo>
                    <a:cubicBezTo>
                      <a:pt x="1620" y="212"/>
                      <a:pt x="1320" y="1"/>
                      <a:pt x="1004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6"/>
              <p:cNvSpPr/>
              <p:nvPr/>
            </p:nvSpPr>
            <p:spPr>
              <a:xfrm>
                <a:off x="3183450" y="750825"/>
                <a:ext cx="1239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3101" extrusionOk="0">
                    <a:moveTo>
                      <a:pt x="4075" y="1"/>
                    </a:moveTo>
                    <a:cubicBezTo>
                      <a:pt x="3930" y="1"/>
                      <a:pt x="3782" y="63"/>
                      <a:pt x="3655" y="212"/>
                    </a:cubicBezTo>
                    <a:cubicBezTo>
                      <a:pt x="2945" y="1144"/>
                      <a:pt x="1969" y="1720"/>
                      <a:pt x="771" y="1853"/>
                    </a:cubicBezTo>
                    <a:cubicBezTo>
                      <a:pt x="1" y="1982"/>
                      <a:pt x="303" y="3100"/>
                      <a:pt x="1042" y="3100"/>
                    </a:cubicBezTo>
                    <a:cubicBezTo>
                      <a:pt x="1069" y="3100"/>
                      <a:pt x="1097" y="3099"/>
                      <a:pt x="1126" y="3096"/>
                    </a:cubicBezTo>
                    <a:cubicBezTo>
                      <a:pt x="2501" y="2918"/>
                      <a:pt x="3699" y="2208"/>
                      <a:pt x="4586" y="1099"/>
                    </a:cubicBezTo>
                    <a:cubicBezTo>
                      <a:pt x="4957" y="627"/>
                      <a:pt x="4533" y="1"/>
                      <a:pt x="4075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>
                <a:off x="3272275" y="902325"/>
                <a:ext cx="271050" cy="18417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7367" extrusionOk="0">
                    <a:moveTo>
                      <a:pt x="9979" y="1"/>
                    </a:moveTo>
                    <a:cubicBezTo>
                      <a:pt x="9833" y="1"/>
                      <a:pt x="9682" y="68"/>
                      <a:pt x="9552" y="230"/>
                    </a:cubicBezTo>
                    <a:cubicBezTo>
                      <a:pt x="8398" y="1606"/>
                      <a:pt x="7200" y="3025"/>
                      <a:pt x="5648" y="4046"/>
                    </a:cubicBezTo>
                    <a:cubicBezTo>
                      <a:pt x="4139" y="5022"/>
                      <a:pt x="2409" y="5554"/>
                      <a:pt x="723" y="6131"/>
                    </a:cubicBezTo>
                    <a:cubicBezTo>
                      <a:pt x="1" y="6332"/>
                      <a:pt x="222" y="7366"/>
                      <a:pt x="828" y="7366"/>
                    </a:cubicBezTo>
                    <a:cubicBezTo>
                      <a:pt x="892" y="7366"/>
                      <a:pt x="961" y="7355"/>
                      <a:pt x="1033" y="7329"/>
                    </a:cubicBezTo>
                    <a:cubicBezTo>
                      <a:pt x="2852" y="6752"/>
                      <a:pt x="4671" y="6176"/>
                      <a:pt x="6313" y="5155"/>
                    </a:cubicBezTo>
                    <a:cubicBezTo>
                      <a:pt x="7955" y="4090"/>
                      <a:pt x="9197" y="2582"/>
                      <a:pt x="10439" y="1118"/>
                    </a:cubicBezTo>
                    <a:cubicBezTo>
                      <a:pt x="10842" y="648"/>
                      <a:pt x="10433" y="1"/>
                      <a:pt x="9979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6"/>
              <p:cNvSpPr/>
              <p:nvPr/>
            </p:nvSpPr>
            <p:spPr>
              <a:xfrm>
                <a:off x="3991100" y="3166400"/>
                <a:ext cx="320825" cy="1526200"/>
              </a:xfrm>
              <a:custGeom>
                <a:avLst/>
                <a:gdLst/>
                <a:ahLst/>
                <a:cxnLst/>
                <a:rect l="l" t="t" r="r" b="b"/>
                <a:pathLst>
                  <a:path w="12833" h="61048" extrusionOk="0">
                    <a:moveTo>
                      <a:pt x="6399" y="0"/>
                    </a:moveTo>
                    <a:cubicBezTo>
                      <a:pt x="4979" y="5458"/>
                      <a:pt x="3560" y="10471"/>
                      <a:pt x="2317" y="14775"/>
                    </a:cubicBezTo>
                    <a:cubicBezTo>
                      <a:pt x="4181" y="21341"/>
                      <a:pt x="6000" y="27864"/>
                      <a:pt x="6355" y="29416"/>
                    </a:cubicBezTo>
                    <a:cubicBezTo>
                      <a:pt x="7198" y="32744"/>
                      <a:pt x="4713" y="46853"/>
                      <a:pt x="2229" y="52665"/>
                    </a:cubicBezTo>
                    <a:cubicBezTo>
                      <a:pt x="1" y="57837"/>
                      <a:pt x="1768" y="61047"/>
                      <a:pt x="3949" y="61047"/>
                    </a:cubicBezTo>
                    <a:cubicBezTo>
                      <a:pt x="4200" y="61047"/>
                      <a:pt x="4457" y="61005"/>
                      <a:pt x="4713" y="60918"/>
                    </a:cubicBezTo>
                    <a:cubicBezTo>
                      <a:pt x="7198" y="60119"/>
                      <a:pt x="11368" y="39355"/>
                      <a:pt x="12167" y="33587"/>
                    </a:cubicBezTo>
                    <a:cubicBezTo>
                      <a:pt x="12832" y="29017"/>
                      <a:pt x="8351" y="8519"/>
                      <a:pt x="6399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6"/>
              <p:cNvSpPr/>
              <p:nvPr/>
            </p:nvSpPr>
            <p:spPr>
              <a:xfrm>
                <a:off x="3942525" y="3072125"/>
                <a:ext cx="208575" cy="463675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18547" extrusionOk="0">
                    <a:moveTo>
                      <a:pt x="7499" y="0"/>
                    </a:moveTo>
                    <a:lnTo>
                      <a:pt x="1" y="3328"/>
                    </a:lnTo>
                    <a:cubicBezTo>
                      <a:pt x="1" y="3328"/>
                      <a:pt x="2175" y="10959"/>
                      <a:pt x="4260" y="18546"/>
                    </a:cubicBezTo>
                    <a:cubicBezTo>
                      <a:pt x="5503" y="14242"/>
                      <a:pt x="6922" y="9229"/>
                      <a:pt x="8342" y="3771"/>
                    </a:cubicBezTo>
                    <a:cubicBezTo>
                      <a:pt x="7810" y="1464"/>
                      <a:pt x="7499" y="0"/>
                      <a:pt x="7499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6"/>
              <p:cNvSpPr/>
              <p:nvPr/>
            </p:nvSpPr>
            <p:spPr>
              <a:xfrm>
                <a:off x="3931450" y="4616125"/>
                <a:ext cx="28850" cy="1464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5858" extrusionOk="0">
                    <a:moveTo>
                      <a:pt x="1154" y="0"/>
                    </a:moveTo>
                    <a:cubicBezTo>
                      <a:pt x="755" y="1953"/>
                      <a:pt x="311" y="4215"/>
                      <a:pt x="0" y="5857"/>
                    </a:cubicBezTo>
                    <a:lnTo>
                      <a:pt x="45" y="5857"/>
                    </a:lnTo>
                    <a:cubicBezTo>
                      <a:pt x="755" y="5635"/>
                      <a:pt x="1065" y="3328"/>
                      <a:pt x="1154" y="0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6"/>
              <p:cNvSpPr/>
              <p:nvPr/>
            </p:nvSpPr>
            <p:spPr>
              <a:xfrm>
                <a:off x="4021300" y="3166400"/>
                <a:ext cx="276200" cy="1526275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61051" extrusionOk="0">
                    <a:moveTo>
                      <a:pt x="5191" y="0"/>
                    </a:moveTo>
                    <a:cubicBezTo>
                      <a:pt x="3771" y="5458"/>
                      <a:pt x="2352" y="10471"/>
                      <a:pt x="1109" y="14775"/>
                    </a:cubicBezTo>
                    <a:cubicBezTo>
                      <a:pt x="2973" y="21341"/>
                      <a:pt x="4792" y="27864"/>
                      <a:pt x="5147" y="29416"/>
                    </a:cubicBezTo>
                    <a:cubicBezTo>
                      <a:pt x="5280" y="29860"/>
                      <a:pt x="5324" y="30481"/>
                      <a:pt x="5324" y="31280"/>
                    </a:cubicBezTo>
                    <a:cubicBezTo>
                      <a:pt x="5324" y="36382"/>
                      <a:pt x="3195" y="47607"/>
                      <a:pt x="1021" y="52665"/>
                    </a:cubicBezTo>
                    <a:cubicBezTo>
                      <a:pt x="311" y="54351"/>
                      <a:pt x="0" y="55815"/>
                      <a:pt x="0" y="57058"/>
                    </a:cubicBezTo>
                    <a:cubicBezTo>
                      <a:pt x="0" y="59587"/>
                      <a:pt x="1287" y="61051"/>
                      <a:pt x="2751" y="61051"/>
                    </a:cubicBezTo>
                    <a:cubicBezTo>
                      <a:pt x="3017" y="61051"/>
                      <a:pt x="3239" y="61006"/>
                      <a:pt x="3505" y="60918"/>
                    </a:cubicBezTo>
                    <a:cubicBezTo>
                      <a:pt x="5990" y="60119"/>
                      <a:pt x="10160" y="39355"/>
                      <a:pt x="10959" y="33587"/>
                    </a:cubicBezTo>
                    <a:cubicBezTo>
                      <a:pt x="11003" y="33276"/>
                      <a:pt x="11048" y="32877"/>
                      <a:pt x="11048" y="32433"/>
                    </a:cubicBezTo>
                    <a:cubicBezTo>
                      <a:pt x="11048" y="26311"/>
                      <a:pt x="7010" y="7942"/>
                      <a:pt x="5191" y="0"/>
                    </a:cubicBezTo>
                    <a:close/>
                  </a:path>
                </a:pathLst>
              </a:custGeom>
              <a:solidFill>
                <a:srgbClr val="DCA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2832225" y="1553625"/>
                <a:ext cx="1173550" cy="1383200"/>
              </a:xfrm>
              <a:custGeom>
                <a:avLst/>
                <a:gdLst/>
                <a:ahLst/>
                <a:cxnLst/>
                <a:rect l="l" t="t" r="r" b="b"/>
                <a:pathLst>
                  <a:path w="46942" h="55328" extrusionOk="0">
                    <a:moveTo>
                      <a:pt x="46454" y="0"/>
                    </a:moveTo>
                    <a:lnTo>
                      <a:pt x="46454" y="0"/>
                    </a:lnTo>
                    <a:cubicBezTo>
                      <a:pt x="45877" y="178"/>
                      <a:pt x="45123" y="355"/>
                      <a:pt x="44324" y="488"/>
                    </a:cubicBezTo>
                    <a:cubicBezTo>
                      <a:pt x="44147" y="4171"/>
                      <a:pt x="42771" y="28085"/>
                      <a:pt x="32833" y="34208"/>
                    </a:cubicBezTo>
                    <a:cubicBezTo>
                      <a:pt x="29638" y="36160"/>
                      <a:pt x="27420" y="36870"/>
                      <a:pt x="25335" y="36870"/>
                    </a:cubicBezTo>
                    <a:cubicBezTo>
                      <a:pt x="20410" y="36870"/>
                      <a:pt x="16417" y="32655"/>
                      <a:pt x="2973" y="30881"/>
                    </a:cubicBezTo>
                    <a:cubicBezTo>
                      <a:pt x="1953" y="30747"/>
                      <a:pt x="977" y="30659"/>
                      <a:pt x="1" y="30570"/>
                    </a:cubicBezTo>
                    <a:lnTo>
                      <a:pt x="1" y="54972"/>
                    </a:lnTo>
                    <a:cubicBezTo>
                      <a:pt x="3240" y="55194"/>
                      <a:pt x="6479" y="55327"/>
                      <a:pt x="9629" y="55327"/>
                    </a:cubicBezTo>
                    <a:cubicBezTo>
                      <a:pt x="17082" y="55327"/>
                      <a:pt x="24181" y="54617"/>
                      <a:pt x="29550" y="53153"/>
                    </a:cubicBezTo>
                    <a:cubicBezTo>
                      <a:pt x="46942" y="48450"/>
                      <a:pt x="46809" y="10693"/>
                      <a:pt x="46454" y="0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3792800" y="4671575"/>
                <a:ext cx="164175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4407" extrusionOk="0">
                    <a:moveTo>
                      <a:pt x="6567" y="1"/>
                    </a:moveTo>
                    <a:cubicBezTo>
                      <a:pt x="5369" y="400"/>
                      <a:pt x="2396" y="1332"/>
                      <a:pt x="0" y="1554"/>
                    </a:cubicBezTo>
                    <a:cubicBezTo>
                      <a:pt x="435" y="3775"/>
                      <a:pt x="1434" y="4406"/>
                      <a:pt x="2591" y="4406"/>
                    </a:cubicBezTo>
                    <a:cubicBezTo>
                      <a:pt x="3560" y="4406"/>
                      <a:pt x="4640" y="3963"/>
                      <a:pt x="5591" y="3639"/>
                    </a:cubicBezTo>
                    <a:cubicBezTo>
                      <a:pt x="6123" y="3462"/>
                      <a:pt x="6434" y="2086"/>
                      <a:pt x="6567" y="1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6"/>
              <p:cNvSpPr/>
              <p:nvPr/>
            </p:nvSpPr>
            <p:spPr>
              <a:xfrm>
                <a:off x="3265925" y="1095725"/>
                <a:ext cx="891825" cy="499625"/>
              </a:xfrm>
              <a:custGeom>
                <a:avLst/>
                <a:gdLst/>
                <a:ahLst/>
                <a:cxnLst/>
                <a:rect l="l" t="t" r="r" b="b"/>
                <a:pathLst>
                  <a:path w="35673" h="19985" extrusionOk="0">
                    <a:moveTo>
                      <a:pt x="27224" y="0"/>
                    </a:moveTo>
                    <a:cubicBezTo>
                      <a:pt x="21180" y="0"/>
                      <a:pt x="16363" y="6739"/>
                      <a:pt x="11581" y="8334"/>
                    </a:cubicBezTo>
                    <a:cubicBezTo>
                      <a:pt x="6079" y="10153"/>
                      <a:pt x="1" y="13214"/>
                      <a:pt x="577" y="15033"/>
                    </a:cubicBezTo>
                    <a:cubicBezTo>
                      <a:pt x="1151" y="16753"/>
                      <a:pt x="3802" y="19984"/>
                      <a:pt x="10415" y="19984"/>
                    </a:cubicBezTo>
                    <a:cubicBezTo>
                      <a:pt x="10968" y="19984"/>
                      <a:pt x="11548" y="19962"/>
                      <a:pt x="12157" y="19914"/>
                    </a:cubicBezTo>
                    <a:cubicBezTo>
                      <a:pt x="17482" y="19514"/>
                      <a:pt x="23294" y="19381"/>
                      <a:pt x="26976" y="18804"/>
                    </a:cubicBezTo>
                    <a:cubicBezTo>
                      <a:pt x="28795" y="18494"/>
                      <a:pt x="30038" y="18095"/>
                      <a:pt x="30437" y="17473"/>
                    </a:cubicBezTo>
                    <a:lnTo>
                      <a:pt x="35317" y="10774"/>
                    </a:lnTo>
                    <a:cubicBezTo>
                      <a:pt x="35317" y="10774"/>
                      <a:pt x="35672" y="9354"/>
                      <a:pt x="35495" y="7535"/>
                    </a:cubicBezTo>
                    <a:cubicBezTo>
                      <a:pt x="35229" y="5050"/>
                      <a:pt x="34075" y="1812"/>
                      <a:pt x="29860" y="436"/>
                    </a:cubicBezTo>
                    <a:cubicBezTo>
                      <a:pt x="28955" y="134"/>
                      <a:pt x="28077" y="0"/>
                      <a:pt x="27224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6"/>
              <p:cNvSpPr/>
              <p:nvPr/>
            </p:nvSpPr>
            <p:spPr>
              <a:xfrm>
                <a:off x="3264825" y="1450075"/>
                <a:ext cx="94600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2768" extrusionOk="0">
                    <a:moveTo>
                      <a:pt x="2723" y="0"/>
                    </a:moveTo>
                    <a:cubicBezTo>
                      <a:pt x="1877" y="0"/>
                      <a:pt x="673" y="98"/>
                      <a:pt x="444" y="327"/>
                    </a:cubicBezTo>
                    <a:cubicBezTo>
                      <a:pt x="0" y="770"/>
                      <a:pt x="1864" y="2767"/>
                      <a:pt x="1864" y="2767"/>
                    </a:cubicBezTo>
                    <a:cubicBezTo>
                      <a:pt x="1864" y="2767"/>
                      <a:pt x="2707" y="327"/>
                      <a:pt x="3461" y="149"/>
                    </a:cubicBezTo>
                    <a:cubicBezTo>
                      <a:pt x="3783" y="55"/>
                      <a:pt x="3353" y="0"/>
                      <a:pt x="2723" y="0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6"/>
              <p:cNvSpPr/>
              <p:nvPr/>
            </p:nvSpPr>
            <p:spPr>
              <a:xfrm>
                <a:off x="3824950" y="1236400"/>
                <a:ext cx="94325" cy="169725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6789" extrusionOk="0">
                    <a:moveTo>
                      <a:pt x="1864" y="0"/>
                    </a:moveTo>
                    <a:cubicBezTo>
                      <a:pt x="844" y="0"/>
                      <a:pt x="1" y="1509"/>
                      <a:pt x="1" y="3372"/>
                    </a:cubicBezTo>
                    <a:cubicBezTo>
                      <a:pt x="1" y="5236"/>
                      <a:pt x="844" y="6788"/>
                      <a:pt x="1864" y="6788"/>
                    </a:cubicBezTo>
                    <a:cubicBezTo>
                      <a:pt x="2929" y="6788"/>
                      <a:pt x="3772" y="5236"/>
                      <a:pt x="3772" y="3372"/>
                    </a:cubicBezTo>
                    <a:cubicBezTo>
                      <a:pt x="3772" y="1509"/>
                      <a:pt x="2929" y="0"/>
                      <a:pt x="1864" y="0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6"/>
              <p:cNvSpPr/>
              <p:nvPr/>
            </p:nvSpPr>
            <p:spPr>
              <a:xfrm>
                <a:off x="3831625" y="1268550"/>
                <a:ext cx="27750" cy="8432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3373" extrusionOk="0">
                    <a:moveTo>
                      <a:pt x="577" y="1"/>
                    </a:moveTo>
                    <a:cubicBezTo>
                      <a:pt x="266" y="1"/>
                      <a:pt x="0" y="755"/>
                      <a:pt x="0" y="1687"/>
                    </a:cubicBezTo>
                    <a:cubicBezTo>
                      <a:pt x="0" y="2619"/>
                      <a:pt x="266" y="3373"/>
                      <a:pt x="577" y="3373"/>
                    </a:cubicBezTo>
                    <a:cubicBezTo>
                      <a:pt x="888" y="3373"/>
                      <a:pt x="1109" y="2619"/>
                      <a:pt x="1109" y="1687"/>
                    </a:cubicBezTo>
                    <a:cubicBezTo>
                      <a:pt x="1109" y="755"/>
                      <a:pt x="888" y="1"/>
                      <a:pt x="577" y="1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6"/>
              <p:cNvSpPr/>
              <p:nvPr/>
            </p:nvSpPr>
            <p:spPr>
              <a:xfrm>
                <a:off x="4045700" y="999025"/>
                <a:ext cx="368275" cy="158650"/>
              </a:xfrm>
              <a:custGeom>
                <a:avLst/>
                <a:gdLst/>
                <a:ahLst/>
                <a:cxnLst/>
                <a:rect l="l" t="t" r="r" b="b"/>
                <a:pathLst>
                  <a:path w="14731" h="6346" extrusionOk="0">
                    <a:moveTo>
                      <a:pt x="11536" y="0"/>
                    </a:moveTo>
                    <a:cubicBezTo>
                      <a:pt x="8386" y="0"/>
                      <a:pt x="3816" y="1465"/>
                      <a:pt x="1997" y="2086"/>
                    </a:cubicBezTo>
                    <a:cubicBezTo>
                      <a:pt x="1553" y="2441"/>
                      <a:pt x="1109" y="2796"/>
                      <a:pt x="799" y="3195"/>
                    </a:cubicBezTo>
                    <a:lnTo>
                      <a:pt x="0" y="4837"/>
                    </a:lnTo>
                    <a:cubicBezTo>
                      <a:pt x="843" y="5280"/>
                      <a:pt x="1509" y="5768"/>
                      <a:pt x="2085" y="6345"/>
                    </a:cubicBezTo>
                    <a:cubicBezTo>
                      <a:pt x="4038" y="6301"/>
                      <a:pt x="6611" y="6123"/>
                      <a:pt x="8386" y="5724"/>
                    </a:cubicBezTo>
                    <a:cubicBezTo>
                      <a:pt x="11580" y="5014"/>
                      <a:pt x="14730" y="1154"/>
                      <a:pt x="14464" y="843"/>
                    </a:cubicBezTo>
                    <a:cubicBezTo>
                      <a:pt x="13887" y="222"/>
                      <a:pt x="12822" y="0"/>
                      <a:pt x="11536" y="0"/>
                    </a:cubicBezTo>
                    <a:close/>
                  </a:path>
                </a:pathLst>
              </a:custGeom>
              <a:solidFill>
                <a:srgbClr val="D6C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6"/>
              <p:cNvSpPr/>
              <p:nvPr/>
            </p:nvSpPr>
            <p:spPr>
              <a:xfrm>
                <a:off x="4065650" y="1051150"/>
                <a:ext cx="29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1110" extrusionOk="0">
                    <a:moveTo>
                      <a:pt x="1199" y="1"/>
                    </a:moveTo>
                    <a:lnTo>
                      <a:pt x="1199" y="1"/>
                    </a:lnTo>
                    <a:cubicBezTo>
                      <a:pt x="666" y="178"/>
                      <a:pt x="356" y="267"/>
                      <a:pt x="356" y="267"/>
                    </a:cubicBezTo>
                    <a:lnTo>
                      <a:pt x="1" y="1110"/>
                    </a:lnTo>
                    <a:cubicBezTo>
                      <a:pt x="311" y="711"/>
                      <a:pt x="755" y="356"/>
                      <a:pt x="1199" y="1"/>
                    </a:cubicBezTo>
                    <a:close/>
                  </a:path>
                </a:pathLst>
              </a:custGeom>
              <a:solidFill>
                <a:srgbClr val="5635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6"/>
              <p:cNvSpPr/>
              <p:nvPr/>
            </p:nvSpPr>
            <p:spPr>
              <a:xfrm>
                <a:off x="4026825" y="1119925"/>
                <a:ext cx="71025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54" extrusionOk="0">
                    <a:moveTo>
                      <a:pt x="755" y="1"/>
                    </a:moveTo>
                    <a:lnTo>
                      <a:pt x="1" y="1553"/>
                    </a:lnTo>
                    <a:lnTo>
                      <a:pt x="223" y="1553"/>
                    </a:lnTo>
                    <a:cubicBezTo>
                      <a:pt x="622" y="1553"/>
                      <a:pt x="1598" y="1553"/>
                      <a:pt x="2840" y="1509"/>
                    </a:cubicBezTo>
                    <a:cubicBezTo>
                      <a:pt x="2264" y="932"/>
                      <a:pt x="1598" y="444"/>
                      <a:pt x="755" y="1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6"/>
              <p:cNvSpPr/>
              <p:nvPr/>
            </p:nvSpPr>
            <p:spPr>
              <a:xfrm>
                <a:off x="4053450" y="1034525"/>
                <a:ext cx="342775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13711" h="5888" extrusionOk="0">
                    <a:moveTo>
                      <a:pt x="13710" y="0"/>
                    </a:moveTo>
                    <a:lnTo>
                      <a:pt x="13710" y="0"/>
                    </a:lnTo>
                    <a:cubicBezTo>
                      <a:pt x="11270" y="1731"/>
                      <a:pt x="45" y="3905"/>
                      <a:pt x="1" y="4126"/>
                    </a:cubicBezTo>
                    <a:lnTo>
                      <a:pt x="578" y="4614"/>
                    </a:lnTo>
                    <a:cubicBezTo>
                      <a:pt x="578" y="4614"/>
                      <a:pt x="3913" y="5888"/>
                      <a:pt x="6707" y="5888"/>
                    </a:cubicBezTo>
                    <a:cubicBezTo>
                      <a:pt x="7601" y="5888"/>
                      <a:pt x="8440" y="5757"/>
                      <a:pt x="9096" y="5413"/>
                    </a:cubicBezTo>
                    <a:cubicBezTo>
                      <a:pt x="11802" y="3993"/>
                      <a:pt x="13710" y="1"/>
                      <a:pt x="13710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6"/>
              <p:cNvSpPr/>
              <p:nvPr/>
            </p:nvSpPr>
            <p:spPr>
              <a:xfrm>
                <a:off x="3370200" y="2577425"/>
                <a:ext cx="5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844" extrusionOk="0">
                    <a:moveTo>
                      <a:pt x="1065" y="0"/>
                    </a:moveTo>
                    <a:cubicBezTo>
                      <a:pt x="488" y="0"/>
                      <a:pt x="0" y="178"/>
                      <a:pt x="0" y="399"/>
                    </a:cubicBezTo>
                    <a:cubicBezTo>
                      <a:pt x="0" y="621"/>
                      <a:pt x="488" y="843"/>
                      <a:pt x="1065" y="843"/>
                    </a:cubicBezTo>
                    <a:cubicBezTo>
                      <a:pt x="1642" y="843"/>
                      <a:pt x="2130" y="621"/>
                      <a:pt x="2130" y="399"/>
                    </a:cubicBezTo>
                    <a:cubicBezTo>
                      <a:pt x="2130" y="178"/>
                      <a:pt x="1642" y="0"/>
                      <a:pt x="1065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6"/>
              <p:cNvSpPr/>
              <p:nvPr/>
            </p:nvSpPr>
            <p:spPr>
              <a:xfrm>
                <a:off x="3107325" y="2460950"/>
                <a:ext cx="521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400" extrusionOk="0">
                    <a:moveTo>
                      <a:pt x="1021" y="0"/>
                    </a:moveTo>
                    <a:cubicBezTo>
                      <a:pt x="444" y="0"/>
                      <a:pt x="0" y="89"/>
                      <a:pt x="0" y="222"/>
                    </a:cubicBezTo>
                    <a:cubicBezTo>
                      <a:pt x="0" y="311"/>
                      <a:pt x="444" y="400"/>
                      <a:pt x="1021" y="400"/>
                    </a:cubicBezTo>
                    <a:cubicBezTo>
                      <a:pt x="1642" y="400"/>
                      <a:pt x="2085" y="311"/>
                      <a:pt x="2085" y="222"/>
                    </a:cubicBezTo>
                    <a:cubicBezTo>
                      <a:pt x="2085" y="89"/>
                      <a:pt x="1642" y="0"/>
                      <a:pt x="102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6"/>
              <p:cNvSpPr/>
              <p:nvPr/>
            </p:nvSpPr>
            <p:spPr>
              <a:xfrm>
                <a:off x="2864400" y="2365550"/>
                <a:ext cx="632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445" extrusionOk="0">
                    <a:moveTo>
                      <a:pt x="1243" y="1"/>
                    </a:moveTo>
                    <a:cubicBezTo>
                      <a:pt x="577" y="1"/>
                      <a:pt x="1" y="90"/>
                      <a:pt x="1" y="223"/>
                    </a:cubicBezTo>
                    <a:cubicBezTo>
                      <a:pt x="1" y="356"/>
                      <a:pt x="577" y="444"/>
                      <a:pt x="1243" y="444"/>
                    </a:cubicBezTo>
                    <a:cubicBezTo>
                      <a:pt x="1953" y="444"/>
                      <a:pt x="2529" y="356"/>
                      <a:pt x="2529" y="223"/>
                    </a:cubicBezTo>
                    <a:cubicBezTo>
                      <a:pt x="2529" y="90"/>
                      <a:pt x="1953" y="1"/>
                      <a:pt x="1243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6"/>
              <p:cNvSpPr/>
              <p:nvPr/>
            </p:nvSpPr>
            <p:spPr>
              <a:xfrm>
                <a:off x="2864400" y="25031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7" y="0"/>
                      <a:pt x="1" y="178"/>
                      <a:pt x="1" y="400"/>
                    </a:cubicBezTo>
                    <a:cubicBezTo>
                      <a:pt x="1" y="666"/>
                      <a:pt x="577" y="843"/>
                      <a:pt x="1243" y="843"/>
                    </a:cubicBezTo>
                    <a:cubicBezTo>
                      <a:pt x="1953" y="843"/>
                      <a:pt x="2529" y="666"/>
                      <a:pt x="2529" y="400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6"/>
              <p:cNvSpPr/>
              <p:nvPr/>
            </p:nvSpPr>
            <p:spPr>
              <a:xfrm>
                <a:off x="2990850" y="25985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43" y="843"/>
                    </a:cubicBezTo>
                    <a:cubicBezTo>
                      <a:pt x="1953" y="843"/>
                      <a:pt x="2529" y="621"/>
                      <a:pt x="2529" y="399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6"/>
              <p:cNvSpPr/>
              <p:nvPr/>
            </p:nvSpPr>
            <p:spPr>
              <a:xfrm>
                <a:off x="2832225" y="2590725"/>
                <a:ext cx="111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622" extrusionOk="0">
                    <a:moveTo>
                      <a:pt x="1" y="1"/>
                    </a:moveTo>
                    <a:lnTo>
                      <a:pt x="1" y="622"/>
                    </a:lnTo>
                    <a:cubicBezTo>
                      <a:pt x="267" y="533"/>
                      <a:pt x="445" y="400"/>
                      <a:pt x="445" y="311"/>
                    </a:cubicBezTo>
                    <a:cubicBezTo>
                      <a:pt x="445" y="178"/>
                      <a:pt x="267" y="45"/>
                      <a:pt x="1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6"/>
              <p:cNvSpPr/>
              <p:nvPr/>
            </p:nvSpPr>
            <p:spPr>
              <a:xfrm>
                <a:off x="3191600" y="254525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8" y="0"/>
                      <a:pt x="1" y="178"/>
                      <a:pt x="1" y="444"/>
                    </a:cubicBezTo>
                    <a:cubicBezTo>
                      <a:pt x="1" y="666"/>
                      <a:pt x="578" y="843"/>
                      <a:pt x="1243" y="843"/>
                    </a:cubicBezTo>
                    <a:cubicBezTo>
                      <a:pt x="1953" y="843"/>
                      <a:pt x="2530" y="666"/>
                      <a:pt x="2530" y="444"/>
                    </a:cubicBezTo>
                    <a:cubicBezTo>
                      <a:pt x="2530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6"/>
              <p:cNvSpPr/>
              <p:nvPr/>
            </p:nvSpPr>
            <p:spPr>
              <a:xfrm>
                <a:off x="3275900" y="24920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1"/>
                    </a:moveTo>
                    <a:cubicBezTo>
                      <a:pt x="578" y="1"/>
                      <a:pt x="1" y="223"/>
                      <a:pt x="1" y="444"/>
                    </a:cubicBezTo>
                    <a:cubicBezTo>
                      <a:pt x="1" y="666"/>
                      <a:pt x="578" y="844"/>
                      <a:pt x="1243" y="844"/>
                    </a:cubicBezTo>
                    <a:cubicBezTo>
                      <a:pt x="1953" y="844"/>
                      <a:pt x="2530" y="666"/>
                      <a:pt x="2530" y="444"/>
                    </a:cubicBezTo>
                    <a:cubicBezTo>
                      <a:pt x="2530" y="223"/>
                      <a:pt x="1953" y="1"/>
                      <a:pt x="1243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6"/>
              <p:cNvSpPr/>
              <p:nvPr/>
            </p:nvSpPr>
            <p:spPr>
              <a:xfrm>
                <a:off x="3370200" y="2661725"/>
                <a:ext cx="643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844" extrusionOk="0">
                    <a:moveTo>
                      <a:pt x="1287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87" y="843"/>
                    </a:cubicBezTo>
                    <a:cubicBezTo>
                      <a:pt x="1997" y="843"/>
                      <a:pt x="2574" y="621"/>
                      <a:pt x="2574" y="399"/>
                    </a:cubicBezTo>
                    <a:cubicBezTo>
                      <a:pt x="2574" y="178"/>
                      <a:pt x="1997" y="0"/>
                      <a:pt x="1287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6"/>
              <p:cNvSpPr/>
              <p:nvPr/>
            </p:nvSpPr>
            <p:spPr>
              <a:xfrm>
                <a:off x="3086250" y="2545250"/>
                <a:ext cx="521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288" extrusionOk="0">
                    <a:moveTo>
                      <a:pt x="1021" y="0"/>
                    </a:moveTo>
                    <a:cubicBezTo>
                      <a:pt x="444" y="0"/>
                      <a:pt x="0" y="267"/>
                      <a:pt x="0" y="622"/>
                    </a:cubicBezTo>
                    <a:cubicBezTo>
                      <a:pt x="0" y="977"/>
                      <a:pt x="444" y="1287"/>
                      <a:pt x="1021" y="1287"/>
                    </a:cubicBezTo>
                    <a:cubicBezTo>
                      <a:pt x="1642" y="1287"/>
                      <a:pt x="2085" y="977"/>
                      <a:pt x="2085" y="622"/>
                    </a:cubicBezTo>
                    <a:cubicBezTo>
                      <a:pt x="2085" y="267"/>
                      <a:pt x="1642" y="0"/>
                      <a:pt x="102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6"/>
              <p:cNvSpPr/>
              <p:nvPr/>
            </p:nvSpPr>
            <p:spPr>
              <a:xfrm>
                <a:off x="2990850" y="2407700"/>
                <a:ext cx="532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445" extrusionOk="0">
                    <a:moveTo>
                      <a:pt x="1065" y="1"/>
                    </a:moveTo>
                    <a:cubicBezTo>
                      <a:pt x="488" y="1"/>
                      <a:pt x="0" y="90"/>
                      <a:pt x="0" y="223"/>
                    </a:cubicBezTo>
                    <a:cubicBezTo>
                      <a:pt x="0" y="356"/>
                      <a:pt x="488" y="444"/>
                      <a:pt x="1065" y="444"/>
                    </a:cubicBezTo>
                    <a:cubicBezTo>
                      <a:pt x="1642" y="444"/>
                      <a:pt x="2130" y="356"/>
                      <a:pt x="2130" y="223"/>
                    </a:cubicBezTo>
                    <a:cubicBezTo>
                      <a:pt x="2130" y="90"/>
                      <a:pt x="1642" y="1"/>
                      <a:pt x="1065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6"/>
              <p:cNvSpPr/>
              <p:nvPr/>
            </p:nvSpPr>
            <p:spPr>
              <a:xfrm>
                <a:off x="3159450" y="2661725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87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87" y="843"/>
                    </a:cubicBezTo>
                    <a:cubicBezTo>
                      <a:pt x="1953" y="843"/>
                      <a:pt x="2529" y="621"/>
                      <a:pt x="2529" y="399"/>
                    </a:cubicBezTo>
                    <a:cubicBezTo>
                      <a:pt x="2529" y="178"/>
                      <a:pt x="1953" y="0"/>
                      <a:pt x="1287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6"/>
              <p:cNvSpPr/>
              <p:nvPr/>
            </p:nvSpPr>
            <p:spPr>
              <a:xfrm>
                <a:off x="3497750" y="2524175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33" y="0"/>
                      <a:pt x="0" y="178"/>
                      <a:pt x="0" y="400"/>
                    </a:cubicBezTo>
                    <a:cubicBezTo>
                      <a:pt x="0" y="666"/>
                      <a:pt x="533" y="843"/>
                      <a:pt x="1243" y="843"/>
                    </a:cubicBezTo>
                    <a:cubicBezTo>
                      <a:pt x="1953" y="843"/>
                      <a:pt x="2529" y="666"/>
                      <a:pt x="2529" y="400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6"/>
              <p:cNvSpPr/>
              <p:nvPr/>
            </p:nvSpPr>
            <p:spPr>
              <a:xfrm>
                <a:off x="2832225" y="2376650"/>
                <a:ext cx="32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1" extrusionOk="0">
                    <a:moveTo>
                      <a:pt x="1" y="0"/>
                    </a:moveTo>
                    <a:lnTo>
                      <a:pt x="666" y="0"/>
                    </a:lnTo>
                    <a:lnTo>
                      <a:pt x="1288" y="0"/>
                    </a:lnTo>
                    <a:lnTo>
                      <a:pt x="66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1" name="Google Shape;671;p26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672" name="Google Shape;672;p26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6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6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6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6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6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6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6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6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6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6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6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6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6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6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6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4" name="Google Shape;694;p26"/>
            <p:cNvGrpSpPr/>
            <p:nvPr/>
          </p:nvGrpSpPr>
          <p:grpSpPr>
            <a:xfrm>
              <a:off x="1049916" y="4217443"/>
              <a:ext cx="545279" cy="773107"/>
              <a:chOff x="80379" y="4370393"/>
              <a:chExt cx="545279" cy="773107"/>
            </a:xfrm>
          </p:grpSpPr>
          <p:sp>
            <p:nvSpPr>
              <p:cNvPr id="695" name="Google Shape;695;p26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6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6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6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6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6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175" y="1398379"/>
            <a:ext cx="6834208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92145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4561" y="0"/>
            <a:ext cx="880776" cy="8472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3747053" y="102676"/>
            <a:ext cx="5183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1800" kern="1200" dirty="0">
                <a:solidFill>
                  <a:prstClr val="black"/>
                </a:solidFill>
                <a:ea typeface="+mn-ea"/>
                <a:cs typeface="+mn-cs"/>
              </a:rPr>
              <a:t>Chia </a:t>
            </a:r>
            <a:r>
              <a:rPr lang="vi-VN" sz="1800" kern="1200">
                <a:solidFill>
                  <a:prstClr val="black"/>
                </a:solidFill>
                <a:ea typeface="+mn-ea"/>
                <a:cs typeface="+mn-cs"/>
              </a:rPr>
              <a:t>sẻ với người thân và </a:t>
            </a:r>
            <a:r>
              <a:rPr lang="vi-VN" sz="1800" kern="1200" dirty="0">
                <a:solidFill>
                  <a:prstClr val="black"/>
                </a:solidFill>
                <a:ea typeface="+mn-ea"/>
                <a:cs typeface="+mn-cs"/>
              </a:rPr>
              <a:t>các bạn về việc làm của người dân nơi em có ảnh hưởng tốt hoặc không tốt đến môi trường sống của thực vật và động vật.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55B59-2F6C-41AE-AE02-A42AFA803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576" y="1246432"/>
            <a:ext cx="5847255" cy="379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Top 4 bài nghị luận về ô nhiễm môi trường lớp 9 hay nhất | Văn mẫu 9">
            <a:extLst>
              <a:ext uri="{FF2B5EF4-FFF2-40B4-BE49-F238E27FC236}">
                <a16:creationId xmlns:a16="http://schemas.microsoft.com/office/drawing/2014/main" id="{A191969D-A7D2-42C6-9EFE-56F8CF79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70" y="1034642"/>
            <a:ext cx="2902757" cy="16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NaPhaCorp: Biện pháp khắc phục ô nhiễm môi trường nước bằng m... | Môi  trường, Nước, Máy lọc nước">
            <a:extLst>
              <a:ext uri="{FF2B5EF4-FFF2-40B4-BE49-F238E27FC236}">
                <a16:creationId xmlns:a16="http://schemas.microsoft.com/office/drawing/2014/main" id="{D016F2AF-2DE2-49B1-853F-5075CE05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70" y="2920404"/>
            <a:ext cx="2902757" cy="193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5" name="Google Shape;1365;p31"/>
          <p:cNvGrpSpPr/>
          <p:nvPr/>
        </p:nvGrpSpPr>
        <p:grpSpPr>
          <a:xfrm>
            <a:off x="7881729" y="3180521"/>
            <a:ext cx="1392199" cy="1962979"/>
            <a:chOff x="6963799" y="1495040"/>
            <a:chExt cx="2324521" cy="3179481"/>
          </a:xfrm>
        </p:grpSpPr>
        <p:grpSp>
          <p:nvGrpSpPr>
            <p:cNvPr id="1366" name="Google Shape;1366;p31"/>
            <p:cNvGrpSpPr/>
            <p:nvPr/>
          </p:nvGrpSpPr>
          <p:grpSpPr>
            <a:xfrm rot="4147508">
              <a:off x="7847043" y="1784255"/>
              <a:ext cx="1359651" cy="1125146"/>
              <a:chOff x="5913226" y="4077344"/>
              <a:chExt cx="914289" cy="694967"/>
            </a:xfrm>
          </p:grpSpPr>
          <p:sp>
            <p:nvSpPr>
              <p:cNvPr id="1367" name="Google Shape;1367;p3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31"/>
            <p:cNvGrpSpPr/>
            <p:nvPr/>
          </p:nvGrpSpPr>
          <p:grpSpPr>
            <a:xfrm>
              <a:off x="6963799" y="2029823"/>
              <a:ext cx="1645253" cy="2439344"/>
              <a:chOff x="1587225" y="582700"/>
              <a:chExt cx="1401050" cy="2077275"/>
            </a:xfrm>
          </p:grpSpPr>
          <p:sp>
            <p:nvSpPr>
              <p:cNvPr id="1375" name="Google Shape;1375;p31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1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1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1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1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1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1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1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1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1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5" name="Google Shape;1395;p31"/>
            <p:cNvGrpSpPr/>
            <p:nvPr/>
          </p:nvGrpSpPr>
          <p:grpSpPr>
            <a:xfrm rot="6325981">
              <a:off x="8094812" y="3832033"/>
              <a:ext cx="864111" cy="672943"/>
              <a:chOff x="1530147" y="3725108"/>
              <a:chExt cx="864149" cy="672973"/>
            </a:xfrm>
          </p:grpSpPr>
          <p:sp>
            <p:nvSpPr>
              <p:cNvPr id="1396" name="Google Shape;1396;p3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697940" y="154546"/>
            <a:ext cx="4265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VẬN DỤNG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3023" y="573040"/>
            <a:ext cx="67399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/>
              <a:t>Suy nghĩ và hoàn thành bảng theo mẫu phiếu sau:</a:t>
            </a:r>
            <a:endParaRPr lang="vi-VN" sz="20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351">
            <a:off x="-256461" y="333755"/>
            <a:ext cx="1066452" cy="140459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638747"/>
              </p:ext>
            </p:extLst>
          </p:nvPr>
        </p:nvGraphicFramePr>
        <p:xfrm>
          <a:off x="1119884" y="1280828"/>
          <a:ext cx="7061949" cy="3179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21490">
                  <a:extLst>
                    <a:ext uri="{9D8B030D-6E8A-4147-A177-3AD203B41FA5}">
                      <a16:colId xmlns:a16="http://schemas.microsoft.com/office/drawing/2014/main" val="945996097"/>
                    </a:ext>
                  </a:extLst>
                </a:gridCol>
                <a:gridCol w="2574235">
                  <a:extLst>
                    <a:ext uri="{9D8B030D-6E8A-4147-A177-3AD203B41FA5}">
                      <a16:colId xmlns:a16="http://schemas.microsoft.com/office/drawing/2014/main" val="272975919"/>
                    </a:ext>
                  </a:extLst>
                </a:gridCol>
                <a:gridCol w="2566224">
                  <a:extLst>
                    <a:ext uri="{9D8B030D-6E8A-4147-A177-3AD203B41FA5}">
                      <a16:colId xmlns:a16="http://schemas.microsoft.com/office/drawing/2014/main" val="2433730089"/>
                    </a:ext>
                  </a:extLst>
                </a:gridCol>
              </a:tblGrid>
              <a:tr h="1010680">
                <a:tc>
                  <a:txBody>
                    <a:bodyPr/>
                    <a:lstStyle/>
                    <a:p>
                      <a:pPr algn="ctr"/>
                      <a:r>
                        <a:rPr lang="vi-VN" sz="1600">
                          <a:latin typeface="+mj-lt"/>
                        </a:rPr>
                        <a:t>Nội</a:t>
                      </a:r>
                      <a:r>
                        <a:rPr lang="vi-VN" sz="1600" baseline="0">
                          <a:latin typeface="+mj-lt"/>
                        </a:rPr>
                        <a:t> dung</a:t>
                      </a:r>
                      <a:endParaRPr lang="en-US" sz="16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>
                          <a:latin typeface="+mj-lt"/>
                        </a:rPr>
                        <a:t>Ảnh</a:t>
                      </a:r>
                      <a:r>
                        <a:rPr lang="vi-VN" sz="1600" baseline="0">
                          <a:latin typeface="+mj-lt"/>
                        </a:rPr>
                        <a:t> hưởng tốt tới môi trường sống của động vật và thực vật</a:t>
                      </a:r>
                      <a:endParaRPr lang="en-US" sz="16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>
                          <a:latin typeface="+mj-lt"/>
                        </a:rPr>
                        <a:t>Ảnh</a:t>
                      </a:r>
                      <a:r>
                        <a:rPr lang="vi-VN" sz="1600" baseline="0">
                          <a:latin typeface="+mj-lt"/>
                        </a:rPr>
                        <a:t> hưởng không tốt tới môi trường sống của động vật và thực vật</a:t>
                      </a:r>
                      <a:endParaRPr lang="en-US" sz="160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3603619"/>
                  </a:ext>
                </a:extLst>
              </a:tr>
              <a:tr h="1010680">
                <a:tc>
                  <a:txBody>
                    <a:bodyPr/>
                    <a:lstStyle/>
                    <a:p>
                      <a:r>
                        <a:rPr lang="vi-VN" sz="1600" b="1">
                          <a:latin typeface="+mj-lt"/>
                        </a:rPr>
                        <a:t>Những</a:t>
                      </a:r>
                      <a:r>
                        <a:rPr lang="vi-VN" sz="1600" b="1" baseline="0">
                          <a:latin typeface="+mj-lt"/>
                        </a:rPr>
                        <a:t> việc làm của người dân địa phương</a:t>
                      </a:r>
                      <a:endParaRPr lang="en-US" sz="16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b="1">
                          <a:solidFill>
                            <a:srgbClr val="FF0000"/>
                          </a:solidFill>
                          <a:latin typeface="+mj-lt"/>
                        </a:rPr>
                        <a:t>M: Giữ</a:t>
                      </a:r>
                      <a:r>
                        <a:rPr lang="vi-VN" b="1" baseline="0">
                          <a:solidFill>
                            <a:srgbClr val="FF0000"/>
                          </a:solidFill>
                          <a:latin typeface="+mj-lt"/>
                        </a:rPr>
                        <a:t> gìn cây xanh</a:t>
                      </a:r>
                    </a:p>
                    <a:p>
                      <a:r>
                        <a:rPr lang="vi-VN" b="0" baseline="0">
                          <a:solidFill>
                            <a:schemeClr val="tx1"/>
                          </a:solidFill>
                          <a:latin typeface="+mj-lt"/>
                        </a:rPr>
                        <a:t>..........................................................................................................</a:t>
                      </a:r>
                      <a:endParaRPr lang="en-US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>
                          <a:solidFill>
                            <a:srgbClr val="FF0000"/>
                          </a:solidFill>
                          <a:latin typeface="+mj-lt"/>
                        </a:rPr>
                        <a:t>M: Chặt</a:t>
                      </a:r>
                      <a:r>
                        <a:rPr lang="vi-VN" b="1" baseline="0">
                          <a:solidFill>
                            <a:srgbClr val="FF0000"/>
                          </a:solidFill>
                          <a:latin typeface="+mj-lt"/>
                        </a:rPr>
                        <a:t> phá rừng</a:t>
                      </a:r>
                    </a:p>
                    <a:p>
                      <a:r>
                        <a:rPr lang="vi-VN" b="0" baseline="0">
                          <a:solidFill>
                            <a:schemeClr val="tx1"/>
                          </a:solidFill>
                          <a:latin typeface="+mj-lt"/>
                        </a:rPr>
                        <a:t>..........................................................................................................</a:t>
                      </a:r>
                      <a:endParaRPr lang="en-US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232723"/>
                  </a:ext>
                </a:extLst>
              </a:tr>
              <a:tr h="1010680">
                <a:tc>
                  <a:txBody>
                    <a:bodyPr/>
                    <a:lstStyle/>
                    <a:p>
                      <a:r>
                        <a:rPr lang="vi-VN" sz="1600" b="1">
                          <a:latin typeface="+mj-lt"/>
                        </a:rPr>
                        <a:t>Những</a:t>
                      </a:r>
                      <a:r>
                        <a:rPr lang="vi-VN" sz="1600" b="1" baseline="0">
                          <a:latin typeface="+mj-lt"/>
                        </a:rPr>
                        <a:t> việc em và gia đình đã làm</a:t>
                      </a:r>
                      <a:endParaRPr lang="en-US" sz="16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b="1">
                          <a:solidFill>
                            <a:srgbClr val="FF0000"/>
                          </a:solidFill>
                          <a:latin typeface="+mj-lt"/>
                        </a:rPr>
                        <a:t>M: Vứt</a:t>
                      </a:r>
                      <a:r>
                        <a:rPr lang="vi-VN" b="1" baseline="0">
                          <a:solidFill>
                            <a:srgbClr val="FF0000"/>
                          </a:solidFill>
                          <a:latin typeface="+mj-lt"/>
                        </a:rPr>
                        <a:t> rác, phân loại rác đúng quy định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400" b="0" i="0" u="none" strike="noStrike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................................................................................................</a:t>
                      </a:r>
                      <a:endParaRPr lang="en-US" sz="14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en-US" b="1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>
                          <a:solidFill>
                            <a:srgbClr val="FF0000"/>
                          </a:solidFill>
                          <a:latin typeface="+mj-lt"/>
                        </a:rPr>
                        <a:t>M: Dùng</a:t>
                      </a:r>
                      <a:r>
                        <a:rPr lang="vi-VN" b="1" baseline="0">
                          <a:solidFill>
                            <a:srgbClr val="FF0000"/>
                          </a:solidFill>
                          <a:latin typeface="+mj-lt"/>
                        </a:rPr>
                        <a:t> nhiều đồ nhựa, túi nilon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400" b="0" i="0" u="none" strike="noStrike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................................................................................................</a:t>
                      </a:r>
                      <a:endParaRPr lang="en-US" sz="14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en-US" b="1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97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296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6"/>
          <p:cNvGrpSpPr/>
          <p:nvPr/>
        </p:nvGrpSpPr>
        <p:grpSpPr>
          <a:xfrm>
            <a:off x="0" y="539500"/>
            <a:ext cx="2167400" cy="4451050"/>
            <a:chOff x="0" y="539500"/>
            <a:chExt cx="2167400" cy="4451050"/>
          </a:xfrm>
        </p:grpSpPr>
        <p:grpSp>
          <p:nvGrpSpPr>
            <p:cNvPr id="615" name="Google Shape;615;p26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616" name="Google Shape;616;p26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6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6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6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6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6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6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6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" name="Google Shape;624;p26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625" name="Google Shape;625;p26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6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6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6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6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6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1" name="Google Shape;631;p26"/>
            <p:cNvGrpSpPr/>
            <p:nvPr/>
          </p:nvGrpSpPr>
          <p:grpSpPr>
            <a:xfrm>
              <a:off x="0" y="539500"/>
              <a:ext cx="2167400" cy="4225525"/>
              <a:chOff x="2832225" y="556225"/>
              <a:chExt cx="2167400" cy="4225525"/>
            </a:xfrm>
          </p:grpSpPr>
          <p:sp>
            <p:nvSpPr>
              <p:cNvPr id="632" name="Google Shape;632;p26"/>
              <p:cNvSpPr/>
              <p:nvPr/>
            </p:nvSpPr>
            <p:spPr>
              <a:xfrm>
                <a:off x="2832225" y="1205325"/>
                <a:ext cx="1577300" cy="3576350"/>
              </a:xfrm>
              <a:custGeom>
                <a:avLst/>
                <a:gdLst/>
                <a:ahLst/>
                <a:cxnLst/>
                <a:rect l="l" t="t" r="r" b="b"/>
                <a:pathLst>
                  <a:path w="63092" h="143054" extrusionOk="0">
                    <a:moveTo>
                      <a:pt x="51068" y="1"/>
                    </a:moveTo>
                    <a:lnTo>
                      <a:pt x="51911" y="2530"/>
                    </a:lnTo>
                    <a:lnTo>
                      <a:pt x="44324" y="13932"/>
                    </a:lnTo>
                    <a:cubicBezTo>
                      <a:pt x="44324" y="13932"/>
                      <a:pt x="43614" y="41485"/>
                      <a:pt x="32833" y="48140"/>
                    </a:cubicBezTo>
                    <a:cubicBezTo>
                      <a:pt x="29670" y="50093"/>
                      <a:pt x="27435" y="50827"/>
                      <a:pt x="25373" y="50827"/>
                    </a:cubicBezTo>
                    <a:cubicBezTo>
                      <a:pt x="20409" y="50827"/>
                      <a:pt x="16454" y="46568"/>
                      <a:pt x="2973" y="44813"/>
                    </a:cubicBezTo>
                    <a:cubicBezTo>
                      <a:pt x="1953" y="44679"/>
                      <a:pt x="977" y="44591"/>
                      <a:pt x="1" y="44502"/>
                    </a:cubicBezTo>
                    <a:lnTo>
                      <a:pt x="1" y="83501"/>
                    </a:lnTo>
                    <a:cubicBezTo>
                      <a:pt x="2650" y="83866"/>
                      <a:pt x="5461" y="84019"/>
                      <a:pt x="8309" y="84019"/>
                    </a:cubicBezTo>
                    <a:cubicBezTo>
                      <a:pt x="22776" y="84019"/>
                      <a:pt x="38201" y="80085"/>
                      <a:pt x="38201" y="80085"/>
                    </a:cubicBezTo>
                    <a:lnTo>
                      <a:pt x="38201" y="80085"/>
                    </a:lnTo>
                    <a:cubicBezTo>
                      <a:pt x="35717" y="84211"/>
                      <a:pt x="38201" y="129822"/>
                      <a:pt x="38201" y="137320"/>
                    </a:cubicBezTo>
                    <a:cubicBezTo>
                      <a:pt x="38201" y="141915"/>
                      <a:pt x="39466" y="143053"/>
                      <a:pt x="41018" y="143053"/>
                    </a:cubicBezTo>
                    <a:cubicBezTo>
                      <a:pt x="41984" y="143053"/>
                      <a:pt x="43061" y="142612"/>
                      <a:pt x="44014" y="142289"/>
                    </a:cubicBezTo>
                    <a:cubicBezTo>
                      <a:pt x="46498" y="141446"/>
                      <a:pt x="44014" y="114071"/>
                      <a:pt x="45655" y="104976"/>
                    </a:cubicBezTo>
                    <a:cubicBezTo>
                      <a:pt x="47341" y="95836"/>
                      <a:pt x="56481" y="70102"/>
                      <a:pt x="59764" y="44413"/>
                    </a:cubicBezTo>
                    <a:cubicBezTo>
                      <a:pt x="63092" y="18681"/>
                      <a:pt x="51069" y="2"/>
                      <a:pt x="51068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6"/>
              <p:cNvSpPr/>
              <p:nvPr/>
            </p:nvSpPr>
            <p:spPr>
              <a:xfrm>
                <a:off x="3564300" y="973500"/>
                <a:ext cx="350525" cy="161975"/>
              </a:xfrm>
              <a:custGeom>
                <a:avLst/>
                <a:gdLst/>
                <a:ahLst/>
                <a:cxnLst/>
                <a:rect l="l" t="t" r="r" b="b"/>
                <a:pathLst>
                  <a:path w="14021" h="6479" extrusionOk="0">
                    <a:moveTo>
                      <a:pt x="2663" y="1"/>
                    </a:moveTo>
                    <a:cubicBezTo>
                      <a:pt x="1642" y="1"/>
                      <a:pt x="799" y="178"/>
                      <a:pt x="267" y="711"/>
                    </a:cubicBezTo>
                    <a:cubicBezTo>
                      <a:pt x="1" y="977"/>
                      <a:pt x="2840" y="4926"/>
                      <a:pt x="5946" y="5769"/>
                    </a:cubicBezTo>
                    <a:cubicBezTo>
                      <a:pt x="7099" y="6079"/>
                      <a:pt x="8564" y="6301"/>
                      <a:pt x="9983" y="6479"/>
                    </a:cubicBezTo>
                    <a:cubicBezTo>
                      <a:pt x="11270" y="5724"/>
                      <a:pt x="12601" y="5192"/>
                      <a:pt x="14021" y="4970"/>
                    </a:cubicBezTo>
                    <a:lnTo>
                      <a:pt x="13133" y="2841"/>
                    </a:lnTo>
                    <a:cubicBezTo>
                      <a:pt x="13133" y="2841"/>
                      <a:pt x="6611" y="1"/>
                      <a:pt x="2663" y="1"/>
                    </a:cubicBezTo>
                    <a:close/>
                  </a:path>
                </a:pathLst>
              </a:custGeom>
              <a:solidFill>
                <a:srgbClr val="D6C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6"/>
              <p:cNvSpPr/>
              <p:nvPr/>
            </p:nvSpPr>
            <p:spPr>
              <a:xfrm>
                <a:off x="3579825" y="1004575"/>
                <a:ext cx="329450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61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687" y="4038"/>
                      <a:pt x="4260" y="5546"/>
                    </a:cubicBezTo>
                    <a:cubicBezTo>
                      <a:pt x="5001" y="5981"/>
                      <a:pt x="6008" y="6136"/>
                      <a:pt x="7066" y="6136"/>
                    </a:cubicBezTo>
                    <a:cubicBezTo>
                      <a:pt x="9678" y="6136"/>
                      <a:pt x="12601" y="5191"/>
                      <a:pt x="12601" y="5191"/>
                    </a:cubicBezTo>
                    <a:lnTo>
                      <a:pt x="13178" y="4748"/>
                    </a:lnTo>
                    <a:cubicBezTo>
                      <a:pt x="13134" y="4526"/>
                      <a:pt x="2352" y="1864"/>
                      <a:pt x="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6"/>
              <p:cNvSpPr/>
              <p:nvPr/>
            </p:nvSpPr>
            <p:spPr>
              <a:xfrm>
                <a:off x="3931450" y="577300"/>
                <a:ext cx="1068175" cy="638825"/>
              </a:xfrm>
              <a:custGeom>
                <a:avLst/>
                <a:gdLst/>
                <a:ahLst/>
                <a:cxnLst/>
                <a:rect l="l" t="t" r="r" b="b"/>
                <a:pathLst>
                  <a:path w="42727" h="25553" extrusionOk="0">
                    <a:moveTo>
                      <a:pt x="41170" y="0"/>
                    </a:moveTo>
                    <a:cubicBezTo>
                      <a:pt x="40779" y="0"/>
                      <a:pt x="40392" y="310"/>
                      <a:pt x="40552" y="764"/>
                    </a:cubicBezTo>
                    <a:cubicBezTo>
                      <a:pt x="41307" y="2982"/>
                      <a:pt x="40597" y="6620"/>
                      <a:pt x="39399" y="8706"/>
                    </a:cubicBezTo>
                    <a:cubicBezTo>
                      <a:pt x="38245" y="10747"/>
                      <a:pt x="35849" y="11811"/>
                      <a:pt x="33808" y="12699"/>
                    </a:cubicBezTo>
                    <a:cubicBezTo>
                      <a:pt x="31469" y="13769"/>
                      <a:pt x="29165" y="14273"/>
                      <a:pt x="26675" y="14273"/>
                    </a:cubicBezTo>
                    <a:cubicBezTo>
                      <a:pt x="26379" y="14273"/>
                      <a:pt x="26080" y="14266"/>
                      <a:pt x="25778" y="14252"/>
                    </a:cubicBezTo>
                    <a:cubicBezTo>
                      <a:pt x="23471" y="14163"/>
                      <a:pt x="21208" y="13852"/>
                      <a:pt x="18945" y="13852"/>
                    </a:cubicBezTo>
                    <a:cubicBezTo>
                      <a:pt x="13666" y="13897"/>
                      <a:pt x="0" y="17357"/>
                      <a:pt x="3505" y="25211"/>
                    </a:cubicBezTo>
                    <a:cubicBezTo>
                      <a:pt x="3605" y="25452"/>
                      <a:pt x="3787" y="25553"/>
                      <a:pt x="3976" y="25553"/>
                    </a:cubicBezTo>
                    <a:cubicBezTo>
                      <a:pt x="4377" y="25553"/>
                      <a:pt x="4811" y="25102"/>
                      <a:pt x="4570" y="24589"/>
                    </a:cubicBezTo>
                    <a:cubicBezTo>
                      <a:pt x="1997" y="18733"/>
                      <a:pt x="12823" y="15672"/>
                      <a:pt x="16727" y="15272"/>
                    </a:cubicBezTo>
                    <a:cubicBezTo>
                      <a:pt x="17489" y="15189"/>
                      <a:pt x="18245" y="15156"/>
                      <a:pt x="19000" y="15156"/>
                    </a:cubicBezTo>
                    <a:cubicBezTo>
                      <a:pt x="20266" y="15156"/>
                      <a:pt x="21527" y="15250"/>
                      <a:pt x="22805" y="15361"/>
                    </a:cubicBezTo>
                    <a:cubicBezTo>
                      <a:pt x="24137" y="15463"/>
                      <a:pt x="25455" y="15566"/>
                      <a:pt x="26774" y="15566"/>
                    </a:cubicBezTo>
                    <a:cubicBezTo>
                      <a:pt x="27740" y="15566"/>
                      <a:pt x="28707" y="15511"/>
                      <a:pt x="29682" y="15361"/>
                    </a:cubicBezTo>
                    <a:cubicBezTo>
                      <a:pt x="33099" y="14829"/>
                      <a:pt x="37668" y="13009"/>
                      <a:pt x="39887" y="10259"/>
                    </a:cubicBezTo>
                    <a:cubicBezTo>
                      <a:pt x="41750" y="7863"/>
                      <a:pt x="42726" y="3337"/>
                      <a:pt x="41795" y="453"/>
                    </a:cubicBezTo>
                    <a:cubicBezTo>
                      <a:pt x="41689" y="135"/>
                      <a:pt x="41428" y="0"/>
                      <a:pt x="41170" y="0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6"/>
              <p:cNvSpPr/>
              <p:nvPr/>
            </p:nvSpPr>
            <p:spPr>
              <a:xfrm>
                <a:off x="4668325" y="659325"/>
                <a:ext cx="119450" cy="292500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11700" extrusionOk="0">
                    <a:moveTo>
                      <a:pt x="3790" y="1"/>
                    </a:moveTo>
                    <a:cubicBezTo>
                      <a:pt x="3468" y="1"/>
                      <a:pt x="3158" y="211"/>
                      <a:pt x="3180" y="633"/>
                    </a:cubicBezTo>
                    <a:cubicBezTo>
                      <a:pt x="3535" y="4582"/>
                      <a:pt x="2603" y="7554"/>
                      <a:pt x="340" y="10793"/>
                    </a:cubicBezTo>
                    <a:cubicBezTo>
                      <a:pt x="0" y="11257"/>
                      <a:pt x="436" y="11700"/>
                      <a:pt x="882" y="11700"/>
                    </a:cubicBezTo>
                    <a:cubicBezTo>
                      <a:pt x="1075" y="11700"/>
                      <a:pt x="1271" y="11616"/>
                      <a:pt x="1405" y="11414"/>
                    </a:cubicBezTo>
                    <a:cubicBezTo>
                      <a:pt x="3801" y="7998"/>
                      <a:pt x="4777" y="4804"/>
                      <a:pt x="4467" y="633"/>
                    </a:cubicBezTo>
                    <a:cubicBezTo>
                      <a:pt x="4444" y="211"/>
                      <a:pt x="4112" y="1"/>
                      <a:pt x="3790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6"/>
              <p:cNvSpPr/>
              <p:nvPr/>
            </p:nvSpPr>
            <p:spPr>
              <a:xfrm>
                <a:off x="4637600" y="771900"/>
                <a:ext cx="122825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3101" extrusionOk="0">
                    <a:moveTo>
                      <a:pt x="864" y="1"/>
                    </a:moveTo>
                    <a:cubicBezTo>
                      <a:pt x="424" y="1"/>
                      <a:pt x="0" y="627"/>
                      <a:pt x="371" y="1099"/>
                    </a:cubicBezTo>
                    <a:cubicBezTo>
                      <a:pt x="1214" y="2208"/>
                      <a:pt x="2457" y="2918"/>
                      <a:pt x="3832" y="3096"/>
                    </a:cubicBezTo>
                    <a:cubicBezTo>
                      <a:pt x="3861" y="3099"/>
                      <a:pt x="3888" y="3100"/>
                      <a:pt x="3916" y="3100"/>
                    </a:cubicBezTo>
                    <a:cubicBezTo>
                      <a:pt x="4651" y="3100"/>
                      <a:pt x="4913" y="1982"/>
                      <a:pt x="4143" y="1853"/>
                    </a:cubicBezTo>
                    <a:cubicBezTo>
                      <a:pt x="2989" y="1720"/>
                      <a:pt x="2013" y="1144"/>
                      <a:pt x="1259" y="212"/>
                    </a:cubicBezTo>
                    <a:cubicBezTo>
                      <a:pt x="1142" y="63"/>
                      <a:pt x="1002" y="1"/>
                      <a:pt x="864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6"/>
              <p:cNvSpPr/>
              <p:nvPr/>
            </p:nvSpPr>
            <p:spPr>
              <a:xfrm>
                <a:off x="4401400" y="923400"/>
                <a:ext cx="270300" cy="184175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7367" extrusionOk="0">
                    <a:moveTo>
                      <a:pt x="873" y="1"/>
                    </a:moveTo>
                    <a:cubicBezTo>
                      <a:pt x="417" y="1"/>
                      <a:pt x="0" y="648"/>
                      <a:pt x="369" y="1118"/>
                    </a:cubicBezTo>
                    <a:cubicBezTo>
                      <a:pt x="1611" y="2626"/>
                      <a:pt x="2898" y="4090"/>
                      <a:pt x="4540" y="5155"/>
                    </a:cubicBezTo>
                    <a:cubicBezTo>
                      <a:pt x="6137" y="6176"/>
                      <a:pt x="8000" y="6752"/>
                      <a:pt x="9775" y="7329"/>
                    </a:cubicBezTo>
                    <a:cubicBezTo>
                      <a:pt x="9852" y="7355"/>
                      <a:pt x="9924" y="7366"/>
                      <a:pt x="9991" y="7366"/>
                    </a:cubicBezTo>
                    <a:cubicBezTo>
                      <a:pt x="10624" y="7366"/>
                      <a:pt x="10812" y="6332"/>
                      <a:pt x="10130" y="6131"/>
                    </a:cubicBezTo>
                    <a:cubicBezTo>
                      <a:pt x="8400" y="5554"/>
                      <a:pt x="6669" y="5022"/>
                      <a:pt x="5161" y="4046"/>
                    </a:cubicBezTo>
                    <a:cubicBezTo>
                      <a:pt x="3608" y="3070"/>
                      <a:pt x="2454" y="1606"/>
                      <a:pt x="1301" y="230"/>
                    </a:cubicBezTo>
                    <a:cubicBezTo>
                      <a:pt x="1171" y="68"/>
                      <a:pt x="1020" y="1"/>
                      <a:pt x="873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6"/>
              <p:cNvSpPr/>
              <p:nvPr/>
            </p:nvSpPr>
            <p:spPr>
              <a:xfrm>
                <a:off x="2944250" y="556225"/>
                <a:ext cx="1068200" cy="638825"/>
              </a:xfrm>
              <a:custGeom>
                <a:avLst/>
                <a:gdLst/>
                <a:ahLst/>
                <a:cxnLst/>
                <a:rect l="l" t="t" r="r" b="b"/>
                <a:pathLst>
                  <a:path w="42728" h="25553" extrusionOk="0">
                    <a:moveTo>
                      <a:pt x="1586" y="0"/>
                    </a:moveTo>
                    <a:cubicBezTo>
                      <a:pt x="1336" y="0"/>
                      <a:pt x="1083" y="136"/>
                      <a:pt x="977" y="453"/>
                    </a:cubicBezTo>
                    <a:cubicBezTo>
                      <a:pt x="1" y="3426"/>
                      <a:pt x="1021" y="8129"/>
                      <a:pt x="3062" y="10480"/>
                    </a:cubicBezTo>
                    <a:cubicBezTo>
                      <a:pt x="5369" y="13098"/>
                      <a:pt x="9718" y="14829"/>
                      <a:pt x="13045" y="15361"/>
                    </a:cubicBezTo>
                    <a:cubicBezTo>
                      <a:pt x="14026" y="15515"/>
                      <a:pt x="15008" y="15571"/>
                      <a:pt x="15992" y="15571"/>
                    </a:cubicBezTo>
                    <a:cubicBezTo>
                      <a:pt x="18614" y="15571"/>
                      <a:pt x="21244" y="15173"/>
                      <a:pt x="23866" y="15173"/>
                    </a:cubicBezTo>
                    <a:cubicBezTo>
                      <a:pt x="24801" y="15173"/>
                      <a:pt x="25734" y="15224"/>
                      <a:pt x="26666" y="15361"/>
                    </a:cubicBezTo>
                    <a:cubicBezTo>
                      <a:pt x="30482" y="15849"/>
                      <a:pt x="40686" y="18910"/>
                      <a:pt x="38157" y="24589"/>
                    </a:cubicBezTo>
                    <a:cubicBezTo>
                      <a:pt x="37946" y="25102"/>
                      <a:pt x="38370" y="25553"/>
                      <a:pt x="38775" y="25553"/>
                    </a:cubicBezTo>
                    <a:cubicBezTo>
                      <a:pt x="38966" y="25553"/>
                      <a:pt x="39153" y="25452"/>
                      <a:pt x="39266" y="25211"/>
                    </a:cubicBezTo>
                    <a:cubicBezTo>
                      <a:pt x="42727" y="17357"/>
                      <a:pt x="29062" y="13897"/>
                      <a:pt x="23826" y="13852"/>
                    </a:cubicBezTo>
                    <a:cubicBezTo>
                      <a:pt x="21431" y="13852"/>
                      <a:pt x="19035" y="14207"/>
                      <a:pt x="16595" y="14296"/>
                    </a:cubicBezTo>
                    <a:cubicBezTo>
                      <a:pt x="16493" y="14298"/>
                      <a:pt x="16392" y="14298"/>
                      <a:pt x="16291" y="14298"/>
                    </a:cubicBezTo>
                    <a:cubicBezTo>
                      <a:pt x="13574" y="14298"/>
                      <a:pt x="11133" y="13721"/>
                      <a:pt x="8608" y="12566"/>
                    </a:cubicBezTo>
                    <a:cubicBezTo>
                      <a:pt x="6434" y="11590"/>
                      <a:pt x="4172" y="10480"/>
                      <a:pt x="3107" y="8218"/>
                    </a:cubicBezTo>
                    <a:cubicBezTo>
                      <a:pt x="2131" y="6132"/>
                      <a:pt x="1465" y="2938"/>
                      <a:pt x="2175" y="764"/>
                    </a:cubicBezTo>
                    <a:cubicBezTo>
                      <a:pt x="2335" y="310"/>
                      <a:pt x="1965" y="0"/>
                      <a:pt x="1586" y="0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6"/>
              <p:cNvSpPr/>
              <p:nvPr/>
            </p:nvSpPr>
            <p:spPr>
              <a:xfrm>
                <a:off x="3156125" y="638250"/>
                <a:ext cx="119775" cy="292500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11700" extrusionOk="0">
                    <a:moveTo>
                      <a:pt x="1004" y="1"/>
                    </a:moveTo>
                    <a:cubicBezTo>
                      <a:pt x="688" y="1"/>
                      <a:pt x="355" y="212"/>
                      <a:pt x="311" y="633"/>
                    </a:cubicBezTo>
                    <a:cubicBezTo>
                      <a:pt x="0" y="4804"/>
                      <a:pt x="976" y="7998"/>
                      <a:pt x="3372" y="11414"/>
                    </a:cubicBezTo>
                    <a:cubicBezTo>
                      <a:pt x="3507" y="11616"/>
                      <a:pt x="3702" y="11700"/>
                      <a:pt x="3897" y="11700"/>
                    </a:cubicBezTo>
                    <a:cubicBezTo>
                      <a:pt x="4345" y="11700"/>
                      <a:pt x="4791" y="11257"/>
                      <a:pt x="4481" y="10793"/>
                    </a:cubicBezTo>
                    <a:cubicBezTo>
                      <a:pt x="2219" y="7554"/>
                      <a:pt x="1287" y="4582"/>
                      <a:pt x="1597" y="633"/>
                    </a:cubicBezTo>
                    <a:cubicBezTo>
                      <a:pt x="1620" y="212"/>
                      <a:pt x="1320" y="1"/>
                      <a:pt x="1004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6"/>
              <p:cNvSpPr/>
              <p:nvPr/>
            </p:nvSpPr>
            <p:spPr>
              <a:xfrm>
                <a:off x="3183450" y="750825"/>
                <a:ext cx="1239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3101" extrusionOk="0">
                    <a:moveTo>
                      <a:pt x="4075" y="1"/>
                    </a:moveTo>
                    <a:cubicBezTo>
                      <a:pt x="3930" y="1"/>
                      <a:pt x="3782" y="63"/>
                      <a:pt x="3655" y="212"/>
                    </a:cubicBezTo>
                    <a:cubicBezTo>
                      <a:pt x="2945" y="1144"/>
                      <a:pt x="1969" y="1720"/>
                      <a:pt x="771" y="1853"/>
                    </a:cubicBezTo>
                    <a:cubicBezTo>
                      <a:pt x="1" y="1982"/>
                      <a:pt x="303" y="3100"/>
                      <a:pt x="1042" y="3100"/>
                    </a:cubicBezTo>
                    <a:cubicBezTo>
                      <a:pt x="1069" y="3100"/>
                      <a:pt x="1097" y="3099"/>
                      <a:pt x="1126" y="3096"/>
                    </a:cubicBezTo>
                    <a:cubicBezTo>
                      <a:pt x="2501" y="2918"/>
                      <a:pt x="3699" y="2208"/>
                      <a:pt x="4586" y="1099"/>
                    </a:cubicBezTo>
                    <a:cubicBezTo>
                      <a:pt x="4957" y="627"/>
                      <a:pt x="4533" y="1"/>
                      <a:pt x="4075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>
                <a:off x="3272275" y="902325"/>
                <a:ext cx="271050" cy="18417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7367" extrusionOk="0">
                    <a:moveTo>
                      <a:pt x="9979" y="1"/>
                    </a:moveTo>
                    <a:cubicBezTo>
                      <a:pt x="9833" y="1"/>
                      <a:pt x="9682" y="68"/>
                      <a:pt x="9552" y="230"/>
                    </a:cubicBezTo>
                    <a:cubicBezTo>
                      <a:pt x="8398" y="1606"/>
                      <a:pt x="7200" y="3025"/>
                      <a:pt x="5648" y="4046"/>
                    </a:cubicBezTo>
                    <a:cubicBezTo>
                      <a:pt x="4139" y="5022"/>
                      <a:pt x="2409" y="5554"/>
                      <a:pt x="723" y="6131"/>
                    </a:cubicBezTo>
                    <a:cubicBezTo>
                      <a:pt x="1" y="6332"/>
                      <a:pt x="222" y="7366"/>
                      <a:pt x="828" y="7366"/>
                    </a:cubicBezTo>
                    <a:cubicBezTo>
                      <a:pt x="892" y="7366"/>
                      <a:pt x="961" y="7355"/>
                      <a:pt x="1033" y="7329"/>
                    </a:cubicBezTo>
                    <a:cubicBezTo>
                      <a:pt x="2852" y="6752"/>
                      <a:pt x="4671" y="6176"/>
                      <a:pt x="6313" y="5155"/>
                    </a:cubicBezTo>
                    <a:cubicBezTo>
                      <a:pt x="7955" y="4090"/>
                      <a:pt x="9197" y="2582"/>
                      <a:pt x="10439" y="1118"/>
                    </a:cubicBezTo>
                    <a:cubicBezTo>
                      <a:pt x="10842" y="648"/>
                      <a:pt x="10433" y="1"/>
                      <a:pt x="9979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6"/>
              <p:cNvSpPr/>
              <p:nvPr/>
            </p:nvSpPr>
            <p:spPr>
              <a:xfrm>
                <a:off x="3991100" y="3166400"/>
                <a:ext cx="320825" cy="1526200"/>
              </a:xfrm>
              <a:custGeom>
                <a:avLst/>
                <a:gdLst/>
                <a:ahLst/>
                <a:cxnLst/>
                <a:rect l="l" t="t" r="r" b="b"/>
                <a:pathLst>
                  <a:path w="12833" h="61048" extrusionOk="0">
                    <a:moveTo>
                      <a:pt x="6399" y="0"/>
                    </a:moveTo>
                    <a:cubicBezTo>
                      <a:pt x="4979" y="5458"/>
                      <a:pt x="3560" y="10471"/>
                      <a:pt x="2317" y="14775"/>
                    </a:cubicBezTo>
                    <a:cubicBezTo>
                      <a:pt x="4181" y="21341"/>
                      <a:pt x="6000" y="27864"/>
                      <a:pt x="6355" y="29416"/>
                    </a:cubicBezTo>
                    <a:cubicBezTo>
                      <a:pt x="7198" y="32744"/>
                      <a:pt x="4713" y="46853"/>
                      <a:pt x="2229" y="52665"/>
                    </a:cubicBezTo>
                    <a:cubicBezTo>
                      <a:pt x="1" y="57837"/>
                      <a:pt x="1768" y="61047"/>
                      <a:pt x="3949" y="61047"/>
                    </a:cubicBezTo>
                    <a:cubicBezTo>
                      <a:pt x="4200" y="61047"/>
                      <a:pt x="4457" y="61005"/>
                      <a:pt x="4713" y="60918"/>
                    </a:cubicBezTo>
                    <a:cubicBezTo>
                      <a:pt x="7198" y="60119"/>
                      <a:pt x="11368" y="39355"/>
                      <a:pt x="12167" y="33587"/>
                    </a:cubicBezTo>
                    <a:cubicBezTo>
                      <a:pt x="12832" y="29017"/>
                      <a:pt x="8351" y="8519"/>
                      <a:pt x="6399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6"/>
              <p:cNvSpPr/>
              <p:nvPr/>
            </p:nvSpPr>
            <p:spPr>
              <a:xfrm>
                <a:off x="3942525" y="3072125"/>
                <a:ext cx="208575" cy="463675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18547" extrusionOk="0">
                    <a:moveTo>
                      <a:pt x="7499" y="0"/>
                    </a:moveTo>
                    <a:lnTo>
                      <a:pt x="1" y="3328"/>
                    </a:lnTo>
                    <a:cubicBezTo>
                      <a:pt x="1" y="3328"/>
                      <a:pt x="2175" y="10959"/>
                      <a:pt x="4260" y="18546"/>
                    </a:cubicBezTo>
                    <a:cubicBezTo>
                      <a:pt x="5503" y="14242"/>
                      <a:pt x="6922" y="9229"/>
                      <a:pt x="8342" y="3771"/>
                    </a:cubicBezTo>
                    <a:cubicBezTo>
                      <a:pt x="7810" y="1464"/>
                      <a:pt x="7499" y="0"/>
                      <a:pt x="7499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6"/>
              <p:cNvSpPr/>
              <p:nvPr/>
            </p:nvSpPr>
            <p:spPr>
              <a:xfrm>
                <a:off x="3931450" y="4616125"/>
                <a:ext cx="28850" cy="1464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5858" extrusionOk="0">
                    <a:moveTo>
                      <a:pt x="1154" y="0"/>
                    </a:moveTo>
                    <a:cubicBezTo>
                      <a:pt x="755" y="1953"/>
                      <a:pt x="311" y="4215"/>
                      <a:pt x="0" y="5857"/>
                    </a:cubicBezTo>
                    <a:lnTo>
                      <a:pt x="45" y="5857"/>
                    </a:lnTo>
                    <a:cubicBezTo>
                      <a:pt x="755" y="5635"/>
                      <a:pt x="1065" y="3328"/>
                      <a:pt x="1154" y="0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6"/>
              <p:cNvSpPr/>
              <p:nvPr/>
            </p:nvSpPr>
            <p:spPr>
              <a:xfrm>
                <a:off x="4021300" y="3166400"/>
                <a:ext cx="276200" cy="1526275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61051" extrusionOk="0">
                    <a:moveTo>
                      <a:pt x="5191" y="0"/>
                    </a:moveTo>
                    <a:cubicBezTo>
                      <a:pt x="3771" y="5458"/>
                      <a:pt x="2352" y="10471"/>
                      <a:pt x="1109" y="14775"/>
                    </a:cubicBezTo>
                    <a:cubicBezTo>
                      <a:pt x="2973" y="21341"/>
                      <a:pt x="4792" y="27864"/>
                      <a:pt x="5147" y="29416"/>
                    </a:cubicBezTo>
                    <a:cubicBezTo>
                      <a:pt x="5280" y="29860"/>
                      <a:pt x="5324" y="30481"/>
                      <a:pt x="5324" y="31280"/>
                    </a:cubicBezTo>
                    <a:cubicBezTo>
                      <a:pt x="5324" y="36382"/>
                      <a:pt x="3195" y="47607"/>
                      <a:pt x="1021" y="52665"/>
                    </a:cubicBezTo>
                    <a:cubicBezTo>
                      <a:pt x="311" y="54351"/>
                      <a:pt x="0" y="55815"/>
                      <a:pt x="0" y="57058"/>
                    </a:cubicBezTo>
                    <a:cubicBezTo>
                      <a:pt x="0" y="59587"/>
                      <a:pt x="1287" y="61051"/>
                      <a:pt x="2751" y="61051"/>
                    </a:cubicBezTo>
                    <a:cubicBezTo>
                      <a:pt x="3017" y="61051"/>
                      <a:pt x="3239" y="61006"/>
                      <a:pt x="3505" y="60918"/>
                    </a:cubicBezTo>
                    <a:cubicBezTo>
                      <a:pt x="5990" y="60119"/>
                      <a:pt x="10160" y="39355"/>
                      <a:pt x="10959" y="33587"/>
                    </a:cubicBezTo>
                    <a:cubicBezTo>
                      <a:pt x="11003" y="33276"/>
                      <a:pt x="11048" y="32877"/>
                      <a:pt x="11048" y="32433"/>
                    </a:cubicBezTo>
                    <a:cubicBezTo>
                      <a:pt x="11048" y="26311"/>
                      <a:pt x="7010" y="7942"/>
                      <a:pt x="5191" y="0"/>
                    </a:cubicBezTo>
                    <a:close/>
                  </a:path>
                </a:pathLst>
              </a:custGeom>
              <a:solidFill>
                <a:srgbClr val="DCA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2832225" y="1553625"/>
                <a:ext cx="1173550" cy="1383200"/>
              </a:xfrm>
              <a:custGeom>
                <a:avLst/>
                <a:gdLst/>
                <a:ahLst/>
                <a:cxnLst/>
                <a:rect l="l" t="t" r="r" b="b"/>
                <a:pathLst>
                  <a:path w="46942" h="55328" extrusionOk="0">
                    <a:moveTo>
                      <a:pt x="46454" y="0"/>
                    </a:moveTo>
                    <a:lnTo>
                      <a:pt x="46454" y="0"/>
                    </a:lnTo>
                    <a:cubicBezTo>
                      <a:pt x="45877" y="178"/>
                      <a:pt x="45123" y="355"/>
                      <a:pt x="44324" y="488"/>
                    </a:cubicBezTo>
                    <a:cubicBezTo>
                      <a:pt x="44147" y="4171"/>
                      <a:pt x="42771" y="28085"/>
                      <a:pt x="32833" y="34208"/>
                    </a:cubicBezTo>
                    <a:cubicBezTo>
                      <a:pt x="29638" y="36160"/>
                      <a:pt x="27420" y="36870"/>
                      <a:pt x="25335" y="36870"/>
                    </a:cubicBezTo>
                    <a:cubicBezTo>
                      <a:pt x="20410" y="36870"/>
                      <a:pt x="16417" y="32655"/>
                      <a:pt x="2973" y="30881"/>
                    </a:cubicBezTo>
                    <a:cubicBezTo>
                      <a:pt x="1953" y="30747"/>
                      <a:pt x="977" y="30659"/>
                      <a:pt x="1" y="30570"/>
                    </a:cubicBezTo>
                    <a:lnTo>
                      <a:pt x="1" y="54972"/>
                    </a:lnTo>
                    <a:cubicBezTo>
                      <a:pt x="3240" y="55194"/>
                      <a:pt x="6479" y="55327"/>
                      <a:pt x="9629" y="55327"/>
                    </a:cubicBezTo>
                    <a:cubicBezTo>
                      <a:pt x="17082" y="55327"/>
                      <a:pt x="24181" y="54617"/>
                      <a:pt x="29550" y="53153"/>
                    </a:cubicBezTo>
                    <a:cubicBezTo>
                      <a:pt x="46942" y="48450"/>
                      <a:pt x="46809" y="10693"/>
                      <a:pt x="46454" y="0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3792800" y="4671575"/>
                <a:ext cx="164175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4407" extrusionOk="0">
                    <a:moveTo>
                      <a:pt x="6567" y="1"/>
                    </a:moveTo>
                    <a:cubicBezTo>
                      <a:pt x="5369" y="400"/>
                      <a:pt x="2396" y="1332"/>
                      <a:pt x="0" y="1554"/>
                    </a:cubicBezTo>
                    <a:cubicBezTo>
                      <a:pt x="435" y="3775"/>
                      <a:pt x="1434" y="4406"/>
                      <a:pt x="2591" y="4406"/>
                    </a:cubicBezTo>
                    <a:cubicBezTo>
                      <a:pt x="3560" y="4406"/>
                      <a:pt x="4640" y="3963"/>
                      <a:pt x="5591" y="3639"/>
                    </a:cubicBezTo>
                    <a:cubicBezTo>
                      <a:pt x="6123" y="3462"/>
                      <a:pt x="6434" y="2086"/>
                      <a:pt x="6567" y="1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6"/>
              <p:cNvSpPr/>
              <p:nvPr/>
            </p:nvSpPr>
            <p:spPr>
              <a:xfrm>
                <a:off x="3265925" y="1095725"/>
                <a:ext cx="891825" cy="499625"/>
              </a:xfrm>
              <a:custGeom>
                <a:avLst/>
                <a:gdLst/>
                <a:ahLst/>
                <a:cxnLst/>
                <a:rect l="l" t="t" r="r" b="b"/>
                <a:pathLst>
                  <a:path w="35673" h="19985" extrusionOk="0">
                    <a:moveTo>
                      <a:pt x="27224" y="0"/>
                    </a:moveTo>
                    <a:cubicBezTo>
                      <a:pt x="21180" y="0"/>
                      <a:pt x="16363" y="6739"/>
                      <a:pt x="11581" y="8334"/>
                    </a:cubicBezTo>
                    <a:cubicBezTo>
                      <a:pt x="6079" y="10153"/>
                      <a:pt x="1" y="13214"/>
                      <a:pt x="577" y="15033"/>
                    </a:cubicBezTo>
                    <a:cubicBezTo>
                      <a:pt x="1151" y="16753"/>
                      <a:pt x="3802" y="19984"/>
                      <a:pt x="10415" y="19984"/>
                    </a:cubicBezTo>
                    <a:cubicBezTo>
                      <a:pt x="10968" y="19984"/>
                      <a:pt x="11548" y="19962"/>
                      <a:pt x="12157" y="19914"/>
                    </a:cubicBezTo>
                    <a:cubicBezTo>
                      <a:pt x="17482" y="19514"/>
                      <a:pt x="23294" y="19381"/>
                      <a:pt x="26976" y="18804"/>
                    </a:cubicBezTo>
                    <a:cubicBezTo>
                      <a:pt x="28795" y="18494"/>
                      <a:pt x="30038" y="18095"/>
                      <a:pt x="30437" y="17473"/>
                    </a:cubicBezTo>
                    <a:lnTo>
                      <a:pt x="35317" y="10774"/>
                    </a:lnTo>
                    <a:cubicBezTo>
                      <a:pt x="35317" y="10774"/>
                      <a:pt x="35672" y="9354"/>
                      <a:pt x="35495" y="7535"/>
                    </a:cubicBezTo>
                    <a:cubicBezTo>
                      <a:pt x="35229" y="5050"/>
                      <a:pt x="34075" y="1812"/>
                      <a:pt x="29860" y="436"/>
                    </a:cubicBezTo>
                    <a:cubicBezTo>
                      <a:pt x="28955" y="134"/>
                      <a:pt x="28077" y="0"/>
                      <a:pt x="27224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6"/>
              <p:cNvSpPr/>
              <p:nvPr/>
            </p:nvSpPr>
            <p:spPr>
              <a:xfrm>
                <a:off x="3264825" y="1450075"/>
                <a:ext cx="94600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2768" extrusionOk="0">
                    <a:moveTo>
                      <a:pt x="2723" y="0"/>
                    </a:moveTo>
                    <a:cubicBezTo>
                      <a:pt x="1877" y="0"/>
                      <a:pt x="673" y="98"/>
                      <a:pt x="444" y="327"/>
                    </a:cubicBezTo>
                    <a:cubicBezTo>
                      <a:pt x="0" y="770"/>
                      <a:pt x="1864" y="2767"/>
                      <a:pt x="1864" y="2767"/>
                    </a:cubicBezTo>
                    <a:cubicBezTo>
                      <a:pt x="1864" y="2767"/>
                      <a:pt x="2707" y="327"/>
                      <a:pt x="3461" y="149"/>
                    </a:cubicBezTo>
                    <a:cubicBezTo>
                      <a:pt x="3783" y="55"/>
                      <a:pt x="3353" y="0"/>
                      <a:pt x="2723" y="0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6"/>
              <p:cNvSpPr/>
              <p:nvPr/>
            </p:nvSpPr>
            <p:spPr>
              <a:xfrm>
                <a:off x="3824950" y="1236400"/>
                <a:ext cx="94325" cy="169725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6789" extrusionOk="0">
                    <a:moveTo>
                      <a:pt x="1864" y="0"/>
                    </a:moveTo>
                    <a:cubicBezTo>
                      <a:pt x="844" y="0"/>
                      <a:pt x="1" y="1509"/>
                      <a:pt x="1" y="3372"/>
                    </a:cubicBezTo>
                    <a:cubicBezTo>
                      <a:pt x="1" y="5236"/>
                      <a:pt x="844" y="6788"/>
                      <a:pt x="1864" y="6788"/>
                    </a:cubicBezTo>
                    <a:cubicBezTo>
                      <a:pt x="2929" y="6788"/>
                      <a:pt x="3772" y="5236"/>
                      <a:pt x="3772" y="3372"/>
                    </a:cubicBezTo>
                    <a:cubicBezTo>
                      <a:pt x="3772" y="1509"/>
                      <a:pt x="2929" y="0"/>
                      <a:pt x="1864" y="0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6"/>
              <p:cNvSpPr/>
              <p:nvPr/>
            </p:nvSpPr>
            <p:spPr>
              <a:xfrm>
                <a:off x="3831625" y="1268550"/>
                <a:ext cx="27750" cy="8432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3373" extrusionOk="0">
                    <a:moveTo>
                      <a:pt x="577" y="1"/>
                    </a:moveTo>
                    <a:cubicBezTo>
                      <a:pt x="266" y="1"/>
                      <a:pt x="0" y="755"/>
                      <a:pt x="0" y="1687"/>
                    </a:cubicBezTo>
                    <a:cubicBezTo>
                      <a:pt x="0" y="2619"/>
                      <a:pt x="266" y="3373"/>
                      <a:pt x="577" y="3373"/>
                    </a:cubicBezTo>
                    <a:cubicBezTo>
                      <a:pt x="888" y="3373"/>
                      <a:pt x="1109" y="2619"/>
                      <a:pt x="1109" y="1687"/>
                    </a:cubicBezTo>
                    <a:cubicBezTo>
                      <a:pt x="1109" y="755"/>
                      <a:pt x="888" y="1"/>
                      <a:pt x="577" y="1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6"/>
              <p:cNvSpPr/>
              <p:nvPr/>
            </p:nvSpPr>
            <p:spPr>
              <a:xfrm>
                <a:off x="4045700" y="999025"/>
                <a:ext cx="368275" cy="158650"/>
              </a:xfrm>
              <a:custGeom>
                <a:avLst/>
                <a:gdLst/>
                <a:ahLst/>
                <a:cxnLst/>
                <a:rect l="l" t="t" r="r" b="b"/>
                <a:pathLst>
                  <a:path w="14731" h="6346" extrusionOk="0">
                    <a:moveTo>
                      <a:pt x="11536" y="0"/>
                    </a:moveTo>
                    <a:cubicBezTo>
                      <a:pt x="8386" y="0"/>
                      <a:pt x="3816" y="1465"/>
                      <a:pt x="1997" y="2086"/>
                    </a:cubicBezTo>
                    <a:cubicBezTo>
                      <a:pt x="1553" y="2441"/>
                      <a:pt x="1109" y="2796"/>
                      <a:pt x="799" y="3195"/>
                    </a:cubicBezTo>
                    <a:lnTo>
                      <a:pt x="0" y="4837"/>
                    </a:lnTo>
                    <a:cubicBezTo>
                      <a:pt x="843" y="5280"/>
                      <a:pt x="1509" y="5768"/>
                      <a:pt x="2085" y="6345"/>
                    </a:cubicBezTo>
                    <a:cubicBezTo>
                      <a:pt x="4038" y="6301"/>
                      <a:pt x="6611" y="6123"/>
                      <a:pt x="8386" y="5724"/>
                    </a:cubicBezTo>
                    <a:cubicBezTo>
                      <a:pt x="11580" y="5014"/>
                      <a:pt x="14730" y="1154"/>
                      <a:pt x="14464" y="843"/>
                    </a:cubicBezTo>
                    <a:cubicBezTo>
                      <a:pt x="13887" y="222"/>
                      <a:pt x="12822" y="0"/>
                      <a:pt x="11536" y="0"/>
                    </a:cubicBezTo>
                    <a:close/>
                  </a:path>
                </a:pathLst>
              </a:custGeom>
              <a:solidFill>
                <a:srgbClr val="D6C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6"/>
              <p:cNvSpPr/>
              <p:nvPr/>
            </p:nvSpPr>
            <p:spPr>
              <a:xfrm>
                <a:off x="4065650" y="1051150"/>
                <a:ext cx="29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1110" extrusionOk="0">
                    <a:moveTo>
                      <a:pt x="1199" y="1"/>
                    </a:moveTo>
                    <a:lnTo>
                      <a:pt x="1199" y="1"/>
                    </a:lnTo>
                    <a:cubicBezTo>
                      <a:pt x="666" y="178"/>
                      <a:pt x="356" y="267"/>
                      <a:pt x="356" y="267"/>
                    </a:cubicBezTo>
                    <a:lnTo>
                      <a:pt x="1" y="1110"/>
                    </a:lnTo>
                    <a:cubicBezTo>
                      <a:pt x="311" y="711"/>
                      <a:pt x="755" y="356"/>
                      <a:pt x="1199" y="1"/>
                    </a:cubicBezTo>
                    <a:close/>
                  </a:path>
                </a:pathLst>
              </a:custGeom>
              <a:solidFill>
                <a:srgbClr val="5635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6"/>
              <p:cNvSpPr/>
              <p:nvPr/>
            </p:nvSpPr>
            <p:spPr>
              <a:xfrm>
                <a:off x="4026825" y="1119925"/>
                <a:ext cx="71025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54" extrusionOk="0">
                    <a:moveTo>
                      <a:pt x="755" y="1"/>
                    </a:moveTo>
                    <a:lnTo>
                      <a:pt x="1" y="1553"/>
                    </a:lnTo>
                    <a:lnTo>
                      <a:pt x="223" y="1553"/>
                    </a:lnTo>
                    <a:cubicBezTo>
                      <a:pt x="622" y="1553"/>
                      <a:pt x="1598" y="1553"/>
                      <a:pt x="2840" y="1509"/>
                    </a:cubicBezTo>
                    <a:cubicBezTo>
                      <a:pt x="2264" y="932"/>
                      <a:pt x="1598" y="444"/>
                      <a:pt x="755" y="1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6"/>
              <p:cNvSpPr/>
              <p:nvPr/>
            </p:nvSpPr>
            <p:spPr>
              <a:xfrm>
                <a:off x="4053450" y="1034525"/>
                <a:ext cx="342775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13711" h="5888" extrusionOk="0">
                    <a:moveTo>
                      <a:pt x="13710" y="0"/>
                    </a:moveTo>
                    <a:lnTo>
                      <a:pt x="13710" y="0"/>
                    </a:lnTo>
                    <a:cubicBezTo>
                      <a:pt x="11270" y="1731"/>
                      <a:pt x="45" y="3905"/>
                      <a:pt x="1" y="4126"/>
                    </a:cubicBezTo>
                    <a:lnTo>
                      <a:pt x="578" y="4614"/>
                    </a:lnTo>
                    <a:cubicBezTo>
                      <a:pt x="578" y="4614"/>
                      <a:pt x="3913" y="5888"/>
                      <a:pt x="6707" y="5888"/>
                    </a:cubicBezTo>
                    <a:cubicBezTo>
                      <a:pt x="7601" y="5888"/>
                      <a:pt x="8440" y="5757"/>
                      <a:pt x="9096" y="5413"/>
                    </a:cubicBezTo>
                    <a:cubicBezTo>
                      <a:pt x="11802" y="3993"/>
                      <a:pt x="13710" y="1"/>
                      <a:pt x="13710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6"/>
              <p:cNvSpPr/>
              <p:nvPr/>
            </p:nvSpPr>
            <p:spPr>
              <a:xfrm>
                <a:off x="3370200" y="2577425"/>
                <a:ext cx="5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844" extrusionOk="0">
                    <a:moveTo>
                      <a:pt x="1065" y="0"/>
                    </a:moveTo>
                    <a:cubicBezTo>
                      <a:pt x="488" y="0"/>
                      <a:pt x="0" y="178"/>
                      <a:pt x="0" y="399"/>
                    </a:cubicBezTo>
                    <a:cubicBezTo>
                      <a:pt x="0" y="621"/>
                      <a:pt x="488" y="843"/>
                      <a:pt x="1065" y="843"/>
                    </a:cubicBezTo>
                    <a:cubicBezTo>
                      <a:pt x="1642" y="843"/>
                      <a:pt x="2130" y="621"/>
                      <a:pt x="2130" y="399"/>
                    </a:cubicBezTo>
                    <a:cubicBezTo>
                      <a:pt x="2130" y="178"/>
                      <a:pt x="1642" y="0"/>
                      <a:pt x="1065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6"/>
              <p:cNvSpPr/>
              <p:nvPr/>
            </p:nvSpPr>
            <p:spPr>
              <a:xfrm>
                <a:off x="3107325" y="2460950"/>
                <a:ext cx="521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400" extrusionOk="0">
                    <a:moveTo>
                      <a:pt x="1021" y="0"/>
                    </a:moveTo>
                    <a:cubicBezTo>
                      <a:pt x="444" y="0"/>
                      <a:pt x="0" y="89"/>
                      <a:pt x="0" y="222"/>
                    </a:cubicBezTo>
                    <a:cubicBezTo>
                      <a:pt x="0" y="311"/>
                      <a:pt x="444" y="400"/>
                      <a:pt x="1021" y="400"/>
                    </a:cubicBezTo>
                    <a:cubicBezTo>
                      <a:pt x="1642" y="400"/>
                      <a:pt x="2085" y="311"/>
                      <a:pt x="2085" y="222"/>
                    </a:cubicBezTo>
                    <a:cubicBezTo>
                      <a:pt x="2085" y="89"/>
                      <a:pt x="1642" y="0"/>
                      <a:pt x="102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6"/>
              <p:cNvSpPr/>
              <p:nvPr/>
            </p:nvSpPr>
            <p:spPr>
              <a:xfrm>
                <a:off x="2864400" y="2365550"/>
                <a:ext cx="632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445" extrusionOk="0">
                    <a:moveTo>
                      <a:pt x="1243" y="1"/>
                    </a:moveTo>
                    <a:cubicBezTo>
                      <a:pt x="577" y="1"/>
                      <a:pt x="1" y="90"/>
                      <a:pt x="1" y="223"/>
                    </a:cubicBezTo>
                    <a:cubicBezTo>
                      <a:pt x="1" y="356"/>
                      <a:pt x="577" y="444"/>
                      <a:pt x="1243" y="444"/>
                    </a:cubicBezTo>
                    <a:cubicBezTo>
                      <a:pt x="1953" y="444"/>
                      <a:pt x="2529" y="356"/>
                      <a:pt x="2529" y="223"/>
                    </a:cubicBezTo>
                    <a:cubicBezTo>
                      <a:pt x="2529" y="90"/>
                      <a:pt x="1953" y="1"/>
                      <a:pt x="1243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6"/>
              <p:cNvSpPr/>
              <p:nvPr/>
            </p:nvSpPr>
            <p:spPr>
              <a:xfrm>
                <a:off x="2864400" y="25031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7" y="0"/>
                      <a:pt x="1" y="178"/>
                      <a:pt x="1" y="400"/>
                    </a:cubicBezTo>
                    <a:cubicBezTo>
                      <a:pt x="1" y="666"/>
                      <a:pt x="577" y="843"/>
                      <a:pt x="1243" y="843"/>
                    </a:cubicBezTo>
                    <a:cubicBezTo>
                      <a:pt x="1953" y="843"/>
                      <a:pt x="2529" y="666"/>
                      <a:pt x="2529" y="400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6"/>
              <p:cNvSpPr/>
              <p:nvPr/>
            </p:nvSpPr>
            <p:spPr>
              <a:xfrm>
                <a:off x="2990850" y="25985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43" y="843"/>
                    </a:cubicBezTo>
                    <a:cubicBezTo>
                      <a:pt x="1953" y="843"/>
                      <a:pt x="2529" y="621"/>
                      <a:pt x="2529" y="399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6"/>
              <p:cNvSpPr/>
              <p:nvPr/>
            </p:nvSpPr>
            <p:spPr>
              <a:xfrm>
                <a:off x="2832225" y="2590725"/>
                <a:ext cx="111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622" extrusionOk="0">
                    <a:moveTo>
                      <a:pt x="1" y="1"/>
                    </a:moveTo>
                    <a:lnTo>
                      <a:pt x="1" y="622"/>
                    </a:lnTo>
                    <a:cubicBezTo>
                      <a:pt x="267" y="533"/>
                      <a:pt x="445" y="400"/>
                      <a:pt x="445" y="311"/>
                    </a:cubicBezTo>
                    <a:cubicBezTo>
                      <a:pt x="445" y="178"/>
                      <a:pt x="267" y="45"/>
                      <a:pt x="1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6"/>
              <p:cNvSpPr/>
              <p:nvPr/>
            </p:nvSpPr>
            <p:spPr>
              <a:xfrm>
                <a:off x="3191600" y="254525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8" y="0"/>
                      <a:pt x="1" y="178"/>
                      <a:pt x="1" y="444"/>
                    </a:cubicBezTo>
                    <a:cubicBezTo>
                      <a:pt x="1" y="666"/>
                      <a:pt x="578" y="843"/>
                      <a:pt x="1243" y="843"/>
                    </a:cubicBezTo>
                    <a:cubicBezTo>
                      <a:pt x="1953" y="843"/>
                      <a:pt x="2530" y="666"/>
                      <a:pt x="2530" y="444"/>
                    </a:cubicBezTo>
                    <a:cubicBezTo>
                      <a:pt x="2530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6"/>
              <p:cNvSpPr/>
              <p:nvPr/>
            </p:nvSpPr>
            <p:spPr>
              <a:xfrm>
                <a:off x="3275900" y="24920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1"/>
                    </a:moveTo>
                    <a:cubicBezTo>
                      <a:pt x="578" y="1"/>
                      <a:pt x="1" y="223"/>
                      <a:pt x="1" y="444"/>
                    </a:cubicBezTo>
                    <a:cubicBezTo>
                      <a:pt x="1" y="666"/>
                      <a:pt x="578" y="844"/>
                      <a:pt x="1243" y="844"/>
                    </a:cubicBezTo>
                    <a:cubicBezTo>
                      <a:pt x="1953" y="844"/>
                      <a:pt x="2530" y="666"/>
                      <a:pt x="2530" y="444"/>
                    </a:cubicBezTo>
                    <a:cubicBezTo>
                      <a:pt x="2530" y="223"/>
                      <a:pt x="1953" y="1"/>
                      <a:pt x="1243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6"/>
              <p:cNvSpPr/>
              <p:nvPr/>
            </p:nvSpPr>
            <p:spPr>
              <a:xfrm>
                <a:off x="3370200" y="2661725"/>
                <a:ext cx="643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844" extrusionOk="0">
                    <a:moveTo>
                      <a:pt x="1287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87" y="843"/>
                    </a:cubicBezTo>
                    <a:cubicBezTo>
                      <a:pt x="1997" y="843"/>
                      <a:pt x="2574" y="621"/>
                      <a:pt x="2574" y="399"/>
                    </a:cubicBezTo>
                    <a:cubicBezTo>
                      <a:pt x="2574" y="178"/>
                      <a:pt x="1997" y="0"/>
                      <a:pt x="1287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6"/>
              <p:cNvSpPr/>
              <p:nvPr/>
            </p:nvSpPr>
            <p:spPr>
              <a:xfrm>
                <a:off x="3086250" y="2545250"/>
                <a:ext cx="521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288" extrusionOk="0">
                    <a:moveTo>
                      <a:pt x="1021" y="0"/>
                    </a:moveTo>
                    <a:cubicBezTo>
                      <a:pt x="444" y="0"/>
                      <a:pt x="0" y="267"/>
                      <a:pt x="0" y="622"/>
                    </a:cubicBezTo>
                    <a:cubicBezTo>
                      <a:pt x="0" y="977"/>
                      <a:pt x="444" y="1287"/>
                      <a:pt x="1021" y="1287"/>
                    </a:cubicBezTo>
                    <a:cubicBezTo>
                      <a:pt x="1642" y="1287"/>
                      <a:pt x="2085" y="977"/>
                      <a:pt x="2085" y="622"/>
                    </a:cubicBezTo>
                    <a:cubicBezTo>
                      <a:pt x="2085" y="267"/>
                      <a:pt x="1642" y="0"/>
                      <a:pt x="102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6"/>
              <p:cNvSpPr/>
              <p:nvPr/>
            </p:nvSpPr>
            <p:spPr>
              <a:xfrm>
                <a:off x="2990850" y="2407700"/>
                <a:ext cx="532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445" extrusionOk="0">
                    <a:moveTo>
                      <a:pt x="1065" y="1"/>
                    </a:moveTo>
                    <a:cubicBezTo>
                      <a:pt x="488" y="1"/>
                      <a:pt x="0" y="90"/>
                      <a:pt x="0" y="223"/>
                    </a:cubicBezTo>
                    <a:cubicBezTo>
                      <a:pt x="0" y="356"/>
                      <a:pt x="488" y="444"/>
                      <a:pt x="1065" y="444"/>
                    </a:cubicBezTo>
                    <a:cubicBezTo>
                      <a:pt x="1642" y="444"/>
                      <a:pt x="2130" y="356"/>
                      <a:pt x="2130" y="223"/>
                    </a:cubicBezTo>
                    <a:cubicBezTo>
                      <a:pt x="2130" y="90"/>
                      <a:pt x="1642" y="1"/>
                      <a:pt x="1065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6"/>
              <p:cNvSpPr/>
              <p:nvPr/>
            </p:nvSpPr>
            <p:spPr>
              <a:xfrm>
                <a:off x="3159450" y="2661725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87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87" y="843"/>
                    </a:cubicBezTo>
                    <a:cubicBezTo>
                      <a:pt x="1953" y="843"/>
                      <a:pt x="2529" y="621"/>
                      <a:pt x="2529" y="399"/>
                    </a:cubicBezTo>
                    <a:cubicBezTo>
                      <a:pt x="2529" y="178"/>
                      <a:pt x="1953" y="0"/>
                      <a:pt x="1287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6"/>
              <p:cNvSpPr/>
              <p:nvPr/>
            </p:nvSpPr>
            <p:spPr>
              <a:xfrm>
                <a:off x="3497750" y="2524175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33" y="0"/>
                      <a:pt x="0" y="178"/>
                      <a:pt x="0" y="400"/>
                    </a:cubicBezTo>
                    <a:cubicBezTo>
                      <a:pt x="0" y="666"/>
                      <a:pt x="533" y="843"/>
                      <a:pt x="1243" y="843"/>
                    </a:cubicBezTo>
                    <a:cubicBezTo>
                      <a:pt x="1953" y="843"/>
                      <a:pt x="2529" y="666"/>
                      <a:pt x="2529" y="400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6"/>
              <p:cNvSpPr/>
              <p:nvPr/>
            </p:nvSpPr>
            <p:spPr>
              <a:xfrm>
                <a:off x="2832225" y="2376650"/>
                <a:ext cx="32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1" extrusionOk="0">
                    <a:moveTo>
                      <a:pt x="1" y="0"/>
                    </a:moveTo>
                    <a:lnTo>
                      <a:pt x="666" y="0"/>
                    </a:lnTo>
                    <a:lnTo>
                      <a:pt x="1288" y="0"/>
                    </a:lnTo>
                    <a:lnTo>
                      <a:pt x="66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1" name="Google Shape;671;p26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672" name="Google Shape;672;p26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6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6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6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6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6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6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6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6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6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6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6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6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6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6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6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4" name="Google Shape;694;p26"/>
            <p:cNvGrpSpPr/>
            <p:nvPr/>
          </p:nvGrpSpPr>
          <p:grpSpPr>
            <a:xfrm>
              <a:off x="1049916" y="4217443"/>
              <a:ext cx="545279" cy="773107"/>
              <a:chOff x="80379" y="4370393"/>
              <a:chExt cx="545279" cy="773107"/>
            </a:xfrm>
          </p:grpSpPr>
          <p:sp>
            <p:nvSpPr>
              <p:cNvPr id="695" name="Google Shape;695;p26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6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6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6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6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6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618" y="1512842"/>
            <a:ext cx="6834208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02382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49" y="606174"/>
            <a:ext cx="3065553" cy="4277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52" y="963265"/>
            <a:ext cx="4991083" cy="3304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010057" y="1338420"/>
            <a:ext cx="44878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</a:rPr>
              <a:t>Q</a:t>
            </a:r>
            <a:r>
              <a:rPr lang="vi-VN" sz="2000" b="1" i="1" dirty="0">
                <a:solidFill>
                  <a:schemeClr val="accent3">
                    <a:lumMod val="50000"/>
                  </a:schemeClr>
                </a:solidFill>
              </a:rPr>
              <a:t>uan </a:t>
            </a:r>
            <a:r>
              <a:rPr lang="vi-VN" sz="2000" b="1" i="1">
                <a:solidFill>
                  <a:schemeClr val="accent3">
                    <a:lumMod val="50000"/>
                  </a:schemeClr>
                </a:solidFill>
              </a:rPr>
              <a:t>sát hình và </a:t>
            </a:r>
            <a:r>
              <a:rPr lang="en-US" sz="2000" b="1" i="1" dirty="0" err="1">
                <a:solidFill>
                  <a:schemeClr val="accent3">
                    <a:lumMod val="50000"/>
                  </a:schemeClr>
                </a:solidFill>
              </a:rPr>
              <a:t>trả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3">
                    <a:lumMod val="50000"/>
                  </a:schemeClr>
                </a:solidFill>
              </a:rPr>
              <a:t>lời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3">
                    <a:lumMod val="50000"/>
                  </a:schemeClr>
                </a:solidFill>
              </a:rPr>
              <a:t>câu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vi-VN" sz="2000" b="1" i="1" dirty="0">
                <a:solidFill>
                  <a:schemeClr val="accent3">
                    <a:lumMod val="50000"/>
                  </a:schemeClr>
                </a:solidFill>
              </a:rPr>
              <a:t>hỏi:</a:t>
            </a:r>
            <a:endParaRPr lang="en-US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/>
              <a:t>Bạn trong hình đang làm gì</a:t>
            </a:r>
            <a:r>
              <a:rPr lang="vi-VN" sz="2000"/>
              <a:t>?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/>
              <a:t>Nói </a:t>
            </a:r>
            <a:r>
              <a:rPr lang="vi-VN" sz="2000" dirty="0"/>
              <a:t>gì</a:t>
            </a:r>
            <a:r>
              <a:rPr lang="vi-VN" sz="2000"/>
              <a:t>?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/>
              <a:t>Chúng </a:t>
            </a:r>
            <a:r>
              <a:rPr lang="vi-VN" sz="2000" dirty="0"/>
              <a:t>mình có thể làm được giống bạn không?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0392">
            <a:off x="6004653" y="548566"/>
            <a:ext cx="590878" cy="595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5122">
            <a:off x="213177" y="411542"/>
            <a:ext cx="959702" cy="688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65" y="3991379"/>
            <a:ext cx="1114329" cy="1024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5654">
            <a:off x="8170453" y="3300049"/>
            <a:ext cx="694604" cy="109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0" name="Google Shape;1960;p36"/>
          <p:cNvGrpSpPr/>
          <p:nvPr/>
        </p:nvGrpSpPr>
        <p:grpSpPr>
          <a:xfrm>
            <a:off x="313126" y="158325"/>
            <a:ext cx="8416450" cy="4736506"/>
            <a:chOff x="1725162" y="604818"/>
            <a:chExt cx="6707922" cy="3892652"/>
          </a:xfrm>
        </p:grpSpPr>
        <p:grpSp>
          <p:nvGrpSpPr>
            <p:cNvPr id="1961" name="Google Shape;1961;p36"/>
            <p:cNvGrpSpPr/>
            <p:nvPr/>
          </p:nvGrpSpPr>
          <p:grpSpPr>
            <a:xfrm>
              <a:off x="1786221" y="1083493"/>
              <a:ext cx="1630484" cy="3024816"/>
              <a:chOff x="1786221" y="1083493"/>
              <a:chExt cx="1630484" cy="3024816"/>
            </a:xfrm>
          </p:grpSpPr>
          <p:grpSp>
            <p:nvGrpSpPr>
              <p:cNvPr id="1962" name="Google Shape;1962;p36"/>
              <p:cNvGrpSpPr/>
              <p:nvPr/>
            </p:nvGrpSpPr>
            <p:grpSpPr>
              <a:xfrm rot="-4188303" flipH="1">
                <a:off x="2154157" y="2895872"/>
                <a:ext cx="1206951" cy="960535"/>
                <a:chOff x="8757948" y="1920174"/>
                <a:chExt cx="1090443" cy="865316"/>
              </a:xfrm>
            </p:grpSpPr>
            <p:sp>
              <p:nvSpPr>
                <p:cNvPr id="1963" name="Google Shape;1963;p36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36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36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36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36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36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36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36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36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36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36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36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36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36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7" name="Google Shape;1977;p36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8" name="Google Shape;1978;p36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9" name="Google Shape;1979;p36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36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36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36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36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36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85" name="Google Shape;1985;p36"/>
              <p:cNvGrpSpPr/>
              <p:nvPr/>
            </p:nvGrpSpPr>
            <p:grpSpPr>
              <a:xfrm rot="-6364197" flipH="1">
                <a:off x="1793871" y="1342480"/>
                <a:ext cx="1270971" cy="972426"/>
                <a:chOff x="5913226" y="4077344"/>
                <a:chExt cx="914289" cy="694967"/>
              </a:xfrm>
            </p:grpSpPr>
            <p:sp>
              <p:nvSpPr>
                <p:cNvPr id="1986" name="Google Shape;1986;p36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36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36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36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36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36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36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93" name="Google Shape;1993;p36"/>
              <p:cNvGrpSpPr/>
              <p:nvPr/>
            </p:nvGrpSpPr>
            <p:grpSpPr>
              <a:xfrm rot="-5977178" flipH="1">
                <a:off x="2241688" y="2074921"/>
                <a:ext cx="579642" cy="1176840"/>
                <a:chOff x="6358918" y="3044707"/>
                <a:chExt cx="579665" cy="1176886"/>
              </a:xfrm>
            </p:grpSpPr>
            <p:sp>
              <p:nvSpPr>
                <p:cNvPr id="1994" name="Google Shape;1994;p36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36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36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36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36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36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36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36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36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03" name="Google Shape;2003;p36"/>
            <p:cNvSpPr/>
            <p:nvPr/>
          </p:nvSpPr>
          <p:spPr>
            <a:xfrm rot="412872">
              <a:off x="2313027" y="604818"/>
              <a:ext cx="6120057" cy="3892652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7360132" y="14825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6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6"/>
            <p:cNvSpPr/>
            <p:nvPr/>
          </p:nvSpPr>
          <p:spPr>
            <a:xfrm>
              <a:off x="7900229" y="2573889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5" name="Google Shape;2015;p36"/>
          <p:cNvGrpSpPr/>
          <p:nvPr/>
        </p:nvGrpSpPr>
        <p:grpSpPr>
          <a:xfrm flipH="1">
            <a:off x="7153413" y="2849391"/>
            <a:ext cx="1529147" cy="1997730"/>
            <a:chOff x="2072675" y="629825"/>
            <a:chExt cx="3226325" cy="4396000"/>
          </a:xfrm>
        </p:grpSpPr>
        <p:sp>
          <p:nvSpPr>
            <p:cNvPr id="2016" name="Google Shape;2016;p36"/>
            <p:cNvSpPr/>
            <p:nvPr/>
          </p:nvSpPr>
          <p:spPr>
            <a:xfrm>
              <a:off x="2993025" y="1196400"/>
              <a:ext cx="362250" cy="476300"/>
            </a:xfrm>
            <a:custGeom>
              <a:avLst/>
              <a:gdLst/>
              <a:ahLst/>
              <a:cxnLst/>
              <a:rect l="l" t="t" r="r" b="b"/>
              <a:pathLst>
                <a:path w="14490" h="19052" extrusionOk="0">
                  <a:moveTo>
                    <a:pt x="8679" y="0"/>
                  </a:moveTo>
                  <a:cubicBezTo>
                    <a:pt x="8345" y="0"/>
                    <a:pt x="8031" y="181"/>
                    <a:pt x="7763" y="628"/>
                  </a:cubicBezTo>
                  <a:cubicBezTo>
                    <a:pt x="7522" y="1014"/>
                    <a:pt x="7450" y="1472"/>
                    <a:pt x="7329" y="1906"/>
                  </a:cubicBezTo>
                  <a:cubicBezTo>
                    <a:pt x="6847" y="3690"/>
                    <a:pt x="5666" y="5185"/>
                    <a:pt x="4460" y="6583"/>
                  </a:cubicBezTo>
                  <a:cubicBezTo>
                    <a:pt x="3255" y="7981"/>
                    <a:pt x="1977" y="9379"/>
                    <a:pt x="1206" y="11043"/>
                  </a:cubicBezTo>
                  <a:cubicBezTo>
                    <a:pt x="1109" y="11284"/>
                    <a:pt x="1013" y="11501"/>
                    <a:pt x="940" y="11742"/>
                  </a:cubicBezTo>
                  <a:cubicBezTo>
                    <a:pt x="0" y="14683"/>
                    <a:pt x="1254" y="18420"/>
                    <a:pt x="4629" y="18975"/>
                  </a:cubicBezTo>
                  <a:cubicBezTo>
                    <a:pt x="4938" y="19027"/>
                    <a:pt x="5249" y="19052"/>
                    <a:pt x="5561" y="19052"/>
                  </a:cubicBezTo>
                  <a:cubicBezTo>
                    <a:pt x="7979" y="19052"/>
                    <a:pt x="10428" y="17554"/>
                    <a:pt x="11837" y="15696"/>
                  </a:cubicBezTo>
                  <a:cubicBezTo>
                    <a:pt x="14489" y="12200"/>
                    <a:pt x="13959" y="6583"/>
                    <a:pt x="11765" y="3039"/>
                  </a:cubicBezTo>
                  <a:cubicBezTo>
                    <a:pt x="11313" y="2323"/>
                    <a:pt x="9873" y="0"/>
                    <a:pt x="867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6"/>
            <p:cNvSpPr/>
            <p:nvPr/>
          </p:nvSpPr>
          <p:spPr>
            <a:xfrm>
              <a:off x="3178050" y="1303700"/>
              <a:ext cx="133825" cy="267625"/>
            </a:xfrm>
            <a:custGeom>
              <a:avLst/>
              <a:gdLst/>
              <a:ahLst/>
              <a:cxnLst/>
              <a:rect l="l" t="t" r="r" b="b"/>
              <a:pathLst>
                <a:path w="5353" h="10705" extrusionOk="0">
                  <a:moveTo>
                    <a:pt x="3134" y="1"/>
                  </a:moveTo>
                  <a:cubicBezTo>
                    <a:pt x="2532" y="1158"/>
                    <a:pt x="1760" y="2219"/>
                    <a:pt x="1061" y="3352"/>
                  </a:cubicBezTo>
                  <a:cubicBezTo>
                    <a:pt x="362" y="4533"/>
                    <a:pt x="0" y="5449"/>
                    <a:pt x="73" y="6823"/>
                  </a:cubicBezTo>
                  <a:cubicBezTo>
                    <a:pt x="121" y="7571"/>
                    <a:pt x="531" y="10705"/>
                    <a:pt x="1543" y="10705"/>
                  </a:cubicBezTo>
                  <a:cubicBezTo>
                    <a:pt x="2050" y="10705"/>
                    <a:pt x="3665" y="9017"/>
                    <a:pt x="3954" y="8511"/>
                  </a:cubicBezTo>
                  <a:cubicBezTo>
                    <a:pt x="5352" y="6052"/>
                    <a:pt x="4509" y="2243"/>
                    <a:pt x="3134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2072675" y="790800"/>
              <a:ext cx="896250" cy="879650"/>
            </a:xfrm>
            <a:custGeom>
              <a:avLst/>
              <a:gdLst/>
              <a:ahLst/>
              <a:cxnLst/>
              <a:rect l="l" t="t" r="r" b="b"/>
              <a:pathLst>
                <a:path w="35850" h="35186" extrusionOk="0">
                  <a:moveTo>
                    <a:pt x="7209" y="0"/>
                  </a:moveTo>
                  <a:cubicBezTo>
                    <a:pt x="6703" y="0"/>
                    <a:pt x="6389" y="531"/>
                    <a:pt x="6245" y="1013"/>
                  </a:cubicBezTo>
                  <a:cubicBezTo>
                    <a:pt x="5521" y="3231"/>
                    <a:pt x="5883" y="5666"/>
                    <a:pt x="6655" y="7860"/>
                  </a:cubicBezTo>
                  <a:cubicBezTo>
                    <a:pt x="7426" y="10054"/>
                    <a:pt x="8607" y="12079"/>
                    <a:pt x="9548" y="14200"/>
                  </a:cubicBezTo>
                  <a:cubicBezTo>
                    <a:pt x="9620" y="14393"/>
                    <a:pt x="9692" y="14586"/>
                    <a:pt x="9596" y="14755"/>
                  </a:cubicBezTo>
                  <a:cubicBezTo>
                    <a:pt x="9523" y="14899"/>
                    <a:pt x="9331" y="14948"/>
                    <a:pt x="9138" y="14972"/>
                  </a:cubicBezTo>
                  <a:cubicBezTo>
                    <a:pt x="8969" y="14989"/>
                    <a:pt x="8804" y="14998"/>
                    <a:pt x="8643" y="14998"/>
                  </a:cubicBezTo>
                  <a:cubicBezTo>
                    <a:pt x="7058" y="14998"/>
                    <a:pt x="5830" y="14191"/>
                    <a:pt x="4364" y="13622"/>
                  </a:cubicBezTo>
                  <a:cubicBezTo>
                    <a:pt x="3643" y="13345"/>
                    <a:pt x="2540" y="12678"/>
                    <a:pt x="1678" y="12678"/>
                  </a:cubicBezTo>
                  <a:cubicBezTo>
                    <a:pt x="1187" y="12678"/>
                    <a:pt x="774" y="12895"/>
                    <a:pt x="555" y="13525"/>
                  </a:cubicBezTo>
                  <a:cubicBezTo>
                    <a:pt x="1" y="15092"/>
                    <a:pt x="1447" y="16659"/>
                    <a:pt x="2918" y="17431"/>
                  </a:cubicBezTo>
                  <a:cubicBezTo>
                    <a:pt x="4171" y="18082"/>
                    <a:pt x="5738" y="18805"/>
                    <a:pt x="7113" y="19094"/>
                  </a:cubicBezTo>
                  <a:cubicBezTo>
                    <a:pt x="8559" y="19359"/>
                    <a:pt x="10078" y="19215"/>
                    <a:pt x="11476" y="19697"/>
                  </a:cubicBezTo>
                  <a:cubicBezTo>
                    <a:pt x="12875" y="20203"/>
                    <a:pt x="13983" y="21312"/>
                    <a:pt x="15044" y="22349"/>
                  </a:cubicBezTo>
                  <a:cubicBezTo>
                    <a:pt x="15117" y="22421"/>
                    <a:pt x="15189" y="22493"/>
                    <a:pt x="15261" y="22566"/>
                  </a:cubicBezTo>
                  <a:cubicBezTo>
                    <a:pt x="20155" y="27339"/>
                    <a:pt x="25724" y="30956"/>
                    <a:pt x="31655" y="34355"/>
                  </a:cubicBezTo>
                  <a:cubicBezTo>
                    <a:pt x="32282" y="34716"/>
                    <a:pt x="32933" y="35078"/>
                    <a:pt x="33656" y="35175"/>
                  </a:cubicBezTo>
                  <a:cubicBezTo>
                    <a:pt x="33728" y="35182"/>
                    <a:pt x="33802" y="35185"/>
                    <a:pt x="33875" y="35185"/>
                  </a:cubicBezTo>
                  <a:cubicBezTo>
                    <a:pt x="34538" y="35185"/>
                    <a:pt x="35233" y="34892"/>
                    <a:pt x="35536" y="34307"/>
                  </a:cubicBezTo>
                  <a:cubicBezTo>
                    <a:pt x="35850" y="33632"/>
                    <a:pt x="35560" y="32812"/>
                    <a:pt x="35030" y="32281"/>
                  </a:cubicBezTo>
                  <a:cubicBezTo>
                    <a:pt x="34500" y="31751"/>
                    <a:pt x="33801" y="31462"/>
                    <a:pt x="33126" y="31148"/>
                  </a:cubicBezTo>
                  <a:cubicBezTo>
                    <a:pt x="30835" y="30112"/>
                    <a:pt x="28617" y="28810"/>
                    <a:pt x="26954" y="26929"/>
                  </a:cubicBezTo>
                  <a:cubicBezTo>
                    <a:pt x="25556" y="25338"/>
                    <a:pt x="24278" y="23024"/>
                    <a:pt x="24398" y="20830"/>
                  </a:cubicBezTo>
                  <a:cubicBezTo>
                    <a:pt x="24495" y="18660"/>
                    <a:pt x="24953" y="16442"/>
                    <a:pt x="24109" y="14321"/>
                  </a:cubicBezTo>
                  <a:cubicBezTo>
                    <a:pt x="24013" y="14080"/>
                    <a:pt x="23892" y="13863"/>
                    <a:pt x="23675" y="13742"/>
                  </a:cubicBezTo>
                  <a:cubicBezTo>
                    <a:pt x="23585" y="13699"/>
                    <a:pt x="23497" y="13680"/>
                    <a:pt x="23412" y="13680"/>
                  </a:cubicBezTo>
                  <a:cubicBezTo>
                    <a:pt x="22922" y="13680"/>
                    <a:pt x="22510" y="14321"/>
                    <a:pt x="22325" y="14875"/>
                  </a:cubicBezTo>
                  <a:cubicBezTo>
                    <a:pt x="21964" y="15957"/>
                    <a:pt x="21556" y="20420"/>
                    <a:pt x="20143" y="20420"/>
                  </a:cubicBezTo>
                  <a:cubicBezTo>
                    <a:pt x="20139" y="20420"/>
                    <a:pt x="20135" y="20420"/>
                    <a:pt x="20131" y="20420"/>
                  </a:cubicBezTo>
                  <a:cubicBezTo>
                    <a:pt x="19649" y="20396"/>
                    <a:pt x="19239" y="20131"/>
                    <a:pt x="18853" y="19842"/>
                  </a:cubicBezTo>
                  <a:cubicBezTo>
                    <a:pt x="14466" y="16418"/>
                    <a:pt x="12079" y="11042"/>
                    <a:pt x="10295" y="5762"/>
                  </a:cubicBezTo>
                  <a:cubicBezTo>
                    <a:pt x="9692" y="4026"/>
                    <a:pt x="9138" y="2242"/>
                    <a:pt x="8149" y="700"/>
                  </a:cubicBezTo>
                  <a:cubicBezTo>
                    <a:pt x="7932" y="362"/>
                    <a:pt x="7619" y="0"/>
                    <a:pt x="7209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2896575" y="629825"/>
              <a:ext cx="371300" cy="949825"/>
            </a:xfrm>
            <a:custGeom>
              <a:avLst/>
              <a:gdLst/>
              <a:ahLst/>
              <a:cxnLst/>
              <a:rect l="l" t="t" r="r" b="b"/>
              <a:pathLst>
                <a:path w="14852" h="37993" extrusionOk="0">
                  <a:moveTo>
                    <a:pt x="1590" y="1"/>
                  </a:moveTo>
                  <a:cubicBezTo>
                    <a:pt x="1396" y="1"/>
                    <a:pt x="1216" y="54"/>
                    <a:pt x="1086" y="195"/>
                  </a:cubicBezTo>
                  <a:cubicBezTo>
                    <a:pt x="845" y="461"/>
                    <a:pt x="893" y="846"/>
                    <a:pt x="989" y="1184"/>
                  </a:cubicBezTo>
                  <a:cubicBezTo>
                    <a:pt x="1351" y="2727"/>
                    <a:pt x="2146" y="4101"/>
                    <a:pt x="2870" y="5475"/>
                  </a:cubicBezTo>
                  <a:cubicBezTo>
                    <a:pt x="5136" y="9694"/>
                    <a:pt x="7089" y="14323"/>
                    <a:pt x="6655" y="19072"/>
                  </a:cubicBezTo>
                  <a:cubicBezTo>
                    <a:pt x="6631" y="19482"/>
                    <a:pt x="6558" y="19892"/>
                    <a:pt x="6293" y="20205"/>
                  </a:cubicBezTo>
                  <a:cubicBezTo>
                    <a:pt x="6164" y="20346"/>
                    <a:pt x="5979" y="20406"/>
                    <a:pt x="5756" y="20406"/>
                  </a:cubicBezTo>
                  <a:cubicBezTo>
                    <a:pt x="4568" y="20406"/>
                    <a:pt x="2295" y="18690"/>
                    <a:pt x="1544" y="18325"/>
                  </a:cubicBezTo>
                  <a:cubicBezTo>
                    <a:pt x="1291" y="18210"/>
                    <a:pt x="978" y="18122"/>
                    <a:pt x="701" y="18122"/>
                  </a:cubicBezTo>
                  <a:cubicBezTo>
                    <a:pt x="397" y="18122"/>
                    <a:pt x="137" y="18228"/>
                    <a:pt x="49" y="18518"/>
                  </a:cubicBezTo>
                  <a:cubicBezTo>
                    <a:pt x="1" y="18711"/>
                    <a:pt x="73" y="18928"/>
                    <a:pt x="145" y="19120"/>
                  </a:cubicBezTo>
                  <a:cubicBezTo>
                    <a:pt x="989" y="20904"/>
                    <a:pt x="2653" y="21893"/>
                    <a:pt x="4051" y="23098"/>
                  </a:cubicBezTo>
                  <a:cubicBezTo>
                    <a:pt x="5497" y="24328"/>
                    <a:pt x="6197" y="26473"/>
                    <a:pt x="6365" y="28282"/>
                  </a:cubicBezTo>
                  <a:cubicBezTo>
                    <a:pt x="6558" y="30403"/>
                    <a:pt x="6100" y="32573"/>
                    <a:pt x="5401" y="34598"/>
                  </a:cubicBezTo>
                  <a:cubicBezTo>
                    <a:pt x="5184" y="35201"/>
                    <a:pt x="4967" y="35803"/>
                    <a:pt x="4991" y="36454"/>
                  </a:cubicBezTo>
                  <a:cubicBezTo>
                    <a:pt x="5015" y="37081"/>
                    <a:pt x="5353" y="37756"/>
                    <a:pt x="5956" y="37949"/>
                  </a:cubicBezTo>
                  <a:cubicBezTo>
                    <a:pt x="6062" y="37979"/>
                    <a:pt x="6171" y="37993"/>
                    <a:pt x="6279" y="37993"/>
                  </a:cubicBezTo>
                  <a:cubicBezTo>
                    <a:pt x="6781" y="37993"/>
                    <a:pt x="7278" y="37691"/>
                    <a:pt x="7595" y="37274"/>
                  </a:cubicBezTo>
                  <a:cubicBezTo>
                    <a:pt x="7957" y="36792"/>
                    <a:pt x="8125" y="36165"/>
                    <a:pt x="8270" y="35562"/>
                  </a:cubicBezTo>
                  <a:cubicBezTo>
                    <a:pt x="9620" y="29873"/>
                    <a:pt x="10584" y="24280"/>
                    <a:pt x="10488" y="18421"/>
                  </a:cubicBezTo>
                  <a:cubicBezTo>
                    <a:pt x="10464" y="18325"/>
                    <a:pt x="10464" y="18228"/>
                    <a:pt x="10464" y="18156"/>
                  </a:cubicBezTo>
                  <a:cubicBezTo>
                    <a:pt x="10440" y="16878"/>
                    <a:pt x="10391" y="15552"/>
                    <a:pt x="10898" y="14371"/>
                  </a:cubicBezTo>
                  <a:cubicBezTo>
                    <a:pt x="11404" y="13214"/>
                    <a:pt x="12392" y="12370"/>
                    <a:pt x="13068" y="11309"/>
                  </a:cubicBezTo>
                  <a:cubicBezTo>
                    <a:pt x="13694" y="10273"/>
                    <a:pt x="14152" y="8874"/>
                    <a:pt x="14466" y="7717"/>
                  </a:cubicBezTo>
                  <a:cubicBezTo>
                    <a:pt x="14852" y="6343"/>
                    <a:pt x="14731" y="4511"/>
                    <a:pt x="13429" y="3956"/>
                  </a:cubicBezTo>
                  <a:cubicBezTo>
                    <a:pt x="13242" y="3872"/>
                    <a:pt x="13074" y="3834"/>
                    <a:pt x="12921" y="3834"/>
                  </a:cubicBezTo>
                  <a:cubicBezTo>
                    <a:pt x="11895" y="3834"/>
                    <a:pt x="11595" y="5551"/>
                    <a:pt x="11259" y="6391"/>
                  </a:cubicBezTo>
                  <a:cubicBezTo>
                    <a:pt x="10705" y="7765"/>
                    <a:pt x="10488" y="9115"/>
                    <a:pt x="9307" y="10152"/>
                  </a:cubicBezTo>
                  <a:cubicBezTo>
                    <a:pt x="9199" y="10238"/>
                    <a:pt x="9072" y="10325"/>
                    <a:pt x="8943" y="10325"/>
                  </a:cubicBezTo>
                  <a:cubicBezTo>
                    <a:pt x="8927" y="10325"/>
                    <a:pt x="8912" y="10323"/>
                    <a:pt x="8897" y="10321"/>
                  </a:cubicBezTo>
                  <a:cubicBezTo>
                    <a:pt x="8752" y="10273"/>
                    <a:pt x="8656" y="10128"/>
                    <a:pt x="8583" y="9959"/>
                  </a:cubicBezTo>
                  <a:cubicBezTo>
                    <a:pt x="7812" y="8127"/>
                    <a:pt x="7233" y="6198"/>
                    <a:pt x="6317" y="4438"/>
                  </a:cubicBezTo>
                  <a:cubicBezTo>
                    <a:pt x="5401" y="2678"/>
                    <a:pt x="4099" y="1015"/>
                    <a:pt x="2291" y="171"/>
                  </a:cubicBezTo>
                  <a:cubicBezTo>
                    <a:pt x="2080" y="79"/>
                    <a:pt x="1825" y="1"/>
                    <a:pt x="1590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2337875" y="3151600"/>
              <a:ext cx="899250" cy="1242350"/>
            </a:xfrm>
            <a:custGeom>
              <a:avLst/>
              <a:gdLst/>
              <a:ahLst/>
              <a:cxnLst/>
              <a:rect l="l" t="t" r="r" b="b"/>
              <a:pathLst>
                <a:path w="35970" h="49694" extrusionOk="0">
                  <a:moveTo>
                    <a:pt x="22783" y="1"/>
                  </a:moveTo>
                  <a:lnTo>
                    <a:pt x="23843" y="1279"/>
                  </a:lnTo>
                  <a:cubicBezTo>
                    <a:pt x="18130" y="1327"/>
                    <a:pt x="12416" y="1472"/>
                    <a:pt x="6727" y="1761"/>
                  </a:cubicBezTo>
                  <a:cubicBezTo>
                    <a:pt x="5039" y="1833"/>
                    <a:pt x="3231" y="1978"/>
                    <a:pt x="1929" y="3039"/>
                  </a:cubicBezTo>
                  <a:cubicBezTo>
                    <a:pt x="145" y="4533"/>
                    <a:pt x="0" y="7161"/>
                    <a:pt x="97" y="9500"/>
                  </a:cubicBezTo>
                  <a:cubicBezTo>
                    <a:pt x="603" y="21433"/>
                    <a:pt x="3954" y="33126"/>
                    <a:pt x="9137" y="43878"/>
                  </a:cubicBezTo>
                  <a:cubicBezTo>
                    <a:pt x="9909" y="45493"/>
                    <a:pt x="10777" y="47133"/>
                    <a:pt x="12127" y="48290"/>
                  </a:cubicBezTo>
                  <a:cubicBezTo>
                    <a:pt x="12271" y="48435"/>
                    <a:pt x="12416" y="48555"/>
                    <a:pt x="12585" y="48652"/>
                  </a:cubicBezTo>
                  <a:cubicBezTo>
                    <a:pt x="13467" y="49288"/>
                    <a:pt x="14536" y="49693"/>
                    <a:pt x="15592" y="49693"/>
                  </a:cubicBezTo>
                  <a:cubicBezTo>
                    <a:pt x="16095" y="49693"/>
                    <a:pt x="16595" y="49601"/>
                    <a:pt x="17069" y="49399"/>
                  </a:cubicBezTo>
                  <a:cubicBezTo>
                    <a:pt x="18733" y="48700"/>
                    <a:pt x="19625" y="46410"/>
                    <a:pt x="18540" y="44987"/>
                  </a:cubicBezTo>
                  <a:cubicBezTo>
                    <a:pt x="17913" y="44167"/>
                    <a:pt x="16852" y="43830"/>
                    <a:pt x="15912" y="43348"/>
                  </a:cubicBezTo>
                  <a:cubicBezTo>
                    <a:pt x="15815" y="43300"/>
                    <a:pt x="15719" y="43251"/>
                    <a:pt x="15623" y="43203"/>
                  </a:cubicBezTo>
                  <a:cubicBezTo>
                    <a:pt x="13260" y="41829"/>
                    <a:pt x="12271" y="38960"/>
                    <a:pt x="11621" y="36284"/>
                  </a:cubicBezTo>
                  <a:cubicBezTo>
                    <a:pt x="9885" y="28979"/>
                    <a:pt x="9499" y="21361"/>
                    <a:pt x="10512" y="13911"/>
                  </a:cubicBezTo>
                  <a:cubicBezTo>
                    <a:pt x="10608" y="13357"/>
                    <a:pt x="10753" y="12706"/>
                    <a:pt x="11283" y="12489"/>
                  </a:cubicBezTo>
                  <a:cubicBezTo>
                    <a:pt x="11393" y="12442"/>
                    <a:pt x="11508" y="12423"/>
                    <a:pt x="11626" y="12423"/>
                  </a:cubicBezTo>
                  <a:cubicBezTo>
                    <a:pt x="11869" y="12423"/>
                    <a:pt x="12124" y="12504"/>
                    <a:pt x="12368" y="12585"/>
                  </a:cubicBezTo>
                  <a:cubicBezTo>
                    <a:pt x="20830" y="15527"/>
                    <a:pt x="28713" y="20155"/>
                    <a:pt x="35343" y="26183"/>
                  </a:cubicBezTo>
                  <a:cubicBezTo>
                    <a:pt x="35970" y="16105"/>
                    <a:pt x="31052" y="5835"/>
                    <a:pt x="22783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4076675" y="3306500"/>
              <a:ext cx="638900" cy="1613025"/>
            </a:xfrm>
            <a:custGeom>
              <a:avLst/>
              <a:gdLst/>
              <a:ahLst/>
              <a:cxnLst/>
              <a:rect l="l" t="t" r="r" b="b"/>
              <a:pathLst>
                <a:path w="25556" h="64521" extrusionOk="0">
                  <a:moveTo>
                    <a:pt x="4317" y="1"/>
                  </a:moveTo>
                  <a:cubicBezTo>
                    <a:pt x="3619" y="1"/>
                    <a:pt x="2925" y="116"/>
                    <a:pt x="2364" y="507"/>
                  </a:cubicBezTo>
                  <a:cubicBezTo>
                    <a:pt x="1881" y="869"/>
                    <a:pt x="1568" y="1399"/>
                    <a:pt x="1351" y="1978"/>
                  </a:cubicBezTo>
                  <a:cubicBezTo>
                    <a:pt x="1279" y="2195"/>
                    <a:pt x="1206" y="2436"/>
                    <a:pt x="1134" y="2677"/>
                  </a:cubicBezTo>
                  <a:cubicBezTo>
                    <a:pt x="1" y="7016"/>
                    <a:pt x="1279" y="11573"/>
                    <a:pt x="2532" y="15864"/>
                  </a:cubicBezTo>
                  <a:cubicBezTo>
                    <a:pt x="4003" y="20951"/>
                    <a:pt x="6534" y="26472"/>
                    <a:pt x="6703" y="31776"/>
                  </a:cubicBezTo>
                  <a:cubicBezTo>
                    <a:pt x="6848" y="37393"/>
                    <a:pt x="6751" y="42745"/>
                    <a:pt x="5474" y="48266"/>
                  </a:cubicBezTo>
                  <a:cubicBezTo>
                    <a:pt x="4823" y="50966"/>
                    <a:pt x="3810" y="53570"/>
                    <a:pt x="3015" y="56221"/>
                  </a:cubicBezTo>
                  <a:cubicBezTo>
                    <a:pt x="2749" y="57017"/>
                    <a:pt x="2532" y="57837"/>
                    <a:pt x="2315" y="58632"/>
                  </a:cubicBezTo>
                  <a:cubicBezTo>
                    <a:pt x="2026" y="59862"/>
                    <a:pt x="1230" y="62152"/>
                    <a:pt x="2195" y="63237"/>
                  </a:cubicBezTo>
                  <a:cubicBezTo>
                    <a:pt x="2856" y="63943"/>
                    <a:pt x="4507" y="64521"/>
                    <a:pt x="5501" y="64521"/>
                  </a:cubicBezTo>
                  <a:cubicBezTo>
                    <a:pt x="5558" y="64521"/>
                    <a:pt x="5614" y="64519"/>
                    <a:pt x="5666" y="64515"/>
                  </a:cubicBezTo>
                  <a:cubicBezTo>
                    <a:pt x="5956" y="64491"/>
                    <a:pt x="6221" y="64442"/>
                    <a:pt x="6438" y="64274"/>
                  </a:cubicBezTo>
                  <a:cubicBezTo>
                    <a:pt x="6631" y="64129"/>
                    <a:pt x="6800" y="63936"/>
                    <a:pt x="6944" y="63719"/>
                  </a:cubicBezTo>
                  <a:cubicBezTo>
                    <a:pt x="7812" y="62417"/>
                    <a:pt x="8463" y="61091"/>
                    <a:pt x="8993" y="59597"/>
                  </a:cubicBezTo>
                  <a:cubicBezTo>
                    <a:pt x="9138" y="59187"/>
                    <a:pt x="9307" y="58753"/>
                    <a:pt x="9451" y="58295"/>
                  </a:cubicBezTo>
                  <a:cubicBezTo>
                    <a:pt x="12224" y="50556"/>
                    <a:pt x="14659" y="42552"/>
                    <a:pt x="16491" y="34548"/>
                  </a:cubicBezTo>
                  <a:cubicBezTo>
                    <a:pt x="18227" y="26954"/>
                    <a:pt x="22084" y="20276"/>
                    <a:pt x="24543" y="12923"/>
                  </a:cubicBezTo>
                  <a:cubicBezTo>
                    <a:pt x="25074" y="11308"/>
                    <a:pt x="25556" y="9524"/>
                    <a:pt x="24905" y="7957"/>
                  </a:cubicBezTo>
                  <a:cubicBezTo>
                    <a:pt x="24302" y="6534"/>
                    <a:pt x="22904" y="5618"/>
                    <a:pt x="21554" y="4895"/>
                  </a:cubicBezTo>
                  <a:cubicBezTo>
                    <a:pt x="16515" y="2146"/>
                    <a:pt x="10898" y="483"/>
                    <a:pt x="5184" y="49"/>
                  </a:cubicBezTo>
                  <a:cubicBezTo>
                    <a:pt x="4900" y="21"/>
                    <a:pt x="4608" y="1"/>
                    <a:pt x="4317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4107425" y="4712025"/>
              <a:ext cx="205550" cy="207500"/>
            </a:xfrm>
            <a:custGeom>
              <a:avLst/>
              <a:gdLst/>
              <a:ahLst/>
              <a:cxnLst/>
              <a:rect l="l" t="t" r="r" b="b"/>
              <a:pathLst>
                <a:path w="8222" h="8300" extrusionOk="0">
                  <a:moveTo>
                    <a:pt x="1785" y="0"/>
                  </a:moveTo>
                  <a:cubicBezTo>
                    <a:pt x="1519" y="796"/>
                    <a:pt x="1302" y="1616"/>
                    <a:pt x="1085" y="2411"/>
                  </a:cubicBezTo>
                  <a:cubicBezTo>
                    <a:pt x="796" y="3641"/>
                    <a:pt x="0" y="5931"/>
                    <a:pt x="965" y="7016"/>
                  </a:cubicBezTo>
                  <a:cubicBezTo>
                    <a:pt x="1626" y="7722"/>
                    <a:pt x="3277" y="8300"/>
                    <a:pt x="4271" y="8300"/>
                  </a:cubicBezTo>
                  <a:cubicBezTo>
                    <a:pt x="4328" y="8300"/>
                    <a:pt x="4384" y="8298"/>
                    <a:pt x="4436" y="8294"/>
                  </a:cubicBezTo>
                  <a:cubicBezTo>
                    <a:pt x="4726" y="8270"/>
                    <a:pt x="4991" y="8221"/>
                    <a:pt x="5208" y="8053"/>
                  </a:cubicBezTo>
                  <a:cubicBezTo>
                    <a:pt x="5401" y="7908"/>
                    <a:pt x="5570" y="7715"/>
                    <a:pt x="5714" y="7498"/>
                  </a:cubicBezTo>
                  <a:cubicBezTo>
                    <a:pt x="6582" y="6196"/>
                    <a:pt x="7233" y="4870"/>
                    <a:pt x="7763" y="3376"/>
                  </a:cubicBezTo>
                  <a:cubicBezTo>
                    <a:pt x="7908" y="2966"/>
                    <a:pt x="8077" y="2532"/>
                    <a:pt x="8221" y="2074"/>
                  </a:cubicBezTo>
                  <a:cubicBezTo>
                    <a:pt x="6100" y="1302"/>
                    <a:pt x="3954" y="579"/>
                    <a:pt x="1785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2749525" y="2051075"/>
              <a:ext cx="2340950" cy="1788700"/>
            </a:xfrm>
            <a:custGeom>
              <a:avLst/>
              <a:gdLst/>
              <a:ahLst/>
              <a:cxnLst/>
              <a:rect l="l" t="t" r="r" b="b"/>
              <a:pathLst>
                <a:path w="93638" h="71548" extrusionOk="0">
                  <a:moveTo>
                    <a:pt x="6782" y="0"/>
                  </a:moveTo>
                  <a:cubicBezTo>
                    <a:pt x="1657" y="0"/>
                    <a:pt x="2027" y="8384"/>
                    <a:pt x="1447" y="12223"/>
                  </a:cubicBezTo>
                  <a:cubicBezTo>
                    <a:pt x="507" y="18443"/>
                    <a:pt x="0" y="24591"/>
                    <a:pt x="531" y="30907"/>
                  </a:cubicBezTo>
                  <a:cubicBezTo>
                    <a:pt x="1591" y="43299"/>
                    <a:pt x="5955" y="55714"/>
                    <a:pt x="14128" y="65213"/>
                  </a:cubicBezTo>
                  <a:cubicBezTo>
                    <a:pt x="15960" y="67359"/>
                    <a:pt x="18033" y="69360"/>
                    <a:pt x="20589" y="70541"/>
                  </a:cubicBezTo>
                  <a:cubicBezTo>
                    <a:pt x="21951" y="71177"/>
                    <a:pt x="23481" y="71547"/>
                    <a:pt x="24986" y="71547"/>
                  </a:cubicBezTo>
                  <a:cubicBezTo>
                    <a:pt x="26279" y="71547"/>
                    <a:pt x="27553" y="71274"/>
                    <a:pt x="28689" y="70662"/>
                  </a:cubicBezTo>
                  <a:cubicBezTo>
                    <a:pt x="30907" y="69480"/>
                    <a:pt x="32306" y="67262"/>
                    <a:pt x="34186" y="65623"/>
                  </a:cubicBezTo>
                  <a:cubicBezTo>
                    <a:pt x="38212" y="62055"/>
                    <a:pt x="43974" y="61332"/>
                    <a:pt x="49350" y="61283"/>
                  </a:cubicBezTo>
                  <a:cubicBezTo>
                    <a:pt x="49674" y="61279"/>
                    <a:pt x="49998" y="61276"/>
                    <a:pt x="50322" y="61276"/>
                  </a:cubicBezTo>
                  <a:cubicBezTo>
                    <a:pt x="53384" y="61276"/>
                    <a:pt x="56478" y="61510"/>
                    <a:pt x="59355" y="62513"/>
                  </a:cubicBezTo>
                  <a:cubicBezTo>
                    <a:pt x="61911" y="63405"/>
                    <a:pt x="64297" y="64900"/>
                    <a:pt x="66973" y="65285"/>
                  </a:cubicBezTo>
                  <a:cubicBezTo>
                    <a:pt x="67659" y="65381"/>
                    <a:pt x="68350" y="65411"/>
                    <a:pt x="69044" y="65411"/>
                  </a:cubicBezTo>
                  <a:cubicBezTo>
                    <a:pt x="70171" y="65411"/>
                    <a:pt x="71304" y="65333"/>
                    <a:pt x="72429" y="65333"/>
                  </a:cubicBezTo>
                  <a:cubicBezTo>
                    <a:pt x="73049" y="65333"/>
                    <a:pt x="73666" y="65357"/>
                    <a:pt x="74278" y="65430"/>
                  </a:cubicBezTo>
                  <a:cubicBezTo>
                    <a:pt x="76414" y="65659"/>
                    <a:pt x="78338" y="66310"/>
                    <a:pt x="80409" y="66310"/>
                  </a:cubicBezTo>
                  <a:cubicBezTo>
                    <a:pt x="80956" y="66310"/>
                    <a:pt x="81514" y="66264"/>
                    <a:pt x="82089" y="66153"/>
                  </a:cubicBezTo>
                  <a:cubicBezTo>
                    <a:pt x="91853" y="64297"/>
                    <a:pt x="93637" y="46336"/>
                    <a:pt x="93083" y="38839"/>
                  </a:cubicBezTo>
                  <a:cubicBezTo>
                    <a:pt x="92221" y="27341"/>
                    <a:pt x="81632" y="17699"/>
                    <a:pt x="70164" y="17699"/>
                  </a:cubicBezTo>
                  <a:cubicBezTo>
                    <a:pt x="69441" y="17699"/>
                    <a:pt x="68714" y="17737"/>
                    <a:pt x="67986" y="17816"/>
                  </a:cubicBezTo>
                  <a:cubicBezTo>
                    <a:pt x="60729" y="18612"/>
                    <a:pt x="54413" y="22903"/>
                    <a:pt x="47976" y="26375"/>
                  </a:cubicBezTo>
                  <a:cubicBezTo>
                    <a:pt x="46650" y="27074"/>
                    <a:pt x="45276" y="27773"/>
                    <a:pt x="43878" y="28400"/>
                  </a:cubicBezTo>
                  <a:cubicBezTo>
                    <a:pt x="40244" y="29982"/>
                    <a:pt x="36394" y="31121"/>
                    <a:pt x="32604" y="31121"/>
                  </a:cubicBezTo>
                  <a:cubicBezTo>
                    <a:pt x="30735" y="31121"/>
                    <a:pt x="28881" y="30845"/>
                    <a:pt x="27074" y="30208"/>
                  </a:cubicBezTo>
                  <a:cubicBezTo>
                    <a:pt x="25435" y="29629"/>
                    <a:pt x="23844" y="28737"/>
                    <a:pt x="22686" y="27435"/>
                  </a:cubicBezTo>
                  <a:cubicBezTo>
                    <a:pt x="16852" y="20902"/>
                    <a:pt x="23120" y="12247"/>
                    <a:pt x="22204" y="4966"/>
                  </a:cubicBezTo>
                  <a:cubicBezTo>
                    <a:pt x="22057" y="3851"/>
                    <a:pt x="21143" y="3710"/>
                    <a:pt x="20102" y="3710"/>
                  </a:cubicBezTo>
                  <a:cubicBezTo>
                    <a:pt x="19746" y="3710"/>
                    <a:pt x="19376" y="3726"/>
                    <a:pt x="19016" y="3726"/>
                  </a:cubicBezTo>
                  <a:cubicBezTo>
                    <a:pt x="18698" y="3726"/>
                    <a:pt x="18389" y="3713"/>
                    <a:pt x="18106" y="3664"/>
                  </a:cubicBezTo>
                  <a:cubicBezTo>
                    <a:pt x="15936" y="3279"/>
                    <a:pt x="13814" y="2628"/>
                    <a:pt x="11862" y="1736"/>
                  </a:cubicBezTo>
                  <a:cubicBezTo>
                    <a:pt x="10632" y="1157"/>
                    <a:pt x="9451" y="482"/>
                    <a:pt x="8125" y="169"/>
                  </a:cubicBezTo>
                  <a:cubicBezTo>
                    <a:pt x="7640" y="54"/>
                    <a:pt x="7193" y="0"/>
                    <a:pt x="678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4704700" y="2387125"/>
              <a:ext cx="433975" cy="355925"/>
            </a:xfrm>
            <a:custGeom>
              <a:avLst/>
              <a:gdLst/>
              <a:ahLst/>
              <a:cxnLst/>
              <a:rect l="l" t="t" r="r" b="b"/>
              <a:pathLst>
                <a:path w="17359" h="14237" extrusionOk="0">
                  <a:moveTo>
                    <a:pt x="12026" y="0"/>
                  </a:moveTo>
                  <a:cubicBezTo>
                    <a:pt x="11584" y="0"/>
                    <a:pt x="11142" y="82"/>
                    <a:pt x="10729" y="252"/>
                  </a:cubicBezTo>
                  <a:cubicBezTo>
                    <a:pt x="9138" y="902"/>
                    <a:pt x="8270" y="2566"/>
                    <a:pt x="7233" y="3940"/>
                  </a:cubicBezTo>
                  <a:cubicBezTo>
                    <a:pt x="5594" y="6062"/>
                    <a:pt x="3280" y="7677"/>
                    <a:pt x="700" y="8448"/>
                  </a:cubicBezTo>
                  <a:cubicBezTo>
                    <a:pt x="387" y="8545"/>
                    <a:pt x="1" y="8762"/>
                    <a:pt x="121" y="9075"/>
                  </a:cubicBezTo>
                  <a:cubicBezTo>
                    <a:pt x="146" y="9148"/>
                    <a:pt x="194" y="9196"/>
                    <a:pt x="266" y="9268"/>
                  </a:cubicBezTo>
                  <a:cubicBezTo>
                    <a:pt x="1616" y="10594"/>
                    <a:pt x="3256" y="11462"/>
                    <a:pt x="4943" y="12330"/>
                  </a:cubicBezTo>
                  <a:cubicBezTo>
                    <a:pt x="6365" y="13077"/>
                    <a:pt x="8005" y="13222"/>
                    <a:pt x="9524" y="13632"/>
                  </a:cubicBezTo>
                  <a:cubicBezTo>
                    <a:pt x="10223" y="13825"/>
                    <a:pt x="11067" y="14017"/>
                    <a:pt x="11910" y="14138"/>
                  </a:cubicBezTo>
                  <a:cubicBezTo>
                    <a:pt x="12290" y="14195"/>
                    <a:pt x="12723" y="14237"/>
                    <a:pt x="13165" y="14237"/>
                  </a:cubicBezTo>
                  <a:cubicBezTo>
                    <a:pt x="14405" y="14237"/>
                    <a:pt x="15714" y="13906"/>
                    <a:pt x="16105" y="12643"/>
                  </a:cubicBezTo>
                  <a:cubicBezTo>
                    <a:pt x="16443" y="11655"/>
                    <a:pt x="16033" y="10522"/>
                    <a:pt x="15286" y="9798"/>
                  </a:cubicBezTo>
                  <a:cubicBezTo>
                    <a:pt x="16443" y="9654"/>
                    <a:pt x="17359" y="8400"/>
                    <a:pt x="17142" y="7243"/>
                  </a:cubicBezTo>
                  <a:cubicBezTo>
                    <a:pt x="16937" y="6237"/>
                    <a:pt x="15945" y="5511"/>
                    <a:pt x="14955" y="5511"/>
                  </a:cubicBezTo>
                  <a:cubicBezTo>
                    <a:pt x="14783" y="5511"/>
                    <a:pt x="14610" y="5533"/>
                    <a:pt x="14442" y="5580"/>
                  </a:cubicBezTo>
                  <a:cubicBezTo>
                    <a:pt x="15575" y="4326"/>
                    <a:pt x="15840" y="2494"/>
                    <a:pt x="14707" y="1192"/>
                  </a:cubicBezTo>
                  <a:cubicBezTo>
                    <a:pt x="14037" y="422"/>
                    <a:pt x="13031" y="0"/>
                    <a:pt x="1202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4191200" y="3225050"/>
              <a:ext cx="1107800" cy="1800775"/>
            </a:xfrm>
            <a:custGeom>
              <a:avLst/>
              <a:gdLst/>
              <a:ahLst/>
              <a:cxnLst/>
              <a:rect l="l" t="t" r="r" b="b"/>
              <a:pathLst>
                <a:path w="44312" h="72031" extrusionOk="0">
                  <a:moveTo>
                    <a:pt x="11650" y="1"/>
                  </a:moveTo>
                  <a:cubicBezTo>
                    <a:pt x="9916" y="1"/>
                    <a:pt x="8177" y="272"/>
                    <a:pt x="6606" y="848"/>
                  </a:cubicBezTo>
                  <a:cubicBezTo>
                    <a:pt x="3713" y="1909"/>
                    <a:pt x="1375" y="4030"/>
                    <a:pt x="651" y="7478"/>
                  </a:cubicBezTo>
                  <a:cubicBezTo>
                    <a:pt x="1" y="10636"/>
                    <a:pt x="1110" y="13963"/>
                    <a:pt x="3038" y="16542"/>
                  </a:cubicBezTo>
                  <a:cubicBezTo>
                    <a:pt x="4967" y="19098"/>
                    <a:pt x="7691" y="21003"/>
                    <a:pt x="10488" y="22570"/>
                  </a:cubicBezTo>
                  <a:cubicBezTo>
                    <a:pt x="15710" y="25524"/>
                    <a:pt x="21672" y="27484"/>
                    <a:pt x="27633" y="27484"/>
                  </a:cubicBezTo>
                  <a:cubicBezTo>
                    <a:pt x="29211" y="27484"/>
                    <a:pt x="30789" y="27346"/>
                    <a:pt x="32354" y="27054"/>
                  </a:cubicBezTo>
                  <a:lnTo>
                    <a:pt x="32354" y="27054"/>
                  </a:lnTo>
                  <a:cubicBezTo>
                    <a:pt x="32113" y="36215"/>
                    <a:pt x="31486" y="45304"/>
                    <a:pt x="31149" y="54441"/>
                  </a:cubicBezTo>
                  <a:cubicBezTo>
                    <a:pt x="31004" y="58009"/>
                    <a:pt x="30980" y="61553"/>
                    <a:pt x="31221" y="65121"/>
                  </a:cubicBezTo>
                  <a:cubicBezTo>
                    <a:pt x="31245" y="65531"/>
                    <a:pt x="31269" y="65941"/>
                    <a:pt x="31293" y="66350"/>
                  </a:cubicBezTo>
                  <a:cubicBezTo>
                    <a:pt x="31527" y="69200"/>
                    <a:pt x="31780" y="72030"/>
                    <a:pt x="34697" y="72030"/>
                  </a:cubicBezTo>
                  <a:cubicBezTo>
                    <a:pt x="35088" y="72030"/>
                    <a:pt x="35526" y="71979"/>
                    <a:pt x="36018" y="71871"/>
                  </a:cubicBezTo>
                  <a:cubicBezTo>
                    <a:pt x="36838" y="71702"/>
                    <a:pt x="37658" y="71244"/>
                    <a:pt x="38044" y="70521"/>
                  </a:cubicBezTo>
                  <a:cubicBezTo>
                    <a:pt x="38285" y="70039"/>
                    <a:pt x="38309" y="69484"/>
                    <a:pt x="38333" y="68954"/>
                  </a:cubicBezTo>
                  <a:cubicBezTo>
                    <a:pt x="38405" y="67387"/>
                    <a:pt x="38453" y="65844"/>
                    <a:pt x="38502" y="64277"/>
                  </a:cubicBezTo>
                  <a:cubicBezTo>
                    <a:pt x="38911" y="51692"/>
                    <a:pt x="39008" y="39084"/>
                    <a:pt x="42913" y="26909"/>
                  </a:cubicBezTo>
                  <a:cubicBezTo>
                    <a:pt x="43564" y="24932"/>
                    <a:pt x="44312" y="22787"/>
                    <a:pt x="43685" y="20810"/>
                  </a:cubicBezTo>
                  <a:cubicBezTo>
                    <a:pt x="42793" y="17965"/>
                    <a:pt x="39586" y="16711"/>
                    <a:pt x="36959" y="15313"/>
                  </a:cubicBezTo>
                  <a:cubicBezTo>
                    <a:pt x="33487" y="13457"/>
                    <a:pt x="30546" y="10756"/>
                    <a:pt x="27605" y="8153"/>
                  </a:cubicBezTo>
                  <a:cubicBezTo>
                    <a:pt x="24639" y="5525"/>
                    <a:pt x="21602" y="2945"/>
                    <a:pt x="18009" y="1306"/>
                  </a:cubicBezTo>
                  <a:cubicBezTo>
                    <a:pt x="16155" y="461"/>
                    <a:pt x="13907" y="1"/>
                    <a:pt x="11650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4971700" y="4831975"/>
              <a:ext cx="182050" cy="193850"/>
            </a:xfrm>
            <a:custGeom>
              <a:avLst/>
              <a:gdLst/>
              <a:ahLst/>
              <a:cxnLst/>
              <a:rect l="l" t="t" r="r" b="b"/>
              <a:pathLst>
                <a:path w="7282" h="7754" extrusionOk="0">
                  <a:moveTo>
                    <a:pt x="7282" y="0"/>
                  </a:moveTo>
                  <a:cubicBezTo>
                    <a:pt x="6558" y="193"/>
                    <a:pt x="5811" y="506"/>
                    <a:pt x="5305" y="603"/>
                  </a:cubicBezTo>
                  <a:cubicBezTo>
                    <a:pt x="4121" y="814"/>
                    <a:pt x="2926" y="915"/>
                    <a:pt x="1735" y="915"/>
                  </a:cubicBezTo>
                  <a:cubicBezTo>
                    <a:pt x="1156" y="915"/>
                    <a:pt x="577" y="891"/>
                    <a:pt x="1" y="844"/>
                  </a:cubicBezTo>
                  <a:lnTo>
                    <a:pt x="1" y="844"/>
                  </a:lnTo>
                  <a:cubicBezTo>
                    <a:pt x="25" y="1254"/>
                    <a:pt x="49" y="1664"/>
                    <a:pt x="73" y="2073"/>
                  </a:cubicBezTo>
                  <a:cubicBezTo>
                    <a:pt x="307" y="4923"/>
                    <a:pt x="560" y="7753"/>
                    <a:pt x="3477" y="7753"/>
                  </a:cubicBezTo>
                  <a:cubicBezTo>
                    <a:pt x="3868" y="7753"/>
                    <a:pt x="4306" y="7702"/>
                    <a:pt x="4798" y="7594"/>
                  </a:cubicBezTo>
                  <a:cubicBezTo>
                    <a:pt x="5618" y="7425"/>
                    <a:pt x="6438" y="6967"/>
                    <a:pt x="6824" y="6244"/>
                  </a:cubicBezTo>
                  <a:cubicBezTo>
                    <a:pt x="7065" y="5762"/>
                    <a:pt x="7089" y="5207"/>
                    <a:pt x="7113" y="4677"/>
                  </a:cubicBezTo>
                  <a:cubicBezTo>
                    <a:pt x="7185" y="3110"/>
                    <a:pt x="7233" y="1567"/>
                    <a:pt x="7282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2652475" y="4235275"/>
              <a:ext cx="176025" cy="158675"/>
            </a:xfrm>
            <a:custGeom>
              <a:avLst/>
              <a:gdLst/>
              <a:ahLst/>
              <a:cxnLst/>
              <a:rect l="l" t="t" r="r" b="b"/>
              <a:pathLst>
                <a:path w="7041" h="6347" extrusionOk="0">
                  <a:moveTo>
                    <a:pt x="3328" y="1"/>
                  </a:moveTo>
                  <a:cubicBezTo>
                    <a:pt x="3304" y="194"/>
                    <a:pt x="3304" y="386"/>
                    <a:pt x="3256" y="507"/>
                  </a:cubicBezTo>
                  <a:cubicBezTo>
                    <a:pt x="2966" y="1278"/>
                    <a:pt x="2580" y="2098"/>
                    <a:pt x="2122" y="2773"/>
                  </a:cubicBezTo>
                  <a:cubicBezTo>
                    <a:pt x="1472" y="3665"/>
                    <a:pt x="676" y="4437"/>
                    <a:pt x="1" y="5305"/>
                  </a:cubicBezTo>
                  <a:cubicBezTo>
                    <a:pt x="883" y="5941"/>
                    <a:pt x="1952" y="6346"/>
                    <a:pt x="3008" y="6346"/>
                  </a:cubicBezTo>
                  <a:cubicBezTo>
                    <a:pt x="3511" y="6346"/>
                    <a:pt x="4011" y="6254"/>
                    <a:pt x="4485" y="6052"/>
                  </a:cubicBezTo>
                  <a:cubicBezTo>
                    <a:pt x="6149" y="5353"/>
                    <a:pt x="7041" y="3063"/>
                    <a:pt x="5956" y="1640"/>
                  </a:cubicBezTo>
                  <a:cubicBezTo>
                    <a:pt x="5329" y="820"/>
                    <a:pt x="4268" y="483"/>
                    <a:pt x="3328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2749525" y="2148100"/>
              <a:ext cx="1424825" cy="1691675"/>
            </a:xfrm>
            <a:custGeom>
              <a:avLst/>
              <a:gdLst/>
              <a:ahLst/>
              <a:cxnLst/>
              <a:rect l="l" t="t" r="r" b="b"/>
              <a:pathLst>
                <a:path w="56993" h="67667" extrusionOk="0">
                  <a:moveTo>
                    <a:pt x="2749" y="0"/>
                  </a:moveTo>
                  <a:cubicBezTo>
                    <a:pt x="2700" y="25"/>
                    <a:pt x="2652" y="73"/>
                    <a:pt x="2604" y="97"/>
                  </a:cubicBezTo>
                  <a:cubicBezTo>
                    <a:pt x="1808" y="2797"/>
                    <a:pt x="1760" y="6245"/>
                    <a:pt x="1447" y="8342"/>
                  </a:cubicBezTo>
                  <a:cubicBezTo>
                    <a:pt x="507" y="14562"/>
                    <a:pt x="0" y="20710"/>
                    <a:pt x="531" y="27026"/>
                  </a:cubicBezTo>
                  <a:cubicBezTo>
                    <a:pt x="1591" y="39418"/>
                    <a:pt x="5955" y="51833"/>
                    <a:pt x="14128" y="61332"/>
                  </a:cubicBezTo>
                  <a:cubicBezTo>
                    <a:pt x="15960" y="63478"/>
                    <a:pt x="18033" y="65479"/>
                    <a:pt x="20589" y="66660"/>
                  </a:cubicBezTo>
                  <a:cubicBezTo>
                    <a:pt x="21951" y="67296"/>
                    <a:pt x="23481" y="67666"/>
                    <a:pt x="24986" y="67666"/>
                  </a:cubicBezTo>
                  <a:cubicBezTo>
                    <a:pt x="26279" y="67666"/>
                    <a:pt x="27553" y="67393"/>
                    <a:pt x="28689" y="66781"/>
                  </a:cubicBezTo>
                  <a:cubicBezTo>
                    <a:pt x="30907" y="65599"/>
                    <a:pt x="32306" y="63381"/>
                    <a:pt x="34186" y="61742"/>
                  </a:cubicBezTo>
                  <a:cubicBezTo>
                    <a:pt x="38212" y="58174"/>
                    <a:pt x="43974" y="57451"/>
                    <a:pt x="49350" y="57402"/>
                  </a:cubicBezTo>
                  <a:cubicBezTo>
                    <a:pt x="49722" y="57395"/>
                    <a:pt x="50094" y="57392"/>
                    <a:pt x="50467" y="57392"/>
                  </a:cubicBezTo>
                  <a:cubicBezTo>
                    <a:pt x="52655" y="57392"/>
                    <a:pt x="54850" y="57528"/>
                    <a:pt x="56993" y="57981"/>
                  </a:cubicBezTo>
                  <a:cubicBezTo>
                    <a:pt x="55884" y="57137"/>
                    <a:pt x="54461" y="56559"/>
                    <a:pt x="53473" y="56269"/>
                  </a:cubicBezTo>
                  <a:cubicBezTo>
                    <a:pt x="50459" y="55329"/>
                    <a:pt x="47373" y="54654"/>
                    <a:pt x="44239" y="54317"/>
                  </a:cubicBezTo>
                  <a:cubicBezTo>
                    <a:pt x="38309" y="53666"/>
                    <a:pt x="32161" y="54051"/>
                    <a:pt x="26568" y="52050"/>
                  </a:cubicBezTo>
                  <a:cubicBezTo>
                    <a:pt x="8583" y="45638"/>
                    <a:pt x="2797" y="22132"/>
                    <a:pt x="3496" y="5232"/>
                  </a:cubicBezTo>
                  <a:cubicBezTo>
                    <a:pt x="3568" y="3448"/>
                    <a:pt x="3665" y="1519"/>
                    <a:pt x="2749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3030375" y="3140150"/>
              <a:ext cx="675675" cy="1794675"/>
            </a:xfrm>
            <a:custGeom>
              <a:avLst/>
              <a:gdLst/>
              <a:ahLst/>
              <a:cxnLst/>
              <a:rect l="l" t="t" r="r" b="b"/>
              <a:pathLst>
                <a:path w="27027" h="71787" extrusionOk="0">
                  <a:moveTo>
                    <a:pt x="12028" y="0"/>
                  </a:moveTo>
                  <a:cubicBezTo>
                    <a:pt x="11300" y="0"/>
                    <a:pt x="10580" y="179"/>
                    <a:pt x="9885" y="411"/>
                  </a:cubicBezTo>
                  <a:cubicBezTo>
                    <a:pt x="1" y="3930"/>
                    <a:pt x="2050" y="16395"/>
                    <a:pt x="5064" y="23723"/>
                  </a:cubicBezTo>
                  <a:cubicBezTo>
                    <a:pt x="7065" y="28617"/>
                    <a:pt x="10175" y="33849"/>
                    <a:pt x="10898" y="39105"/>
                  </a:cubicBezTo>
                  <a:cubicBezTo>
                    <a:pt x="11645" y="44650"/>
                    <a:pt x="12103" y="50002"/>
                    <a:pt x="11404" y="55619"/>
                  </a:cubicBezTo>
                  <a:cubicBezTo>
                    <a:pt x="11067" y="58367"/>
                    <a:pt x="10343" y="61067"/>
                    <a:pt x="9813" y="63792"/>
                  </a:cubicBezTo>
                  <a:cubicBezTo>
                    <a:pt x="9644" y="64611"/>
                    <a:pt x="9500" y="65455"/>
                    <a:pt x="9379" y="66275"/>
                  </a:cubicBezTo>
                  <a:cubicBezTo>
                    <a:pt x="9234" y="67504"/>
                    <a:pt x="8656" y="69891"/>
                    <a:pt x="9765" y="70855"/>
                  </a:cubicBezTo>
                  <a:cubicBezTo>
                    <a:pt x="10394" y="71424"/>
                    <a:pt x="11826" y="71787"/>
                    <a:pt x="12824" y="71787"/>
                  </a:cubicBezTo>
                  <a:cubicBezTo>
                    <a:pt x="13012" y="71787"/>
                    <a:pt x="13184" y="71774"/>
                    <a:pt x="13333" y="71747"/>
                  </a:cubicBezTo>
                  <a:cubicBezTo>
                    <a:pt x="13598" y="71699"/>
                    <a:pt x="13863" y="71627"/>
                    <a:pt x="14080" y="71434"/>
                  </a:cubicBezTo>
                  <a:cubicBezTo>
                    <a:pt x="14273" y="71289"/>
                    <a:pt x="14394" y="71072"/>
                    <a:pt x="14514" y="70831"/>
                  </a:cubicBezTo>
                  <a:cubicBezTo>
                    <a:pt x="15261" y="69433"/>
                    <a:pt x="15744" y="68059"/>
                    <a:pt x="16105" y="66516"/>
                  </a:cubicBezTo>
                  <a:cubicBezTo>
                    <a:pt x="16226" y="66082"/>
                    <a:pt x="16346" y="65624"/>
                    <a:pt x="16443" y="65190"/>
                  </a:cubicBezTo>
                  <a:cubicBezTo>
                    <a:pt x="18371" y="57186"/>
                    <a:pt x="19963" y="48965"/>
                    <a:pt x="20927" y="40816"/>
                  </a:cubicBezTo>
                  <a:cubicBezTo>
                    <a:pt x="21891" y="32812"/>
                    <a:pt x="27026" y="24567"/>
                    <a:pt x="26930" y="16563"/>
                  </a:cubicBezTo>
                  <a:cubicBezTo>
                    <a:pt x="26882" y="14538"/>
                    <a:pt x="26183" y="9861"/>
                    <a:pt x="25411" y="8149"/>
                  </a:cubicBezTo>
                  <a:cubicBezTo>
                    <a:pt x="24061" y="5136"/>
                    <a:pt x="18154" y="2942"/>
                    <a:pt x="15358" y="1230"/>
                  </a:cubicBezTo>
                  <a:cubicBezTo>
                    <a:pt x="14562" y="748"/>
                    <a:pt x="13718" y="242"/>
                    <a:pt x="12802" y="73"/>
                  </a:cubicBezTo>
                  <a:cubicBezTo>
                    <a:pt x="12544" y="23"/>
                    <a:pt x="12286" y="0"/>
                    <a:pt x="12028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3246750" y="4734925"/>
              <a:ext cx="194700" cy="199900"/>
            </a:xfrm>
            <a:custGeom>
              <a:avLst/>
              <a:gdLst/>
              <a:ahLst/>
              <a:cxnLst/>
              <a:rect l="l" t="t" r="r" b="b"/>
              <a:pathLst>
                <a:path w="7788" h="7996" extrusionOk="0">
                  <a:moveTo>
                    <a:pt x="1158" y="1"/>
                  </a:moveTo>
                  <a:cubicBezTo>
                    <a:pt x="989" y="820"/>
                    <a:pt x="845" y="1664"/>
                    <a:pt x="724" y="2484"/>
                  </a:cubicBezTo>
                  <a:cubicBezTo>
                    <a:pt x="579" y="3713"/>
                    <a:pt x="1" y="6100"/>
                    <a:pt x="1110" y="7064"/>
                  </a:cubicBezTo>
                  <a:cubicBezTo>
                    <a:pt x="1739" y="7633"/>
                    <a:pt x="3171" y="7996"/>
                    <a:pt x="4169" y="7996"/>
                  </a:cubicBezTo>
                  <a:cubicBezTo>
                    <a:pt x="4357" y="7996"/>
                    <a:pt x="4529" y="7983"/>
                    <a:pt x="4678" y="7956"/>
                  </a:cubicBezTo>
                  <a:cubicBezTo>
                    <a:pt x="4943" y="7908"/>
                    <a:pt x="5208" y="7836"/>
                    <a:pt x="5425" y="7643"/>
                  </a:cubicBezTo>
                  <a:cubicBezTo>
                    <a:pt x="5618" y="7498"/>
                    <a:pt x="5739" y="7281"/>
                    <a:pt x="5859" y="7040"/>
                  </a:cubicBezTo>
                  <a:cubicBezTo>
                    <a:pt x="6606" y="5642"/>
                    <a:pt x="7089" y="4268"/>
                    <a:pt x="7450" y="2725"/>
                  </a:cubicBezTo>
                  <a:cubicBezTo>
                    <a:pt x="7571" y="2291"/>
                    <a:pt x="7691" y="1833"/>
                    <a:pt x="7788" y="1399"/>
                  </a:cubicBezTo>
                  <a:cubicBezTo>
                    <a:pt x="5594" y="820"/>
                    <a:pt x="3376" y="362"/>
                    <a:pt x="1158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2685625" y="1521775"/>
              <a:ext cx="1168075" cy="828575"/>
            </a:xfrm>
            <a:custGeom>
              <a:avLst/>
              <a:gdLst/>
              <a:ahLst/>
              <a:cxnLst/>
              <a:rect l="l" t="t" r="r" b="b"/>
              <a:pathLst>
                <a:path w="46723" h="33143" extrusionOk="0">
                  <a:moveTo>
                    <a:pt x="20436" y="1"/>
                  </a:moveTo>
                  <a:cubicBezTo>
                    <a:pt x="20273" y="1"/>
                    <a:pt x="20107" y="2"/>
                    <a:pt x="19938" y="5"/>
                  </a:cubicBezTo>
                  <a:cubicBezTo>
                    <a:pt x="17021" y="53"/>
                    <a:pt x="14056" y="535"/>
                    <a:pt x="11380" y="1765"/>
                  </a:cubicBezTo>
                  <a:cubicBezTo>
                    <a:pt x="6631" y="3959"/>
                    <a:pt x="2870" y="8226"/>
                    <a:pt x="1520" y="13313"/>
                  </a:cubicBezTo>
                  <a:cubicBezTo>
                    <a:pt x="1" y="18954"/>
                    <a:pt x="2339" y="25463"/>
                    <a:pt x="6751" y="29200"/>
                  </a:cubicBezTo>
                  <a:cubicBezTo>
                    <a:pt x="10164" y="32097"/>
                    <a:pt x="14534" y="33143"/>
                    <a:pt x="18982" y="33143"/>
                  </a:cubicBezTo>
                  <a:cubicBezTo>
                    <a:pt x="22642" y="33143"/>
                    <a:pt x="26355" y="32435"/>
                    <a:pt x="29630" y="31466"/>
                  </a:cubicBezTo>
                  <a:cubicBezTo>
                    <a:pt x="31559" y="30888"/>
                    <a:pt x="33343" y="29972"/>
                    <a:pt x="35223" y="29297"/>
                  </a:cubicBezTo>
                  <a:cubicBezTo>
                    <a:pt x="36790" y="28742"/>
                    <a:pt x="38333" y="28019"/>
                    <a:pt x="39804" y="27223"/>
                  </a:cubicBezTo>
                  <a:cubicBezTo>
                    <a:pt x="42697" y="25656"/>
                    <a:pt x="45469" y="23390"/>
                    <a:pt x="46409" y="20087"/>
                  </a:cubicBezTo>
                  <a:cubicBezTo>
                    <a:pt x="46626" y="19267"/>
                    <a:pt x="46723" y="18375"/>
                    <a:pt x="46675" y="17508"/>
                  </a:cubicBezTo>
                  <a:cubicBezTo>
                    <a:pt x="46578" y="15916"/>
                    <a:pt x="46000" y="14325"/>
                    <a:pt x="44915" y="13168"/>
                  </a:cubicBezTo>
                  <a:cubicBezTo>
                    <a:pt x="43902" y="12107"/>
                    <a:pt x="42600" y="11456"/>
                    <a:pt x="41323" y="10757"/>
                  </a:cubicBezTo>
                  <a:cubicBezTo>
                    <a:pt x="38647" y="9311"/>
                    <a:pt x="36067" y="7671"/>
                    <a:pt x="33656" y="5839"/>
                  </a:cubicBezTo>
                  <a:cubicBezTo>
                    <a:pt x="31631" y="4272"/>
                    <a:pt x="30185" y="2464"/>
                    <a:pt x="27677" y="1451"/>
                  </a:cubicBezTo>
                  <a:cubicBezTo>
                    <a:pt x="25064" y="383"/>
                    <a:pt x="23115" y="1"/>
                    <a:pt x="20436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6"/>
            <p:cNvSpPr/>
            <p:nvPr/>
          </p:nvSpPr>
          <p:spPr>
            <a:xfrm>
              <a:off x="3305825" y="1782500"/>
              <a:ext cx="99475" cy="119900"/>
            </a:xfrm>
            <a:custGeom>
              <a:avLst/>
              <a:gdLst/>
              <a:ahLst/>
              <a:cxnLst/>
              <a:rect l="l" t="t" r="r" b="b"/>
              <a:pathLst>
                <a:path w="3979" h="4796" extrusionOk="0">
                  <a:moveTo>
                    <a:pt x="1915" y="0"/>
                  </a:moveTo>
                  <a:cubicBezTo>
                    <a:pt x="1616" y="0"/>
                    <a:pt x="1314" y="87"/>
                    <a:pt x="1061" y="256"/>
                  </a:cubicBezTo>
                  <a:cubicBezTo>
                    <a:pt x="0" y="979"/>
                    <a:pt x="434" y="2474"/>
                    <a:pt x="892" y="3438"/>
                  </a:cubicBezTo>
                  <a:cubicBezTo>
                    <a:pt x="1013" y="3727"/>
                    <a:pt x="1182" y="4017"/>
                    <a:pt x="1399" y="4234"/>
                  </a:cubicBezTo>
                  <a:cubicBezTo>
                    <a:pt x="1697" y="4572"/>
                    <a:pt x="2078" y="4795"/>
                    <a:pt x="2540" y="4795"/>
                  </a:cubicBezTo>
                  <a:cubicBezTo>
                    <a:pt x="2638" y="4795"/>
                    <a:pt x="2740" y="4785"/>
                    <a:pt x="2845" y="4764"/>
                  </a:cubicBezTo>
                  <a:cubicBezTo>
                    <a:pt x="3424" y="4644"/>
                    <a:pt x="3737" y="4234"/>
                    <a:pt x="3858" y="3679"/>
                  </a:cubicBezTo>
                  <a:cubicBezTo>
                    <a:pt x="3978" y="3077"/>
                    <a:pt x="3858" y="2474"/>
                    <a:pt x="3665" y="1871"/>
                  </a:cubicBezTo>
                  <a:cubicBezTo>
                    <a:pt x="3472" y="1220"/>
                    <a:pt x="3183" y="449"/>
                    <a:pt x="2532" y="135"/>
                  </a:cubicBezTo>
                  <a:cubicBezTo>
                    <a:pt x="2341" y="45"/>
                    <a:pt x="2129" y="0"/>
                    <a:pt x="1915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3768100" y="1842525"/>
              <a:ext cx="82000" cy="72675"/>
            </a:xfrm>
            <a:custGeom>
              <a:avLst/>
              <a:gdLst/>
              <a:ahLst/>
              <a:cxnLst/>
              <a:rect l="l" t="t" r="r" b="b"/>
              <a:pathLst>
                <a:path w="3280" h="2907" extrusionOk="0">
                  <a:moveTo>
                    <a:pt x="1592" y="0"/>
                  </a:moveTo>
                  <a:cubicBezTo>
                    <a:pt x="1447" y="0"/>
                    <a:pt x="1326" y="49"/>
                    <a:pt x="1206" y="121"/>
                  </a:cubicBezTo>
                  <a:cubicBezTo>
                    <a:pt x="989" y="266"/>
                    <a:pt x="772" y="386"/>
                    <a:pt x="555" y="531"/>
                  </a:cubicBezTo>
                  <a:cubicBezTo>
                    <a:pt x="314" y="724"/>
                    <a:pt x="73" y="917"/>
                    <a:pt x="25" y="1230"/>
                  </a:cubicBezTo>
                  <a:cubicBezTo>
                    <a:pt x="0" y="1351"/>
                    <a:pt x="25" y="1471"/>
                    <a:pt x="49" y="1592"/>
                  </a:cubicBezTo>
                  <a:cubicBezTo>
                    <a:pt x="217" y="2074"/>
                    <a:pt x="651" y="2411"/>
                    <a:pt x="1109" y="2580"/>
                  </a:cubicBezTo>
                  <a:cubicBezTo>
                    <a:pt x="1386" y="2679"/>
                    <a:pt x="1824" y="2907"/>
                    <a:pt x="2159" y="2907"/>
                  </a:cubicBezTo>
                  <a:cubicBezTo>
                    <a:pt x="2233" y="2907"/>
                    <a:pt x="2302" y="2896"/>
                    <a:pt x="2363" y="2869"/>
                  </a:cubicBezTo>
                  <a:cubicBezTo>
                    <a:pt x="3279" y="2460"/>
                    <a:pt x="2460" y="603"/>
                    <a:pt x="1929" y="169"/>
                  </a:cubicBezTo>
                  <a:cubicBezTo>
                    <a:pt x="1833" y="73"/>
                    <a:pt x="1712" y="0"/>
                    <a:pt x="1592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6"/>
            <p:cNvSpPr/>
            <p:nvPr/>
          </p:nvSpPr>
          <p:spPr>
            <a:xfrm>
              <a:off x="4365375" y="2540450"/>
              <a:ext cx="187475" cy="82575"/>
            </a:xfrm>
            <a:custGeom>
              <a:avLst/>
              <a:gdLst/>
              <a:ahLst/>
              <a:cxnLst/>
              <a:rect l="l" t="t" r="r" b="b"/>
              <a:pathLst>
                <a:path w="7499" h="3303" extrusionOk="0">
                  <a:moveTo>
                    <a:pt x="4477" y="1"/>
                  </a:moveTo>
                  <a:cubicBezTo>
                    <a:pt x="4191" y="1"/>
                    <a:pt x="3895" y="16"/>
                    <a:pt x="3593" y="49"/>
                  </a:cubicBezTo>
                  <a:cubicBezTo>
                    <a:pt x="1568" y="266"/>
                    <a:pt x="1" y="1158"/>
                    <a:pt x="97" y="2050"/>
                  </a:cubicBezTo>
                  <a:cubicBezTo>
                    <a:pt x="180" y="2790"/>
                    <a:pt x="1437" y="3303"/>
                    <a:pt x="3062" y="3303"/>
                  </a:cubicBezTo>
                  <a:cubicBezTo>
                    <a:pt x="3342" y="3303"/>
                    <a:pt x="3633" y="3288"/>
                    <a:pt x="3931" y="3256"/>
                  </a:cubicBezTo>
                  <a:cubicBezTo>
                    <a:pt x="5956" y="3039"/>
                    <a:pt x="7499" y="2147"/>
                    <a:pt x="7426" y="1255"/>
                  </a:cubicBezTo>
                  <a:cubicBezTo>
                    <a:pt x="7344" y="497"/>
                    <a:pt x="6081" y="1"/>
                    <a:pt x="44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6"/>
            <p:cNvSpPr/>
            <p:nvPr/>
          </p:nvSpPr>
          <p:spPr>
            <a:xfrm>
              <a:off x="4515450" y="2832050"/>
              <a:ext cx="90450" cy="39450"/>
            </a:xfrm>
            <a:custGeom>
              <a:avLst/>
              <a:gdLst/>
              <a:ahLst/>
              <a:cxnLst/>
              <a:rect l="l" t="t" r="r" b="b"/>
              <a:pathLst>
                <a:path w="3618" h="1578" extrusionOk="0">
                  <a:moveTo>
                    <a:pt x="1633" y="1"/>
                  </a:moveTo>
                  <a:cubicBezTo>
                    <a:pt x="737" y="1"/>
                    <a:pt x="25" y="300"/>
                    <a:pt x="25" y="705"/>
                  </a:cubicBezTo>
                  <a:cubicBezTo>
                    <a:pt x="1" y="1139"/>
                    <a:pt x="772" y="1524"/>
                    <a:pt x="1761" y="1572"/>
                  </a:cubicBezTo>
                  <a:cubicBezTo>
                    <a:pt x="1828" y="1576"/>
                    <a:pt x="1895" y="1577"/>
                    <a:pt x="1960" y="1577"/>
                  </a:cubicBezTo>
                  <a:cubicBezTo>
                    <a:pt x="2857" y="1577"/>
                    <a:pt x="3571" y="1278"/>
                    <a:pt x="3593" y="873"/>
                  </a:cubicBezTo>
                  <a:cubicBezTo>
                    <a:pt x="3617" y="439"/>
                    <a:pt x="2822" y="54"/>
                    <a:pt x="1833" y="5"/>
                  </a:cubicBezTo>
                  <a:cubicBezTo>
                    <a:pt x="1766" y="2"/>
                    <a:pt x="1699" y="1"/>
                    <a:pt x="1633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3712650" y="3014075"/>
              <a:ext cx="90425" cy="39450"/>
            </a:xfrm>
            <a:custGeom>
              <a:avLst/>
              <a:gdLst/>
              <a:ahLst/>
              <a:cxnLst/>
              <a:rect l="l" t="t" r="r" b="b"/>
              <a:pathLst>
                <a:path w="3617" h="1578" extrusionOk="0">
                  <a:moveTo>
                    <a:pt x="1633" y="0"/>
                  </a:moveTo>
                  <a:cubicBezTo>
                    <a:pt x="736" y="0"/>
                    <a:pt x="23" y="300"/>
                    <a:pt x="1" y="704"/>
                  </a:cubicBezTo>
                  <a:cubicBezTo>
                    <a:pt x="1" y="1138"/>
                    <a:pt x="772" y="1524"/>
                    <a:pt x="1760" y="1572"/>
                  </a:cubicBezTo>
                  <a:cubicBezTo>
                    <a:pt x="1828" y="1576"/>
                    <a:pt x="1894" y="1577"/>
                    <a:pt x="1960" y="1577"/>
                  </a:cubicBezTo>
                  <a:cubicBezTo>
                    <a:pt x="2857" y="1577"/>
                    <a:pt x="3570" y="1277"/>
                    <a:pt x="3593" y="873"/>
                  </a:cubicBezTo>
                  <a:cubicBezTo>
                    <a:pt x="3617" y="439"/>
                    <a:pt x="2821" y="53"/>
                    <a:pt x="1833" y="5"/>
                  </a:cubicBezTo>
                  <a:cubicBezTo>
                    <a:pt x="1765" y="2"/>
                    <a:pt x="1699" y="0"/>
                    <a:pt x="163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6"/>
            <p:cNvSpPr/>
            <p:nvPr/>
          </p:nvSpPr>
          <p:spPr>
            <a:xfrm>
              <a:off x="3933250" y="2708750"/>
              <a:ext cx="187450" cy="101925"/>
            </a:xfrm>
            <a:custGeom>
              <a:avLst/>
              <a:gdLst/>
              <a:ahLst/>
              <a:cxnLst/>
              <a:rect l="l" t="t" r="r" b="b"/>
              <a:pathLst>
                <a:path w="7498" h="4077" extrusionOk="0">
                  <a:moveTo>
                    <a:pt x="5625" y="0"/>
                  </a:moveTo>
                  <a:cubicBezTo>
                    <a:pt x="4913" y="0"/>
                    <a:pt x="4032" y="182"/>
                    <a:pt x="3134" y="550"/>
                  </a:cubicBezTo>
                  <a:cubicBezTo>
                    <a:pt x="1254" y="1321"/>
                    <a:pt x="0" y="2623"/>
                    <a:pt x="338" y="3443"/>
                  </a:cubicBezTo>
                  <a:cubicBezTo>
                    <a:pt x="512" y="3865"/>
                    <a:pt x="1076" y="4076"/>
                    <a:pt x="1839" y="4076"/>
                  </a:cubicBezTo>
                  <a:cubicBezTo>
                    <a:pt x="2557" y="4076"/>
                    <a:pt x="3452" y="3889"/>
                    <a:pt x="4364" y="3515"/>
                  </a:cubicBezTo>
                  <a:cubicBezTo>
                    <a:pt x="6244" y="2744"/>
                    <a:pt x="7498" y="1466"/>
                    <a:pt x="7160" y="646"/>
                  </a:cubicBezTo>
                  <a:cubicBezTo>
                    <a:pt x="6984" y="218"/>
                    <a:pt x="6406" y="0"/>
                    <a:pt x="5625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6"/>
            <p:cNvSpPr/>
            <p:nvPr/>
          </p:nvSpPr>
          <p:spPr>
            <a:xfrm>
              <a:off x="4332850" y="2701425"/>
              <a:ext cx="188050" cy="83125"/>
            </a:xfrm>
            <a:custGeom>
              <a:avLst/>
              <a:gdLst/>
              <a:ahLst/>
              <a:cxnLst/>
              <a:rect l="l" t="t" r="r" b="b"/>
              <a:pathLst>
                <a:path w="7522" h="3325" extrusionOk="0">
                  <a:moveTo>
                    <a:pt x="4624" y="1"/>
                  </a:moveTo>
                  <a:cubicBezTo>
                    <a:pt x="4287" y="1"/>
                    <a:pt x="3933" y="24"/>
                    <a:pt x="3568" y="71"/>
                  </a:cubicBezTo>
                  <a:cubicBezTo>
                    <a:pt x="1543" y="312"/>
                    <a:pt x="0" y="1253"/>
                    <a:pt x="121" y="2120"/>
                  </a:cubicBezTo>
                  <a:cubicBezTo>
                    <a:pt x="200" y="2852"/>
                    <a:pt x="1381" y="3324"/>
                    <a:pt x="2920" y="3324"/>
                  </a:cubicBezTo>
                  <a:cubicBezTo>
                    <a:pt x="3258" y="3324"/>
                    <a:pt x="3613" y="3301"/>
                    <a:pt x="3978" y="3254"/>
                  </a:cubicBezTo>
                  <a:cubicBezTo>
                    <a:pt x="5979" y="3012"/>
                    <a:pt x="7522" y="2096"/>
                    <a:pt x="7425" y="1204"/>
                  </a:cubicBezTo>
                  <a:cubicBezTo>
                    <a:pt x="7327" y="473"/>
                    <a:pt x="6158" y="1"/>
                    <a:pt x="4624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4285825" y="2911775"/>
              <a:ext cx="110325" cy="48525"/>
            </a:xfrm>
            <a:custGeom>
              <a:avLst/>
              <a:gdLst/>
              <a:ahLst/>
              <a:cxnLst/>
              <a:rect l="l" t="t" r="r" b="b"/>
              <a:pathLst>
                <a:path w="4413" h="1941" extrusionOk="0">
                  <a:moveTo>
                    <a:pt x="2721" y="1"/>
                  </a:moveTo>
                  <a:cubicBezTo>
                    <a:pt x="2522" y="1"/>
                    <a:pt x="2312" y="16"/>
                    <a:pt x="2098" y="47"/>
                  </a:cubicBezTo>
                  <a:cubicBezTo>
                    <a:pt x="917" y="192"/>
                    <a:pt x="1" y="722"/>
                    <a:pt x="73" y="1228"/>
                  </a:cubicBezTo>
                  <a:cubicBezTo>
                    <a:pt x="133" y="1667"/>
                    <a:pt x="819" y="1940"/>
                    <a:pt x="1722" y="1940"/>
                  </a:cubicBezTo>
                  <a:cubicBezTo>
                    <a:pt x="1911" y="1940"/>
                    <a:pt x="2110" y="1928"/>
                    <a:pt x="2315" y="1903"/>
                  </a:cubicBezTo>
                  <a:cubicBezTo>
                    <a:pt x="3496" y="1759"/>
                    <a:pt x="4412" y="1204"/>
                    <a:pt x="4340" y="698"/>
                  </a:cubicBezTo>
                  <a:cubicBezTo>
                    <a:pt x="4281" y="285"/>
                    <a:pt x="3598" y="1"/>
                    <a:pt x="2721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6"/>
            <p:cNvSpPr/>
            <p:nvPr/>
          </p:nvSpPr>
          <p:spPr>
            <a:xfrm>
              <a:off x="4118275" y="2809875"/>
              <a:ext cx="157925" cy="77775"/>
            </a:xfrm>
            <a:custGeom>
              <a:avLst/>
              <a:gdLst/>
              <a:ahLst/>
              <a:cxnLst/>
              <a:rect l="l" t="t" r="r" b="b"/>
              <a:pathLst>
                <a:path w="6317" h="3111" extrusionOk="0">
                  <a:moveTo>
                    <a:pt x="4483" y="0"/>
                  </a:moveTo>
                  <a:cubicBezTo>
                    <a:pt x="3972" y="0"/>
                    <a:pt x="3383" y="86"/>
                    <a:pt x="2773" y="266"/>
                  </a:cubicBezTo>
                  <a:cubicBezTo>
                    <a:pt x="1158" y="748"/>
                    <a:pt x="0" y="1712"/>
                    <a:pt x="217" y="2411"/>
                  </a:cubicBezTo>
                  <a:cubicBezTo>
                    <a:pt x="354" y="2866"/>
                    <a:pt x="984" y="3111"/>
                    <a:pt x="1841" y="3111"/>
                  </a:cubicBezTo>
                  <a:cubicBezTo>
                    <a:pt x="2348" y="3111"/>
                    <a:pt x="2935" y="3025"/>
                    <a:pt x="3544" y="2845"/>
                  </a:cubicBezTo>
                  <a:cubicBezTo>
                    <a:pt x="5160" y="2363"/>
                    <a:pt x="6317" y="1399"/>
                    <a:pt x="6100" y="700"/>
                  </a:cubicBezTo>
                  <a:cubicBezTo>
                    <a:pt x="5979" y="245"/>
                    <a:pt x="5344" y="0"/>
                    <a:pt x="448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6"/>
            <p:cNvSpPr/>
            <p:nvPr/>
          </p:nvSpPr>
          <p:spPr>
            <a:xfrm>
              <a:off x="4187575" y="2624025"/>
              <a:ext cx="103700" cy="54075"/>
            </a:xfrm>
            <a:custGeom>
              <a:avLst/>
              <a:gdLst/>
              <a:ahLst/>
              <a:cxnLst/>
              <a:rect l="l" t="t" r="r" b="b"/>
              <a:pathLst>
                <a:path w="4148" h="2163" extrusionOk="0">
                  <a:moveTo>
                    <a:pt x="3069" y="1"/>
                  </a:moveTo>
                  <a:cubicBezTo>
                    <a:pt x="2696" y="1"/>
                    <a:pt x="2247" y="82"/>
                    <a:pt x="1785" y="250"/>
                  </a:cubicBezTo>
                  <a:cubicBezTo>
                    <a:pt x="724" y="612"/>
                    <a:pt x="1" y="1311"/>
                    <a:pt x="170" y="1769"/>
                  </a:cubicBezTo>
                  <a:cubicBezTo>
                    <a:pt x="265" y="2027"/>
                    <a:pt x="621" y="2163"/>
                    <a:pt x="1103" y="2163"/>
                  </a:cubicBezTo>
                  <a:cubicBezTo>
                    <a:pt x="1476" y="2163"/>
                    <a:pt x="1925" y="2082"/>
                    <a:pt x="2388" y="1914"/>
                  </a:cubicBezTo>
                  <a:cubicBezTo>
                    <a:pt x="3424" y="1552"/>
                    <a:pt x="4148" y="877"/>
                    <a:pt x="4003" y="395"/>
                  </a:cubicBezTo>
                  <a:cubicBezTo>
                    <a:pt x="3908" y="136"/>
                    <a:pt x="3552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6"/>
            <p:cNvSpPr/>
            <p:nvPr/>
          </p:nvSpPr>
          <p:spPr>
            <a:xfrm>
              <a:off x="3899500" y="2874150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69" y="1"/>
                  </a:moveTo>
                  <a:cubicBezTo>
                    <a:pt x="2695" y="1"/>
                    <a:pt x="2247" y="82"/>
                    <a:pt x="1784" y="250"/>
                  </a:cubicBezTo>
                  <a:cubicBezTo>
                    <a:pt x="723" y="612"/>
                    <a:pt x="0" y="1311"/>
                    <a:pt x="169" y="1769"/>
                  </a:cubicBezTo>
                  <a:cubicBezTo>
                    <a:pt x="264" y="2027"/>
                    <a:pt x="620" y="2163"/>
                    <a:pt x="1102" y="2163"/>
                  </a:cubicBezTo>
                  <a:cubicBezTo>
                    <a:pt x="1475" y="2163"/>
                    <a:pt x="1924" y="2082"/>
                    <a:pt x="2387" y="1914"/>
                  </a:cubicBezTo>
                  <a:cubicBezTo>
                    <a:pt x="3423" y="1552"/>
                    <a:pt x="4147" y="853"/>
                    <a:pt x="4002" y="395"/>
                  </a:cubicBezTo>
                  <a:cubicBezTo>
                    <a:pt x="3907" y="136"/>
                    <a:pt x="3551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3750625" y="2834375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49" y="1"/>
                  </a:moveTo>
                  <a:cubicBezTo>
                    <a:pt x="2679" y="1"/>
                    <a:pt x="2236" y="82"/>
                    <a:pt x="1784" y="250"/>
                  </a:cubicBezTo>
                  <a:cubicBezTo>
                    <a:pt x="724" y="636"/>
                    <a:pt x="0" y="1311"/>
                    <a:pt x="169" y="1769"/>
                  </a:cubicBezTo>
                  <a:cubicBezTo>
                    <a:pt x="251" y="2027"/>
                    <a:pt x="601" y="2163"/>
                    <a:pt x="1080" y="2163"/>
                  </a:cubicBezTo>
                  <a:cubicBezTo>
                    <a:pt x="1452" y="2163"/>
                    <a:pt x="1900" y="2082"/>
                    <a:pt x="2363" y="1913"/>
                  </a:cubicBezTo>
                  <a:cubicBezTo>
                    <a:pt x="3424" y="1552"/>
                    <a:pt x="4147" y="877"/>
                    <a:pt x="3978" y="395"/>
                  </a:cubicBezTo>
                  <a:cubicBezTo>
                    <a:pt x="3883" y="136"/>
                    <a:pt x="3527" y="1"/>
                    <a:pt x="304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6"/>
            <p:cNvSpPr/>
            <p:nvPr/>
          </p:nvSpPr>
          <p:spPr>
            <a:xfrm>
              <a:off x="4565475" y="2635000"/>
              <a:ext cx="103700" cy="46000"/>
            </a:xfrm>
            <a:custGeom>
              <a:avLst/>
              <a:gdLst/>
              <a:ahLst/>
              <a:cxnLst/>
              <a:rect l="l" t="t" r="r" b="b"/>
              <a:pathLst>
                <a:path w="4148" h="1840" extrusionOk="0">
                  <a:moveTo>
                    <a:pt x="1677" y="1"/>
                  </a:moveTo>
                  <a:cubicBezTo>
                    <a:pt x="795" y="1"/>
                    <a:pt x="110" y="274"/>
                    <a:pt x="49" y="703"/>
                  </a:cubicBezTo>
                  <a:cubicBezTo>
                    <a:pt x="1" y="1185"/>
                    <a:pt x="869" y="1667"/>
                    <a:pt x="1978" y="1812"/>
                  </a:cubicBezTo>
                  <a:cubicBezTo>
                    <a:pt x="2147" y="1831"/>
                    <a:pt x="2313" y="1839"/>
                    <a:pt x="2472" y="1839"/>
                  </a:cubicBezTo>
                  <a:cubicBezTo>
                    <a:pt x="3360" y="1839"/>
                    <a:pt x="4058" y="1566"/>
                    <a:pt x="4099" y="1137"/>
                  </a:cubicBezTo>
                  <a:cubicBezTo>
                    <a:pt x="4147" y="655"/>
                    <a:pt x="3304" y="173"/>
                    <a:pt x="2171" y="28"/>
                  </a:cubicBezTo>
                  <a:cubicBezTo>
                    <a:pt x="2001" y="10"/>
                    <a:pt x="1836" y="1"/>
                    <a:pt x="16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6"/>
            <p:cNvSpPr/>
            <p:nvPr/>
          </p:nvSpPr>
          <p:spPr>
            <a:xfrm>
              <a:off x="2502700" y="1492050"/>
              <a:ext cx="469850" cy="356550"/>
            </a:xfrm>
            <a:custGeom>
              <a:avLst/>
              <a:gdLst/>
              <a:ahLst/>
              <a:cxnLst/>
              <a:rect l="l" t="t" r="r" b="b"/>
              <a:pathLst>
                <a:path w="18794" h="14262" extrusionOk="0">
                  <a:moveTo>
                    <a:pt x="1671" y="0"/>
                  </a:moveTo>
                  <a:cubicBezTo>
                    <a:pt x="1" y="0"/>
                    <a:pt x="605" y="3569"/>
                    <a:pt x="760" y="4545"/>
                  </a:cubicBezTo>
                  <a:cubicBezTo>
                    <a:pt x="1460" y="8667"/>
                    <a:pt x="4762" y="13224"/>
                    <a:pt x="9054" y="14092"/>
                  </a:cubicBezTo>
                  <a:cubicBezTo>
                    <a:pt x="9601" y="14204"/>
                    <a:pt x="10180" y="14262"/>
                    <a:pt x="10768" y="14262"/>
                  </a:cubicBezTo>
                  <a:cubicBezTo>
                    <a:pt x="12955" y="14262"/>
                    <a:pt x="15280" y="13473"/>
                    <a:pt x="16648" y="11802"/>
                  </a:cubicBezTo>
                  <a:cubicBezTo>
                    <a:pt x="18793" y="9150"/>
                    <a:pt x="17275" y="5533"/>
                    <a:pt x="14623" y="3918"/>
                  </a:cubicBezTo>
                  <a:cubicBezTo>
                    <a:pt x="14430" y="3798"/>
                    <a:pt x="14213" y="3677"/>
                    <a:pt x="13972" y="3581"/>
                  </a:cubicBezTo>
                  <a:cubicBezTo>
                    <a:pt x="12284" y="2833"/>
                    <a:pt x="10428" y="2640"/>
                    <a:pt x="8596" y="2375"/>
                  </a:cubicBezTo>
                  <a:cubicBezTo>
                    <a:pt x="6763" y="2134"/>
                    <a:pt x="4883" y="1772"/>
                    <a:pt x="3340" y="760"/>
                  </a:cubicBezTo>
                  <a:cubicBezTo>
                    <a:pt x="2954" y="519"/>
                    <a:pt x="2593" y="230"/>
                    <a:pt x="2159" y="85"/>
                  </a:cubicBezTo>
                  <a:cubicBezTo>
                    <a:pt x="1978" y="27"/>
                    <a:pt x="1816" y="0"/>
                    <a:pt x="1671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6"/>
            <p:cNvSpPr/>
            <p:nvPr/>
          </p:nvSpPr>
          <p:spPr>
            <a:xfrm>
              <a:off x="2565100" y="1608675"/>
              <a:ext cx="226025" cy="179250"/>
            </a:xfrm>
            <a:custGeom>
              <a:avLst/>
              <a:gdLst/>
              <a:ahLst/>
              <a:cxnLst/>
              <a:rect l="l" t="t" r="r" b="b"/>
              <a:pathLst>
                <a:path w="9041" h="7170" extrusionOk="0">
                  <a:moveTo>
                    <a:pt x="0" y="0"/>
                  </a:moveTo>
                  <a:lnTo>
                    <a:pt x="0" y="0"/>
                  </a:lnTo>
                  <a:cubicBezTo>
                    <a:pt x="458" y="2604"/>
                    <a:pt x="2339" y="6028"/>
                    <a:pt x="5015" y="6944"/>
                  </a:cubicBezTo>
                  <a:cubicBezTo>
                    <a:pt x="5356" y="7047"/>
                    <a:pt x="6363" y="7170"/>
                    <a:pt x="7177" y="7170"/>
                  </a:cubicBezTo>
                  <a:cubicBezTo>
                    <a:pt x="7687" y="7170"/>
                    <a:pt x="8121" y="7122"/>
                    <a:pt x="8269" y="6992"/>
                  </a:cubicBezTo>
                  <a:cubicBezTo>
                    <a:pt x="9041" y="6341"/>
                    <a:pt x="7281" y="3689"/>
                    <a:pt x="6823" y="3110"/>
                  </a:cubicBezTo>
                  <a:cubicBezTo>
                    <a:pt x="5955" y="2001"/>
                    <a:pt x="5087" y="1567"/>
                    <a:pt x="3785" y="1158"/>
                  </a:cubicBezTo>
                  <a:cubicBezTo>
                    <a:pt x="2532" y="772"/>
                    <a:pt x="1230" y="483"/>
                    <a:pt x="0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6"/>
            <p:cNvSpPr/>
            <p:nvPr/>
          </p:nvSpPr>
          <p:spPr>
            <a:xfrm>
              <a:off x="3217825" y="1935350"/>
              <a:ext cx="231475" cy="231450"/>
            </a:xfrm>
            <a:custGeom>
              <a:avLst/>
              <a:gdLst/>
              <a:ahLst/>
              <a:cxnLst/>
              <a:rect l="l" t="t" r="r" b="b"/>
              <a:pathLst>
                <a:path w="9259" h="9258" extrusionOk="0">
                  <a:moveTo>
                    <a:pt x="4629" y="0"/>
                  </a:moveTo>
                  <a:cubicBezTo>
                    <a:pt x="2074" y="0"/>
                    <a:pt x="1" y="2074"/>
                    <a:pt x="1" y="4629"/>
                  </a:cubicBezTo>
                  <a:cubicBezTo>
                    <a:pt x="1" y="7184"/>
                    <a:pt x="2074" y="9258"/>
                    <a:pt x="4629" y="9258"/>
                  </a:cubicBezTo>
                  <a:cubicBezTo>
                    <a:pt x="7185" y="9258"/>
                    <a:pt x="9258" y="7184"/>
                    <a:pt x="9258" y="4629"/>
                  </a:cubicBezTo>
                  <a:cubicBezTo>
                    <a:pt x="9258" y="2074"/>
                    <a:pt x="7185" y="0"/>
                    <a:pt x="4629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22118" y="230108"/>
            <a:ext cx="8160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1">
                    <a:lumMod val="50000"/>
                  </a:schemeClr>
                </a:solidFill>
              </a:rPr>
              <a:t>Với mỗi nội dung con hãy nêu 2 ví dụ </a:t>
            </a:r>
            <a:r>
              <a:rPr lang="vi-VN" sz="2400" b="1">
                <a:solidFill>
                  <a:schemeClr val="accent1">
                    <a:lumMod val="50000"/>
                  </a:schemeClr>
                </a:solidFill>
              </a:rPr>
              <a:t>và tự đánh giá bản thân đạt được bao nhiêu tiêu chí nhé!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9001" y="993134"/>
            <a:ext cx="53941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Bây</a:t>
            </a:r>
            <a:r>
              <a:rPr lang="en-US" sz="2000" b="1" dirty="0"/>
              <a:t> </a:t>
            </a:r>
            <a:r>
              <a:rPr lang="en-US" sz="2000" b="1" dirty="0" err="1"/>
              <a:t>giờ</a:t>
            </a:r>
            <a:r>
              <a:rPr lang="en-US" sz="2000" b="1" dirty="0"/>
              <a:t>, 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thể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môi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sống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môi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sống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vệ</a:t>
            </a:r>
            <a:r>
              <a:rPr lang="en-US" sz="2000" dirty="0"/>
              <a:t> </a:t>
            </a:r>
            <a:r>
              <a:rPr lang="en-US" sz="2000" dirty="0" err="1"/>
              <a:t>môi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sống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0" name="Google Shape;2060;p37"/>
          <p:cNvGrpSpPr/>
          <p:nvPr/>
        </p:nvGrpSpPr>
        <p:grpSpPr>
          <a:xfrm>
            <a:off x="2786348" y="1299698"/>
            <a:ext cx="6357652" cy="3547256"/>
            <a:chOff x="2786340" y="586302"/>
            <a:chExt cx="6357652" cy="3547256"/>
          </a:xfrm>
        </p:grpSpPr>
        <p:grpSp>
          <p:nvGrpSpPr>
            <p:cNvPr id="2061" name="Google Shape;2061;p37"/>
            <p:cNvGrpSpPr/>
            <p:nvPr/>
          </p:nvGrpSpPr>
          <p:grpSpPr>
            <a:xfrm flipH="1">
              <a:off x="8554650" y="2134709"/>
              <a:ext cx="151241" cy="137891"/>
              <a:chOff x="1474943" y="3859420"/>
              <a:chExt cx="118956" cy="108456"/>
            </a:xfrm>
          </p:grpSpPr>
          <p:sp>
            <p:nvSpPr>
              <p:cNvPr id="2062" name="Google Shape;2062;p37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7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7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65" name="Google Shape;2065;p37"/>
            <p:cNvSpPr/>
            <p:nvPr/>
          </p:nvSpPr>
          <p:spPr>
            <a:xfrm flipH="1">
              <a:off x="8746540" y="1496781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 flipH="1">
              <a:off x="8690476" y="1384654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 flipH="1">
              <a:off x="8634413" y="1496781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 flipH="1">
              <a:off x="8293912" y="2304607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 flipH="1">
              <a:off x="9051608" y="2750809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 flipH="1">
              <a:off x="8560662" y="3011759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 flipH="1">
              <a:off x="7792772" y="1122441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 flipH="1">
              <a:off x="8056400" y="1263490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 flipH="1">
              <a:off x="8521630" y="1699846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 flipH="1">
              <a:off x="8056147" y="1308481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 flipH="1">
              <a:off x="8267032" y="1569025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 flipH="1">
              <a:off x="8502833" y="1696037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 flipH="1">
              <a:off x="8910936" y="2026487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 flipH="1">
              <a:off x="7471219" y="695687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 flipH="1">
              <a:off x="8127644" y="1254629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 flipH="1">
              <a:off x="8747766" y="2023886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 flipH="1">
              <a:off x="8835551" y="2328074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 flipH="1">
              <a:off x="8937158" y="2494896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 flipH="1">
              <a:off x="8917597" y="2668786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 flipH="1">
              <a:off x="9040559" y="2780012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 flipH="1">
              <a:off x="9069214" y="3088327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 flipH="1">
              <a:off x="9078171" y="3339983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 flipH="1">
              <a:off x="8617736" y="1525504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 flipH="1">
              <a:off x="8389552" y="1721076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 flipH="1">
              <a:off x="8230233" y="2187852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 flipH="1">
              <a:off x="7972517" y="1938736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 flipH="1">
              <a:off x="8360269" y="2173747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 flipH="1">
              <a:off x="8042238" y="1673970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 flipH="1">
              <a:off x="7597296" y="1428383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 flipH="1">
              <a:off x="7845596" y="1767213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 flipH="1">
              <a:off x="8220041" y="1359890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 flipH="1">
              <a:off x="8029311" y="936067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 flipH="1">
              <a:off x="8116870" y="803107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 flipH="1">
              <a:off x="8847487" y="1064823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 flipH="1">
              <a:off x="8975935" y="1321487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 flipH="1">
              <a:off x="8832615" y="1279647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 flipH="1">
              <a:off x="8809120" y="1693566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7"/>
            <p:cNvSpPr/>
            <p:nvPr/>
          </p:nvSpPr>
          <p:spPr>
            <a:xfrm flipH="1">
              <a:off x="8881937" y="1945016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3" name="Google Shape;2103;p37"/>
            <p:cNvGrpSpPr/>
            <p:nvPr/>
          </p:nvGrpSpPr>
          <p:grpSpPr>
            <a:xfrm rot="-4080496">
              <a:off x="4204961" y="718689"/>
              <a:ext cx="1298435" cy="1033661"/>
              <a:chOff x="8757948" y="1920174"/>
              <a:chExt cx="1090443" cy="865316"/>
            </a:xfrm>
          </p:grpSpPr>
          <p:sp>
            <p:nvSpPr>
              <p:cNvPr id="2104" name="Google Shape;2104;p37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7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7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7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7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7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7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7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7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7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7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7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7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7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2" name="Google Shape;2122;p37"/>
            <p:cNvGrpSpPr/>
            <p:nvPr/>
          </p:nvGrpSpPr>
          <p:grpSpPr>
            <a:xfrm rot="-3826988">
              <a:off x="4334341" y="2694564"/>
              <a:ext cx="557783" cy="798476"/>
              <a:chOff x="80379" y="4370393"/>
              <a:chExt cx="545279" cy="773107"/>
            </a:xfrm>
          </p:grpSpPr>
          <p:sp>
            <p:nvSpPr>
              <p:cNvPr id="2123" name="Google Shape;2123;p37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7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7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7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7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7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9" name="Google Shape;2129;p37"/>
            <p:cNvGrpSpPr/>
            <p:nvPr/>
          </p:nvGrpSpPr>
          <p:grpSpPr>
            <a:xfrm rot="-592260">
              <a:off x="6956378" y="2503692"/>
              <a:ext cx="1389844" cy="1106759"/>
              <a:chOff x="8757948" y="1920174"/>
              <a:chExt cx="1090443" cy="865316"/>
            </a:xfrm>
          </p:grpSpPr>
          <p:sp>
            <p:nvSpPr>
              <p:cNvPr id="2130" name="Google Shape;2130;p37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7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7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7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7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7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7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7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7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7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7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7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7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7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7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7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7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7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2" name="Google Shape;2152;p37"/>
            <p:cNvSpPr/>
            <p:nvPr/>
          </p:nvSpPr>
          <p:spPr>
            <a:xfrm>
              <a:off x="2786340" y="860776"/>
              <a:ext cx="4947385" cy="29138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37"/>
          <p:cNvGrpSpPr/>
          <p:nvPr/>
        </p:nvGrpSpPr>
        <p:grpSpPr>
          <a:xfrm>
            <a:off x="890566" y="2542150"/>
            <a:ext cx="1827764" cy="2124245"/>
            <a:chOff x="5298125" y="2598407"/>
            <a:chExt cx="1724510" cy="2005604"/>
          </a:xfrm>
        </p:grpSpPr>
        <p:sp>
          <p:nvSpPr>
            <p:cNvPr id="2155" name="Google Shape;2155;p37"/>
            <p:cNvSpPr/>
            <p:nvPr/>
          </p:nvSpPr>
          <p:spPr>
            <a:xfrm>
              <a:off x="5298125" y="4059336"/>
              <a:ext cx="1703107" cy="544675"/>
            </a:xfrm>
            <a:custGeom>
              <a:avLst/>
              <a:gdLst/>
              <a:ahLst/>
              <a:cxnLst/>
              <a:rect l="l" t="t" r="r" b="b"/>
              <a:pathLst>
                <a:path w="61830" h="19774" extrusionOk="0">
                  <a:moveTo>
                    <a:pt x="32603" y="0"/>
                  </a:moveTo>
                  <a:cubicBezTo>
                    <a:pt x="32029" y="0"/>
                    <a:pt x="31454" y="10"/>
                    <a:pt x="30877" y="29"/>
                  </a:cubicBezTo>
                  <a:cubicBezTo>
                    <a:pt x="25213" y="180"/>
                    <a:pt x="19674" y="1458"/>
                    <a:pt x="14161" y="2736"/>
                  </a:cubicBezTo>
                  <a:cubicBezTo>
                    <a:pt x="11729" y="3312"/>
                    <a:pt x="9123" y="3588"/>
                    <a:pt x="6993" y="4866"/>
                  </a:cubicBezTo>
                  <a:cubicBezTo>
                    <a:pt x="4887" y="6145"/>
                    <a:pt x="2682" y="7673"/>
                    <a:pt x="827" y="9328"/>
                  </a:cubicBezTo>
                  <a:cubicBezTo>
                    <a:pt x="426" y="9704"/>
                    <a:pt x="0" y="10305"/>
                    <a:pt x="326" y="10731"/>
                  </a:cubicBezTo>
                  <a:cubicBezTo>
                    <a:pt x="501" y="11007"/>
                    <a:pt x="852" y="11057"/>
                    <a:pt x="1153" y="11082"/>
                  </a:cubicBezTo>
                  <a:cubicBezTo>
                    <a:pt x="3276" y="11328"/>
                    <a:pt x="5423" y="11450"/>
                    <a:pt x="7561" y="11450"/>
                  </a:cubicBezTo>
                  <a:cubicBezTo>
                    <a:pt x="8477" y="11450"/>
                    <a:pt x="9391" y="11428"/>
                    <a:pt x="10301" y="11383"/>
                  </a:cubicBezTo>
                  <a:cubicBezTo>
                    <a:pt x="10386" y="11379"/>
                    <a:pt x="10474" y="11376"/>
                    <a:pt x="10564" y="11376"/>
                  </a:cubicBezTo>
                  <a:cubicBezTo>
                    <a:pt x="11052" y="11376"/>
                    <a:pt x="11575" y="11456"/>
                    <a:pt x="11830" y="11859"/>
                  </a:cubicBezTo>
                  <a:cubicBezTo>
                    <a:pt x="12005" y="12135"/>
                    <a:pt x="11980" y="12485"/>
                    <a:pt x="11955" y="12811"/>
                  </a:cubicBezTo>
                  <a:cubicBezTo>
                    <a:pt x="11830" y="14215"/>
                    <a:pt x="11729" y="15593"/>
                    <a:pt x="11604" y="16997"/>
                  </a:cubicBezTo>
                  <a:cubicBezTo>
                    <a:pt x="11579" y="17398"/>
                    <a:pt x="11554" y="17799"/>
                    <a:pt x="11679" y="18175"/>
                  </a:cubicBezTo>
                  <a:cubicBezTo>
                    <a:pt x="11880" y="18651"/>
                    <a:pt x="12306" y="18977"/>
                    <a:pt x="12732" y="19202"/>
                  </a:cubicBezTo>
                  <a:cubicBezTo>
                    <a:pt x="13516" y="19605"/>
                    <a:pt x="14374" y="19773"/>
                    <a:pt x="15247" y="19773"/>
                  </a:cubicBezTo>
                  <a:cubicBezTo>
                    <a:pt x="16329" y="19773"/>
                    <a:pt x="17434" y="19515"/>
                    <a:pt x="18446" y="19127"/>
                  </a:cubicBezTo>
                  <a:cubicBezTo>
                    <a:pt x="20276" y="18425"/>
                    <a:pt x="21930" y="17323"/>
                    <a:pt x="23735" y="16521"/>
                  </a:cubicBezTo>
                  <a:cubicBezTo>
                    <a:pt x="26466" y="15317"/>
                    <a:pt x="29364" y="14889"/>
                    <a:pt x="32330" y="14889"/>
                  </a:cubicBezTo>
                  <a:cubicBezTo>
                    <a:pt x="36712" y="14889"/>
                    <a:pt x="41240" y="15823"/>
                    <a:pt x="45589" y="16571"/>
                  </a:cubicBezTo>
                  <a:cubicBezTo>
                    <a:pt x="46583" y="16750"/>
                    <a:pt x="47616" y="16907"/>
                    <a:pt x="48625" y="16907"/>
                  </a:cubicBezTo>
                  <a:cubicBezTo>
                    <a:pt x="49727" y="16907"/>
                    <a:pt x="50799" y="16720"/>
                    <a:pt x="51755" y="16170"/>
                  </a:cubicBezTo>
                  <a:cubicBezTo>
                    <a:pt x="53584" y="15117"/>
                    <a:pt x="54361" y="12135"/>
                    <a:pt x="52632" y="10907"/>
                  </a:cubicBezTo>
                  <a:cubicBezTo>
                    <a:pt x="55514" y="10831"/>
                    <a:pt x="58497" y="10706"/>
                    <a:pt x="61028" y="9378"/>
                  </a:cubicBezTo>
                  <a:cubicBezTo>
                    <a:pt x="61404" y="9177"/>
                    <a:pt x="61830" y="8826"/>
                    <a:pt x="61780" y="8400"/>
                  </a:cubicBezTo>
                  <a:cubicBezTo>
                    <a:pt x="61730" y="8125"/>
                    <a:pt x="61504" y="7924"/>
                    <a:pt x="61279" y="7749"/>
                  </a:cubicBezTo>
                  <a:cubicBezTo>
                    <a:pt x="57519" y="4816"/>
                    <a:pt x="52507" y="3287"/>
                    <a:pt x="47995" y="2059"/>
                  </a:cubicBezTo>
                  <a:cubicBezTo>
                    <a:pt x="44537" y="1107"/>
                    <a:pt x="41028" y="505"/>
                    <a:pt x="37469" y="205"/>
                  </a:cubicBezTo>
                  <a:cubicBezTo>
                    <a:pt x="35840" y="75"/>
                    <a:pt x="34225" y="0"/>
                    <a:pt x="32603" y="0"/>
                  </a:cubicBezTo>
                  <a:close/>
                </a:path>
              </a:pathLst>
            </a:custGeom>
            <a:solidFill>
              <a:srgbClr val="663D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7"/>
            <p:cNvSpPr/>
            <p:nvPr/>
          </p:nvSpPr>
          <p:spPr>
            <a:xfrm>
              <a:off x="5311925" y="3586095"/>
              <a:ext cx="1710710" cy="959365"/>
            </a:xfrm>
            <a:custGeom>
              <a:avLst/>
              <a:gdLst/>
              <a:ahLst/>
              <a:cxnLst/>
              <a:rect l="l" t="t" r="r" b="b"/>
              <a:pathLst>
                <a:path w="62106" h="34829" extrusionOk="0">
                  <a:moveTo>
                    <a:pt x="30750" y="1"/>
                  </a:moveTo>
                  <a:cubicBezTo>
                    <a:pt x="24785" y="1"/>
                    <a:pt x="18794" y="793"/>
                    <a:pt x="12858" y="2148"/>
                  </a:cubicBezTo>
                  <a:cubicBezTo>
                    <a:pt x="11805" y="2398"/>
                    <a:pt x="10401" y="2273"/>
                    <a:pt x="9424" y="2574"/>
                  </a:cubicBezTo>
                  <a:cubicBezTo>
                    <a:pt x="6993" y="3351"/>
                    <a:pt x="7770" y="6057"/>
                    <a:pt x="8045" y="8037"/>
                  </a:cubicBezTo>
                  <a:cubicBezTo>
                    <a:pt x="8421" y="10769"/>
                    <a:pt x="7569" y="13852"/>
                    <a:pt x="7043" y="16534"/>
                  </a:cubicBezTo>
                  <a:cubicBezTo>
                    <a:pt x="6817" y="17611"/>
                    <a:pt x="6567" y="18739"/>
                    <a:pt x="6015" y="19717"/>
                  </a:cubicBezTo>
                  <a:cubicBezTo>
                    <a:pt x="5439" y="20744"/>
                    <a:pt x="4537" y="21546"/>
                    <a:pt x="3685" y="22373"/>
                  </a:cubicBezTo>
                  <a:cubicBezTo>
                    <a:pt x="2557" y="23451"/>
                    <a:pt x="1479" y="24604"/>
                    <a:pt x="476" y="25807"/>
                  </a:cubicBezTo>
                  <a:cubicBezTo>
                    <a:pt x="276" y="26032"/>
                    <a:pt x="75" y="26283"/>
                    <a:pt x="50" y="26584"/>
                  </a:cubicBezTo>
                  <a:cubicBezTo>
                    <a:pt x="0" y="27336"/>
                    <a:pt x="953" y="27687"/>
                    <a:pt x="1680" y="27737"/>
                  </a:cubicBezTo>
                  <a:cubicBezTo>
                    <a:pt x="1871" y="27746"/>
                    <a:pt x="2061" y="27751"/>
                    <a:pt x="2251" y="27751"/>
                  </a:cubicBezTo>
                  <a:cubicBezTo>
                    <a:pt x="5076" y="27751"/>
                    <a:pt x="7779" y="26756"/>
                    <a:pt x="10527" y="26333"/>
                  </a:cubicBezTo>
                  <a:cubicBezTo>
                    <a:pt x="11197" y="26232"/>
                    <a:pt x="11963" y="26054"/>
                    <a:pt x="12634" y="26054"/>
                  </a:cubicBezTo>
                  <a:cubicBezTo>
                    <a:pt x="13294" y="26054"/>
                    <a:pt x="13863" y="26226"/>
                    <a:pt x="14161" y="26809"/>
                  </a:cubicBezTo>
                  <a:cubicBezTo>
                    <a:pt x="14787" y="27937"/>
                    <a:pt x="13910" y="30644"/>
                    <a:pt x="13534" y="31747"/>
                  </a:cubicBezTo>
                  <a:cubicBezTo>
                    <a:pt x="13309" y="32348"/>
                    <a:pt x="13058" y="33050"/>
                    <a:pt x="13359" y="33601"/>
                  </a:cubicBezTo>
                  <a:cubicBezTo>
                    <a:pt x="13534" y="33902"/>
                    <a:pt x="13835" y="34103"/>
                    <a:pt x="14136" y="34253"/>
                  </a:cubicBezTo>
                  <a:cubicBezTo>
                    <a:pt x="14933" y="34659"/>
                    <a:pt x="15780" y="34829"/>
                    <a:pt x="16645" y="34829"/>
                  </a:cubicBezTo>
                  <a:cubicBezTo>
                    <a:pt x="18608" y="34829"/>
                    <a:pt x="20665" y="33957"/>
                    <a:pt x="22457" y="33000"/>
                  </a:cubicBezTo>
                  <a:cubicBezTo>
                    <a:pt x="25401" y="31451"/>
                    <a:pt x="28148" y="30457"/>
                    <a:pt x="31115" y="30457"/>
                  </a:cubicBezTo>
                  <a:cubicBezTo>
                    <a:pt x="32518" y="30457"/>
                    <a:pt x="33970" y="30679"/>
                    <a:pt x="35514" y="31170"/>
                  </a:cubicBezTo>
                  <a:cubicBezTo>
                    <a:pt x="37820" y="31897"/>
                    <a:pt x="40176" y="32474"/>
                    <a:pt x="42557" y="32875"/>
                  </a:cubicBezTo>
                  <a:cubicBezTo>
                    <a:pt x="43788" y="33084"/>
                    <a:pt x="45054" y="33251"/>
                    <a:pt x="46304" y="33251"/>
                  </a:cubicBezTo>
                  <a:cubicBezTo>
                    <a:pt x="47600" y="33251"/>
                    <a:pt x="48877" y="33071"/>
                    <a:pt x="50076" y="32574"/>
                  </a:cubicBezTo>
                  <a:cubicBezTo>
                    <a:pt x="50803" y="32273"/>
                    <a:pt x="51580" y="31646"/>
                    <a:pt x="51404" y="30869"/>
                  </a:cubicBezTo>
                  <a:cubicBezTo>
                    <a:pt x="51304" y="30519"/>
                    <a:pt x="51028" y="30243"/>
                    <a:pt x="50727" y="30042"/>
                  </a:cubicBezTo>
                  <a:cubicBezTo>
                    <a:pt x="49625" y="29240"/>
                    <a:pt x="48221" y="28965"/>
                    <a:pt x="46918" y="28514"/>
                  </a:cubicBezTo>
                  <a:cubicBezTo>
                    <a:pt x="45615" y="28062"/>
                    <a:pt x="44286" y="27311"/>
                    <a:pt x="43810" y="26032"/>
                  </a:cubicBezTo>
                  <a:cubicBezTo>
                    <a:pt x="43774" y="25937"/>
                    <a:pt x="43973" y="25899"/>
                    <a:pt x="44300" y="25899"/>
                  </a:cubicBezTo>
                  <a:cubicBezTo>
                    <a:pt x="45341" y="25899"/>
                    <a:pt x="47680" y="26276"/>
                    <a:pt x="47870" y="26333"/>
                  </a:cubicBezTo>
                  <a:cubicBezTo>
                    <a:pt x="49274" y="26709"/>
                    <a:pt x="50677" y="26885"/>
                    <a:pt x="52081" y="27160"/>
                  </a:cubicBezTo>
                  <a:cubicBezTo>
                    <a:pt x="53256" y="27389"/>
                    <a:pt x="54494" y="27539"/>
                    <a:pt x="55730" y="27539"/>
                  </a:cubicBezTo>
                  <a:cubicBezTo>
                    <a:pt x="57604" y="27539"/>
                    <a:pt x="59472" y="27194"/>
                    <a:pt x="61103" y="26258"/>
                  </a:cubicBezTo>
                  <a:cubicBezTo>
                    <a:pt x="61504" y="26032"/>
                    <a:pt x="61905" y="25732"/>
                    <a:pt x="61981" y="25306"/>
                  </a:cubicBezTo>
                  <a:cubicBezTo>
                    <a:pt x="62106" y="24529"/>
                    <a:pt x="61254" y="24002"/>
                    <a:pt x="60552" y="23702"/>
                  </a:cubicBezTo>
                  <a:cubicBezTo>
                    <a:pt x="58873" y="22975"/>
                    <a:pt x="57294" y="22072"/>
                    <a:pt x="55815" y="21045"/>
                  </a:cubicBezTo>
                  <a:cubicBezTo>
                    <a:pt x="54712" y="20268"/>
                    <a:pt x="53635" y="19391"/>
                    <a:pt x="53033" y="18188"/>
                  </a:cubicBezTo>
                  <a:cubicBezTo>
                    <a:pt x="52482" y="17085"/>
                    <a:pt x="52407" y="15807"/>
                    <a:pt x="52306" y="14579"/>
                  </a:cubicBezTo>
                  <a:lnTo>
                    <a:pt x="51805" y="6534"/>
                  </a:lnTo>
                  <a:cubicBezTo>
                    <a:pt x="51755" y="5907"/>
                    <a:pt x="51705" y="5280"/>
                    <a:pt x="51479" y="4704"/>
                  </a:cubicBezTo>
                  <a:cubicBezTo>
                    <a:pt x="51078" y="3802"/>
                    <a:pt x="50001" y="3100"/>
                    <a:pt x="49098" y="2799"/>
                  </a:cubicBezTo>
                  <a:cubicBezTo>
                    <a:pt x="43069" y="849"/>
                    <a:pt x="36924" y="1"/>
                    <a:pt x="30750" y="1"/>
                  </a:cubicBezTo>
                  <a:close/>
                </a:path>
              </a:pathLst>
            </a:custGeom>
            <a:solidFill>
              <a:srgbClr val="CB8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7"/>
            <p:cNvSpPr/>
            <p:nvPr/>
          </p:nvSpPr>
          <p:spPr>
            <a:xfrm>
              <a:off x="5529388" y="3570671"/>
              <a:ext cx="1221951" cy="278260"/>
            </a:xfrm>
            <a:custGeom>
              <a:avLst/>
              <a:gdLst/>
              <a:ahLst/>
              <a:cxnLst/>
              <a:rect l="l" t="t" r="r" b="b"/>
              <a:pathLst>
                <a:path w="44362" h="10102" extrusionOk="0">
                  <a:moveTo>
                    <a:pt x="24717" y="1"/>
                  </a:moveTo>
                  <a:cubicBezTo>
                    <a:pt x="22046" y="1"/>
                    <a:pt x="19374" y="162"/>
                    <a:pt x="16717" y="402"/>
                  </a:cubicBezTo>
                  <a:cubicBezTo>
                    <a:pt x="11504" y="853"/>
                    <a:pt x="6642" y="1354"/>
                    <a:pt x="1654" y="3159"/>
                  </a:cubicBezTo>
                  <a:cubicBezTo>
                    <a:pt x="902" y="3459"/>
                    <a:pt x="0" y="4111"/>
                    <a:pt x="326" y="4838"/>
                  </a:cubicBezTo>
                  <a:cubicBezTo>
                    <a:pt x="476" y="5214"/>
                    <a:pt x="902" y="5389"/>
                    <a:pt x="1278" y="5515"/>
                  </a:cubicBezTo>
                  <a:cubicBezTo>
                    <a:pt x="5539" y="6893"/>
                    <a:pt x="10251" y="6367"/>
                    <a:pt x="14486" y="7845"/>
                  </a:cubicBezTo>
                  <a:cubicBezTo>
                    <a:pt x="16842" y="8647"/>
                    <a:pt x="19073" y="10101"/>
                    <a:pt x="21579" y="10101"/>
                  </a:cubicBezTo>
                  <a:cubicBezTo>
                    <a:pt x="21606" y="10101"/>
                    <a:pt x="21632" y="10102"/>
                    <a:pt x="21659" y="10102"/>
                  </a:cubicBezTo>
                  <a:cubicBezTo>
                    <a:pt x="23634" y="10102"/>
                    <a:pt x="25489" y="9190"/>
                    <a:pt x="27344" y="8547"/>
                  </a:cubicBezTo>
                  <a:cubicBezTo>
                    <a:pt x="31930" y="6968"/>
                    <a:pt x="36893" y="6993"/>
                    <a:pt x="41604" y="5941"/>
                  </a:cubicBezTo>
                  <a:cubicBezTo>
                    <a:pt x="42306" y="5790"/>
                    <a:pt x="43083" y="5565"/>
                    <a:pt x="43434" y="4938"/>
                  </a:cubicBezTo>
                  <a:cubicBezTo>
                    <a:pt x="44361" y="3309"/>
                    <a:pt x="38622" y="1780"/>
                    <a:pt x="34537" y="953"/>
                  </a:cubicBezTo>
                  <a:cubicBezTo>
                    <a:pt x="32832" y="627"/>
                    <a:pt x="31404" y="402"/>
                    <a:pt x="30903" y="327"/>
                  </a:cubicBezTo>
                  <a:cubicBezTo>
                    <a:pt x="28847" y="97"/>
                    <a:pt x="26783" y="1"/>
                    <a:pt x="24717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7"/>
            <p:cNvSpPr/>
            <p:nvPr/>
          </p:nvSpPr>
          <p:spPr>
            <a:xfrm>
              <a:off x="5630173" y="3819782"/>
              <a:ext cx="78035" cy="102991"/>
            </a:xfrm>
            <a:custGeom>
              <a:avLst/>
              <a:gdLst/>
              <a:ahLst/>
              <a:cxnLst/>
              <a:rect l="l" t="t" r="r" b="b"/>
              <a:pathLst>
                <a:path w="2833" h="3739" extrusionOk="0">
                  <a:moveTo>
                    <a:pt x="855" y="1"/>
                  </a:moveTo>
                  <a:cubicBezTo>
                    <a:pt x="797" y="1"/>
                    <a:pt x="742" y="26"/>
                    <a:pt x="702" y="80"/>
                  </a:cubicBezTo>
                  <a:cubicBezTo>
                    <a:pt x="176" y="806"/>
                    <a:pt x="101" y="1759"/>
                    <a:pt x="75" y="2511"/>
                  </a:cubicBezTo>
                  <a:cubicBezTo>
                    <a:pt x="50" y="2736"/>
                    <a:pt x="0" y="3438"/>
                    <a:pt x="502" y="3664"/>
                  </a:cubicBezTo>
                  <a:cubicBezTo>
                    <a:pt x="602" y="3714"/>
                    <a:pt x="702" y="3739"/>
                    <a:pt x="802" y="3739"/>
                  </a:cubicBezTo>
                  <a:cubicBezTo>
                    <a:pt x="1053" y="3739"/>
                    <a:pt x="1354" y="3588"/>
                    <a:pt x="1629" y="3313"/>
                  </a:cubicBezTo>
                  <a:cubicBezTo>
                    <a:pt x="2131" y="2786"/>
                    <a:pt x="2532" y="2185"/>
                    <a:pt x="2807" y="1508"/>
                  </a:cubicBezTo>
                  <a:cubicBezTo>
                    <a:pt x="2832" y="1408"/>
                    <a:pt x="2782" y="1283"/>
                    <a:pt x="2682" y="1232"/>
                  </a:cubicBezTo>
                  <a:cubicBezTo>
                    <a:pt x="2665" y="1228"/>
                    <a:pt x="2647" y="1226"/>
                    <a:pt x="2629" y="1226"/>
                  </a:cubicBezTo>
                  <a:cubicBezTo>
                    <a:pt x="2541" y="1226"/>
                    <a:pt x="2448" y="1275"/>
                    <a:pt x="2406" y="1358"/>
                  </a:cubicBezTo>
                  <a:cubicBezTo>
                    <a:pt x="2156" y="1959"/>
                    <a:pt x="1805" y="2536"/>
                    <a:pt x="1329" y="3012"/>
                  </a:cubicBezTo>
                  <a:cubicBezTo>
                    <a:pt x="1266" y="3095"/>
                    <a:pt x="1030" y="3318"/>
                    <a:pt x="808" y="3318"/>
                  </a:cubicBezTo>
                  <a:cubicBezTo>
                    <a:pt x="763" y="3318"/>
                    <a:pt x="719" y="3309"/>
                    <a:pt x="677" y="3288"/>
                  </a:cubicBezTo>
                  <a:cubicBezTo>
                    <a:pt x="527" y="3212"/>
                    <a:pt x="451" y="2962"/>
                    <a:pt x="476" y="2536"/>
                  </a:cubicBezTo>
                  <a:cubicBezTo>
                    <a:pt x="527" y="1834"/>
                    <a:pt x="577" y="957"/>
                    <a:pt x="1053" y="330"/>
                  </a:cubicBezTo>
                  <a:cubicBezTo>
                    <a:pt x="1128" y="230"/>
                    <a:pt x="1103" y="105"/>
                    <a:pt x="1003" y="55"/>
                  </a:cubicBezTo>
                  <a:cubicBezTo>
                    <a:pt x="956" y="20"/>
                    <a:pt x="904" y="1"/>
                    <a:pt x="855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7"/>
            <p:cNvSpPr/>
            <p:nvPr/>
          </p:nvSpPr>
          <p:spPr>
            <a:xfrm>
              <a:off x="5717847" y="3812841"/>
              <a:ext cx="138083" cy="667057"/>
            </a:xfrm>
            <a:custGeom>
              <a:avLst/>
              <a:gdLst/>
              <a:ahLst/>
              <a:cxnLst/>
              <a:rect l="l" t="t" r="r" b="b"/>
              <a:pathLst>
                <a:path w="5013" h="24217" extrusionOk="0">
                  <a:moveTo>
                    <a:pt x="3298" y="1"/>
                  </a:moveTo>
                  <a:cubicBezTo>
                    <a:pt x="3285" y="1"/>
                    <a:pt x="3271" y="3"/>
                    <a:pt x="3258" y="6"/>
                  </a:cubicBezTo>
                  <a:cubicBezTo>
                    <a:pt x="3133" y="31"/>
                    <a:pt x="3058" y="156"/>
                    <a:pt x="3083" y="256"/>
                  </a:cubicBezTo>
                  <a:cubicBezTo>
                    <a:pt x="4587" y="8201"/>
                    <a:pt x="3534" y="16597"/>
                    <a:pt x="50" y="23916"/>
                  </a:cubicBezTo>
                  <a:cubicBezTo>
                    <a:pt x="0" y="24016"/>
                    <a:pt x="50" y="24141"/>
                    <a:pt x="151" y="24191"/>
                  </a:cubicBezTo>
                  <a:cubicBezTo>
                    <a:pt x="176" y="24191"/>
                    <a:pt x="226" y="24216"/>
                    <a:pt x="251" y="24216"/>
                  </a:cubicBezTo>
                  <a:cubicBezTo>
                    <a:pt x="326" y="24216"/>
                    <a:pt x="401" y="24166"/>
                    <a:pt x="426" y="24091"/>
                  </a:cubicBezTo>
                  <a:cubicBezTo>
                    <a:pt x="3935" y="16698"/>
                    <a:pt x="5013" y="8201"/>
                    <a:pt x="3484" y="181"/>
                  </a:cubicBezTo>
                  <a:cubicBezTo>
                    <a:pt x="3484" y="72"/>
                    <a:pt x="3389" y="1"/>
                    <a:pt x="3298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7"/>
            <p:cNvSpPr/>
            <p:nvPr/>
          </p:nvSpPr>
          <p:spPr>
            <a:xfrm>
              <a:off x="5842100" y="3832921"/>
              <a:ext cx="86326" cy="157502"/>
            </a:xfrm>
            <a:custGeom>
              <a:avLst/>
              <a:gdLst/>
              <a:ahLst/>
              <a:cxnLst/>
              <a:rect l="l" t="t" r="r" b="b"/>
              <a:pathLst>
                <a:path w="3134" h="5718" extrusionOk="0">
                  <a:moveTo>
                    <a:pt x="233" y="0"/>
                  </a:moveTo>
                  <a:cubicBezTo>
                    <a:pt x="223" y="0"/>
                    <a:pt x="212" y="1"/>
                    <a:pt x="201" y="4"/>
                  </a:cubicBezTo>
                  <a:cubicBezTo>
                    <a:pt x="101" y="4"/>
                    <a:pt x="1" y="104"/>
                    <a:pt x="1" y="229"/>
                  </a:cubicBezTo>
                  <a:cubicBezTo>
                    <a:pt x="76" y="1808"/>
                    <a:pt x="151" y="3588"/>
                    <a:pt x="878" y="5141"/>
                  </a:cubicBezTo>
                  <a:cubicBezTo>
                    <a:pt x="1103" y="5593"/>
                    <a:pt x="1354" y="5718"/>
                    <a:pt x="1554" y="5718"/>
                  </a:cubicBezTo>
                  <a:lnTo>
                    <a:pt x="1579" y="5718"/>
                  </a:lnTo>
                  <a:cubicBezTo>
                    <a:pt x="1930" y="5693"/>
                    <a:pt x="2131" y="5367"/>
                    <a:pt x="2181" y="5242"/>
                  </a:cubicBezTo>
                  <a:cubicBezTo>
                    <a:pt x="2908" y="4039"/>
                    <a:pt x="3008" y="2585"/>
                    <a:pt x="3108" y="1307"/>
                  </a:cubicBezTo>
                  <a:cubicBezTo>
                    <a:pt x="3133" y="1207"/>
                    <a:pt x="3133" y="856"/>
                    <a:pt x="2933" y="655"/>
                  </a:cubicBezTo>
                  <a:cubicBezTo>
                    <a:pt x="2858" y="580"/>
                    <a:pt x="2732" y="530"/>
                    <a:pt x="2632" y="530"/>
                  </a:cubicBezTo>
                  <a:cubicBezTo>
                    <a:pt x="2507" y="530"/>
                    <a:pt x="2407" y="630"/>
                    <a:pt x="2432" y="755"/>
                  </a:cubicBezTo>
                  <a:cubicBezTo>
                    <a:pt x="2432" y="856"/>
                    <a:pt x="2507" y="956"/>
                    <a:pt x="2632" y="956"/>
                  </a:cubicBezTo>
                  <a:cubicBezTo>
                    <a:pt x="2657" y="956"/>
                    <a:pt x="2707" y="1106"/>
                    <a:pt x="2707" y="1257"/>
                  </a:cubicBezTo>
                  <a:cubicBezTo>
                    <a:pt x="2607" y="2510"/>
                    <a:pt x="2482" y="3913"/>
                    <a:pt x="1830" y="5041"/>
                  </a:cubicBezTo>
                  <a:cubicBezTo>
                    <a:pt x="1730" y="5192"/>
                    <a:pt x="1630" y="5292"/>
                    <a:pt x="1554" y="5292"/>
                  </a:cubicBezTo>
                  <a:cubicBezTo>
                    <a:pt x="1479" y="5292"/>
                    <a:pt x="1354" y="5167"/>
                    <a:pt x="1254" y="4966"/>
                  </a:cubicBezTo>
                  <a:cubicBezTo>
                    <a:pt x="577" y="3487"/>
                    <a:pt x="502" y="1733"/>
                    <a:pt x="427" y="204"/>
                  </a:cubicBezTo>
                  <a:cubicBezTo>
                    <a:pt x="427" y="113"/>
                    <a:pt x="343" y="0"/>
                    <a:pt x="233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7"/>
            <p:cNvSpPr/>
            <p:nvPr/>
          </p:nvSpPr>
          <p:spPr>
            <a:xfrm>
              <a:off x="5815878" y="3933651"/>
              <a:ext cx="146374" cy="544868"/>
            </a:xfrm>
            <a:custGeom>
              <a:avLst/>
              <a:gdLst/>
              <a:ahLst/>
              <a:cxnLst/>
              <a:rect l="l" t="t" r="r" b="b"/>
              <a:pathLst>
                <a:path w="5314" h="19781" extrusionOk="0">
                  <a:moveTo>
                    <a:pt x="4748" y="1"/>
                  </a:moveTo>
                  <a:cubicBezTo>
                    <a:pt x="4668" y="1"/>
                    <a:pt x="4608" y="66"/>
                    <a:pt x="4587" y="131"/>
                  </a:cubicBezTo>
                  <a:cubicBezTo>
                    <a:pt x="4386" y="657"/>
                    <a:pt x="4336" y="1184"/>
                    <a:pt x="4286" y="1710"/>
                  </a:cubicBezTo>
                  <a:cubicBezTo>
                    <a:pt x="4261" y="1986"/>
                    <a:pt x="4236" y="2261"/>
                    <a:pt x="4186" y="2512"/>
                  </a:cubicBezTo>
                  <a:cubicBezTo>
                    <a:pt x="4110" y="3038"/>
                    <a:pt x="3835" y="3966"/>
                    <a:pt x="3108" y="4292"/>
                  </a:cubicBezTo>
                  <a:cubicBezTo>
                    <a:pt x="2983" y="4349"/>
                    <a:pt x="2839" y="4377"/>
                    <a:pt x="2693" y="4377"/>
                  </a:cubicBezTo>
                  <a:cubicBezTo>
                    <a:pt x="2458" y="4377"/>
                    <a:pt x="2215" y="4305"/>
                    <a:pt x="2030" y="4166"/>
                  </a:cubicBezTo>
                  <a:cubicBezTo>
                    <a:pt x="1880" y="4066"/>
                    <a:pt x="1679" y="3865"/>
                    <a:pt x="1704" y="3540"/>
                  </a:cubicBezTo>
                  <a:cubicBezTo>
                    <a:pt x="1729" y="3439"/>
                    <a:pt x="1629" y="3339"/>
                    <a:pt x="1529" y="3314"/>
                  </a:cubicBezTo>
                  <a:cubicBezTo>
                    <a:pt x="1516" y="3311"/>
                    <a:pt x="1503" y="3310"/>
                    <a:pt x="1490" y="3310"/>
                  </a:cubicBezTo>
                  <a:cubicBezTo>
                    <a:pt x="1384" y="3310"/>
                    <a:pt x="1303" y="3400"/>
                    <a:pt x="1303" y="3489"/>
                  </a:cubicBezTo>
                  <a:cubicBezTo>
                    <a:pt x="1253" y="3891"/>
                    <a:pt x="1429" y="4266"/>
                    <a:pt x="1780" y="4517"/>
                  </a:cubicBezTo>
                  <a:cubicBezTo>
                    <a:pt x="2061" y="4705"/>
                    <a:pt x="2401" y="4804"/>
                    <a:pt x="2726" y="4804"/>
                  </a:cubicBezTo>
                  <a:cubicBezTo>
                    <a:pt x="2922" y="4804"/>
                    <a:pt x="3114" y="4768"/>
                    <a:pt x="3283" y="4693"/>
                  </a:cubicBezTo>
                  <a:cubicBezTo>
                    <a:pt x="4186" y="4266"/>
                    <a:pt x="4511" y="3189"/>
                    <a:pt x="4612" y="2587"/>
                  </a:cubicBezTo>
                  <a:cubicBezTo>
                    <a:pt x="4637" y="2312"/>
                    <a:pt x="4662" y="2036"/>
                    <a:pt x="4687" y="1760"/>
                  </a:cubicBezTo>
                  <a:lnTo>
                    <a:pt x="4687" y="1760"/>
                  </a:lnTo>
                  <a:cubicBezTo>
                    <a:pt x="4812" y="3941"/>
                    <a:pt x="4612" y="6121"/>
                    <a:pt x="4361" y="8327"/>
                  </a:cubicBezTo>
                  <a:cubicBezTo>
                    <a:pt x="4136" y="10407"/>
                    <a:pt x="3885" y="12437"/>
                    <a:pt x="3258" y="14342"/>
                  </a:cubicBezTo>
                  <a:cubicBezTo>
                    <a:pt x="2582" y="16497"/>
                    <a:pt x="1479" y="18226"/>
                    <a:pt x="100" y="19404"/>
                  </a:cubicBezTo>
                  <a:cubicBezTo>
                    <a:pt x="25" y="19480"/>
                    <a:pt x="0" y="19630"/>
                    <a:pt x="75" y="19705"/>
                  </a:cubicBezTo>
                  <a:cubicBezTo>
                    <a:pt x="125" y="19755"/>
                    <a:pt x="176" y="19780"/>
                    <a:pt x="251" y="19780"/>
                  </a:cubicBezTo>
                  <a:cubicBezTo>
                    <a:pt x="276" y="19780"/>
                    <a:pt x="326" y="19755"/>
                    <a:pt x="376" y="19730"/>
                  </a:cubicBezTo>
                  <a:cubicBezTo>
                    <a:pt x="1805" y="18502"/>
                    <a:pt x="2958" y="16698"/>
                    <a:pt x="3659" y="14467"/>
                  </a:cubicBezTo>
                  <a:cubicBezTo>
                    <a:pt x="4286" y="12537"/>
                    <a:pt x="4537" y="10482"/>
                    <a:pt x="4787" y="8377"/>
                  </a:cubicBezTo>
                  <a:cubicBezTo>
                    <a:pt x="5088" y="5595"/>
                    <a:pt x="5313" y="2888"/>
                    <a:pt x="4988" y="181"/>
                  </a:cubicBezTo>
                  <a:cubicBezTo>
                    <a:pt x="4963" y="81"/>
                    <a:pt x="4887" y="6"/>
                    <a:pt x="4787" y="6"/>
                  </a:cubicBezTo>
                  <a:cubicBezTo>
                    <a:pt x="4774" y="2"/>
                    <a:pt x="4761" y="1"/>
                    <a:pt x="4748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7"/>
            <p:cNvSpPr/>
            <p:nvPr/>
          </p:nvSpPr>
          <p:spPr>
            <a:xfrm>
              <a:off x="5802050" y="4178879"/>
              <a:ext cx="84949" cy="245095"/>
            </a:xfrm>
            <a:custGeom>
              <a:avLst/>
              <a:gdLst/>
              <a:ahLst/>
              <a:cxnLst/>
              <a:rect l="l" t="t" r="r" b="b"/>
              <a:pathLst>
                <a:path w="3084" h="8898" extrusionOk="0">
                  <a:moveTo>
                    <a:pt x="2708" y="0"/>
                  </a:moveTo>
                  <a:cubicBezTo>
                    <a:pt x="2607" y="25"/>
                    <a:pt x="2507" y="125"/>
                    <a:pt x="2532" y="226"/>
                  </a:cubicBezTo>
                  <a:cubicBezTo>
                    <a:pt x="2658" y="1353"/>
                    <a:pt x="2307" y="2481"/>
                    <a:pt x="1956" y="3559"/>
                  </a:cubicBezTo>
                  <a:cubicBezTo>
                    <a:pt x="1379" y="5263"/>
                    <a:pt x="703" y="6968"/>
                    <a:pt x="51" y="8647"/>
                  </a:cubicBezTo>
                  <a:cubicBezTo>
                    <a:pt x="1" y="8747"/>
                    <a:pt x="51" y="8847"/>
                    <a:pt x="176" y="8897"/>
                  </a:cubicBezTo>
                  <a:lnTo>
                    <a:pt x="226" y="8897"/>
                  </a:lnTo>
                  <a:cubicBezTo>
                    <a:pt x="327" y="8897"/>
                    <a:pt x="402" y="8847"/>
                    <a:pt x="452" y="8772"/>
                  </a:cubicBezTo>
                  <a:cubicBezTo>
                    <a:pt x="1104" y="7118"/>
                    <a:pt x="1780" y="5389"/>
                    <a:pt x="2357" y="3684"/>
                  </a:cubicBezTo>
                  <a:cubicBezTo>
                    <a:pt x="2733" y="2582"/>
                    <a:pt x="3084" y="1404"/>
                    <a:pt x="2933" y="201"/>
                  </a:cubicBezTo>
                  <a:cubicBezTo>
                    <a:pt x="2933" y="75"/>
                    <a:pt x="2833" y="0"/>
                    <a:pt x="2708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7"/>
            <p:cNvSpPr/>
            <p:nvPr/>
          </p:nvSpPr>
          <p:spPr>
            <a:xfrm>
              <a:off x="5926331" y="3890296"/>
              <a:ext cx="130508" cy="556464"/>
            </a:xfrm>
            <a:custGeom>
              <a:avLst/>
              <a:gdLst/>
              <a:ahLst/>
              <a:cxnLst/>
              <a:rect l="l" t="t" r="r" b="b"/>
              <a:pathLst>
                <a:path w="4738" h="20202" extrusionOk="0">
                  <a:moveTo>
                    <a:pt x="4186" y="1"/>
                  </a:moveTo>
                  <a:cubicBezTo>
                    <a:pt x="4060" y="1"/>
                    <a:pt x="3985" y="101"/>
                    <a:pt x="3985" y="226"/>
                  </a:cubicBezTo>
                  <a:cubicBezTo>
                    <a:pt x="4336" y="5690"/>
                    <a:pt x="3684" y="11104"/>
                    <a:pt x="2080" y="16342"/>
                  </a:cubicBezTo>
                  <a:cubicBezTo>
                    <a:pt x="1704" y="17595"/>
                    <a:pt x="1203" y="18998"/>
                    <a:pt x="100" y="19825"/>
                  </a:cubicBezTo>
                  <a:cubicBezTo>
                    <a:pt x="25" y="19901"/>
                    <a:pt x="0" y="20026"/>
                    <a:pt x="75" y="20126"/>
                  </a:cubicBezTo>
                  <a:cubicBezTo>
                    <a:pt x="100" y="20176"/>
                    <a:pt x="176" y="20201"/>
                    <a:pt x="226" y="20201"/>
                  </a:cubicBezTo>
                  <a:cubicBezTo>
                    <a:pt x="276" y="20201"/>
                    <a:pt x="326" y="20201"/>
                    <a:pt x="351" y="20176"/>
                  </a:cubicBezTo>
                  <a:cubicBezTo>
                    <a:pt x="1504" y="19299"/>
                    <a:pt x="2055" y="17871"/>
                    <a:pt x="2481" y="16467"/>
                  </a:cubicBezTo>
                  <a:cubicBezTo>
                    <a:pt x="4110" y="11179"/>
                    <a:pt x="4737" y="5715"/>
                    <a:pt x="4411" y="201"/>
                  </a:cubicBezTo>
                  <a:cubicBezTo>
                    <a:pt x="4386" y="76"/>
                    <a:pt x="4311" y="1"/>
                    <a:pt x="4186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7"/>
            <p:cNvSpPr/>
            <p:nvPr/>
          </p:nvSpPr>
          <p:spPr>
            <a:xfrm>
              <a:off x="6128590" y="3892940"/>
              <a:ext cx="412872" cy="538642"/>
            </a:xfrm>
            <a:custGeom>
              <a:avLst/>
              <a:gdLst/>
              <a:ahLst/>
              <a:cxnLst/>
              <a:rect l="l" t="t" r="r" b="b"/>
              <a:pathLst>
                <a:path w="14989" h="19555" extrusionOk="0">
                  <a:moveTo>
                    <a:pt x="241" y="0"/>
                  </a:moveTo>
                  <a:cubicBezTo>
                    <a:pt x="227" y="0"/>
                    <a:pt x="214" y="2"/>
                    <a:pt x="201" y="5"/>
                  </a:cubicBezTo>
                  <a:cubicBezTo>
                    <a:pt x="76" y="30"/>
                    <a:pt x="1" y="130"/>
                    <a:pt x="26" y="256"/>
                  </a:cubicBezTo>
                  <a:cubicBezTo>
                    <a:pt x="652" y="3589"/>
                    <a:pt x="1655" y="6847"/>
                    <a:pt x="3008" y="9980"/>
                  </a:cubicBezTo>
                  <a:cubicBezTo>
                    <a:pt x="3660" y="11509"/>
                    <a:pt x="4537" y="13238"/>
                    <a:pt x="5840" y="14617"/>
                  </a:cubicBezTo>
                  <a:cubicBezTo>
                    <a:pt x="6993" y="15795"/>
                    <a:pt x="8447" y="16647"/>
                    <a:pt x="9700" y="17298"/>
                  </a:cubicBezTo>
                  <a:cubicBezTo>
                    <a:pt x="11304" y="18151"/>
                    <a:pt x="12983" y="18902"/>
                    <a:pt x="14687" y="19529"/>
                  </a:cubicBezTo>
                  <a:cubicBezTo>
                    <a:pt x="14712" y="19554"/>
                    <a:pt x="14738" y="19554"/>
                    <a:pt x="14763" y="19554"/>
                  </a:cubicBezTo>
                  <a:cubicBezTo>
                    <a:pt x="14838" y="19554"/>
                    <a:pt x="14913" y="19504"/>
                    <a:pt x="14963" y="19404"/>
                  </a:cubicBezTo>
                  <a:cubicBezTo>
                    <a:pt x="14988" y="19303"/>
                    <a:pt x="14938" y="19178"/>
                    <a:pt x="14838" y="19153"/>
                  </a:cubicBezTo>
                  <a:cubicBezTo>
                    <a:pt x="13133" y="18526"/>
                    <a:pt x="11479" y="17775"/>
                    <a:pt x="9900" y="16948"/>
                  </a:cubicBezTo>
                  <a:cubicBezTo>
                    <a:pt x="8672" y="16296"/>
                    <a:pt x="7269" y="15469"/>
                    <a:pt x="6141" y="14316"/>
                  </a:cubicBezTo>
                  <a:cubicBezTo>
                    <a:pt x="4863" y="12988"/>
                    <a:pt x="4036" y="11308"/>
                    <a:pt x="3384" y="9805"/>
                  </a:cubicBezTo>
                  <a:cubicBezTo>
                    <a:pt x="2056" y="6722"/>
                    <a:pt x="1053" y="3489"/>
                    <a:pt x="427" y="181"/>
                  </a:cubicBezTo>
                  <a:cubicBezTo>
                    <a:pt x="427" y="71"/>
                    <a:pt x="332" y="0"/>
                    <a:pt x="24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7"/>
            <p:cNvSpPr/>
            <p:nvPr/>
          </p:nvSpPr>
          <p:spPr>
            <a:xfrm>
              <a:off x="6290138" y="4026311"/>
              <a:ext cx="153288" cy="274100"/>
            </a:xfrm>
            <a:custGeom>
              <a:avLst/>
              <a:gdLst/>
              <a:ahLst/>
              <a:cxnLst/>
              <a:rect l="l" t="t" r="r" b="b"/>
              <a:pathLst>
                <a:path w="5565" h="9951" extrusionOk="0">
                  <a:moveTo>
                    <a:pt x="1604" y="0"/>
                  </a:moveTo>
                  <a:cubicBezTo>
                    <a:pt x="1128" y="0"/>
                    <a:pt x="652" y="301"/>
                    <a:pt x="376" y="777"/>
                  </a:cubicBezTo>
                  <a:cubicBezTo>
                    <a:pt x="126" y="1228"/>
                    <a:pt x="75" y="1755"/>
                    <a:pt x="50" y="2105"/>
                  </a:cubicBezTo>
                  <a:cubicBezTo>
                    <a:pt x="0" y="3709"/>
                    <a:pt x="527" y="5364"/>
                    <a:pt x="1504" y="6767"/>
                  </a:cubicBezTo>
                  <a:cubicBezTo>
                    <a:pt x="2406" y="8045"/>
                    <a:pt x="3685" y="9123"/>
                    <a:pt x="5238" y="9925"/>
                  </a:cubicBezTo>
                  <a:cubicBezTo>
                    <a:pt x="5263" y="9950"/>
                    <a:pt x="5289" y="9950"/>
                    <a:pt x="5314" y="9950"/>
                  </a:cubicBezTo>
                  <a:cubicBezTo>
                    <a:pt x="5389" y="9950"/>
                    <a:pt x="5464" y="9925"/>
                    <a:pt x="5514" y="9850"/>
                  </a:cubicBezTo>
                  <a:cubicBezTo>
                    <a:pt x="5564" y="9750"/>
                    <a:pt x="5514" y="9624"/>
                    <a:pt x="5414" y="9574"/>
                  </a:cubicBezTo>
                  <a:cubicBezTo>
                    <a:pt x="3935" y="8797"/>
                    <a:pt x="2707" y="7745"/>
                    <a:pt x="1855" y="6542"/>
                  </a:cubicBezTo>
                  <a:cubicBezTo>
                    <a:pt x="903" y="5188"/>
                    <a:pt x="426" y="3634"/>
                    <a:pt x="476" y="2131"/>
                  </a:cubicBezTo>
                  <a:cubicBezTo>
                    <a:pt x="502" y="1805"/>
                    <a:pt x="527" y="1354"/>
                    <a:pt x="752" y="978"/>
                  </a:cubicBezTo>
                  <a:cubicBezTo>
                    <a:pt x="953" y="627"/>
                    <a:pt x="1278" y="401"/>
                    <a:pt x="1604" y="401"/>
                  </a:cubicBezTo>
                  <a:cubicBezTo>
                    <a:pt x="2106" y="401"/>
                    <a:pt x="2507" y="902"/>
                    <a:pt x="2707" y="1203"/>
                  </a:cubicBezTo>
                  <a:cubicBezTo>
                    <a:pt x="3409" y="2306"/>
                    <a:pt x="3659" y="3659"/>
                    <a:pt x="3384" y="4938"/>
                  </a:cubicBezTo>
                  <a:cubicBezTo>
                    <a:pt x="3359" y="5113"/>
                    <a:pt x="3284" y="5339"/>
                    <a:pt x="3133" y="5439"/>
                  </a:cubicBezTo>
                  <a:cubicBezTo>
                    <a:pt x="3089" y="5468"/>
                    <a:pt x="3036" y="5480"/>
                    <a:pt x="2985" y="5480"/>
                  </a:cubicBezTo>
                  <a:cubicBezTo>
                    <a:pt x="2949" y="5480"/>
                    <a:pt x="2914" y="5474"/>
                    <a:pt x="2882" y="5464"/>
                  </a:cubicBezTo>
                  <a:cubicBezTo>
                    <a:pt x="2682" y="5389"/>
                    <a:pt x="2431" y="5163"/>
                    <a:pt x="2281" y="4862"/>
                  </a:cubicBezTo>
                  <a:cubicBezTo>
                    <a:pt x="1930" y="4186"/>
                    <a:pt x="1705" y="3409"/>
                    <a:pt x="1654" y="2632"/>
                  </a:cubicBezTo>
                  <a:cubicBezTo>
                    <a:pt x="1654" y="2607"/>
                    <a:pt x="1679" y="2582"/>
                    <a:pt x="1679" y="2532"/>
                  </a:cubicBezTo>
                  <a:cubicBezTo>
                    <a:pt x="1700" y="2538"/>
                    <a:pt x="1720" y="2541"/>
                    <a:pt x="1739" y="2541"/>
                  </a:cubicBezTo>
                  <a:cubicBezTo>
                    <a:pt x="1793" y="2541"/>
                    <a:pt x="1843" y="2518"/>
                    <a:pt x="1880" y="2481"/>
                  </a:cubicBezTo>
                  <a:cubicBezTo>
                    <a:pt x="1955" y="2381"/>
                    <a:pt x="1955" y="2256"/>
                    <a:pt x="1855" y="2181"/>
                  </a:cubicBezTo>
                  <a:cubicBezTo>
                    <a:pt x="1790" y="2132"/>
                    <a:pt x="1715" y="2104"/>
                    <a:pt x="1636" y="2104"/>
                  </a:cubicBezTo>
                  <a:cubicBezTo>
                    <a:pt x="1593" y="2104"/>
                    <a:pt x="1548" y="2113"/>
                    <a:pt x="1504" y="2131"/>
                  </a:cubicBezTo>
                  <a:cubicBezTo>
                    <a:pt x="1329" y="2231"/>
                    <a:pt x="1228" y="2481"/>
                    <a:pt x="1253" y="2682"/>
                  </a:cubicBezTo>
                  <a:cubicBezTo>
                    <a:pt x="1304" y="3484"/>
                    <a:pt x="1529" y="4311"/>
                    <a:pt x="1905" y="5063"/>
                  </a:cubicBezTo>
                  <a:cubicBezTo>
                    <a:pt x="2080" y="5364"/>
                    <a:pt x="2381" y="5740"/>
                    <a:pt x="2757" y="5865"/>
                  </a:cubicBezTo>
                  <a:cubicBezTo>
                    <a:pt x="2828" y="5883"/>
                    <a:pt x="2899" y="5891"/>
                    <a:pt x="2969" y="5891"/>
                  </a:cubicBezTo>
                  <a:cubicBezTo>
                    <a:pt x="3097" y="5891"/>
                    <a:pt x="3220" y="5863"/>
                    <a:pt x="3334" y="5815"/>
                  </a:cubicBezTo>
                  <a:cubicBezTo>
                    <a:pt x="3634" y="5639"/>
                    <a:pt x="3735" y="5263"/>
                    <a:pt x="3785" y="5013"/>
                  </a:cubicBezTo>
                  <a:cubicBezTo>
                    <a:pt x="4086" y="3634"/>
                    <a:pt x="3810" y="2181"/>
                    <a:pt x="3058" y="978"/>
                  </a:cubicBezTo>
                  <a:cubicBezTo>
                    <a:pt x="2757" y="527"/>
                    <a:pt x="2281" y="0"/>
                    <a:pt x="1604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7"/>
            <p:cNvSpPr/>
            <p:nvPr/>
          </p:nvSpPr>
          <p:spPr>
            <a:xfrm>
              <a:off x="6234911" y="3941997"/>
              <a:ext cx="189179" cy="234821"/>
            </a:xfrm>
            <a:custGeom>
              <a:avLst/>
              <a:gdLst/>
              <a:ahLst/>
              <a:cxnLst/>
              <a:rect l="l" t="t" r="r" b="b"/>
              <a:pathLst>
                <a:path w="6868" h="8525" extrusionOk="0">
                  <a:moveTo>
                    <a:pt x="3452" y="0"/>
                  </a:moveTo>
                  <a:cubicBezTo>
                    <a:pt x="3050" y="0"/>
                    <a:pt x="2595" y="129"/>
                    <a:pt x="2181" y="405"/>
                  </a:cubicBezTo>
                  <a:cubicBezTo>
                    <a:pt x="1053" y="1106"/>
                    <a:pt x="301" y="2510"/>
                    <a:pt x="151" y="4139"/>
                  </a:cubicBezTo>
                  <a:cubicBezTo>
                    <a:pt x="0" y="5567"/>
                    <a:pt x="301" y="6996"/>
                    <a:pt x="602" y="8349"/>
                  </a:cubicBezTo>
                  <a:cubicBezTo>
                    <a:pt x="627" y="8450"/>
                    <a:pt x="727" y="8525"/>
                    <a:pt x="802" y="8525"/>
                  </a:cubicBezTo>
                  <a:lnTo>
                    <a:pt x="852" y="8525"/>
                  </a:lnTo>
                  <a:cubicBezTo>
                    <a:pt x="978" y="8500"/>
                    <a:pt x="1028" y="8374"/>
                    <a:pt x="1028" y="8274"/>
                  </a:cubicBezTo>
                  <a:cubicBezTo>
                    <a:pt x="727" y="6921"/>
                    <a:pt x="426" y="5542"/>
                    <a:pt x="552" y="4164"/>
                  </a:cubicBezTo>
                  <a:cubicBezTo>
                    <a:pt x="702" y="2685"/>
                    <a:pt x="1379" y="1407"/>
                    <a:pt x="2406" y="755"/>
                  </a:cubicBezTo>
                  <a:cubicBezTo>
                    <a:pt x="2630" y="599"/>
                    <a:pt x="2994" y="422"/>
                    <a:pt x="3374" y="422"/>
                  </a:cubicBezTo>
                  <a:cubicBezTo>
                    <a:pt x="3419" y="422"/>
                    <a:pt x="3464" y="424"/>
                    <a:pt x="3509" y="430"/>
                  </a:cubicBezTo>
                  <a:cubicBezTo>
                    <a:pt x="4035" y="480"/>
                    <a:pt x="4486" y="881"/>
                    <a:pt x="4988" y="1633"/>
                  </a:cubicBezTo>
                  <a:cubicBezTo>
                    <a:pt x="5664" y="2685"/>
                    <a:pt x="6141" y="3838"/>
                    <a:pt x="6441" y="5066"/>
                  </a:cubicBezTo>
                  <a:cubicBezTo>
                    <a:pt x="6462" y="5171"/>
                    <a:pt x="6535" y="5223"/>
                    <a:pt x="6632" y="5223"/>
                  </a:cubicBezTo>
                  <a:cubicBezTo>
                    <a:pt x="6651" y="5223"/>
                    <a:pt x="6671" y="5221"/>
                    <a:pt x="6692" y="5217"/>
                  </a:cubicBezTo>
                  <a:cubicBezTo>
                    <a:pt x="6792" y="5192"/>
                    <a:pt x="6867" y="5091"/>
                    <a:pt x="6842" y="4966"/>
                  </a:cubicBezTo>
                  <a:cubicBezTo>
                    <a:pt x="6542" y="3713"/>
                    <a:pt x="6040" y="2510"/>
                    <a:pt x="5339" y="1407"/>
                  </a:cubicBezTo>
                  <a:cubicBezTo>
                    <a:pt x="4988" y="856"/>
                    <a:pt x="4411" y="104"/>
                    <a:pt x="3559" y="4"/>
                  </a:cubicBezTo>
                  <a:cubicBezTo>
                    <a:pt x="3524" y="1"/>
                    <a:pt x="3488" y="0"/>
                    <a:pt x="3452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7"/>
            <p:cNvSpPr/>
            <p:nvPr/>
          </p:nvSpPr>
          <p:spPr>
            <a:xfrm>
              <a:off x="6321896" y="3835235"/>
              <a:ext cx="109794" cy="130343"/>
            </a:xfrm>
            <a:custGeom>
              <a:avLst/>
              <a:gdLst/>
              <a:ahLst/>
              <a:cxnLst/>
              <a:rect l="l" t="t" r="r" b="b"/>
              <a:pathLst>
                <a:path w="3986" h="4732" extrusionOk="0">
                  <a:moveTo>
                    <a:pt x="245" y="0"/>
                  </a:moveTo>
                  <a:cubicBezTo>
                    <a:pt x="216" y="0"/>
                    <a:pt x="184" y="6"/>
                    <a:pt x="151" y="20"/>
                  </a:cubicBezTo>
                  <a:cubicBezTo>
                    <a:pt x="50" y="70"/>
                    <a:pt x="0" y="195"/>
                    <a:pt x="50" y="296"/>
                  </a:cubicBezTo>
                  <a:cubicBezTo>
                    <a:pt x="426" y="1173"/>
                    <a:pt x="827" y="2075"/>
                    <a:pt x="1404" y="2852"/>
                  </a:cubicBezTo>
                  <a:cubicBezTo>
                    <a:pt x="2055" y="3779"/>
                    <a:pt x="2832" y="4406"/>
                    <a:pt x="3684" y="4707"/>
                  </a:cubicBezTo>
                  <a:cubicBezTo>
                    <a:pt x="3709" y="4732"/>
                    <a:pt x="3735" y="4732"/>
                    <a:pt x="3760" y="4732"/>
                  </a:cubicBezTo>
                  <a:cubicBezTo>
                    <a:pt x="3835" y="4732"/>
                    <a:pt x="3935" y="4682"/>
                    <a:pt x="3960" y="4581"/>
                  </a:cubicBezTo>
                  <a:cubicBezTo>
                    <a:pt x="3985" y="4481"/>
                    <a:pt x="3935" y="4356"/>
                    <a:pt x="3835" y="4306"/>
                  </a:cubicBezTo>
                  <a:cubicBezTo>
                    <a:pt x="2857" y="3980"/>
                    <a:pt x="2156" y="3203"/>
                    <a:pt x="1729" y="2626"/>
                  </a:cubicBezTo>
                  <a:cubicBezTo>
                    <a:pt x="1203" y="1849"/>
                    <a:pt x="802" y="972"/>
                    <a:pt x="426" y="120"/>
                  </a:cubicBezTo>
                  <a:cubicBezTo>
                    <a:pt x="390" y="47"/>
                    <a:pt x="326" y="0"/>
                    <a:pt x="245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7"/>
            <p:cNvSpPr/>
            <p:nvPr/>
          </p:nvSpPr>
          <p:spPr>
            <a:xfrm>
              <a:off x="6189353" y="3840744"/>
              <a:ext cx="87703" cy="168327"/>
            </a:xfrm>
            <a:custGeom>
              <a:avLst/>
              <a:gdLst/>
              <a:ahLst/>
              <a:cxnLst/>
              <a:rect l="l" t="t" r="r" b="b"/>
              <a:pathLst>
                <a:path w="3184" h="6111" extrusionOk="0">
                  <a:moveTo>
                    <a:pt x="2938" y="1"/>
                  </a:moveTo>
                  <a:cubicBezTo>
                    <a:pt x="2857" y="1"/>
                    <a:pt x="2794" y="47"/>
                    <a:pt x="2757" y="121"/>
                  </a:cubicBezTo>
                  <a:cubicBezTo>
                    <a:pt x="2481" y="722"/>
                    <a:pt x="2055" y="1273"/>
                    <a:pt x="1629" y="1825"/>
                  </a:cubicBezTo>
                  <a:cubicBezTo>
                    <a:pt x="1178" y="2376"/>
                    <a:pt x="727" y="2978"/>
                    <a:pt x="426" y="3629"/>
                  </a:cubicBezTo>
                  <a:cubicBezTo>
                    <a:pt x="100" y="4381"/>
                    <a:pt x="0" y="5208"/>
                    <a:pt x="150" y="5935"/>
                  </a:cubicBezTo>
                  <a:cubicBezTo>
                    <a:pt x="176" y="6035"/>
                    <a:pt x="251" y="6111"/>
                    <a:pt x="351" y="6111"/>
                  </a:cubicBezTo>
                  <a:cubicBezTo>
                    <a:pt x="351" y="6111"/>
                    <a:pt x="376" y="6111"/>
                    <a:pt x="401" y="6086"/>
                  </a:cubicBezTo>
                  <a:cubicBezTo>
                    <a:pt x="501" y="6060"/>
                    <a:pt x="577" y="5960"/>
                    <a:pt x="551" y="5860"/>
                  </a:cubicBezTo>
                  <a:cubicBezTo>
                    <a:pt x="426" y="5208"/>
                    <a:pt x="526" y="4482"/>
                    <a:pt x="802" y="3805"/>
                  </a:cubicBezTo>
                  <a:cubicBezTo>
                    <a:pt x="1078" y="3178"/>
                    <a:pt x="1504" y="2652"/>
                    <a:pt x="1955" y="2076"/>
                  </a:cubicBezTo>
                  <a:cubicBezTo>
                    <a:pt x="2381" y="1524"/>
                    <a:pt x="2832" y="948"/>
                    <a:pt x="3133" y="296"/>
                  </a:cubicBezTo>
                  <a:cubicBezTo>
                    <a:pt x="3183" y="171"/>
                    <a:pt x="3133" y="45"/>
                    <a:pt x="3033" y="20"/>
                  </a:cubicBezTo>
                  <a:cubicBezTo>
                    <a:pt x="2999" y="7"/>
                    <a:pt x="2967" y="1"/>
                    <a:pt x="2938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7"/>
            <p:cNvSpPr/>
            <p:nvPr/>
          </p:nvSpPr>
          <p:spPr>
            <a:xfrm>
              <a:off x="6466863" y="3834216"/>
              <a:ext cx="158797" cy="437883"/>
            </a:xfrm>
            <a:custGeom>
              <a:avLst/>
              <a:gdLst/>
              <a:ahLst/>
              <a:cxnLst/>
              <a:rect l="l" t="t" r="r" b="b"/>
              <a:pathLst>
                <a:path w="5765" h="15897" extrusionOk="0">
                  <a:moveTo>
                    <a:pt x="252" y="0"/>
                  </a:moveTo>
                  <a:cubicBezTo>
                    <a:pt x="235" y="0"/>
                    <a:pt x="218" y="3"/>
                    <a:pt x="201" y="7"/>
                  </a:cubicBezTo>
                  <a:cubicBezTo>
                    <a:pt x="76" y="32"/>
                    <a:pt x="0" y="132"/>
                    <a:pt x="25" y="232"/>
                  </a:cubicBezTo>
                  <a:cubicBezTo>
                    <a:pt x="326" y="1661"/>
                    <a:pt x="477" y="3140"/>
                    <a:pt x="602" y="4568"/>
                  </a:cubicBezTo>
                  <a:cubicBezTo>
                    <a:pt x="802" y="6799"/>
                    <a:pt x="1003" y="9105"/>
                    <a:pt x="1880" y="11235"/>
                  </a:cubicBezTo>
                  <a:cubicBezTo>
                    <a:pt x="2632" y="13039"/>
                    <a:pt x="3835" y="14643"/>
                    <a:pt x="5389" y="15871"/>
                  </a:cubicBezTo>
                  <a:cubicBezTo>
                    <a:pt x="5439" y="15897"/>
                    <a:pt x="5489" y="15897"/>
                    <a:pt x="5514" y="15897"/>
                  </a:cubicBezTo>
                  <a:cubicBezTo>
                    <a:pt x="5589" y="15897"/>
                    <a:pt x="5639" y="15871"/>
                    <a:pt x="5690" y="15821"/>
                  </a:cubicBezTo>
                  <a:cubicBezTo>
                    <a:pt x="5765" y="15746"/>
                    <a:pt x="5740" y="15596"/>
                    <a:pt x="5665" y="15546"/>
                  </a:cubicBezTo>
                  <a:cubicBezTo>
                    <a:pt x="4161" y="14368"/>
                    <a:pt x="2983" y="12814"/>
                    <a:pt x="2256" y="11059"/>
                  </a:cubicBezTo>
                  <a:cubicBezTo>
                    <a:pt x="1429" y="9004"/>
                    <a:pt x="1203" y="6724"/>
                    <a:pt x="1003" y="4518"/>
                  </a:cubicBezTo>
                  <a:cubicBezTo>
                    <a:pt x="878" y="3089"/>
                    <a:pt x="752" y="1586"/>
                    <a:pt x="451" y="157"/>
                  </a:cubicBezTo>
                  <a:cubicBezTo>
                    <a:pt x="431" y="53"/>
                    <a:pt x="340" y="0"/>
                    <a:pt x="252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6527598" y="3852918"/>
              <a:ext cx="234766" cy="425405"/>
            </a:xfrm>
            <a:custGeom>
              <a:avLst/>
              <a:gdLst/>
              <a:ahLst/>
              <a:cxnLst/>
              <a:rect l="l" t="t" r="r" b="b"/>
              <a:pathLst>
                <a:path w="8523" h="15444" extrusionOk="0">
                  <a:moveTo>
                    <a:pt x="215" y="1"/>
                  </a:moveTo>
                  <a:cubicBezTo>
                    <a:pt x="202" y="1"/>
                    <a:pt x="190" y="2"/>
                    <a:pt x="176" y="4"/>
                  </a:cubicBezTo>
                  <a:cubicBezTo>
                    <a:pt x="76" y="29"/>
                    <a:pt x="1" y="130"/>
                    <a:pt x="1" y="255"/>
                  </a:cubicBezTo>
                  <a:cubicBezTo>
                    <a:pt x="878" y="5393"/>
                    <a:pt x="2156" y="10631"/>
                    <a:pt x="5690" y="14315"/>
                  </a:cubicBezTo>
                  <a:cubicBezTo>
                    <a:pt x="6141" y="14791"/>
                    <a:pt x="6843" y="15443"/>
                    <a:pt x="7695" y="15443"/>
                  </a:cubicBezTo>
                  <a:lnTo>
                    <a:pt x="7820" y="15443"/>
                  </a:lnTo>
                  <a:cubicBezTo>
                    <a:pt x="8071" y="15418"/>
                    <a:pt x="8247" y="15343"/>
                    <a:pt x="8372" y="15192"/>
                  </a:cubicBezTo>
                  <a:cubicBezTo>
                    <a:pt x="8522" y="14967"/>
                    <a:pt x="8497" y="14716"/>
                    <a:pt x="8447" y="14491"/>
                  </a:cubicBezTo>
                  <a:cubicBezTo>
                    <a:pt x="8347" y="14040"/>
                    <a:pt x="8171" y="13463"/>
                    <a:pt x="7720" y="13137"/>
                  </a:cubicBezTo>
                  <a:cubicBezTo>
                    <a:pt x="7536" y="13004"/>
                    <a:pt x="7308" y="12937"/>
                    <a:pt x="7080" y="12937"/>
                  </a:cubicBezTo>
                  <a:cubicBezTo>
                    <a:pt x="6966" y="12937"/>
                    <a:pt x="6851" y="12954"/>
                    <a:pt x="6743" y="12987"/>
                  </a:cubicBezTo>
                  <a:cubicBezTo>
                    <a:pt x="6467" y="13087"/>
                    <a:pt x="6292" y="13263"/>
                    <a:pt x="6216" y="13513"/>
                  </a:cubicBezTo>
                  <a:cubicBezTo>
                    <a:pt x="6166" y="13614"/>
                    <a:pt x="6242" y="13739"/>
                    <a:pt x="6342" y="13764"/>
                  </a:cubicBezTo>
                  <a:cubicBezTo>
                    <a:pt x="6369" y="13775"/>
                    <a:pt x="6396" y="13780"/>
                    <a:pt x="6420" y="13780"/>
                  </a:cubicBezTo>
                  <a:cubicBezTo>
                    <a:pt x="6509" y="13780"/>
                    <a:pt x="6578" y="13717"/>
                    <a:pt x="6617" y="13639"/>
                  </a:cubicBezTo>
                  <a:cubicBezTo>
                    <a:pt x="6643" y="13488"/>
                    <a:pt x="6768" y="13438"/>
                    <a:pt x="6868" y="13388"/>
                  </a:cubicBezTo>
                  <a:cubicBezTo>
                    <a:pt x="6932" y="13372"/>
                    <a:pt x="7000" y="13364"/>
                    <a:pt x="7069" y="13364"/>
                  </a:cubicBezTo>
                  <a:cubicBezTo>
                    <a:pt x="7217" y="13364"/>
                    <a:pt x="7367" y="13403"/>
                    <a:pt x="7470" y="13488"/>
                  </a:cubicBezTo>
                  <a:cubicBezTo>
                    <a:pt x="7795" y="13714"/>
                    <a:pt x="7946" y="14165"/>
                    <a:pt x="8046" y="14591"/>
                  </a:cubicBezTo>
                  <a:cubicBezTo>
                    <a:pt x="8071" y="14716"/>
                    <a:pt x="8096" y="14867"/>
                    <a:pt x="8021" y="14942"/>
                  </a:cubicBezTo>
                  <a:cubicBezTo>
                    <a:pt x="7996" y="14967"/>
                    <a:pt x="7896" y="15017"/>
                    <a:pt x="7770" y="15017"/>
                  </a:cubicBezTo>
                  <a:cubicBezTo>
                    <a:pt x="7743" y="15019"/>
                    <a:pt x="7715" y="15020"/>
                    <a:pt x="7688" y="15020"/>
                  </a:cubicBezTo>
                  <a:cubicBezTo>
                    <a:pt x="7018" y="15020"/>
                    <a:pt x="6400" y="14449"/>
                    <a:pt x="5991" y="14040"/>
                  </a:cubicBezTo>
                  <a:cubicBezTo>
                    <a:pt x="2557" y="10431"/>
                    <a:pt x="1279" y="5243"/>
                    <a:pt x="427" y="180"/>
                  </a:cubicBezTo>
                  <a:cubicBezTo>
                    <a:pt x="405" y="90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6644965" y="4103435"/>
              <a:ext cx="153977" cy="186617"/>
            </a:xfrm>
            <a:custGeom>
              <a:avLst/>
              <a:gdLst/>
              <a:ahLst/>
              <a:cxnLst/>
              <a:rect l="l" t="t" r="r" b="b"/>
              <a:pathLst>
                <a:path w="5590" h="6775" extrusionOk="0">
                  <a:moveTo>
                    <a:pt x="241" y="1"/>
                  </a:moveTo>
                  <a:cubicBezTo>
                    <a:pt x="144" y="1"/>
                    <a:pt x="67" y="53"/>
                    <a:pt x="26" y="158"/>
                  </a:cubicBezTo>
                  <a:cubicBezTo>
                    <a:pt x="1" y="258"/>
                    <a:pt x="76" y="383"/>
                    <a:pt x="176" y="408"/>
                  </a:cubicBezTo>
                  <a:cubicBezTo>
                    <a:pt x="2858" y="1235"/>
                    <a:pt x="4913" y="3767"/>
                    <a:pt x="5163" y="6574"/>
                  </a:cubicBezTo>
                  <a:cubicBezTo>
                    <a:pt x="5163" y="6674"/>
                    <a:pt x="5264" y="6774"/>
                    <a:pt x="5364" y="6774"/>
                  </a:cubicBezTo>
                  <a:lnTo>
                    <a:pt x="5389" y="6774"/>
                  </a:lnTo>
                  <a:cubicBezTo>
                    <a:pt x="5489" y="6749"/>
                    <a:pt x="5590" y="6649"/>
                    <a:pt x="5564" y="6549"/>
                  </a:cubicBezTo>
                  <a:cubicBezTo>
                    <a:pt x="5314" y="3566"/>
                    <a:pt x="3133" y="884"/>
                    <a:pt x="301" y="7"/>
                  </a:cubicBezTo>
                  <a:cubicBezTo>
                    <a:pt x="280" y="3"/>
                    <a:pt x="260" y="1"/>
                    <a:pt x="241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6620809" y="4007663"/>
              <a:ext cx="222316" cy="300323"/>
            </a:xfrm>
            <a:custGeom>
              <a:avLst/>
              <a:gdLst/>
              <a:ahLst/>
              <a:cxnLst/>
              <a:rect l="l" t="t" r="r" b="b"/>
              <a:pathLst>
                <a:path w="8071" h="10903" extrusionOk="0">
                  <a:moveTo>
                    <a:pt x="201" y="0"/>
                  </a:moveTo>
                  <a:cubicBezTo>
                    <a:pt x="76" y="0"/>
                    <a:pt x="0" y="101"/>
                    <a:pt x="0" y="226"/>
                  </a:cubicBezTo>
                  <a:cubicBezTo>
                    <a:pt x="0" y="326"/>
                    <a:pt x="76" y="427"/>
                    <a:pt x="201" y="427"/>
                  </a:cubicBezTo>
                  <a:cubicBezTo>
                    <a:pt x="953" y="452"/>
                    <a:pt x="1629" y="978"/>
                    <a:pt x="2181" y="1504"/>
                  </a:cubicBezTo>
                  <a:cubicBezTo>
                    <a:pt x="4812" y="4036"/>
                    <a:pt x="6692" y="7219"/>
                    <a:pt x="7645" y="10752"/>
                  </a:cubicBezTo>
                  <a:cubicBezTo>
                    <a:pt x="7670" y="10828"/>
                    <a:pt x="7745" y="10903"/>
                    <a:pt x="7845" y="10903"/>
                  </a:cubicBezTo>
                  <a:cubicBezTo>
                    <a:pt x="7845" y="10903"/>
                    <a:pt x="7870" y="10903"/>
                    <a:pt x="7895" y="10878"/>
                  </a:cubicBezTo>
                  <a:cubicBezTo>
                    <a:pt x="7995" y="10853"/>
                    <a:pt x="8071" y="10752"/>
                    <a:pt x="8046" y="10627"/>
                  </a:cubicBezTo>
                  <a:cubicBezTo>
                    <a:pt x="7093" y="7043"/>
                    <a:pt x="5163" y="3785"/>
                    <a:pt x="2457" y="1204"/>
                  </a:cubicBezTo>
                  <a:cubicBezTo>
                    <a:pt x="1855" y="627"/>
                    <a:pt x="1103" y="26"/>
                    <a:pt x="20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6624252" y="3800556"/>
              <a:ext cx="104285" cy="231984"/>
            </a:xfrm>
            <a:custGeom>
              <a:avLst/>
              <a:gdLst/>
              <a:ahLst/>
              <a:cxnLst/>
              <a:rect l="l" t="t" r="r" b="b"/>
              <a:pathLst>
                <a:path w="3786" h="8422" extrusionOk="0">
                  <a:moveTo>
                    <a:pt x="301" y="1"/>
                  </a:moveTo>
                  <a:cubicBezTo>
                    <a:pt x="201" y="1"/>
                    <a:pt x="101" y="76"/>
                    <a:pt x="76" y="201"/>
                  </a:cubicBezTo>
                  <a:cubicBezTo>
                    <a:pt x="1" y="1555"/>
                    <a:pt x="326" y="3033"/>
                    <a:pt x="1053" y="4562"/>
                  </a:cubicBezTo>
                  <a:cubicBezTo>
                    <a:pt x="1680" y="5915"/>
                    <a:pt x="2557" y="7144"/>
                    <a:pt x="3384" y="8347"/>
                  </a:cubicBezTo>
                  <a:cubicBezTo>
                    <a:pt x="3434" y="8397"/>
                    <a:pt x="3484" y="8422"/>
                    <a:pt x="3560" y="8422"/>
                  </a:cubicBezTo>
                  <a:cubicBezTo>
                    <a:pt x="3610" y="8422"/>
                    <a:pt x="3635" y="8422"/>
                    <a:pt x="3685" y="8397"/>
                  </a:cubicBezTo>
                  <a:cubicBezTo>
                    <a:pt x="3785" y="8321"/>
                    <a:pt x="3785" y="8196"/>
                    <a:pt x="3735" y="8096"/>
                  </a:cubicBezTo>
                  <a:cubicBezTo>
                    <a:pt x="2908" y="6918"/>
                    <a:pt x="2056" y="5715"/>
                    <a:pt x="1429" y="4387"/>
                  </a:cubicBezTo>
                  <a:cubicBezTo>
                    <a:pt x="727" y="2908"/>
                    <a:pt x="427" y="1529"/>
                    <a:pt x="502" y="226"/>
                  </a:cubicBezTo>
                  <a:cubicBezTo>
                    <a:pt x="502" y="101"/>
                    <a:pt x="427" y="1"/>
                    <a:pt x="301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6154812" y="4108999"/>
              <a:ext cx="184359" cy="320486"/>
            </a:xfrm>
            <a:custGeom>
              <a:avLst/>
              <a:gdLst/>
              <a:ahLst/>
              <a:cxnLst/>
              <a:rect l="l" t="t" r="r" b="b"/>
              <a:pathLst>
                <a:path w="6693" h="11635" extrusionOk="0">
                  <a:moveTo>
                    <a:pt x="242" y="1"/>
                  </a:moveTo>
                  <a:cubicBezTo>
                    <a:pt x="228" y="1"/>
                    <a:pt x="215" y="2"/>
                    <a:pt x="201" y="6"/>
                  </a:cubicBezTo>
                  <a:cubicBezTo>
                    <a:pt x="76" y="6"/>
                    <a:pt x="1" y="131"/>
                    <a:pt x="26" y="231"/>
                  </a:cubicBezTo>
                  <a:lnTo>
                    <a:pt x="803" y="4642"/>
                  </a:lnTo>
                  <a:cubicBezTo>
                    <a:pt x="1104" y="6246"/>
                    <a:pt x="1455" y="8226"/>
                    <a:pt x="2733" y="9580"/>
                  </a:cubicBezTo>
                  <a:cubicBezTo>
                    <a:pt x="3735" y="10632"/>
                    <a:pt x="5139" y="11159"/>
                    <a:pt x="6392" y="11610"/>
                  </a:cubicBezTo>
                  <a:cubicBezTo>
                    <a:pt x="6417" y="11635"/>
                    <a:pt x="6442" y="11635"/>
                    <a:pt x="6467" y="11635"/>
                  </a:cubicBezTo>
                  <a:cubicBezTo>
                    <a:pt x="6542" y="11635"/>
                    <a:pt x="6618" y="11585"/>
                    <a:pt x="6643" y="11484"/>
                  </a:cubicBezTo>
                  <a:cubicBezTo>
                    <a:pt x="6693" y="11384"/>
                    <a:pt x="6643" y="11259"/>
                    <a:pt x="6542" y="11234"/>
                  </a:cubicBezTo>
                  <a:cubicBezTo>
                    <a:pt x="5339" y="10783"/>
                    <a:pt x="3986" y="10281"/>
                    <a:pt x="3059" y="9304"/>
                  </a:cubicBezTo>
                  <a:cubicBezTo>
                    <a:pt x="1831" y="8026"/>
                    <a:pt x="1505" y="6121"/>
                    <a:pt x="1229" y="4567"/>
                  </a:cubicBezTo>
                  <a:lnTo>
                    <a:pt x="452" y="156"/>
                  </a:lnTo>
                  <a:cubicBezTo>
                    <a:pt x="430" y="69"/>
                    <a:pt x="333" y="1"/>
                    <a:pt x="242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7"/>
            <p:cNvSpPr/>
            <p:nvPr/>
          </p:nvSpPr>
          <p:spPr>
            <a:xfrm>
              <a:off x="5529388" y="3932963"/>
              <a:ext cx="217468" cy="348802"/>
            </a:xfrm>
            <a:custGeom>
              <a:avLst/>
              <a:gdLst/>
              <a:ahLst/>
              <a:cxnLst/>
              <a:rect l="l" t="t" r="r" b="b"/>
              <a:pathLst>
                <a:path w="7895" h="12663" extrusionOk="0">
                  <a:moveTo>
                    <a:pt x="7672" y="1"/>
                  </a:moveTo>
                  <a:cubicBezTo>
                    <a:pt x="7569" y="1"/>
                    <a:pt x="7491" y="72"/>
                    <a:pt x="7469" y="181"/>
                  </a:cubicBezTo>
                  <a:cubicBezTo>
                    <a:pt x="6592" y="4918"/>
                    <a:pt x="3910" y="9329"/>
                    <a:pt x="100" y="12286"/>
                  </a:cubicBezTo>
                  <a:cubicBezTo>
                    <a:pt x="25" y="12362"/>
                    <a:pt x="0" y="12487"/>
                    <a:pt x="75" y="12587"/>
                  </a:cubicBezTo>
                  <a:cubicBezTo>
                    <a:pt x="125" y="12637"/>
                    <a:pt x="176" y="12662"/>
                    <a:pt x="251" y="12662"/>
                  </a:cubicBezTo>
                  <a:cubicBezTo>
                    <a:pt x="276" y="12662"/>
                    <a:pt x="326" y="12637"/>
                    <a:pt x="376" y="12612"/>
                  </a:cubicBezTo>
                  <a:cubicBezTo>
                    <a:pt x="4236" y="9580"/>
                    <a:pt x="6993" y="5093"/>
                    <a:pt x="7870" y="256"/>
                  </a:cubicBezTo>
                  <a:cubicBezTo>
                    <a:pt x="7895" y="131"/>
                    <a:pt x="7820" y="31"/>
                    <a:pt x="7719" y="6"/>
                  </a:cubicBezTo>
                  <a:cubicBezTo>
                    <a:pt x="7703" y="2"/>
                    <a:pt x="7687" y="1"/>
                    <a:pt x="7672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7"/>
            <p:cNvSpPr/>
            <p:nvPr/>
          </p:nvSpPr>
          <p:spPr>
            <a:xfrm>
              <a:off x="6441329" y="3820581"/>
              <a:ext cx="579216" cy="524099"/>
            </a:xfrm>
            <a:custGeom>
              <a:avLst/>
              <a:gdLst/>
              <a:ahLst/>
              <a:cxnLst/>
              <a:rect l="l" t="t" r="r" b="b"/>
              <a:pathLst>
                <a:path w="21028" h="19027" extrusionOk="0">
                  <a:moveTo>
                    <a:pt x="627" y="0"/>
                  </a:moveTo>
                  <a:cubicBezTo>
                    <a:pt x="0" y="5589"/>
                    <a:pt x="1003" y="11229"/>
                    <a:pt x="2005" y="16767"/>
                  </a:cubicBezTo>
                  <a:cubicBezTo>
                    <a:pt x="2080" y="17168"/>
                    <a:pt x="2155" y="17569"/>
                    <a:pt x="2456" y="17870"/>
                  </a:cubicBezTo>
                  <a:cubicBezTo>
                    <a:pt x="2657" y="18046"/>
                    <a:pt x="2932" y="18146"/>
                    <a:pt x="3183" y="18221"/>
                  </a:cubicBezTo>
                  <a:cubicBezTo>
                    <a:pt x="3033" y="17996"/>
                    <a:pt x="2907" y="17770"/>
                    <a:pt x="2807" y="17519"/>
                  </a:cubicBezTo>
                  <a:cubicBezTo>
                    <a:pt x="2771" y="17424"/>
                    <a:pt x="2970" y="17386"/>
                    <a:pt x="3297" y="17386"/>
                  </a:cubicBezTo>
                  <a:cubicBezTo>
                    <a:pt x="4338" y="17386"/>
                    <a:pt x="6677" y="17763"/>
                    <a:pt x="6867" y="17820"/>
                  </a:cubicBezTo>
                  <a:cubicBezTo>
                    <a:pt x="8271" y="18196"/>
                    <a:pt x="9674" y="18372"/>
                    <a:pt x="11078" y="18647"/>
                  </a:cubicBezTo>
                  <a:cubicBezTo>
                    <a:pt x="12253" y="18876"/>
                    <a:pt x="13491" y="19026"/>
                    <a:pt x="14727" y="19026"/>
                  </a:cubicBezTo>
                  <a:cubicBezTo>
                    <a:pt x="16601" y="19026"/>
                    <a:pt x="18469" y="18681"/>
                    <a:pt x="20100" y="17745"/>
                  </a:cubicBezTo>
                  <a:cubicBezTo>
                    <a:pt x="20501" y="17519"/>
                    <a:pt x="20902" y="17219"/>
                    <a:pt x="20978" y="16793"/>
                  </a:cubicBezTo>
                  <a:cubicBezTo>
                    <a:pt x="21028" y="16567"/>
                    <a:pt x="20953" y="16341"/>
                    <a:pt x="20852" y="16166"/>
                  </a:cubicBezTo>
                  <a:cubicBezTo>
                    <a:pt x="20827" y="16166"/>
                    <a:pt x="20802" y="16141"/>
                    <a:pt x="20777" y="16141"/>
                  </a:cubicBezTo>
                  <a:cubicBezTo>
                    <a:pt x="18722" y="16016"/>
                    <a:pt x="16667" y="15790"/>
                    <a:pt x="14612" y="15414"/>
                  </a:cubicBezTo>
                  <a:cubicBezTo>
                    <a:pt x="12582" y="15038"/>
                    <a:pt x="10501" y="14537"/>
                    <a:pt x="8697" y="13484"/>
                  </a:cubicBezTo>
                  <a:cubicBezTo>
                    <a:pt x="6366" y="12131"/>
                    <a:pt x="4612" y="9950"/>
                    <a:pt x="3358" y="7569"/>
                  </a:cubicBezTo>
                  <a:cubicBezTo>
                    <a:pt x="2105" y="5188"/>
                    <a:pt x="1328" y="2607"/>
                    <a:pt x="627" y="0"/>
                  </a:cubicBezTo>
                  <a:close/>
                </a:path>
              </a:pathLst>
            </a:custGeom>
            <a:solidFill>
              <a:srgbClr val="A86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5463805" y="3770864"/>
              <a:ext cx="334837" cy="569576"/>
            </a:xfrm>
            <a:custGeom>
              <a:avLst/>
              <a:gdLst/>
              <a:ahLst/>
              <a:cxnLst/>
              <a:rect l="l" t="t" r="r" b="b"/>
              <a:pathLst>
                <a:path w="12156" h="20678" extrusionOk="0">
                  <a:moveTo>
                    <a:pt x="11053" y="1"/>
                  </a:moveTo>
                  <a:lnTo>
                    <a:pt x="11053" y="1"/>
                  </a:lnTo>
                  <a:cubicBezTo>
                    <a:pt x="9775" y="7846"/>
                    <a:pt x="5815" y="15239"/>
                    <a:pt x="0" y="20678"/>
                  </a:cubicBezTo>
                  <a:cubicBezTo>
                    <a:pt x="1679" y="20352"/>
                    <a:pt x="3333" y="19876"/>
                    <a:pt x="5013" y="19625"/>
                  </a:cubicBezTo>
                  <a:cubicBezTo>
                    <a:pt x="5683" y="19524"/>
                    <a:pt x="6449" y="19346"/>
                    <a:pt x="7120" y="19346"/>
                  </a:cubicBezTo>
                  <a:cubicBezTo>
                    <a:pt x="7780" y="19346"/>
                    <a:pt x="8349" y="19518"/>
                    <a:pt x="8647" y="20101"/>
                  </a:cubicBezTo>
                  <a:cubicBezTo>
                    <a:pt x="8747" y="20252"/>
                    <a:pt x="8797" y="20452"/>
                    <a:pt x="8822" y="20653"/>
                  </a:cubicBezTo>
                  <a:cubicBezTo>
                    <a:pt x="9148" y="19425"/>
                    <a:pt x="9349" y="18171"/>
                    <a:pt x="9474" y="16743"/>
                  </a:cubicBezTo>
                  <a:cubicBezTo>
                    <a:pt x="10000" y="11004"/>
                    <a:pt x="12156" y="5916"/>
                    <a:pt x="11053" y="1"/>
                  </a:cubicBezTo>
                  <a:close/>
                </a:path>
              </a:pathLst>
            </a:custGeom>
            <a:solidFill>
              <a:srgbClr val="A86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6026427" y="3974527"/>
              <a:ext cx="619955" cy="527321"/>
            </a:xfrm>
            <a:custGeom>
              <a:avLst/>
              <a:gdLst/>
              <a:ahLst/>
              <a:cxnLst/>
              <a:rect l="l" t="t" r="r" b="b"/>
              <a:pathLst>
                <a:path w="22507" h="19144" extrusionOk="0">
                  <a:moveTo>
                    <a:pt x="3509" y="0"/>
                  </a:moveTo>
                  <a:cubicBezTo>
                    <a:pt x="2782" y="2682"/>
                    <a:pt x="2983" y="5514"/>
                    <a:pt x="2933" y="8271"/>
                  </a:cubicBezTo>
                  <a:cubicBezTo>
                    <a:pt x="2883" y="11053"/>
                    <a:pt x="2507" y="13960"/>
                    <a:pt x="852" y="16166"/>
                  </a:cubicBezTo>
                  <a:cubicBezTo>
                    <a:pt x="577" y="16567"/>
                    <a:pt x="226" y="16943"/>
                    <a:pt x="0" y="17344"/>
                  </a:cubicBezTo>
                  <a:cubicBezTo>
                    <a:pt x="1717" y="16725"/>
                    <a:pt x="3419" y="16366"/>
                    <a:pt x="5202" y="16366"/>
                  </a:cubicBezTo>
                  <a:cubicBezTo>
                    <a:pt x="6594" y="16366"/>
                    <a:pt x="8036" y="16585"/>
                    <a:pt x="9574" y="17068"/>
                  </a:cubicBezTo>
                  <a:cubicBezTo>
                    <a:pt x="11880" y="17795"/>
                    <a:pt x="14236" y="18372"/>
                    <a:pt x="16617" y="18773"/>
                  </a:cubicBezTo>
                  <a:cubicBezTo>
                    <a:pt x="17834" y="18978"/>
                    <a:pt x="19101" y="19144"/>
                    <a:pt x="20349" y="19144"/>
                  </a:cubicBezTo>
                  <a:cubicBezTo>
                    <a:pt x="21079" y="19144"/>
                    <a:pt x="21803" y="19087"/>
                    <a:pt x="22507" y="18948"/>
                  </a:cubicBezTo>
                  <a:cubicBezTo>
                    <a:pt x="21354" y="18722"/>
                    <a:pt x="20276" y="18221"/>
                    <a:pt x="19048" y="17845"/>
                  </a:cubicBezTo>
                  <a:cubicBezTo>
                    <a:pt x="16642" y="17118"/>
                    <a:pt x="14211" y="17068"/>
                    <a:pt x="11880" y="15940"/>
                  </a:cubicBezTo>
                  <a:cubicBezTo>
                    <a:pt x="9148" y="14587"/>
                    <a:pt x="6893" y="12306"/>
                    <a:pt x="5539" y="9549"/>
                  </a:cubicBezTo>
                  <a:cubicBezTo>
                    <a:pt x="4010" y="6442"/>
                    <a:pt x="3735" y="3459"/>
                    <a:pt x="3509" y="0"/>
                  </a:cubicBezTo>
                  <a:close/>
                </a:path>
              </a:pathLst>
            </a:custGeom>
            <a:solidFill>
              <a:srgbClr val="A86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7"/>
            <p:cNvSpPr/>
            <p:nvPr/>
          </p:nvSpPr>
          <p:spPr>
            <a:xfrm>
              <a:off x="5655707" y="3601162"/>
              <a:ext cx="923033" cy="226365"/>
            </a:xfrm>
            <a:custGeom>
              <a:avLst/>
              <a:gdLst/>
              <a:ahLst/>
              <a:cxnLst/>
              <a:rect l="l" t="t" r="r" b="b"/>
              <a:pathLst>
                <a:path w="33510" h="8218" extrusionOk="0">
                  <a:moveTo>
                    <a:pt x="19466" y="1"/>
                  </a:moveTo>
                  <a:cubicBezTo>
                    <a:pt x="17089" y="1"/>
                    <a:pt x="14569" y="294"/>
                    <a:pt x="12281" y="1400"/>
                  </a:cubicBezTo>
                  <a:cubicBezTo>
                    <a:pt x="11529" y="1776"/>
                    <a:pt x="11128" y="2202"/>
                    <a:pt x="11053" y="2728"/>
                  </a:cubicBezTo>
                  <a:cubicBezTo>
                    <a:pt x="10953" y="3505"/>
                    <a:pt x="11680" y="4082"/>
                    <a:pt x="12106" y="4332"/>
                  </a:cubicBezTo>
                  <a:cubicBezTo>
                    <a:pt x="13362" y="5105"/>
                    <a:pt x="14866" y="5485"/>
                    <a:pt x="16665" y="5485"/>
                  </a:cubicBezTo>
                  <a:cubicBezTo>
                    <a:pt x="17666" y="5485"/>
                    <a:pt x="18759" y="5367"/>
                    <a:pt x="19951" y="5134"/>
                  </a:cubicBezTo>
                  <a:cubicBezTo>
                    <a:pt x="20753" y="4959"/>
                    <a:pt x="21555" y="4758"/>
                    <a:pt x="22357" y="4558"/>
                  </a:cubicBezTo>
                  <a:cubicBezTo>
                    <a:pt x="24086" y="4132"/>
                    <a:pt x="25865" y="3706"/>
                    <a:pt x="27645" y="3656"/>
                  </a:cubicBezTo>
                  <a:cubicBezTo>
                    <a:pt x="27770" y="3656"/>
                    <a:pt x="27870" y="3555"/>
                    <a:pt x="27870" y="3430"/>
                  </a:cubicBezTo>
                  <a:cubicBezTo>
                    <a:pt x="27845" y="3330"/>
                    <a:pt x="27770" y="3230"/>
                    <a:pt x="27645" y="3230"/>
                  </a:cubicBezTo>
                  <a:cubicBezTo>
                    <a:pt x="25815" y="3280"/>
                    <a:pt x="23986" y="3731"/>
                    <a:pt x="22256" y="4157"/>
                  </a:cubicBezTo>
                  <a:cubicBezTo>
                    <a:pt x="21454" y="4357"/>
                    <a:pt x="20652" y="4558"/>
                    <a:pt x="19850" y="4708"/>
                  </a:cubicBezTo>
                  <a:cubicBezTo>
                    <a:pt x="18671" y="4948"/>
                    <a:pt x="17594" y="5069"/>
                    <a:pt x="16610" y="5069"/>
                  </a:cubicBezTo>
                  <a:cubicBezTo>
                    <a:pt x="14918" y="5069"/>
                    <a:pt x="13504" y="4711"/>
                    <a:pt x="12331" y="3981"/>
                  </a:cubicBezTo>
                  <a:cubicBezTo>
                    <a:pt x="12056" y="3806"/>
                    <a:pt x="11404" y="3330"/>
                    <a:pt x="11479" y="2778"/>
                  </a:cubicBezTo>
                  <a:cubicBezTo>
                    <a:pt x="11504" y="2403"/>
                    <a:pt x="11830" y="2077"/>
                    <a:pt x="12457" y="1776"/>
                  </a:cubicBezTo>
                  <a:cubicBezTo>
                    <a:pt x="14700" y="683"/>
                    <a:pt x="17192" y="412"/>
                    <a:pt x="19530" y="412"/>
                  </a:cubicBezTo>
                  <a:cubicBezTo>
                    <a:pt x="20248" y="412"/>
                    <a:pt x="20952" y="437"/>
                    <a:pt x="21630" y="473"/>
                  </a:cubicBezTo>
                  <a:cubicBezTo>
                    <a:pt x="25113" y="673"/>
                    <a:pt x="28597" y="1149"/>
                    <a:pt x="31981" y="1951"/>
                  </a:cubicBezTo>
                  <a:cubicBezTo>
                    <a:pt x="32357" y="2052"/>
                    <a:pt x="32833" y="2252"/>
                    <a:pt x="33008" y="2553"/>
                  </a:cubicBezTo>
                  <a:cubicBezTo>
                    <a:pt x="33058" y="2653"/>
                    <a:pt x="33083" y="2753"/>
                    <a:pt x="33058" y="2854"/>
                  </a:cubicBezTo>
                  <a:cubicBezTo>
                    <a:pt x="32983" y="3104"/>
                    <a:pt x="32682" y="3255"/>
                    <a:pt x="32432" y="3355"/>
                  </a:cubicBezTo>
                  <a:cubicBezTo>
                    <a:pt x="30753" y="4057"/>
                    <a:pt x="28873" y="4282"/>
                    <a:pt x="27068" y="4508"/>
                  </a:cubicBezTo>
                  <a:cubicBezTo>
                    <a:pt x="24738" y="4809"/>
                    <a:pt x="22332" y="5134"/>
                    <a:pt x="20326" y="6362"/>
                  </a:cubicBezTo>
                  <a:cubicBezTo>
                    <a:pt x="20101" y="6513"/>
                    <a:pt x="19900" y="6638"/>
                    <a:pt x="19700" y="6789"/>
                  </a:cubicBezTo>
                  <a:cubicBezTo>
                    <a:pt x="19174" y="7139"/>
                    <a:pt x="18672" y="7490"/>
                    <a:pt x="18071" y="7666"/>
                  </a:cubicBezTo>
                  <a:cubicBezTo>
                    <a:pt x="17757" y="7756"/>
                    <a:pt x="17426" y="7791"/>
                    <a:pt x="17097" y="7791"/>
                  </a:cubicBezTo>
                  <a:cubicBezTo>
                    <a:pt x="16507" y="7791"/>
                    <a:pt x="15922" y="7678"/>
                    <a:pt x="15439" y="7565"/>
                  </a:cubicBezTo>
                  <a:cubicBezTo>
                    <a:pt x="14161" y="7240"/>
                    <a:pt x="12908" y="6763"/>
                    <a:pt x="11730" y="6162"/>
                  </a:cubicBezTo>
                  <a:cubicBezTo>
                    <a:pt x="11304" y="5936"/>
                    <a:pt x="10903" y="5686"/>
                    <a:pt x="10477" y="5460"/>
                  </a:cubicBezTo>
                  <a:cubicBezTo>
                    <a:pt x="9299" y="4758"/>
                    <a:pt x="8071" y="4057"/>
                    <a:pt x="6692" y="3806"/>
                  </a:cubicBezTo>
                  <a:cubicBezTo>
                    <a:pt x="6271" y="3734"/>
                    <a:pt x="5846" y="3709"/>
                    <a:pt x="5422" y="3709"/>
                  </a:cubicBezTo>
                  <a:cubicBezTo>
                    <a:pt x="4811" y="3709"/>
                    <a:pt x="4201" y="3762"/>
                    <a:pt x="3610" y="3806"/>
                  </a:cubicBezTo>
                  <a:cubicBezTo>
                    <a:pt x="3008" y="3864"/>
                    <a:pt x="2391" y="3923"/>
                    <a:pt x="1782" y="3923"/>
                  </a:cubicBezTo>
                  <a:cubicBezTo>
                    <a:pt x="1605" y="3923"/>
                    <a:pt x="1429" y="3918"/>
                    <a:pt x="1254" y="3906"/>
                  </a:cubicBezTo>
                  <a:cubicBezTo>
                    <a:pt x="1078" y="3881"/>
                    <a:pt x="903" y="3856"/>
                    <a:pt x="752" y="3781"/>
                  </a:cubicBezTo>
                  <a:cubicBezTo>
                    <a:pt x="477" y="3606"/>
                    <a:pt x="452" y="3154"/>
                    <a:pt x="627" y="2879"/>
                  </a:cubicBezTo>
                  <a:cubicBezTo>
                    <a:pt x="803" y="2528"/>
                    <a:pt x="1153" y="2302"/>
                    <a:pt x="1504" y="2102"/>
                  </a:cubicBezTo>
                  <a:cubicBezTo>
                    <a:pt x="3322" y="1102"/>
                    <a:pt x="5428" y="555"/>
                    <a:pt x="7487" y="555"/>
                  </a:cubicBezTo>
                  <a:cubicBezTo>
                    <a:pt x="7699" y="555"/>
                    <a:pt x="7910" y="561"/>
                    <a:pt x="8121" y="573"/>
                  </a:cubicBezTo>
                  <a:cubicBezTo>
                    <a:pt x="8134" y="576"/>
                    <a:pt x="8147" y="577"/>
                    <a:pt x="8159" y="577"/>
                  </a:cubicBezTo>
                  <a:cubicBezTo>
                    <a:pt x="8266" y="577"/>
                    <a:pt x="8346" y="485"/>
                    <a:pt x="8346" y="372"/>
                  </a:cubicBezTo>
                  <a:cubicBezTo>
                    <a:pt x="8346" y="272"/>
                    <a:pt x="8271" y="172"/>
                    <a:pt x="8146" y="172"/>
                  </a:cubicBezTo>
                  <a:cubicBezTo>
                    <a:pt x="7892" y="156"/>
                    <a:pt x="7636" y="148"/>
                    <a:pt x="7381" y="148"/>
                  </a:cubicBezTo>
                  <a:cubicBezTo>
                    <a:pt x="5269" y="148"/>
                    <a:pt x="3137" y="697"/>
                    <a:pt x="1304" y="1726"/>
                  </a:cubicBezTo>
                  <a:cubicBezTo>
                    <a:pt x="903" y="1976"/>
                    <a:pt x="477" y="2252"/>
                    <a:pt x="251" y="2678"/>
                  </a:cubicBezTo>
                  <a:cubicBezTo>
                    <a:pt x="1" y="3129"/>
                    <a:pt x="51" y="3806"/>
                    <a:pt x="527" y="4132"/>
                  </a:cubicBezTo>
                  <a:cubicBezTo>
                    <a:pt x="752" y="4282"/>
                    <a:pt x="1003" y="4307"/>
                    <a:pt x="1229" y="4307"/>
                  </a:cubicBezTo>
                  <a:cubicBezTo>
                    <a:pt x="1453" y="4321"/>
                    <a:pt x="1677" y="4327"/>
                    <a:pt x="1901" y="4327"/>
                  </a:cubicBezTo>
                  <a:cubicBezTo>
                    <a:pt x="2479" y="4327"/>
                    <a:pt x="3057" y="4286"/>
                    <a:pt x="3635" y="4232"/>
                  </a:cubicBezTo>
                  <a:cubicBezTo>
                    <a:pt x="4214" y="4173"/>
                    <a:pt x="4812" y="4122"/>
                    <a:pt x="5406" y="4122"/>
                  </a:cubicBezTo>
                  <a:cubicBezTo>
                    <a:pt x="5813" y="4122"/>
                    <a:pt x="6219" y="4146"/>
                    <a:pt x="6617" y="4207"/>
                  </a:cubicBezTo>
                  <a:cubicBezTo>
                    <a:pt x="7920" y="4458"/>
                    <a:pt x="9123" y="5134"/>
                    <a:pt x="10276" y="5811"/>
                  </a:cubicBezTo>
                  <a:cubicBezTo>
                    <a:pt x="10677" y="6062"/>
                    <a:pt x="11103" y="6312"/>
                    <a:pt x="11529" y="6513"/>
                  </a:cubicBezTo>
                  <a:cubicBezTo>
                    <a:pt x="12732" y="7164"/>
                    <a:pt x="14011" y="7641"/>
                    <a:pt x="15339" y="7966"/>
                  </a:cubicBezTo>
                  <a:cubicBezTo>
                    <a:pt x="15840" y="8092"/>
                    <a:pt x="16467" y="8217"/>
                    <a:pt x="17093" y="8217"/>
                  </a:cubicBezTo>
                  <a:cubicBezTo>
                    <a:pt x="17444" y="8217"/>
                    <a:pt x="17820" y="8167"/>
                    <a:pt x="18196" y="8067"/>
                  </a:cubicBezTo>
                  <a:cubicBezTo>
                    <a:pt x="18848" y="7866"/>
                    <a:pt x="19399" y="7490"/>
                    <a:pt x="19925" y="7114"/>
                  </a:cubicBezTo>
                  <a:cubicBezTo>
                    <a:pt x="20126" y="6989"/>
                    <a:pt x="20326" y="6864"/>
                    <a:pt x="20527" y="6738"/>
                  </a:cubicBezTo>
                  <a:cubicBezTo>
                    <a:pt x="22482" y="5535"/>
                    <a:pt x="24738" y="5235"/>
                    <a:pt x="27119" y="4934"/>
                  </a:cubicBezTo>
                  <a:cubicBezTo>
                    <a:pt x="28948" y="4708"/>
                    <a:pt x="30853" y="4458"/>
                    <a:pt x="32582" y="3756"/>
                  </a:cubicBezTo>
                  <a:cubicBezTo>
                    <a:pt x="32933" y="3606"/>
                    <a:pt x="33334" y="3405"/>
                    <a:pt x="33459" y="2979"/>
                  </a:cubicBezTo>
                  <a:cubicBezTo>
                    <a:pt x="33510" y="2753"/>
                    <a:pt x="33484" y="2528"/>
                    <a:pt x="33359" y="2327"/>
                  </a:cubicBezTo>
                  <a:cubicBezTo>
                    <a:pt x="33058" y="1826"/>
                    <a:pt x="32307" y="1601"/>
                    <a:pt x="32081" y="1550"/>
                  </a:cubicBezTo>
                  <a:cubicBezTo>
                    <a:pt x="28672" y="748"/>
                    <a:pt x="25164" y="247"/>
                    <a:pt x="21655" y="72"/>
                  </a:cubicBezTo>
                  <a:cubicBezTo>
                    <a:pt x="20947" y="30"/>
                    <a:pt x="20213" y="1"/>
                    <a:pt x="19466" y="1"/>
                  </a:cubicBezTo>
                  <a:close/>
                </a:path>
              </a:pathLst>
            </a:custGeom>
            <a:solidFill>
              <a:srgbClr val="CB8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7"/>
            <p:cNvSpPr/>
            <p:nvPr/>
          </p:nvSpPr>
          <p:spPr>
            <a:xfrm>
              <a:off x="5746824" y="3057683"/>
              <a:ext cx="166399" cy="175296"/>
            </a:xfrm>
            <a:custGeom>
              <a:avLst/>
              <a:gdLst/>
              <a:ahLst/>
              <a:cxnLst/>
              <a:rect l="l" t="t" r="r" b="b"/>
              <a:pathLst>
                <a:path w="6041" h="6364" extrusionOk="0">
                  <a:moveTo>
                    <a:pt x="5039" y="0"/>
                  </a:moveTo>
                  <a:cubicBezTo>
                    <a:pt x="4793" y="0"/>
                    <a:pt x="4535" y="108"/>
                    <a:pt x="4312" y="229"/>
                  </a:cubicBezTo>
                  <a:cubicBezTo>
                    <a:pt x="3284" y="780"/>
                    <a:pt x="2357" y="1532"/>
                    <a:pt x="1605" y="2434"/>
                  </a:cubicBezTo>
                  <a:cubicBezTo>
                    <a:pt x="928" y="3261"/>
                    <a:pt x="1" y="4414"/>
                    <a:pt x="427" y="5542"/>
                  </a:cubicBezTo>
                  <a:cubicBezTo>
                    <a:pt x="527" y="5843"/>
                    <a:pt x="703" y="6093"/>
                    <a:pt x="978" y="6244"/>
                  </a:cubicBezTo>
                  <a:cubicBezTo>
                    <a:pt x="1132" y="6328"/>
                    <a:pt x="1349" y="6363"/>
                    <a:pt x="1591" y="6363"/>
                  </a:cubicBezTo>
                  <a:cubicBezTo>
                    <a:pt x="2138" y="6363"/>
                    <a:pt x="2811" y="6184"/>
                    <a:pt x="3159" y="5993"/>
                  </a:cubicBezTo>
                  <a:cubicBezTo>
                    <a:pt x="3460" y="5843"/>
                    <a:pt x="3710" y="5542"/>
                    <a:pt x="3936" y="5266"/>
                  </a:cubicBezTo>
                  <a:cubicBezTo>
                    <a:pt x="4462" y="4590"/>
                    <a:pt x="4913" y="3863"/>
                    <a:pt x="5314" y="3111"/>
                  </a:cubicBezTo>
                  <a:cubicBezTo>
                    <a:pt x="5715" y="2334"/>
                    <a:pt x="6041" y="1407"/>
                    <a:pt x="5740" y="580"/>
                  </a:cubicBezTo>
                  <a:cubicBezTo>
                    <a:pt x="5665" y="379"/>
                    <a:pt x="5540" y="179"/>
                    <a:pt x="5364" y="78"/>
                  </a:cubicBezTo>
                  <a:cubicBezTo>
                    <a:pt x="5262" y="23"/>
                    <a:pt x="5152" y="0"/>
                    <a:pt x="5039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6202464" y="2856499"/>
              <a:ext cx="755256" cy="777788"/>
            </a:xfrm>
            <a:custGeom>
              <a:avLst/>
              <a:gdLst/>
              <a:ahLst/>
              <a:cxnLst/>
              <a:rect l="l" t="t" r="r" b="b"/>
              <a:pathLst>
                <a:path w="27419" h="28237" extrusionOk="0">
                  <a:moveTo>
                    <a:pt x="18988" y="0"/>
                  </a:moveTo>
                  <a:cubicBezTo>
                    <a:pt x="16221" y="0"/>
                    <a:pt x="13583" y="1379"/>
                    <a:pt x="11830" y="3823"/>
                  </a:cubicBezTo>
                  <a:cubicBezTo>
                    <a:pt x="10126" y="6229"/>
                    <a:pt x="9349" y="9162"/>
                    <a:pt x="8697" y="12044"/>
                  </a:cubicBezTo>
                  <a:cubicBezTo>
                    <a:pt x="8271" y="13999"/>
                    <a:pt x="7720" y="15929"/>
                    <a:pt x="7243" y="17859"/>
                  </a:cubicBezTo>
                  <a:cubicBezTo>
                    <a:pt x="6968" y="18961"/>
                    <a:pt x="7018" y="20114"/>
                    <a:pt x="6767" y="21192"/>
                  </a:cubicBezTo>
                  <a:cubicBezTo>
                    <a:pt x="6116" y="23899"/>
                    <a:pt x="2883" y="25628"/>
                    <a:pt x="301" y="25828"/>
                  </a:cubicBezTo>
                  <a:cubicBezTo>
                    <a:pt x="0" y="25854"/>
                    <a:pt x="1980" y="27483"/>
                    <a:pt x="2356" y="27608"/>
                  </a:cubicBezTo>
                  <a:cubicBezTo>
                    <a:pt x="3559" y="28034"/>
                    <a:pt x="4837" y="28235"/>
                    <a:pt x="6116" y="28235"/>
                  </a:cubicBezTo>
                  <a:cubicBezTo>
                    <a:pt x="6191" y="28236"/>
                    <a:pt x="6266" y="28237"/>
                    <a:pt x="6342" y="28237"/>
                  </a:cubicBezTo>
                  <a:cubicBezTo>
                    <a:pt x="8974" y="28237"/>
                    <a:pt x="11616" y="27388"/>
                    <a:pt x="13760" y="25828"/>
                  </a:cubicBezTo>
                  <a:cubicBezTo>
                    <a:pt x="15063" y="24901"/>
                    <a:pt x="16066" y="23748"/>
                    <a:pt x="16868" y="22495"/>
                  </a:cubicBezTo>
                  <a:cubicBezTo>
                    <a:pt x="18321" y="20139"/>
                    <a:pt x="19023" y="17357"/>
                    <a:pt x="19274" y="14550"/>
                  </a:cubicBezTo>
                  <a:cubicBezTo>
                    <a:pt x="19399" y="13297"/>
                    <a:pt x="19374" y="11994"/>
                    <a:pt x="19825" y="10816"/>
                  </a:cubicBezTo>
                  <a:cubicBezTo>
                    <a:pt x="20280" y="9691"/>
                    <a:pt x="21305" y="8704"/>
                    <a:pt x="22488" y="8704"/>
                  </a:cubicBezTo>
                  <a:cubicBezTo>
                    <a:pt x="22544" y="8704"/>
                    <a:pt x="22600" y="8706"/>
                    <a:pt x="22657" y="8711"/>
                  </a:cubicBezTo>
                  <a:cubicBezTo>
                    <a:pt x="21354" y="9287"/>
                    <a:pt x="20276" y="11217"/>
                    <a:pt x="21629" y="12270"/>
                  </a:cubicBezTo>
                  <a:cubicBezTo>
                    <a:pt x="22096" y="12645"/>
                    <a:pt x="22675" y="12814"/>
                    <a:pt x="23265" y="12814"/>
                  </a:cubicBezTo>
                  <a:cubicBezTo>
                    <a:pt x="23976" y="12814"/>
                    <a:pt x="24702" y="12569"/>
                    <a:pt x="25264" y="12144"/>
                  </a:cubicBezTo>
                  <a:cubicBezTo>
                    <a:pt x="26316" y="11342"/>
                    <a:pt x="26868" y="10039"/>
                    <a:pt x="27018" y="8736"/>
                  </a:cubicBezTo>
                  <a:cubicBezTo>
                    <a:pt x="27419" y="5678"/>
                    <a:pt x="25740" y="2445"/>
                    <a:pt x="23033" y="1016"/>
                  </a:cubicBezTo>
                  <a:cubicBezTo>
                    <a:pt x="21712" y="327"/>
                    <a:pt x="20335" y="0"/>
                    <a:pt x="18988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5762717" y="2954997"/>
              <a:ext cx="687606" cy="770351"/>
            </a:xfrm>
            <a:custGeom>
              <a:avLst/>
              <a:gdLst/>
              <a:ahLst/>
              <a:cxnLst/>
              <a:rect l="l" t="t" r="r" b="b"/>
              <a:pathLst>
                <a:path w="24963" h="27967" extrusionOk="0">
                  <a:moveTo>
                    <a:pt x="11943" y="0"/>
                  </a:moveTo>
                  <a:cubicBezTo>
                    <a:pt x="11253" y="0"/>
                    <a:pt x="10523" y="79"/>
                    <a:pt x="9750" y="247"/>
                  </a:cubicBezTo>
                  <a:cubicBezTo>
                    <a:pt x="4136" y="1475"/>
                    <a:pt x="2331" y="8042"/>
                    <a:pt x="1905" y="13080"/>
                  </a:cubicBezTo>
                  <a:cubicBezTo>
                    <a:pt x="1730" y="14859"/>
                    <a:pt x="1805" y="16663"/>
                    <a:pt x="2106" y="18418"/>
                  </a:cubicBezTo>
                  <a:cubicBezTo>
                    <a:pt x="2406" y="20072"/>
                    <a:pt x="2807" y="22002"/>
                    <a:pt x="3885" y="23305"/>
                  </a:cubicBezTo>
                  <a:cubicBezTo>
                    <a:pt x="3233" y="23606"/>
                    <a:pt x="2607" y="23957"/>
                    <a:pt x="1980" y="24308"/>
                  </a:cubicBezTo>
                  <a:cubicBezTo>
                    <a:pt x="1304" y="24659"/>
                    <a:pt x="627" y="25085"/>
                    <a:pt x="226" y="25736"/>
                  </a:cubicBezTo>
                  <a:cubicBezTo>
                    <a:pt x="101" y="25962"/>
                    <a:pt x="0" y="26212"/>
                    <a:pt x="50" y="26488"/>
                  </a:cubicBezTo>
                  <a:cubicBezTo>
                    <a:pt x="151" y="27014"/>
                    <a:pt x="827" y="27190"/>
                    <a:pt x="1379" y="27215"/>
                  </a:cubicBezTo>
                  <a:cubicBezTo>
                    <a:pt x="1484" y="27218"/>
                    <a:pt x="1590" y="27220"/>
                    <a:pt x="1696" y="27220"/>
                  </a:cubicBezTo>
                  <a:cubicBezTo>
                    <a:pt x="3169" y="27220"/>
                    <a:pt x="4632" y="26896"/>
                    <a:pt x="5965" y="26288"/>
                  </a:cubicBezTo>
                  <a:lnTo>
                    <a:pt x="5965" y="26288"/>
                  </a:lnTo>
                  <a:cubicBezTo>
                    <a:pt x="5815" y="26563"/>
                    <a:pt x="5815" y="26939"/>
                    <a:pt x="6015" y="27190"/>
                  </a:cubicBezTo>
                  <a:cubicBezTo>
                    <a:pt x="6463" y="27843"/>
                    <a:pt x="7912" y="27926"/>
                    <a:pt x="9005" y="27926"/>
                  </a:cubicBezTo>
                  <a:cubicBezTo>
                    <a:pt x="9380" y="27926"/>
                    <a:pt x="9713" y="27917"/>
                    <a:pt x="9950" y="27917"/>
                  </a:cubicBezTo>
                  <a:cubicBezTo>
                    <a:pt x="10552" y="27917"/>
                    <a:pt x="11178" y="27917"/>
                    <a:pt x="11805" y="27942"/>
                  </a:cubicBezTo>
                  <a:cubicBezTo>
                    <a:pt x="12247" y="27959"/>
                    <a:pt x="12689" y="27967"/>
                    <a:pt x="13129" y="27967"/>
                  </a:cubicBezTo>
                  <a:cubicBezTo>
                    <a:pt x="14610" y="27967"/>
                    <a:pt x="16082" y="27876"/>
                    <a:pt x="17569" y="27741"/>
                  </a:cubicBezTo>
                  <a:cubicBezTo>
                    <a:pt x="19324" y="27591"/>
                    <a:pt x="20301" y="27315"/>
                    <a:pt x="21579" y="26062"/>
                  </a:cubicBezTo>
                  <a:cubicBezTo>
                    <a:pt x="24963" y="22729"/>
                    <a:pt x="24913" y="16989"/>
                    <a:pt x="23409" y="12729"/>
                  </a:cubicBezTo>
                  <a:cubicBezTo>
                    <a:pt x="21392" y="7041"/>
                    <a:pt x="18453" y="0"/>
                    <a:pt x="11943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7"/>
            <p:cNvSpPr/>
            <p:nvPr/>
          </p:nvSpPr>
          <p:spPr>
            <a:xfrm>
              <a:off x="5853834" y="3188134"/>
              <a:ext cx="256141" cy="423119"/>
            </a:xfrm>
            <a:custGeom>
              <a:avLst/>
              <a:gdLst/>
              <a:ahLst/>
              <a:cxnLst/>
              <a:rect l="l" t="t" r="r" b="b"/>
              <a:pathLst>
                <a:path w="9299" h="15361" extrusionOk="0">
                  <a:moveTo>
                    <a:pt x="4372" y="0"/>
                  </a:moveTo>
                  <a:cubicBezTo>
                    <a:pt x="4034" y="0"/>
                    <a:pt x="3699" y="97"/>
                    <a:pt x="3384" y="255"/>
                  </a:cubicBezTo>
                  <a:cubicBezTo>
                    <a:pt x="2356" y="706"/>
                    <a:pt x="1554" y="1608"/>
                    <a:pt x="1053" y="2610"/>
                  </a:cubicBezTo>
                  <a:cubicBezTo>
                    <a:pt x="552" y="3638"/>
                    <a:pt x="326" y="4766"/>
                    <a:pt x="226" y="5894"/>
                  </a:cubicBezTo>
                  <a:cubicBezTo>
                    <a:pt x="1" y="9027"/>
                    <a:pt x="702" y="13413"/>
                    <a:pt x="3785" y="15017"/>
                  </a:cubicBezTo>
                  <a:cubicBezTo>
                    <a:pt x="4243" y="15254"/>
                    <a:pt x="4705" y="15360"/>
                    <a:pt x="5154" y="15360"/>
                  </a:cubicBezTo>
                  <a:cubicBezTo>
                    <a:pt x="6696" y="15360"/>
                    <a:pt x="8090" y="14111"/>
                    <a:pt x="8672" y="12636"/>
                  </a:cubicBezTo>
                  <a:cubicBezTo>
                    <a:pt x="9098" y="11608"/>
                    <a:pt x="9199" y="10480"/>
                    <a:pt x="9249" y="9352"/>
                  </a:cubicBezTo>
                  <a:cubicBezTo>
                    <a:pt x="9299" y="7598"/>
                    <a:pt x="9224" y="5819"/>
                    <a:pt x="8622" y="4164"/>
                  </a:cubicBezTo>
                  <a:cubicBezTo>
                    <a:pt x="8046" y="2510"/>
                    <a:pt x="6893" y="1006"/>
                    <a:pt x="5314" y="255"/>
                  </a:cubicBezTo>
                  <a:cubicBezTo>
                    <a:pt x="5063" y="129"/>
                    <a:pt x="4788" y="29"/>
                    <a:pt x="4487" y="4"/>
                  </a:cubicBezTo>
                  <a:cubicBezTo>
                    <a:pt x="4448" y="1"/>
                    <a:pt x="4410" y="0"/>
                    <a:pt x="4372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7"/>
            <p:cNvSpPr/>
            <p:nvPr/>
          </p:nvSpPr>
          <p:spPr>
            <a:xfrm>
              <a:off x="5812407" y="2955108"/>
              <a:ext cx="479145" cy="420227"/>
            </a:xfrm>
            <a:custGeom>
              <a:avLst/>
              <a:gdLst/>
              <a:ahLst/>
              <a:cxnLst/>
              <a:rect l="l" t="t" r="r" b="b"/>
              <a:pathLst>
                <a:path w="17395" h="15256" extrusionOk="0">
                  <a:moveTo>
                    <a:pt x="10124" y="1"/>
                  </a:moveTo>
                  <a:cubicBezTo>
                    <a:pt x="9438" y="1"/>
                    <a:pt x="8713" y="78"/>
                    <a:pt x="7946" y="243"/>
                  </a:cubicBezTo>
                  <a:cubicBezTo>
                    <a:pt x="2332" y="1471"/>
                    <a:pt x="527" y="8038"/>
                    <a:pt x="101" y="13076"/>
                  </a:cubicBezTo>
                  <a:cubicBezTo>
                    <a:pt x="26" y="13802"/>
                    <a:pt x="1" y="14529"/>
                    <a:pt x="26" y="15256"/>
                  </a:cubicBezTo>
                  <a:cubicBezTo>
                    <a:pt x="427" y="14980"/>
                    <a:pt x="753" y="14629"/>
                    <a:pt x="1028" y="14228"/>
                  </a:cubicBezTo>
                  <a:cubicBezTo>
                    <a:pt x="2487" y="14896"/>
                    <a:pt x="4083" y="15218"/>
                    <a:pt x="5685" y="15218"/>
                  </a:cubicBezTo>
                  <a:cubicBezTo>
                    <a:pt x="9011" y="15218"/>
                    <a:pt x="12363" y="13833"/>
                    <a:pt x="14562" y="11296"/>
                  </a:cubicBezTo>
                  <a:cubicBezTo>
                    <a:pt x="12307" y="9416"/>
                    <a:pt x="8622" y="9492"/>
                    <a:pt x="6993" y="7060"/>
                  </a:cubicBezTo>
                  <a:lnTo>
                    <a:pt x="6993" y="7060"/>
                  </a:lnTo>
                  <a:cubicBezTo>
                    <a:pt x="7844" y="7266"/>
                    <a:pt x="8717" y="7366"/>
                    <a:pt x="9589" y="7366"/>
                  </a:cubicBezTo>
                  <a:cubicBezTo>
                    <a:pt x="11698" y="7366"/>
                    <a:pt x="13807" y="6781"/>
                    <a:pt x="15615" y="5682"/>
                  </a:cubicBezTo>
                  <a:cubicBezTo>
                    <a:pt x="16292" y="5256"/>
                    <a:pt x="16968" y="4705"/>
                    <a:pt x="17394" y="4028"/>
                  </a:cubicBezTo>
                  <a:cubicBezTo>
                    <a:pt x="15623" y="1659"/>
                    <a:pt x="13292" y="1"/>
                    <a:pt x="10124" y="1"/>
                  </a:cubicBezTo>
                  <a:close/>
                </a:path>
              </a:pathLst>
            </a:custGeom>
            <a:solidFill>
              <a:srgbClr val="C6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7"/>
            <p:cNvSpPr/>
            <p:nvPr/>
          </p:nvSpPr>
          <p:spPr>
            <a:xfrm>
              <a:off x="5792410" y="3098724"/>
              <a:ext cx="170531" cy="196231"/>
            </a:xfrm>
            <a:custGeom>
              <a:avLst/>
              <a:gdLst/>
              <a:ahLst/>
              <a:cxnLst/>
              <a:rect l="l" t="t" r="r" b="b"/>
              <a:pathLst>
                <a:path w="6191" h="7124" extrusionOk="0">
                  <a:moveTo>
                    <a:pt x="2995" y="1"/>
                  </a:moveTo>
                  <a:cubicBezTo>
                    <a:pt x="2748" y="1"/>
                    <a:pt x="2500" y="23"/>
                    <a:pt x="2256" y="67"/>
                  </a:cubicBezTo>
                  <a:cubicBezTo>
                    <a:pt x="1930" y="142"/>
                    <a:pt x="1604" y="242"/>
                    <a:pt x="1328" y="418"/>
                  </a:cubicBezTo>
                  <a:cubicBezTo>
                    <a:pt x="827" y="694"/>
                    <a:pt x="451" y="1145"/>
                    <a:pt x="251" y="1646"/>
                  </a:cubicBezTo>
                  <a:cubicBezTo>
                    <a:pt x="0" y="2222"/>
                    <a:pt x="0" y="2699"/>
                    <a:pt x="150" y="3300"/>
                  </a:cubicBezTo>
                  <a:cubicBezTo>
                    <a:pt x="301" y="4002"/>
                    <a:pt x="576" y="4679"/>
                    <a:pt x="977" y="5280"/>
                  </a:cubicBezTo>
                  <a:cubicBezTo>
                    <a:pt x="1228" y="5681"/>
                    <a:pt x="1604" y="6032"/>
                    <a:pt x="2005" y="6283"/>
                  </a:cubicBezTo>
                  <a:cubicBezTo>
                    <a:pt x="2553" y="6653"/>
                    <a:pt x="3548" y="7124"/>
                    <a:pt x="4395" y="7124"/>
                  </a:cubicBezTo>
                  <a:cubicBezTo>
                    <a:pt x="4750" y="7124"/>
                    <a:pt x="5079" y="7041"/>
                    <a:pt x="5338" y="6834"/>
                  </a:cubicBezTo>
                  <a:cubicBezTo>
                    <a:pt x="5990" y="6333"/>
                    <a:pt x="6065" y="5155"/>
                    <a:pt x="6115" y="4403"/>
                  </a:cubicBezTo>
                  <a:cubicBezTo>
                    <a:pt x="6191" y="3476"/>
                    <a:pt x="6015" y="2573"/>
                    <a:pt x="5689" y="1696"/>
                  </a:cubicBezTo>
                  <a:cubicBezTo>
                    <a:pt x="5564" y="1370"/>
                    <a:pt x="5389" y="1019"/>
                    <a:pt x="5138" y="744"/>
                  </a:cubicBezTo>
                  <a:cubicBezTo>
                    <a:pt x="4937" y="518"/>
                    <a:pt x="4662" y="368"/>
                    <a:pt x="4361" y="242"/>
                  </a:cubicBezTo>
                  <a:cubicBezTo>
                    <a:pt x="3920" y="79"/>
                    <a:pt x="3458" y="1"/>
                    <a:pt x="2995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7"/>
            <p:cNvSpPr/>
            <p:nvPr/>
          </p:nvSpPr>
          <p:spPr>
            <a:xfrm>
              <a:off x="5778583" y="3037879"/>
              <a:ext cx="174690" cy="172074"/>
            </a:xfrm>
            <a:custGeom>
              <a:avLst/>
              <a:gdLst/>
              <a:ahLst/>
              <a:cxnLst/>
              <a:rect l="l" t="t" r="r" b="b"/>
              <a:pathLst>
                <a:path w="6342" h="6247" extrusionOk="0">
                  <a:moveTo>
                    <a:pt x="1347" y="0"/>
                  </a:moveTo>
                  <a:cubicBezTo>
                    <a:pt x="1301" y="0"/>
                    <a:pt x="1246" y="28"/>
                    <a:pt x="1179" y="96"/>
                  </a:cubicBezTo>
                  <a:cubicBezTo>
                    <a:pt x="903" y="396"/>
                    <a:pt x="903" y="1023"/>
                    <a:pt x="1028" y="1399"/>
                  </a:cubicBezTo>
                  <a:cubicBezTo>
                    <a:pt x="1028" y="1424"/>
                    <a:pt x="1053" y="1424"/>
                    <a:pt x="1053" y="1449"/>
                  </a:cubicBezTo>
                  <a:cubicBezTo>
                    <a:pt x="1129" y="1674"/>
                    <a:pt x="1279" y="1900"/>
                    <a:pt x="1454" y="2075"/>
                  </a:cubicBezTo>
                  <a:cubicBezTo>
                    <a:pt x="753" y="2552"/>
                    <a:pt x="226" y="3404"/>
                    <a:pt x="101" y="4231"/>
                  </a:cubicBezTo>
                  <a:cubicBezTo>
                    <a:pt x="1" y="4883"/>
                    <a:pt x="226" y="5810"/>
                    <a:pt x="903" y="6086"/>
                  </a:cubicBezTo>
                  <a:cubicBezTo>
                    <a:pt x="1167" y="6202"/>
                    <a:pt x="1458" y="6247"/>
                    <a:pt x="1755" y="6247"/>
                  </a:cubicBezTo>
                  <a:cubicBezTo>
                    <a:pt x="2162" y="6247"/>
                    <a:pt x="2581" y="6162"/>
                    <a:pt x="2958" y="6060"/>
                  </a:cubicBezTo>
                  <a:cubicBezTo>
                    <a:pt x="3735" y="5860"/>
                    <a:pt x="4462" y="5409"/>
                    <a:pt x="5114" y="4883"/>
                  </a:cubicBezTo>
                  <a:cubicBezTo>
                    <a:pt x="5665" y="4431"/>
                    <a:pt x="6342" y="3780"/>
                    <a:pt x="5966" y="2978"/>
                  </a:cubicBezTo>
                  <a:cubicBezTo>
                    <a:pt x="5865" y="2727"/>
                    <a:pt x="5640" y="2527"/>
                    <a:pt x="5414" y="2351"/>
                  </a:cubicBezTo>
                  <a:cubicBezTo>
                    <a:pt x="5038" y="2050"/>
                    <a:pt x="4562" y="1850"/>
                    <a:pt x="4061" y="1725"/>
                  </a:cubicBezTo>
                  <a:cubicBezTo>
                    <a:pt x="3758" y="1652"/>
                    <a:pt x="3432" y="1609"/>
                    <a:pt x="3105" y="1609"/>
                  </a:cubicBezTo>
                  <a:cubicBezTo>
                    <a:pt x="2755" y="1609"/>
                    <a:pt x="2405" y="1658"/>
                    <a:pt x="2081" y="1775"/>
                  </a:cubicBezTo>
                  <a:cubicBezTo>
                    <a:pt x="1931" y="1599"/>
                    <a:pt x="1830" y="1399"/>
                    <a:pt x="1755" y="1173"/>
                  </a:cubicBezTo>
                  <a:cubicBezTo>
                    <a:pt x="1680" y="923"/>
                    <a:pt x="1630" y="622"/>
                    <a:pt x="1555" y="346"/>
                  </a:cubicBezTo>
                  <a:cubicBezTo>
                    <a:pt x="1518" y="200"/>
                    <a:pt x="1468" y="0"/>
                    <a:pt x="1347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7"/>
            <p:cNvSpPr/>
            <p:nvPr/>
          </p:nvSpPr>
          <p:spPr>
            <a:xfrm>
              <a:off x="5913908" y="3120650"/>
              <a:ext cx="331394" cy="222288"/>
            </a:xfrm>
            <a:custGeom>
              <a:avLst/>
              <a:gdLst/>
              <a:ahLst/>
              <a:cxnLst/>
              <a:rect l="l" t="t" r="r" b="b"/>
              <a:pathLst>
                <a:path w="12031" h="8070" extrusionOk="0">
                  <a:moveTo>
                    <a:pt x="1618" y="0"/>
                  </a:moveTo>
                  <a:cubicBezTo>
                    <a:pt x="1547" y="0"/>
                    <a:pt x="1476" y="7"/>
                    <a:pt x="1404" y="23"/>
                  </a:cubicBezTo>
                  <a:cubicBezTo>
                    <a:pt x="1103" y="73"/>
                    <a:pt x="877" y="324"/>
                    <a:pt x="702" y="599"/>
                  </a:cubicBezTo>
                  <a:cubicBezTo>
                    <a:pt x="0" y="1727"/>
                    <a:pt x="326" y="3256"/>
                    <a:pt x="1028" y="4409"/>
                  </a:cubicBezTo>
                  <a:cubicBezTo>
                    <a:pt x="2202" y="6415"/>
                    <a:pt x="5086" y="8069"/>
                    <a:pt x="7620" y="8069"/>
                  </a:cubicBezTo>
                  <a:cubicBezTo>
                    <a:pt x="9360" y="8069"/>
                    <a:pt x="10935" y="7290"/>
                    <a:pt x="11679" y="5311"/>
                  </a:cubicBezTo>
                  <a:cubicBezTo>
                    <a:pt x="12030" y="4409"/>
                    <a:pt x="12030" y="3331"/>
                    <a:pt x="11479" y="2529"/>
                  </a:cubicBezTo>
                  <a:cubicBezTo>
                    <a:pt x="11079" y="1929"/>
                    <a:pt x="10407" y="1584"/>
                    <a:pt x="9719" y="1584"/>
                  </a:cubicBezTo>
                  <a:cubicBezTo>
                    <a:pt x="9545" y="1584"/>
                    <a:pt x="9370" y="1606"/>
                    <a:pt x="9198" y="1652"/>
                  </a:cubicBezTo>
                  <a:cubicBezTo>
                    <a:pt x="8722" y="1783"/>
                    <a:pt x="8262" y="1840"/>
                    <a:pt x="7798" y="1840"/>
                  </a:cubicBezTo>
                  <a:cubicBezTo>
                    <a:pt x="7286" y="1840"/>
                    <a:pt x="6768" y="1770"/>
                    <a:pt x="6216" y="1652"/>
                  </a:cubicBezTo>
                  <a:cubicBezTo>
                    <a:pt x="4887" y="1326"/>
                    <a:pt x="3634" y="800"/>
                    <a:pt x="2406" y="223"/>
                  </a:cubicBezTo>
                  <a:cubicBezTo>
                    <a:pt x="2147" y="104"/>
                    <a:pt x="1889" y="0"/>
                    <a:pt x="1618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7"/>
            <p:cNvSpPr/>
            <p:nvPr/>
          </p:nvSpPr>
          <p:spPr>
            <a:xfrm>
              <a:off x="5743381" y="3148277"/>
              <a:ext cx="104285" cy="166950"/>
            </a:xfrm>
            <a:custGeom>
              <a:avLst/>
              <a:gdLst/>
              <a:ahLst/>
              <a:cxnLst/>
              <a:rect l="l" t="t" r="r" b="b"/>
              <a:pathLst>
                <a:path w="3786" h="6061" extrusionOk="0">
                  <a:moveTo>
                    <a:pt x="1575" y="1"/>
                  </a:moveTo>
                  <a:cubicBezTo>
                    <a:pt x="1407" y="1"/>
                    <a:pt x="1233" y="39"/>
                    <a:pt x="1053" y="123"/>
                  </a:cubicBezTo>
                  <a:cubicBezTo>
                    <a:pt x="326" y="474"/>
                    <a:pt x="251" y="1651"/>
                    <a:pt x="126" y="2353"/>
                  </a:cubicBezTo>
                  <a:cubicBezTo>
                    <a:pt x="1" y="3080"/>
                    <a:pt x="26" y="3857"/>
                    <a:pt x="326" y="4534"/>
                  </a:cubicBezTo>
                  <a:cubicBezTo>
                    <a:pt x="648" y="5242"/>
                    <a:pt x="1503" y="6061"/>
                    <a:pt x="2372" y="6061"/>
                  </a:cubicBezTo>
                  <a:cubicBezTo>
                    <a:pt x="2518" y="6061"/>
                    <a:pt x="2664" y="6038"/>
                    <a:pt x="2808" y="5987"/>
                  </a:cubicBezTo>
                  <a:cubicBezTo>
                    <a:pt x="3259" y="5837"/>
                    <a:pt x="3459" y="5336"/>
                    <a:pt x="3559" y="4910"/>
                  </a:cubicBezTo>
                  <a:cubicBezTo>
                    <a:pt x="3710" y="4358"/>
                    <a:pt x="3785" y="3782"/>
                    <a:pt x="3785" y="3205"/>
                  </a:cubicBezTo>
                  <a:cubicBezTo>
                    <a:pt x="3760" y="2629"/>
                    <a:pt x="3459" y="1626"/>
                    <a:pt x="2933" y="900"/>
                  </a:cubicBezTo>
                  <a:cubicBezTo>
                    <a:pt x="2571" y="385"/>
                    <a:pt x="2107" y="1"/>
                    <a:pt x="1575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5762717" y="3319383"/>
              <a:ext cx="441849" cy="385382"/>
            </a:xfrm>
            <a:custGeom>
              <a:avLst/>
              <a:gdLst/>
              <a:ahLst/>
              <a:cxnLst/>
              <a:rect l="l" t="t" r="r" b="b"/>
              <a:pathLst>
                <a:path w="16041" h="13991" extrusionOk="0">
                  <a:moveTo>
                    <a:pt x="16040" y="1"/>
                  </a:moveTo>
                  <a:cubicBezTo>
                    <a:pt x="16035" y="4"/>
                    <a:pt x="16029" y="6"/>
                    <a:pt x="16023" y="9"/>
                  </a:cubicBezTo>
                  <a:lnTo>
                    <a:pt x="16023" y="9"/>
                  </a:lnTo>
                  <a:cubicBezTo>
                    <a:pt x="16029" y="6"/>
                    <a:pt x="16035" y="4"/>
                    <a:pt x="16040" y="1"/>
                  </a:cubicBezTo>
                  <a:close/>
                  <a:moveTo>
                    <a:pt x="16023" y="9"/>
                  </a:moveTo>
                  <a:cubicBezTo>
                    <a:pt x="12975" y="1491"/>
                    <a:pt x="10777" y="4619"/>
                    <a:pt x="10451" y="7971"/>
                  </a:cubicBezTo>
                  <a:cubicBezTo>
                    <a:pt x="9173" y="8021"/>
                    <a:pt x="7895" y="8297"/>
                    <a:pt x="6717" y="8748"/>
                  </a:cubicBezTo>
                  <a:cubicBezTo>
                    <a:pt x="5890" y="9074"/>
                    <a:pt x="5113" y="9500"/>
                    <a:pt x="4236" y="9625"/>
                  </a:cubicBezTo>
                  <a:cubicBezTo>
                    <a:pt x="4104" y="9654"/>
                    <a:pt x="3980" y="9667"/>
                    <a:pt x="3855" y="9667"/>
                  </a:cubicBezTo>
                  <a:cubicBezTo>
                    <a:pt x="3767" y="9667"/>
                    <a:pt x="3678" y="9660"/>
                    <a:pt x="3584" y="9650"/>
                  </a:cubicBezTo>
                  <a:lnTo>
                    <a:pt x="3584" y="9650"/>
                  </a:lnTo>
                  <a:cubicBezTo>
                    <a:pt x="3685" y="9800"/>
                    <a:pt x="3785" y="9951"/>
                    <a:pt x="3885" y="10076"/>
                  </a:cubicBezTo>
                  <a:cubicBezTo>
                    <a:pt x="3233" y="10377"/>
                    <a:pt x="2607" y="10728"/>
                    <a:pt x="1980" y="11079"/>
                  </a:cubicBezTo>
                  <a:cubicBezTo>
                    <a:pt x="1304" y="11430"/>
                    <a:pt x="627" y="11856"/>
                    <a:pt x="226" y="12507"/>
                  </a:cubicBezTo>
                  <a:cubicBezTo>
                    <a:pt x="101" y="12733"/>
                    <a:pt x="0" y="12983"/>
                    <a:pt x="50" y="13259"/>
                  </a:cubicBezTo>
                  <a:cubicBezTo>
                    <a:pt x="151" y="13785"/>
                    <a:pt x="827" y="13961"/>
                    <a:pt x="1379" y="13986"/>
                  </a:cubicBezTo>
                  <a:cubicBezTo>
                    <a:pt x="1484" y="13989"/>
                    <a:pt x="1590" y="13991"/>
                    <a:pt x="1696" y="13991"/>
                  </a:cubicBezTo>
                  <a:cubicBezTo>
                    <a:pt x="3169" y="13991"/>
                    <a:pt x="4632" y="13667"/>
                    <a:pt x="5965" y="13059"/>
                  </a:cubicBezTo>
                  <a:lnTo>
                    <a:pt x="5965" y="13059"/>
                  </a:lnTo>
                  <a:cubicBezTo>
                    <a:pt x="5890" y="13184"/>
                    <a:pt x="5840" y="13359"/>
                    <a:pt x="5865" y="13535"/>
                  </a:cubicBezTo>
                  <a:cubicBezTo>
                    <a:pt x="6015" y="13034"/>
                    <a:pt x="6066" y="12507"/>
                    <a:pt x="6391" y="12081"/>
                  </a:cubicBezTo>
                  <a:cubicBezTo>
                    <a:pt x="6542" y="11881"/>
                    <a:pt x="6717" y="11730"/>
                    <a:pt x="6893" y="11580"/>
                  </a:cubicBezTo>
                  <a:cubicBezTo>
                    <a:pt x="7369" y="11229"/>
                    <a:pt x="7920" y="11079"/>
                    <a:pt x="8522" y="10928"/>
                  </a:cubicBezTo>
                  <a:cubicBezTo>
                    <a:pt x="10201" y="10552"/>
                    <a:pt x="11880" y="10327"/>
                    <a:pt x="13584" y="10277"/>
                  </a:cubicBezTo>
                  <a:cubicBezTo>
                    <a:pt x="11930" y="8171"/>
                    <a:pt x="13033" y="4888"/>
                    <a:pt x="14161" y="2808"/>
                  </a:cubicBezTo>
                  <a:cubicBezTo>
                    <a:pt x="14436" y="2257"/>
                    <a:pt x="14812" y="1730"/>
                    <a:pt x="15113" y="1204"/>
                  </a:cubicBezTo>
                  <a:cubicBezTo>
                    <a:pt x="15336" y="783"/>
                    <a:pt x="15559" y="240"/>
                    <a:pt x="16023" y="9"/>
                  </a:cubicBezTo>
                  <a:close/>
                </a:path>
              </a:pathLst>
            </a:custGeom>
            <a:solidFill>
              <a:srgbClr val="C6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5806210" y="2598407"/>
              <a:ext cx="136706" cy="143923"/>
            </a:xfrm>
            <a:custGeom>
              <a:avLst/>
              <a:gdLst/>
              <a:ahLst/>
              <a:cxnLst/>
              <a:rect l="l" t="t" r="r" b="b"/>
              <a:pathLst>
                <a:path w="4963" h="5225" extrusionOk="0">
                  <a:moveTo>
                    <a:pt x="1239" y="1"/>
                  </a:moveTo>
                  <a:cubicBezTo>
                    <a:pt x="1185" y="1"/>
                    <a:pt x="1132" y="4"/>
                    <a:pt x="1078" y="10"/>
                  </a:cubicBezTo>
                  <a:cubicBezTo>
                    <a:pt x="877" y="10"/>
                    <a:pt x="677" y="86"/>
                    <a:pt x="527" y="211"/>
                  </a:cubicBezTo>
                  <a:cubicBezTo>
                    <a:pt x="226" y="411"/>
                    <a:pt x="75" y="812"/>
                    <a:pt x="50" y="1188"/>
                  </a:cubicBezTo>
                  <a:cubicBezTo>
                    <a:pt x="0" y="2241"/>
                    <a:pt x="351" y="3218"/>
                    <a:pt x="702" y="4171"/>
                  </a:cubicBezTo>
                  <a:cubicBezTo>
                    <a:pt x="850" y="4589"/>
                    <a:pt x="1166" y="5224"/>
                    <a:pt x="1651" y="5224"/>
                  </a:cubicBezTo>
                  <a:cubicBezTo>
                    <a:pt x="1661" y="5224"/>
                    <a:pt x="1670" y="5224"/>
                    <a:pt x="1679" y="5223"/>
                  </a:cubicBezTo>
                  <a:cubicBezTo>
                    <a:pt x="2005" y="5223"/>
                    <a:pt x="2281" y="5048"/>
                    <a:pt x="2532" y="4873"/>
                  </a:cubicBezTo>
                  <a:cubicBezTo>
                    <a:pt x="3283" y="4346"/>
                    <a:pt x="4211" y="3569"/>
                    <a:pt x="4562" y="2717"/>
                  </a:cubicBezTo>
                  <a:cubicBezTo>
                    <a:pt x="4963" y="1765"/>
                    <a:pt x="3283" y="1038"/>
                    <a:pt x="2682" y="637"/>
                  </a:cubicBezTo>
                  <a:cubicBezTo>
                    <a:pt x="2356" y="411"/>
                    <a:pt x="2030" y="186"/>
                    <a:pt x="1654" y="60"/>
                  </a:cubicBezTo>
                  <a:cubicBezTo>
                    <a:pt x="1526" y="24"/>
                    <a:pt x="1384" y="1"/>
                    <a:pt x="1239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7"/>
            <p:cNvSpPr/>
            <p:nvPr/>
          </p:nvSpPr>
          <p:spPr>
            <a:xfrm>
              <a:off x="5828300" y="2638154"/>
              <a:ext cx="60076" cy="63409"/>
            </a:xfrm>
            <a:custGeom>
              <a:avLst/>
              <a:gdLst/>
              <a:ahLst/>
              <a:cxnLst/>
              <a:rect l="l" t="t" r="r" b="b"/>
              <a:pathLst>
                <a:path w="2181" h="2302" extrusionOk="0">
                  <a:moveTo>
                    <a:pt x="337" y="1"/>
                  </a:moveTo>
                  <a:cubicBezTo>
                    <a:pt x="245" y="1"/>
                    <a:pt x="160" y="22"/>
                    <a:pt x="101" y="96"/>
                  </a:cubicBezTo>
                  <a:cubicBezTo>
                    <a:pt x="50" y="171"/>
                    <a:pt x="25" y="272"/>
                    <a:pt x="25" y="372"/>
                  </a:cubicBezTo>
                  <a:cubicBezTo>
                    <a:pt x="0" y="1023"/>
                    <a:pt x="151" y="1625"/>
                    <a:pt x="451" y="2176"/>
                  </a:cubicBezTo>
                  <a:cubicBezTo>
                    <a:pt x="451" y="2227"/>
                    <a:pt x="476" y="2277"/>
                    <a:pt x="527" y="2277"/>
                  </a:cubicBezTo>
                  <a:cubicBezTo>
                    <a:pt x="577" y="2302"/>
                    <a:pt x="602" y="2302"/>
                    <a:pt x="652" y="2302"/>
                  </a:cubicBezTo>
                  <a:cubicBezTo>
                    <a:pt x="903" y="2252"/>
                    <a:pt x="1128" y="1951"/>
                    <a:pt x="1329" y="1775"/>
                  </a:cubicBezTo>
                  <a:cubicBezTo>
                    <a:pt x="1604" y="1575"/>
                    <a:pt x="1855" y="1349"/>
                    <a:pt x="2080" y="1099"/>
                  </a:cubicBezTo>
                  <a:cubicBezTo>
                    <a:pt x="2131" y="1049"/>
                    <a:pt x="2181" y="973"/>
                    <a:pt x="2181" y="898"/>
                  </a:cubicBezTo>
                  <a:cubicBezTo>
                    <a:pt x="2181" y="823"/>
                    <a:pt x="2131" y="773"/>
                    <a:pt x="2055" y="723"/>
                  </a:cubicBezTo>
                  <a:cubicBezTo>
                    <a:pt x="1604" y="347"/>
                    <a:pt x="1078" y="121"/>
                    <a:pt x="527" y="21"/>
                  </a:cubicBezTo>
                  <a:cubicBezTo>
                    <a:pt x="465" y="11"/>
                    <a:pt x="400" y="1"/>
                    <a:pt x="337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7"/>
            <p:cNvSpPr/>
            <p:nvPr/>
          </p:nvSpPr>
          <p:spPr>
            <a:xfrm>
              <a:off x="6154812" y="2598407"/>
              <a:ext cx="136733" cy="143923"/>
            </a:xfrm>
            <a:custGeom>
              <a:avLst/>
              <a:gdLst/>
              <a:ahLst/>
              <a:cxnLst/>
              <a:rect l="l" t="t" r="r" b="b"/>
              <a:pathLst>
                <a:path w="4964" h="5225" extrusionOk="0">
                  <a:moveTo>
                    <a:pt x="3725" y="1"/>
                  </a:moveTo>
                  <a:cubicBezTo>
                    <a:pt x="3580" y="1"/>
                    <a:pt x="3438" y="24"/>
                    <a:pt x="3309" y="60"/>
                  </a:cubicBezTo>
                  <a:cubicBezTo>
                    <a:pt x="2933" y="186"/>
                    <a:pt x="2608" y="411"/>
                    <a:pt x="2282" y="637"/>
                  </a:cubicBezTo>
                  <a:cubicBezTo>
                    <a:pt x="1680" y="1038"/>
                    <a:pt x="1" y="1765"/>
                    <a:pt x="377" y="2717"/>
                  </a:cubicBezTo>
                  <a:cubicBezTo>
                    <a:pt x="728" y="3569"/>
                    <a:pt x="1680" y="4346"/>
                    <a:pt x="2432" y="4873"/>
                  </a:cubicBezTo>
                  <a:cubicBezTo>
                    <a:pt x="2683" y="5048"/>
                    <a:pt x="2958" y="5223"/>
                    <a:pt x="3259" y="5223"/>
                  </a:cubicBezTo>
                  <a:cubicBezTo>
                    <a:pt x="3269" y="5224"/>
                    <a:pt x="3279" y="5224"/>
                    <a:pt x="3289" y="5224"/>
                  </a:cubicBezTo>
                  <a:cubicBezTo>
                    <a:pt x="3798" y="5224"/>
                    <a:pt x="4114" y="4589"/>
                    <a:pt x="4262" y="4171"/>
                  </a:cubicBezTo>
                  <a:cubicBezTo>
                    <a:pt x="4613" y="3218"/>
                    <a:pt x="4963" y="2241"/>
                    <a:pt x="4913" y="1188"/>
                  </a:cubicBezTo>
                  <a:cubicBezTo>
                    <a:pt x="4888" y="812"/>
                    <a:pt x="4738" y="411"/>
                    <a:pt x="4437" y="211"/>
                  </a:cubicBezTo>
                  <a:cubicBezTo>
                    <a:pt x="4262" y="86"/>
                    <a:pt x="4086" y="10"/>
                    <a:pt x="3886" y="10"/>
                  </a:cubicBezTo>
                  <a:cubicBezTo>
                    <a:pt x="3832" y="4"/>
                    <a:pt x="3778" y="1"/>
                    <a:pt x="3725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6208661" y="2638154"/>
              <a:ext cx="60792" cy="63409"/>
            </a:xfrm>
            <a:custGeom>
              <a:avLst/>
              <a:gdLst/>
              <a:ahLst/>
              <a:cxnLst/>
              <a:rect l="l" t="t" r="r" b="b"/>
              <a:pathLst>
                <a:path w="2207" h="2302" extrusionOk="0">
                  <a:moveTo>
                    <a:pt x="1861" y="1"/>
                  </a:moveTo>
                  <a:cubicBezTo>
                    <a:pt x="1803" y="1"/>
                    <a:pt x="1741" y="11"/>
                    <a:pt x="1680" y="21"/>
                  </a:cubicBezTo>
                  <a:cubicBezTo>
                    <a:pt x="1129" y="121"/>
                    <a:pt x="577" y="347"/>
                    <a:pt x="151" y="723"/>
                  </a:cubicBezTo>
                  <a:cubicBezTo>
                    <a:pt x="76" y="773"/>
                    <a:pt x="26" y="823"/>
                    <a:pt x="26" y="898"/>
                  </a:cubicBezTo>
                  <a:cubicBezTo>
                    <a:pt x="1" y="973"/>
                    <a:pt x="76" y="1049"/>
                    <a:pt x="126" y="1099"/>
                  </a:cubicBezTo>
                  <a:cubicBezTo>
                    <a:pt x="352" y="1349"/>
                    <a:pt x="602" y="1575"/>
                    <a:pt x="878" y="1775"/>
                  </a:cubicBezTo>
                  <a:cubicBezTo>
                    <a:pt x="1079" y="1951"/>
                    <a:pt x="1304" y="2252"/>
                    <a:pt x="1555" y="2302"/>
                  </a:cubicBezTo>
                  <a:cubicBezTo>
                    <a:pt x="1580" y="2302"/>
                    <a:pt x="1630" y="2302"/>
                    <a:pt x="1680" y="2277"/>
                  </a:cubicBezTo>
                  <a:cubicBezTo>
                    <a:pt x="1705" y="2277"/>
                    <a:pt x="1730" y="2227"/>
                    <a:pt x="1755" y="2176"/>
                  </a:cubicBezTo>
                  <a:cubicBezTo>
                    <a:pt x="2056" y="1625"/>
                    <a:pt x="2206" y="1023"/>
                    <a:pt x="2181" y="372"/>
                  </a:cubicBezTo>
                  <a:cubicBezTo>
                    <a:pt x="2181" y="272"/>
                    <a:pt x="2156" y="171"/>
                    <a:pt x="2081" y="96"/>
                  </a:cubicBezTo>
                  <a:cubicBezTo>
                    <a:pt x="2022" y="22"/>
                    <a:pt x="1945" y="1"/>
                    <a:pt x="1861" y="1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5779271" y="2614548"/>
              <a:ext cx="550239" cy="494681"/>
            </a:xfrm>
            <a:custGeom>
              <a:avLst/>
              <a:gdLst/>
              <a:ahLst/>
              <a:cxnLst/>
              <a:rect l="l" t="t" r="r" b="b"/>
              <a:pathLst>
                <a:path w="19976" h="17959" extrusionOk="0">
                  <a:moveTo>
                    <a:pt x="10207" y="0"/>
                  </a:moveTo>
                  <a:cubicBezTo>
                    <a:pt x="9526" y="0"/>
                    <a:pt x="8842" y="71"/>
                    <a:pt x="8171" y="176"/>
                  </a:cubicBezTo>
                  <a:cubicBezTo>
                    <a:pt x="3560" y="878"/>
                    <a:pt x="1429" y="4713"/>
                    <a:pt x="427" y="8923"/>
                  </a:cubicBezTo>
                  <a:cubicBezTo>
                    <a:pt x="51" y="10477"/>
                    <a:pt x="1" y="12131"/>
                    <a:pt x="527" y="13635"/>
                  </a:cubicBezTo>
                  <a:cubicBezTo>
                    <a:pt x="1530" y="16392"/>
                    <a:pt x="4487" y="17444"/>
                    <a:pt x="7144" y="17720"/>
                  </a:cubicBezTo>
                  <a:cubicBezTo>
                    <a:pt x="8341" y="17850"/>
                    <a:pt x="9538" y="17958"/>
                    <a:pt x="10729" y="17958"/>
                  </a:cubicBezTo>
                  <a:cubicBezTo>
                    <a:pt x="11382" y="17958"/>
                    <a:pt x="12034" y="17925"/>
                    <a:pt x="12683" y="17845"/>
                  </a:cubicBezTo>
                  <a:cubicBezTo>
                    <a:pt x="14312" y="17620"/>
                    <a:pt x="16793" y="17119"/>
                    <a:pt x="17871" y="15765"/>
                  </a:cubicBezTo>
                  <a:cubicBezTo>
                    <a:pt x="18497" y="14963"/>
                    <a:pt x="18898" y="13986"/>
                    <a:pt x="19124" y="12983"/>
                  </a:cubicBezTo>
                  <a:cubicBezTo>
                    <a:pt x="19976" y="9324"/>
                    <a:pt x="18572" y="5590"/>
                    <a:pt x="16166" y="2833"/>
                  </a:cubicBezTo>
                  <a:cubicBezTo>
                    <a:pt x="15064" y="1580"/>
                    <a:pt x="13685" y="602"/>
                    <a:pt x="12031" y="201"/>
                  </a:cubicBezTo>
                  <a:cubicBezTo>
                    <a:pt x="11435" y="58"/>
                    <a:pt x="10823" y="0"/>
                    <a:pt x="10207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5929774" y="2857518"/>
              <a:ext cx="38701" cy="58506"/>
            </a:xfrm>
            <a:custGeom>
              <a:avLst/>
              <a:gdLst/>
              <a:ahLst/>
              <a:cxnLst/>
              <a:rect l="l" t="t" r="r" b="b"/>
              <a:pathLst>
                <a:path w="1405" h="2124" extrusionOk="0">
                  <a:moveTo>
                    <a:pt x="701" y="1"/>
                  </a:moveTo>
                  <a:cubicBezTo>
                    <a:pt x="365" y="1"/>
                    <a:pt x="149" y="460"/>
                    <a:pt x="76" y="729"/>
                  </a:cubicBezTo>
                  <a:cubicBezTo>
                    <a:pt x="1" y="1080"/>
                    <a:pt x="76" y="1456"/>
                    <a:pt x="226" y="1781"/>
                  </a:cubicBezTo>
                  <a:cubicBezTo>
                    <a:pt x="301" y="1907"/>
                    <a:pt x="402" y="2057"/>
                    <a:pt x="552" y="2107"/>
                  </a:cubicBezTo>
                  <a:cubicBezTo>
                    <a:pt x="585" y="2118"/>
                    <a:pt x="619" y="2123"/>
                    <a:pt x="654" y="2123"/>
                  </a:cubicBezTo>
                  <a:cubicBezTo>
                    <a:pt x="777" y="2123"/>
                    <a:pt x="905" y="2060"/>
                    <a:pt x="1003" y="1982"/>
                  </a:cubicBezTo>
                  <a:cubicBezTo>
                    <a:pt x="1128" y="1857"/>
                    <a:pt x="1204" y="1706"/>
                    <a:pt x="1254" y="1556"/>
                  </a:cubicBezTo>
                  <a:cubicBezTo>
                    <a:pt x="1404" y="1105"/>
                    <a:pt x="1404" y="578"/>
                    <a:pt x="1103" y="227"/>
                  </a:cubicBezTo>
                  <a:cubicBezTo>
                    <a:pt x="1003" y="127"/>
                    <a:pt x="878" y="27"/>
                    <a:pt x="727" y="2"/>
                  </a:cubicBezTo>
                  <a:cubicBezTo>
                    <a:pt x="718" y="1"/>
                    <a:pt x="710" y="1"/>
                    <a:pt x="70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7"/>
            <p:cNvSpPr/>
            <p:nvPr/>
          </p:nvSpPr>
          <p:spPr>
            <a:xfrm>
              <a:off x="6127901" y="2857518"/>
              <a:ext cx="38701" cy="58506"/>
            </a:xfrm>
            <a:custGeom>
              <a:avLst/>
              <a:gdLst/>
              <a:ahLst/>
              <a:cxnLst/>
              <a:rect l="l" t="t" r="r" b="b"/>
              <a:pathLst>
                <a:path w="1405" h="2124" extrusionOk="0">
                  <a:moveTo>
                    <a:pt x="701" y="1"/>
                  </a:moveTo>
                  <a:cubicBezTo>
                    <a:pt x="365" y="1"/>
                    <a:pt x="150" y="460"/>
                    <a:pt x="101" y="729"/>
                  </a:cubicBezTo>
                  <a:cubicBezTo>
                    <a:pt x="1" y="1080"/>
                    <a:pt x="76" y="1456"/>
                    <a:pt x="226" y="1781"/>
                  </a:cubicBezTo>
                  <a:cubicBezTo>
                    <a:pt x="301" y="1907"/>
                    <a:pt x="402" y="2057"/>
                    <a:pt x="552" y="2107"/>
                  </a:cubicBezTo>
                  <a:cubicBezTo>
                    <a:pt x="590" y="2118"/>
                    <a:pt x="629" y="2123"/>
                    <a:pt x="667" y="2123"/>
                  </a:cubicBezTo>
                  <a:cubicBezTo>
                    <a:pt x="802" y="2123"/>
                    <a:pt x="930" y="2060"/>
                    <a:pt x="1028" y="1982"/>
                  </a:cubicBezTo>
                  <a:cubicBezTo>
                    <a:pt x="1153" y="1857"/>
                    <a:pt x="1204" y="1706"/>
                    <a:pt x="1254" y="1556"/>
                  </a:cubicBezTo>
                  <a:cubicBezTo>
                    <a:pt x="1404" y="1105"/>
                    <a:pt x="1404" y="578"/>
                    <a:pt x="1128" y="227"/>
                  </a:cubicBezTo>
                  <a:cubicBezTo>
                    <a:pt x="1028" y="127"/>
                    <a:pt x="878" y="27"/>
                    <a:pt x="727" y="2"/>
                  </a:cubicBezTo>
                  <a:cubicBezTo>
                    <a:pt x="718" y="1"/>
                    <a:pt x="710" y="1"/>
                    <a:pt x="70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7"/>
            <p:cNvSpPr/>
            <p:nvPr/>
          </p:nvSpPr>
          <p:spPr>
            <a:xfrm>
              <a:off x="6011581" y="2941060"/>
              <a:ext cx="71479" cy="45174"/>
            </a:xfrm>
            <a:custGeom>
              <a:avLst/>
              <a:gdLst/>
              <a:ahLst/>
              <a:cxnLst/>
              <a:rect l="l" t="t" r="r" b="b"/>
              <a:pathLst>
                <a:path w="2595" h="1640" extrusionOk="0">
                  <a:moveTo>
                    <a:pt x="1424" y="1"/>
                  </a:moveTo>
                  <a:cubicBezTo>
                    <a:pt x="899" y="1"/>
                    <a:pt x="0" y="39"/>
                    <a:pt x="88" y="678"/>
                  </a:cubicBezTo>
                  <a:cubicBezTo>
                    <a:pt x="138" y="904"/>
                    <a:pt x="264" y="1104"/>
                    <a:pt x="414" y="1255"/>
                  </a:cubicBezTo>
                  <a:cubicBezTo>
                    <a:pt x="718" y="1515"/>
                    <a:pt x="1017" y="1639"/>
                    <a:pt x="1304" y="1639"/>
                  </a:cubicBezTo>
                  <a:cubicBezTo>
                    <a:pt x="1679" y="1639"/>
                    <a:pt x="2031" y="1427"/>
                    <a:pt x="2344" y="1029"/>
                  </a:cubicBezTo>
                  <a:cubicBezTo>
                    <a:pt x="2469" y="854"/>
                    <a:pt x="2594" y="678"/>
                    <a:pt x="2569" y="453"/>
                  </a:cubicBezTo>
                  <a:cubicBezTo>
                    <a:pt x="2544" y="277"/>
                    <a:pt x="2369" y="127"/>
                    <a:pt x="2193" y="52"/>
                  </a:cubicBezTo>
                  <a:cubicBezTo>
                    <a:pt x="2018" y="1"/>
                    <a:pt x="1817" y="1"/>
                    <a:pt x="1617" y="1"/>
                  </a:cubicBezTo>
                  <a:cubicBezTo>
                    <a:pt x="1562" y="1"/>
                    <a:pt x="1497" y="1"/>
                    <a:pt x="142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7"/>
            <p:cNvSpPr/>
            <p:nvPr/>
          </p:nvSpPr>
          <p:spPr>
            <a:xfrm>
              <a:off x="6015382" y="2971469"/>
              <a:ext cx="36607" cy="62830"/>
            </a:xfrm>
            <a:custGeom>
              <a:avLst/>
              <a:gdLst/>
              <a:ahLst/>
              <a:cxnLst/>
              <a:rect l="l" t="t" r="r" b="b"/>
              <a:pathLst>
                <a:path w="1329" h="2281" extrusionOk="0">
                  <a:moveTo>
                    <a:pt x="1128" y="0"/>
                  </a:moveTo>
                  <a:cubicBezTo>
                    <a:pt x="1053" y="25"/>
                    <a:pt x="1003" y="75"/>
                    <a:pt x="1003" y="151"/>
                  </a:cubicBezTo>
                  <a:cubicBezTo>
                    <a:pt x="1053" y="476"/>
                    <a:pt x="1078" y="802"/>
                    <a:pt x="1078" y="1128"/>
                  </a:cubicBezTo>
                  <a:cubicBezTo>
                    <a:pt x="1078" y="1329"/>
                    <a:pt x="1078" y="1504"/>
                    <a:pt x="1028" y="1679"/>
                  </a:cubicBezTo>
                  <a:cubicBezTo>
                    <a:pt x="953" y="1830"/>
                    <a:pt x="852" y="1980"/>
                    <a:pt x="727" y="2005"/>
                  </a:cubicBezTo>
                  <a:cubicBezTo>
                    <a:pt x="696" y="2012"/>
                    <a:pt x="664" y="2015"/>
                    <a:pt x="634" y="2015"/>
                  </a:cubicBezTo>
                  <a:cubicBezTo>
                    <a:pt x="542" y="2015"/>
                    <a:pt x="458" y="1986"/>
                    <a:pt x="401" y="1930"/>
                  </a:cubicBezTo>
                  <a:cubicBezTo>
                    <a:pt x="301" y="1855"/>
                    <a:pt x="251" y="1730"/>
                    <a:pt x="276" y="1604"/>
                  </a:cubicBezTo>
                  <a:cubicBezTo>
                    <a:pt x="301" y="1554"/>
                    <a:pt x="251" y="1479"/>
                    <a:pt x="176" y="1454"/>
                  </a:cubicBezTo>
                  <a:cubicBezTo>
                    <a:pt x="101" y="1454"/>
                    <a:pt x="50" y="1504"/>
                    <a:pt x="25" y="1554"/>
                  </a:cubicBezTo>
                  <a:cubicBezTo>
                    <a:pt x="0" y="1780"/>
                    <a:pt x="75" y="1980"/>
                    <a:pt x="226" y="2131"/>
                  </a:cubicBezTo>
                  <a:cubicBezTo>
                    <a:pt x="326" y="2231"/>
                    <a:pt x="476" y="2281"/>
                    <a:pt x="627" y="2281"/>
                  </a:cubicBezTo>
                  <a:cubicBezTo>
                    <a:pt x="677" y="2281"/>
                    <a:pt x="727" y="2281"/>
                    <a:pt x="802" y="2256"/>
                  </a:cubicBezTo>
                  <a:cubicBezTo>
                    <a:pt x="1003" y="2181"/>
                    <a:pt x="1178" y="2005"/>
                    <a:pt x="1253" y="1755"/>
                  </a:cubicBezTo>
                  <a:cubicBezTo>
                    <a:pt x="1329" y="1554"/>
                    <a:pt x="1329" y="1329"/>
                    <a:pt x="1329" y="1128"/>
                  </a:cubicBezTo>
                  <a:cubicBezTo>
                    <a:pt x="1329" y="802"/>
                    <a:pt x="1304" y="451"/>
                    <a:pt x="1278" y="126"/>
                  </a:cubicBezTo>
                  <a:cubicBezTo>
                    <a:pt x="1253" y="50"/>
                    <a:pt x="1203" y="0"/>
                    <a:pt x="1128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7"/>
            <p:cNvSpPr/>
            <p:nvPr/>
          </p:nvSpPr>
          <p:spPr>
            <a:xfrm>
              <a:off x="6044359" y="3001851"/>
              <a:ext cx="39389" cy="33853"/>
            </a:xfrm>
            <a:custGeom>
              <a:avLst/>
              <a:gdLst/>
              <a:ahLst/>
              <a:cxnLst/>
              <a:rect l="l" t="t" r="r" b="b"/>
              <a:pathLst>
                <a:path w="1430" h="1229" extrusionOk="0">
                  <a:moveTo>
                    <a:pt x="1304" y="0"/>
                  </a:moveTo>
                  <a:cubicBezTo>
                    <a:pt x="1229" y="25"/>
                    <a:pt x="1179" y="50"/>
                    <a:pt x="1179" y="125"/>
                  </a:cubicBezTo>
                  <a:cubicBezTo>
                    <a:pt x="1154" y="201"/>
                    <a:pt x="1154" y="276"/>
                    <a:pt x="1154" y="351"/>
                  </a:cubicBezTo>
                  <a:cubicBezTo>
                    <a:pt x="1179" y="426"/>
                    <a:pt x="1179" y="501"/>
                    <a:pt x="1154" y="551"/>
                  </a:cubicBezTo>
                  <a:cubicBezTo>
                    <a:pt x="1154" y="702"/>
                    <a:pt x="1104" y="802"/>
                    <a:pt x="1054" y="877"/>
                  </a:cubicBezTo>
                  <a:cubicBezTo>
                    <a:pt x="989" y="926"/>
                    <a:pt x="914" y="953"/>
                    <a:pt x="828" y="953"/>
                  </a:cubicBezTo>
                  <a:cubicBezTo>
                    <a:pt x="781" y="953"/>
                    <a:pt x="731" y="945"/>
                    <a:pt x="678" y="927"/>
                  </a:cubicBezTo>
                  <a:cubicBezTo>
                    <a:pt x="552" y="902"/>
                    <a:pt x="452" y="777"/>
                    <a:pt x="377" y="652"/>
                  </a:cubicBezTo>
                  <a:cubicBezTo>
                    <a:pt x="327" y="526"/>
                    <a:pt x="277" y="376"/>
                    <a:pt x="277" y="175"/>
                  </a:cubicBezTo>
                  <a:cubicBezTo>
                    <a:pt x="252" y="100"/>
                    <a:pt x="201" y="75"/>
                    <a:pt x="126" y="75"/>
                  </a:cubicBezTo>
                  <a:cubicBezTo>
                    <a:pt x="51" y="75"/>
                    <a:pt x="1" y="125"/>
                    <a:pt x="1" y="201"/>
                  </a:cubicBezTo>
                  <a:cubicBezTo>
                    <a:pt x="26" y="426"/>
                    <a:pt x="76" y="602"/>
                    <a:pt x="151" y="752"/>
                  </a:cubicBezTo>
                  <a:cubicBezTo>
                    <a:pt x="252" y="952"/>
                    <a:pt x="427" y="1103"/>
                    <a:pt x="602" y="1178"/>
                  </a:cubicBezTo>
                  <a:cubicBezTo>
                    <a:pt x="678" y="1203"/>
                    <a:pt x="753" y="1228"/>
                    <a:pt x="828" y="1228"/>
                  </a:cubicBezTo>
                  <a:cubicBezTo>
                    <a:pt x="978" y="1228"/>
                    <a:pt x="1129" y="1153"/>
                    <a:pt x="1229" y="1053"/>
                  </a:cubicBezTo>
                  <a:cubicBezTo>
                    <a:pt x="1329" y="952"/>
                    <a:pt x="1404" y="777"/>
                    <a:pt x="1430" y="576"/>
                  </a:cubicBezTo>
                  <a:cubicBezTo>
                    <a:pt x="1430" y="501"/>
                    <a:pt x="1430" y="426"/>
                    <a:pt x="1430" y="351"/>
                  </a:cubicBezTo>
                  <a:cubicBezTo>
                    <a:pt x="1430" y="276"/>
                    <a:pt x="1430" y="226"/>
                    <a:pt x="1430" y="150"/>
                  </a:cubicBezTo>
                  <a:cubicBezTo>
                    <a:pt x="1430" y="75"/>
                    <a:pt x="1379" y="25"/>
                    <a:pt x="1304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7"/>
            <p:cNvSpPr/>
            <p:nvPr/>
          </p:nvSpPr>
          <p:spPr>
            <a:xfrm>
              <a:off x="5826923" y="2907621"/>
              <a:ext cx="122217" cy="115992"/>
            </a:xfrm>
            <a:custGeom>
              <a:avLst/>
              <a:gdLst/>
              <a:ahLst/>
              <a:cxnLst/>
              <a:rect l="l" t="t" r="r" b="b"/>
              <a:pathLst>
                <a:path w="4437" h="4211" extrusionOk="0">
                  <a:moveTo>
                    <a:pt x="2206" y="0"/>
                  </a:moveTo>
                  <a:cubicBezTo>
                    <a:pt x="1147" y="0"/>
                    <a:pt x="243" y="815"/>
                    <a:pt x="125" y="1892"/>
                  </a:cubicBezTo>
                  <a:cubicBezTo>
                    <a:pt x="0" y="3070"/>
                    <a:pt x="852" y="4098"/>
                    <a:pt x="2030" y="4198"/>
                  </a:cubicBezTo>
                  <a:cubicBezTo>
                    <a:pt x="2106" y="4206"/>
                    <a:pt x="2181" y="4210"/>
                    <a:pt x="2255" y="4210"/>
                  </a:cubicBezTo>
                  <a:cubicBezTo>
                    <a:pt x="3314" y="4210"/>
                    <a:pt x="4219" y="3396"/>
                    <a:pt x="4336" y="2318"/>
                  </a:cubicBezTo>
                  <a:cubicBezTo>
                    <a:pt x="4436" y="1165"/>
                    <a:pt x="3584" y="113"/>
                    <a:pt x="2431" y="12"/>
                  </a:cubicBezTo>
                  <a:cubicBezTo>
                    <a:pt x="2356" y="4"/>
                    <a:pt x="2281" y="0"/>
                    <a:pt x="2206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7"/>
            <p:cNvSpPr/>
            <p:nvPr/>
          </p:nvSpPr>
          <p:spPr>
            <a:xfrm>
              <a:off x="6165857" y="2897264"/>
              <a:ext cx="122245" cy="115992"/>
            </a:xfrm>
            <a:custGeom>
              <a:avLst/>
              <a:gdLst/>
              <a:ahLst/>
              <a:cxnLst/>
              <a:rect l="l" t="t" r="r" b="b"/>
              <a:pathLst>
                <a:path w="4438" h="4211" extrusionOk="0">
                  <a:moveTo>
                    <a:pt x="2207" y="0"/>
                  </a:moveTo>
                  <a:cubicBezTo>
                    <a:pt x="1145" y="0"/>
                    <a:pt x="220" y="815"/>
                    <a:pt x="126" y="1892"/>
                  </a:cubicBezTo>
                  <a:cubicBezTo>
                    <a:pt x="1" y="3045"/>
                    <a:pt x="853" y="4098"/>
                    <a:pt x="2006" y="4198"/>
                  </a:cubicBezTo>
                  <a:cubicBezTo>
                    <a:pt x="2083" y="4206"/>
                    <a:pt x="2160" y="4210"/>
                    <a:pt x="2236" y="4210"/>
                  </a:cubicBezTo>
                  <a:cubicBezTo>
                    <a:pt x="3315" y="4210"/>
                    <a:pt x="4218" y="3396"/>
                    <a:pt x="4312" y="2318"/>
                  </a:cubicBezTo>
                  <a:cubicBezTo>
                    <a:pt x="4437" y="1165"/>
                    <a:pt x="3585" y="113"/>
                    <a:pt x="2432" y="13"/>
                  </a:cubicBezTo>
                  <a:cubicBezTo>
                    <a:pt x="2356" y="4"/>
                    <a:pt x="2281" y="0"/>
                    <a:pt x="2207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82154" y="1454188"/>
            <a:ext cx="4941450" cy="30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/>
              <a:t>Trao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người</a:t>
            </a:r>
            <a:r>
              <a:rPr lang="en-US" sz="2200" dirty="0"/>
              <a:t> </a:t>
            </a:r>
            <a:r>
              <a:rPr lang="en-US" sz="2200" dirty="0" err="1"/>
              <a:t>thân</a:t>
            </a:r>
            <a:r>
              <a:rPr lang="en-US" sz="2200" dirty="0"/>
              <a:t> </a:t>
            </a:r>
            <a:r>
              <a:rPr lang="en-US" sz="2200" dirty="0" err="1"/>
              <a:t>về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về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việc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giúp</a:t>
            </a:r>
            <a:r>
              <a:rPr lang="en-US" sz="2200" dirty="0"/>
              <a:t> </a:t>
            </a:r>
            <a:r>
              <a:rPr lang="en-US" sz="2200" dirty="0" err="1"/>
              <a:t>bảo</a:t>
            </a:r>
            <a:r>
              <a:rPr lang="en-US" sz="2200" dirty="0"/>
              <a:t> </a:t>
            </a:r>
            <a:r>
              <a:rPr lang="en-US" sz="2200" dirty="0" err="1"/>
              <a:t>vệ</a:t>
            </a:r>
            <a:r>
              <a:rPr lang="en-US" sz="2200" dirty="0"/>
              <a:t> </a:t>
            </a:r>
            <a:r>
              <a:rPr lang="en-US" sz="2200" dirty="0" err="1"/>
              <a:t>môi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sống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err="1"/>
              <a:t>vật</a:t>
            </a:r>
            <a:r>
              <a:rPr lang="en-US" sz="2200"/>
              <a:t>. Em hãy tự thực hiện một số việc phù hợp với khả năng, chụp ảnh hoặc quay video và gửi lại cô giáo.</a:t>
            </a: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CC30F8-B69D-44A2-AE04-000985AA3411}"/>
              </a:ext>
            </a:extLst>
          </p:cNvPr>
          <p:cNvSpPr txBox="1"/>
          <p:nvPr/>
        </p:nvSpPr>
        <p:spPr>
          <a:xfrm>
            <a:off x="2415176" y="43243"/>
            <a:ext cx="5423280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VÀ HƯỚNG NGHIỆP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SĨ BẢO VỆ MÔI TRƯỜNG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3" name="Google Shape;2703;p40"/>
          <p:cNvGrpSpPr/>
          <p:nvPr/>
        </p:nvGrpSpPr>
        <p:grpSpPr>
          <a:xfrm>
            <a:off x="7384046" y="1972045"/>
            <a:ext cx="1759954" cy="2980833"/>
            <a:chOff x="6911321" y="951413"/>
            <a:chExt cx="2221948" cy="3739515"/>
          </a:xfrm>
        </p:grpSpPr>
        <p:grpSp>
          <p:nvGrpSpPr>
            <p:cNvPr id="2704" name="Google Shape;2704;p40"/>
            <p:cNvGrpSpPr/>
            <p:nvPr/>
          </p:nvGrpSpPr>
          <p:grpSpPr>
            <a:xfrm rot="2549719">
              <a:off x="8333268" y="1309846"/>
              <a:ext cx="545255" cy="773073"/>
              <a:chOff x="6055204" y="4369368"/>
              <a:chExt cx="545279" cy="773107"/>
            </a:xfrm>
          </p:grpSpPr>
          <p:sp>
            <p:nvSpPr>
              <p:cNvPr id="2705" name="Google Shape;2705;p40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1" name="Google Shape;2711;p40"/>
            <p:cNvGrpSpPr/>
            <p:nvPr/>
          </p:nvGrpSpPr>
          <p:grpSpPr>
            <a:xfrm rot="2022330">
              <a:off x="7296868" y="1232725"/>
              <a:ext cx="1318404" cy="1005245"/>
              <a:chOff x="5913226" y="4077344"/>
              <a:chExt cx="914289" cy="694967"/>
            </a:xfrm>
          </p:grpSpPr>
          <p:sp>
            <p:nvSpPr>
              <p:cNvPr id="2712" name="Google Shape;2712;p4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9" name="Google Shape;2719;p40"/>
            <p:cNvGrpSpPr/>
            <p:nvPr/>
          </p:nvGrpSpPr>
          <p:grpSpPr>
            <a:xfrm>
              <a:off x="6911321" y="2048966"/>
              <a:ext cx="2221948" cy="2397593"/>
              <a:chOff x="2464025" y="1809725"/>
              <a:chExt cx="1312975" cy="1420375"/>
            </a:xfrm>
          </p:grpSpPr>
          <p:sp>
            <p:nvSpPr>
              <p:cNvPr id="2720" name="Google Shape;2720;p40"/>
              <p:cNvSpPr/>
              <p:nvPr/>
            </p:nvSpPr>
            <p:spPr>
              <a:xfrm>
                <a:off x="2504750" y="2292625"/>
                <a:ext cx="414100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16564" h="7918" extrusionOk="0">
                    <a:moveTo>
                      <a:pt x="14184" y="0"/>
                    </a:moveTo>
                    <a:cubicBezTo>
                      <a:pt x="13231" y="0"/>
                      <a:pt x="13174" y="366"/>
                      <a:pt x="13174" y="366"/>
                    </a:cubicBezTo>
                    <a:cubicBezTo>
                      <a:pt x="13174" y="366"/>
                      <a:pt x="11133" y="2220"/>
                      <a:pt x="8699" y="3699"/>
                    </a:cubicBezTo>
                    <a:cubicBezTo>
                      <a:pt x="6673" y="4940"/>
                      <a:pt x="3751" y="5417"/>
                      <a:pt x="2364" y="5417"/>
                    </a:cubicBezTo>
                    <a:cubicBezTo>
                      <a:pt x="2097" y="5417"/>
                      <a:pt x="1887" y="5399"/>
                      <a:pt x="1751" y="5366"/>
                    </a:cubicBezTo>
                    <a:cubicBezTo>
                      <a:pt x="1181" y="5217"/>
                      <a:pt x="481" y="4889"/>
                      <a:pt x="191" y="4889"/>
                    </a:cubicBezTo>
                    <a:cubicBezTo>
                      <a:pt x="42" y="4889"/>
                      <a:pt x="1" y="4975"/>
                      <a:pt x="141" y="5216"/>
                    </a:cubicBezTo>
                    <a:cubicBezTo>
                      <a:pt x="553" y="5909"/>
                      <a:pt x="1976" y="7763"/>
                      <a:pt x="6133" y="7913"/>
                    </a:cubicBezTo>
                    <a:cubicBezTo>
                      <a:pt x="6224" y="7916"/>
                      <a:pt x="6315" y="7918"/>
                      <a:pt x="6407" y="7918"/>
                    </a:cubicBezTo>
                    <a:cubicBezTo>
                      <a:pt x="10510" y="7918"/>
                      <a:pt x="14988" y="4679"/>
                      <a:pt x="16564" y="2407"/>
                    </a:cubicBezTo>
                    <a:cubicBezTo>
                      <a:pt x="16564" y="2407"/>
                      <a:pt x="16152" y="179"/>
                      <a:pt x="14691" y="29"/>
                    </a:cubicBezTo>
                    <a:cubicBezTo>
                      <a:pt x="14499" y="9"/>
                      <a:pt x="14331" y="0"/>
                      <a:pt x="14184" y="0"/>
                    </a:cubicBezTo>
                    <a:close/>
                  </a:path>
                </a:pathLst>
              </a:custGeom>
              <a:solidFill>
                <a:srgbClr val="CFCC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0"/>
              <p:cNvSpPr/>
              <p:nvPr/>
            </p:nvSpPr>
            <p:spPr>
              <a:xfrm>
                <a:off x="3158075" y="2600450"/>
                <a:ext cx="234575" cy="5710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22841" extrusionOk="0">
                    <a:moveTo>
                      <a:pt x="1405" y="1"/>
                    </a:moveTo>
                    <a:cubicBezTo>
                      <a:pt x="1405" y="1"/>
                      <a:pt x="880" y="9401"/>
                      <a:pt x="599" y="10150"/>
                    </a:cubicBezTo>
                    <a:cubicBezTo>
                      <a:pt x="300" y="10881"/>
                      <a:pt x="0" y="14944"/>
                      <a:pt x="880" y="19607"/>
                    </a:cubicBezTo>
                    <a:cubicBezTo>
                      <a:pt x="1369" y="22143"/>
                      <a:pt x="1725" y="22840"/>
                      <a:pt x="2749" y="22840"/>
                    </a:cubicBezTo>
                    <a:cubicBezTo>
                      <a:pt x="3608" y="22840"/>
                      <a:pt x="4937" y="22349"/>
                      <a:pt x="7210" y="22042"/>
                    </a:cubicBezTo>
                    <a:cubicBezTo>
                      <a:pt x="7210" y="22042"/>
                      <a:pt x="7277" y="22071"/>
                      <a:pt x="7370" y="22071"/>
                    </a:cubicBezTo>
                    <a:cubicBezTo>
                      <a:pt x="7726" y="22071"/>
                      <a:pt x="8457" y="21647"/>
                      <a:pt x="7210" y="17547"/>
                    </a:cubicBezTo>
                    <a:cubicBezTo>
                      <a:pt x="5656" y="12360"/>
                      <a:pt x="9382" y="7192"/>
                      <a:pt x="9382" y="7192"/>
                    </a:cubicBezTo>
                    <a:cubicBezTo>
                      <a:pt x="9382" y="7192"/>
                      <a:pt x="6255" y="4813"/>
                      <a:pt x="5880" y="2753"/>
                    </a:cubicBezTo>
                    <a:cubicBezTo>
                      <a:pt x="5506" y="675"/>
                      <a:pt x="2304" y="450"/>
                      <a:pt x="1405" y="1"/>
                    </a:cubicBezTo>
                    <a:close/>
                  </a:path>
                </a:pathLst>
              </a:custGeom>
              <a:solidFill>
                <a:srgbClr val="5D5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0"/>
              <p:cNvSpPr/>
              <p:nvPr/>
            </p:nvSpPr>
            <p:spPr>
              <a:xfrm>
                <a:off x="3222200" y="3076575"/>
                <a:ext cx="20625" cy="92725"/>
              </a:xfrm>
              <a:custGeom>
                <a:avLst/>
                <a:gdLst/>
                <a:ahLst/>
                <a:cxnLst/>
                <a:rect l="l" t="t" r="r" b="b"/>
                <a:pathLst>
                  <a:path w="825" h="3709" extrusionOk="0">
                    <a:moveTo>
                      <a:pt x="38" y="1"/>
                    </a:moveTo>
                    <a:lnTo>
                      <a:pt x="38" y="1"/>
                    </a:lnTo>
                    <a:cubicBezTo>
                      <a:pt x="1" y="656"/>
                      <a:pt x="76" y="1293"/>
                      <a:pt x="169" y="1911"/>
                    </a:cubicBezTo>
                    <a:cubicBezTo>
                      <a:pt x="244" y="2229"/>
                      <a:pt x="300" y="2529"/>
                      <a:pt x="394" y="2847"/>
                    </a:cubicBezTo>
                    <a:cubicBezTo>
                      <a:pt x="506" y="3147"/>
                      <a:pt x="619" y="3446"/>
                      <a:pt x="825" y="3708"/>
                    </a:cubicBezTo>
                    <a:cubicBezTo>
                      <a:pt x="731" y="3390"/>
                      <a:pt x="694" y="3090"/>
                      <a:pt x="637" y="2791"/>
                    </a:cubicBezTo>
                    <a:lnTo>
                      <a:pt x="488" y="1855"/>
                    </a:lnTo>
                    <a:cubicBezTo>
                      <a:pt x="431" y="1555"/>
                      <a:pt x="375" y="1237"/>
                      <a:pt x="300" y="937"/>
                    </a:cubicBezTo>
                    <a:cubicBezTo>
                      <a:pt x="225" y="619"/>
                      <a:pt x="151" y="319"/>
                      <a:pt x="38" y="1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3274650" y="3065800"/>
                <a:ext cx="201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806" h="3691" extrusionOk="0">
                    <a:moveTo>
                      <a:pt x="19" y="1"/>
                    </a:moveTo>
                    <a:lnTo>
                      <a:pt x="19" y="1"/>
                    </a:lnTo>
                    <a:cubicBezTo>
                      <a:pt x="0" y="638"/>
                      <a:pt x="56" y="1274"/>
                      <a:pt x="169" y="1892"/>
                    </a:cubicBezTo>
                    <a:cubicBezTo>
                      <a:pt x="225" y="2211"/>
                      <a:pt x="281" y="2529"/>
                      <a:pt x="393" y="2829"/>
                    </a:cubicBezTo>
                    <a:cubicBezTo>
                      <a:pt x="487" y="3128"/>
                      <a:pt x="599" y="3447"/>
                      <a:pt x="805" y="3690"/>
                    </a:cubicBezTo>
                    <a:cubicBezTo>
                      <a:pt x="730" y="3390"/>
                      <a:pt x="674" y="3072"/>
                      <a:pt x="618" y="2772"/>
                    </a:cubicBezTo>
                    <a:lnTo>
                      <a:pt x="468" y="1836"/>
                    </a:lnTo>
                    <a:cubicBezTo>
                      <a:pt x="412" y="1536"/>
                      <a:pt x="356" y="1218"/>
                      <a:pt x="281" y="918"/>
                    </a:cubicBezTo>
                    <a:cubicBezTo>
                      <a:pt x="206" y="600"/>
                      <a:pt x="131" y="300"/>
                      <a:pt x="19" y="1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0"/>
              <p:cNvSpPr/>
              <p:nvPr/>
            </p:nvSpPr>
            <p:spPr>
              <a:xfrm>
                <a:off x="2599075" y="1809725"/>
                <a:ext cx="1177925" cy="1420375"/>
              </a:xfrm>
              <a:custGeom>
                <a:avLst/>
                <a:gdLst/>
                <a:ahLst/>
                <a:cxnLst/>
                <a:rect l="l" t="t" r="r" b="b"/>
                <a:pathLst>
                  <a:path w="47117" h="56815" extrusionOk="0">
                    <a:moveTo>
                      <a:pt x="47117" y="0"/>
                    </a:moveTo>
                    <a:cubicBezTo>
                      <a:pt x="44420" y="0"/>
                      <a:pt x="41705" y="150"/>
                      <a:pt x="39027" y="506"/>
                    </a:cubicBezTo>
                    <a:cubicBezTo>
                      <a:pt x="38431" y="578"/>
                      <a:pt x="37569" y="609"/>
                      <a:pt x="36564" y="609"/>
                    </a:cubicBezTo>
                    <a:cubicBezTo>
                      <a:pt x="34694" y="609"/>
                      <a:pt x="32326" y="502"/>
                      <a:pt x="30244" y="356"/>
                    </a:cubicBezTo>
                    <a:cubicBezTo>
                      <a:pt x="29956" y="336"/>
                      <a:pt x="29685" y="326"/>
                      <a:pt x="29430" y="326"/>
                    </a:cubicBezTo>
                    <a:cubicBezTo>
                      <a:pt x="26849" y="326"/>
                      <a:pt x="25771" y="1290"/>
                      <a:pt x="22585" y="1835"/>
                    </a:cubicBezTo>
                    <a:cubicBezTo>
                      <a:pt x="19083" y="2416"/>
                      <a:pt x="16780" y="4120"/>
                      <a:pt x="15731" y="4794"/>
                    </a:cubicBezTo>
                    <a:cubicBezTo>
                      <a:pt x="14682" y="5450"/>
                      <a:pt x="9401" y="8858"/>
                      <a:pt x="7903" y="10487"/>
                    </a:cubicBezTo>
                    <a:cubicBezTo>
                      <a:pt x="6012" y="12547"/>
                      <a:pt x="4738" y="15450"/>
                      <a:pt x="3446" y="17922"/>
                    </a:cubicBezTo>
                    <a:cubicBezTo>
                      <a:pt x="1592" y="21442"/>
                      <a:pt x="1" y="25375"/>
                      <a:pt x="431" y="29439"/>
                    </a:cubicBezTo>
                    <a:cubicBezTo>
                      <a:pt x="918" y="33914"/>
                      <a:pt x="3633" y="38427"/>
                      <a:pt x="7042" y="41311"/>
                    </a:cubicBezTo>
                    <a:cubicBezTo>
                      <a:pt x="7791" y="41948"/>
                      <a:pt x="8596" y="42528"/>
                      <a:pt x="9439" y="43034"/>
                    </a:cubicBezTo>
                    <a:cubicBezTo>
                      <a:pt x="9589" y="43128"/>
                      <a:pt x="11499" y="43989"/>
                      <a:pt x="11480" y="44064"/>
                    </a:cubicBezTo>
                    <a:cubicBezTo>
                      <a:pt x="11480" y="44064"/>
                      <a:pt x="11405" y="45169"/>
                      <a:pt x="11630" y="45244"/>
                    </a:cubicBezTo>
                    <a:cubicBezTo>
                      <a:pt x="11639" y="45247"/>
                      <a:pt x="11649" y="45249"/>
                      <a:pt x="11659" y="45249"/>
                    </a:cubicBezTo>
                    <a:cubicBezTo>
                      <a:pt x="12092" y="45249"/>
                      <a:pt x="12774" y="42146"/>
                      <a:pt x="12847" y="41817"/>
                    </a:cubicBezTo>
                    <a:cubicBezTo>
                      <a:pt x="12866" y="41723"/>
                      <a:pt x="12866" y="41611"/>
                      <a:pt x="12810" y="41536"/>
                    </a:cubicBezTo>
                    <a:cubicBezTo>
                      <a:pt x="12774" y="41495"/>
                      <a:pt x="12733" y="41477"/>
                      <a:pt x="12689" y="41477"/>
                    </a:cubicBezTo>
                    <a:cubicBezTo>
                      <a:pt x="12448" y="41477"/>
                      <a:pt x="12102" y="41990"/>
                      <a:pt x="12023" y="42116"/>
                    </a:cubicBezTo>
                    <a:cubicBezTo>
                      <a:pt x="10057" y="40693"/>
                      <a:pt x="8390" y="38839"/>
                      <a:pt x="7192" y="36742"/>
                    </a:cubicBezTo>
                    <a:cubicBezTo>
                      <a:pt x="6124" y="34869"/>
                      <a:pt x="5825" y="32753"/>
                      <a:pt x="5375" y="30675"/>
                    </a:cubicBezTo>
                    <a:cubicBezTo>
                      <a:pt x="4495" y="26536"/>
                      <a:pt x="6049" y="23203"/>
                      <a:pt x="8502" y="22472"/>
                    </a:cubicBezTo>
                    <a:cubicBezTo>
                      <a:pt x="8701" y="22412"/>
                      <a:pt x="8888" y="22383"/>
                      <a:pt x="9065" y="22383"/>
                    </a:cubicBezTo>
                    <a:cubicBezTo>
                      <a:pt x="11068" y="22383"/>
                      <a:pt x="11656" y="26009"/>
                      <a:pt x="11105" y="26836"/>
                    </a:cubicBezTo>
                    <a:cubicBezTo>
                      <a:pt x="10672" y="27492"/>
                      <a:pt x="10354" y="27576"/>
                      <a:pt x="10220" y="27576"/>
                    </a:cubicBezTo>
                    <a:cubicBezTo>
                      <a:pt x="10175" y="27576"/>
                      <a:pt x="10150" y="27566"/>
                      <a:pt x="10150" y="27566"/>
                    </a:cubicBezTo>
                    <a:lnTo>
                      <a:pt x="10150" y="27566"/>
                    </a:lnTo>
                    <a:cubicBezTo>
                      <a:pt x="10044" y="28230"/>
                      <a:pt x="11036" y="28597"/>
                      <a:pt x="12300" y="28597"/>
                    </a:cubicBezTo>
                    <a:cubicBezTo>
                      <a:pt x="13709" y="28597"/>
                      <a:pt x="15458" y="28142"/>
                      <a:pt x="16405" y="27135"/>
                    </a:cubicBezTo>
                    <a:cubicBezTo>
                      <a:pt x="17619" y="25819"/>
                      <a:pt x="18074" y="25610"/>
                      <a:pt x="18241" y="25610"/>
                    </a:cubicBezTo>
                    <a:cubicBezTo>
                      <a:pt x="18319" y="25610"/>
                      <a:pt x="18334" y="25656"/>
                      <a:pt x="18334" y="25656"/>
                    </a:cubicBezTo>
                    <a:cubicBezTo>
                      <a:pt x="19001" y="32177"/>
                      <a:pt x="23857" y="32534"/>
                      <a:pt x="24911" y="32534"/>
                    </a:cubicBezTo>
                    <a:cubicBezTo>
                      <a:pt x="25041" y="32534"/>
                      <a:pt x="25113" y="32528"/>
                      <a:pt x="25113" y="32528"/>
                    </a:cubicBezTo>
                    <a:cubicBezTo>
                      <a:pt x="25113" y="32528"/>
                      <a:pt x="26817" y="34233"/>
                      <a:pt x="28315" y="35562"/>
                    </a:cubicBezTo>
                    <a:cubicBezTo>
                      <a:pt x="29795" y="36892"/>
                      <a:pt x="29720" y="37622"/>
                      <a:pt x="32341" y="43109"/>
                    </a:cubicBezTo>
                    <a:cubicBezTo>
                      <a:pt x="34944" y="48577"/>
                      <a:pt x="32772" y="54045"/>
                      <a:pt x="33371" y="55749"/>
                    </a:cubicBezTo>
                    <a:cubicBezTo>
                      <a:pt x="33656" y="56558"/>
                      <a:pt x="34796" y="56814"/>
                      <a:pt x="36082" y="56814"/>
                    </a:cubicBezTo>
                    <a:cubicBezTo>
                      <a:pt x="37506" y="56814"/>
                      <a:pt x="39109" y="56500"/>
                      <a:pt x="39926" y="56274"/>
                    </a:cubicBezTo>
                    <a:cubicBezTo>
                      <a:pt x="41499" y="55824"/>
                      <a:pt x="40150" y="45843"/>
                      <a:pt x="40001" y="40881"/>
                    </a:cubicBezTo>
                    <a:cubicBezTo>
                      <a:pt x="39890" y="37235"/>
                      <a:pt x="40269" y="36756"/>
                      <a:pt x="40475" y="36756"/>
                    </a:cubicBezTo>
                    <a:cubicBezTo>
                      <a:pt x="40548" y="36756"/>
                      <a:pt x="40600" y="36817"/>
                      <a:pt x="40600" y="36817"/>
                    </a:cubicBezTo>
                    <a:cubicBezTo>
                      <a:pt x="42922" y="37397"/>
                      <a:pt x="45132" y="37716"/>
                      <a:pt x="47117" y="37866"/>
                    </a:cubicBezTo>
                    <a:lnTo>
                      <a:pt x="47117" y="0"/>
                    </a:lnTo>
                    <a:close/>
                  </a:path>
                </a:pathLst>
              </a:custGeom>
              <a:solidFill>
                <a:srgbClr val="777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0"/>
              <p:cNvSpPr/>
              <p:nvPr/>
            </p:nvSpPr>
            <p:spPr>
              <a:xfrm>
                <a:off x="2850825" y="2421600"/>
                <a:ext cx="2042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4125" extrusionOk="0">
                    <a:moveTo>
                      <a:pt x="7946" y="1"/>
                    </a:moveTo>
                    <a:cubicBezTo>
                      <a:pt x="6916" y="656"/>
                      <a:pt x="6110" y="1724"/>
                      <a:pt x="5043" y="2342"/>
                    </a:cubicBezTo>
                    <a:cubicBezTo>
                      <a:pt x="3788" y="3072"/>
                      <a:pt x="2271" y="3540"/>
                      <a:pt x="811" y="3540"/>
                    </a:cubicBezTo>
                    <a:cubicBezTo>
                      <a:pt x="455" y="3540"/>
                      <a:pt x="211" y="3353"/>
                      <a:pt x="80" y="3110"/>
                    </a:cubicBezTo>
                    <a:lnTo>
                      <a:pt x="80" y="3110"/>
                    </a:lnTo>
                    <a:cubicBezTo>
                      <a:pt x="1" y="3763"/>
                      <a:pt x="991" y="4125"/>
                      <a:pt x="2246" y="4125"/>
                    </a:cubicBezTo>
                    <a:cubicBezTo>
                      <a:pt x="3654" y="4125"/>
                      <a:pt x="5395" y="3670"/>
                      <a:pt x="6335" y="2660"/>
                    </a:cubicBezTo>
                    <a:cubicBezTo>
                      <a:pt x="7534" y="1368"/>
                      <a:pt x="7983" y="1143"/>
                      <a:pt x="8170" y="1125"/>
                    </a:cubicBezTo>
                    <a:cubicBezTo>
                      <a:pt x="8170" y="1087"/>
                      <a:pt x="8170" y="1031"/>
                      <a:pt x="8170" y="975"/>
                    </a:cubicBezTo>
                    <a:cubicBezTo>
                      <a:pt x="8133" y="638"/>
                      <a:pt x="8058" y="319"/>
                      <a:pt x="7946" y="1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2599075" y="1809725"/>
                <a:ext cx="1177925" cy="1131225"/>
              </a:xfrm>
              <a:custGeom>
                <a:avLst/>
                <a:gdLst/>
                <a:ahLst/>
                <a:cxnLst/>
                <a:rect l="l" t="t" r="r" b="b"/>
                <a:pathLst>
                  <a:path w="47117" h="45249" extrusionOk="0">
                    <a:moveTo>
                      <a:pt x="47117" y="0"/>
                    </a:moveTo>
                    <a:cubicBezTo>
                      <a:pt x="44420" y="0"/>
                      <a:pt x="41705" y="150"/>
                      <a:pt x="39027" y="506"/>
                    </a:cubicBezTo>
                    <a:cubicBezTo>
                      <a:pt x="38431" y="578"/>
                      <a:pt x="37569" y="609"/>
                      <a:pt x="36564" y="609"/>
                    </a:cubicBezTo>
                    <a:cubicBezTo>
                      <a:pt x="34694" y="609"/>
                      <a:pt x="32326" y="502"/>
                      <a:pt x="30244" y="356"/>
                    </a:cubicBezTo>
                    <a:cubicBezTo>
                      <a:pt x="29956" y="336"/>
                      <a:pt x="29685" y="326"/>
                      <a:pt x="29430" y="326"/>
                    </a:cubicBezTo>
                    <a:cubicBezTo>
                      <a:pt x="26849" y="326"/>
                      <a:pt x="25771" y="1290"/>
                      <a:pt x="22585" y="1835"/>
                    </a:cubicBezTo>
                    <a:cubicBezTo>
                      <a:pt x="19083" y="2416"/>
                      <a:pt x="16780" y="4120"/>
                      <a:pt x="15731" y="4794"/>
                    </a:cubicBezTo>
                    <a:cubicBezTo>
                      <a:pt x="14682" y="5450"/>
                      <a:pt x="9401" y="8858"/>
                      <a:pt x="7903" y="10487"/>
                    </a:cubicBezTo>
                    <a:cubicBezTo>
                      <a:pt x="6012" y="12547"/>
                      <a:pt x="4738" y="15450"/>
                      <a:pt x="3446" y="17922"/>
                    </a:cubicBezTo>
                    <a:cubicBezTo>
                      <a:pt x="1592" y="21442"/>
                      <a:pt x="1" y="25375"/>
                      <a:pt x="431" y="29439"/>
                    </a:cubicBezTo>
                    <a:cubicBezTo>
                      <a:pt x="918" y="33914"/>
                      <a:pt x="3633" y="38427"/>
                      <a:pt x="7042" y="41311"/>
                    </a:cubicBezTo>
                    <a:cubicBezTo>
                      <a:pt x="7791" y="41948"/>
                      <a:pt x="8596" y="42528"/>
                      <a:pt x="9439" y="43034"/>
                    </a:cubicBezTo>
                    <a:cubicBezTo>
                      <a:pt x="9589" y="43128"/>
                      <a:pt x="11499" y="43989"/>
                      <a:pt x="11480" y="44064"/>
                    </a:cubicBezTo>
                    <a:cubicBezTo>
                      <a:pt x="11480" y="44064"/>
                      <a:pt x="11405" y="45169"/>
                      <a:pt x="11630" y="45244"/>
                    </a:cubicBezTo>
                    <a:cubicBezTo>
                      <a:pt x="11639" y="45247"/>
                      <a:pt x="11649" y="45249"/>
                      <a:pt x="11658" y="45249"/>
                    </a:cubicBezTo>
                    <a:cubicBezTo>
                      <a:pt x="11863" y="45249"/>
                      <a:pt x="12146" y="44514"/>
                      <a:pt x="12360" y="43727"/>
                    </a:cubicBezTo>
                    <a:cubicBezTo>
                      <a:pt x="11031" y="43165"/>
                      <a:pt x="9720" y="42603"/>
                      <a:pt x="8540" y="41761"/>
                    </a:cubicBezTo>
                    <a:cubicBezTo>
                      <a:pt x="7753" y="41199"/>
                      <a:pt x="7042" y="40543"/>
                      <a:pt x="6386" y="39832"/>
                    </a:cubicBezTo>
                    <a:cubicBezTo>
                      <a:pt x="6274" y="39757"/>
                      <a:pt x="6180" y="39682"/>
                      <a:pt x="6105" y="39551"/>
                    </a:cubicBezTo>
                    <a:cubicBezTo>
                      <a:pt x="5993" y="39420"/>
                      <a:pt x="5881" y="39270"/>
                      <a:pt x="5787" y="39120"/>
                    </a:cubicBezTo>
                    <a:cubicBezTo>
                      <a:pt x="5469" y="38727"/>
                      <a:pt x="5169" y="38296"/>
                      <a:pt x="4869" y="37866"/>
                    </a:cubicBezTo>
                    <a:cubicBezTo>
                      <a:pt x="3652" y="36199"/>
                      <a:pt x="2435" y="34420"/>
                      <a:pt x="1723" y="32510"/>
                    </a:cubicBezTo>
                    <a:cubicBezTo>
                      <a:pt x="1255" y="31424"/>
                      <a:pt x="974" y="30244"/>
                      <a:pt x="1049" y="29083"/>
                    </a:cubicBezTo>
                    <a:cubicBezTo>
                      <a:pt x="993" y="28933"/>
                      <a:pt x="974" y="28783"/>
                      <a:pt x="1030" y="28615"/>
                    </a:cubicBezTo>
                    <a:cubicBezTo>
                      <a:pt x="712" y="26630"/>
                      <a:pt x="1424" y="24476"/>
                      <a:pt x="2098" y="22603"/>
                    </a:cubicBezTo>
                    <a:cubicBezTo>
                      <a:pt x="2079" y="22491"/>
                      <a:pt x="2098" y="22360"/>
                      <a:pt x="2135" y="22229"/>
                    </a:cubicBezTo>
                    <a:cubicBezTo>
                      <a:pt x="2491" y="21161"/>
                      <a:pt x="2959" y="20150"/>
                      <a:pt x="3484" y="19158"/>
                    </a:cubicBezTo>
                    <a:cubicBezTo>
                      <a:pt x="3802" y="18277"/>
                      <a:pt x="4158" y="17397"/>
                      <a:pt x="4607" y="16536"/>
                    </a:cubicBezTo>
                    <a:cubicBezTo>
                      <a:pt x="4645" y="16461"/>
                      <a:pt x="4701" y="16405"/>
                      <a:pt x="4738" y="16349"/>
                    </a:cubicBezTo>
                    <a:cubicBezTo>
                      <a:pt x="5113" y="15244"/>
                      <a:pt x="5619" y="14176"/>
                      <a:pt x="6330" y="13221"/>
                    </a:cubicBezTo>
                    <a:lnTo>
                      <a:pt x="6349" y="13184"/>
                    </a:lnTo>
                    <a:cubicBezTo>
                      <a:pt x="8259" y="9757"/>
                      <a:pt x="11986" y="7753"/>
                      <a:pt x="15207" y="5731"/>
                    </a:cubicBezTo>
                    <a:cubicBezTo>
                      <a:pt x="15375" y="5618"/>
                      <a:pt x="15544" y="5581"/>
                      <a:pt x="15693" y="5581"/>
                    </a:cubicBezTo>
                    <a:cubicBezTo>
                      <a:pt x="17472" y="4214"/>
                      <a:pt x="19626" y="3071"/>
                      <a:pt x="21742" y="2772"/>
                    </a:cubicBezTo>
                    <a:cubicBezTo>
                      <a:pt x="22379" y="2585"/>
                      <a:pt x="22997" y="2416"/>
                      <a:pt x="23652" y="2304"/>
                    </a:cubicBezTo>
                    <a:cubicBezTo>
                      <a:pt x="26302" y="1470"/>
                      <a:pt x="29022" y="1076"/>
                      <a:pt x="31768" y="1076"/>
                    </a:cubicBezTo>
                    <a:cubicBezTo>
                      <a:pt x="32787" y="1076"/>
                      <a:pt x="33809" y="1130"/>
                      <a:pt x="34832" y="1236"/>
                    </a:cubicBezTo>
                    <a:cubicBezTo>
                      <a:pt x="34963" y="1138"/>
                      <a:pt x="35108" y="1083"/>
                      <a:pt x="35305" y="1083"/>
                    </a:cubicBezTo>
                    <a:cubicBezTo>
                      <a:pt x="35333" y="1083"/>
                      <a:pt x="35363" y="1084"/>
                      <a:pt x="35394" y="1086"/>
                    </a:cubicBezTo>
                    <a:cubicBezTo>
                      <a:pt x="36368" y="1161"/>
                      <a:pt x="37379" y="1199"/>
                      <a:pt x="38371" y="1199"/>
                    </a:cubicBezTo>
                    <a:cubicBezTo>
                      <a:pt x="39532" y="1068"/>
                      <a:pt x="40694" y="974"/>
                      <a:pt x="41855" y="899"/>
                    </a:cubicBezTo>
                    <a:cubicBezTo>
                      <a:pt x="42248" y="862"/>
                      <a:pt x="42641" y="824"/>
                      <a:pt x="43034" y="806"/>
                    </a:cubicBezTo>
                    <a:lnTo>
                      <a:pt x="43278" y="806"/>
                    </a:lnTo>
                    <a:cubicBezTo>
                      <a:pt x="43428" y="656"/>
                      <a:pt x="43615" y="581"/>
                      <a:pt x="43877" y="581"/>
                    </a:cubicBezTo>
                    <a:cubicBezTo>
                      <a:pt x="44944" y="581"/>
                      <a:pt x="46031" y="581"/>
                      <a:pt x="47117" y="600"/>
                    </a:cubicBezTo>
                    <a:lnTo>
                      <a:pt x="47117" y="0"/>
                    </a:ln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0"/>
              <p:cNvSpPr/>
              <p:nvPr/>
            </p:nvSpPr>
            <p:spPr>
              <a:xfrm>
                <a:off x="3607500" y="2530700"/>
                <a:ext cx="16950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9027" extrusionOk="0">
                    <a:moveTo>
                      <a:pt x="263" y="0"/>
                    </a:moveTo>
                    <a:cubicBezTo>
                      <a:pt x="151" y="2659"/>
                      <a:pt x="132" y="5319"/>
                      <a:pt x="1" y="7978"/>
                    </a:cubicBezTo>
                    <a:cubicBezTo>
                      <a:pt x="51" y="7928"/>
                      <a:pt x="96" y="7911"/>
                      <a:pt x="135" y="7911"/>
                    </a:cubicBezTo>
                    <a:cubicBezTo>
                      <a:pt x="213" y="7911"/>
                      <a:pt x="263" y="7978"/>
                      <a:pt x="263" y="7978"/>
                    </a:cubicBezTo>
                    <a:cubicBezTo>
                      <a:pt x="2585" y="8558"/>
                      <a:pt x="4795" y="8877"/>
                      <a:pt x="6780" y="9027"/>
                    </a:cubicBezTo>
                    <a:lnTo>
                      <a:pt x="6780" y="5000"/>
                    </a:lnTo>
                    <a:cubicBezTo>
                      <a:pt x="4439" y="3558"/>
                      <a:pt x="2248" y="1873"/>
                      <a:pt x="263" y="0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0"/>
              <p:cNvSpPr/>
              <p:nvPr/>
            </p:nvSpPr>
            <p:spPr>
              <a:xfrm>
                <a:off x="3226875" y="2123400"/>
                <a:ext cx="249575" cy="52390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20956" extrusionOk="0">
                    <a:moveTo>
                      <a:pt x="5057" y="0"/>
                    </a:moveTo>
                    <a:lnTo>
                      <a:pt x="5057" y="0"/>
                    </a:lnTo>
                    <a:cubicBezTo>
                      <a:pt x="5188" y="318"/>
                      <a:pt x="5338" y="656"/>
                      <a:pt x="5507" y="955"/>
                    </a:cubicBezTo>
                    <a:cubicBezTo>
                      <a:pt x="5862" y="1611"/>
                      <a:pt x="6368" y="2060"/>
                      <a:pt x="6836" y="2603"/>
                    </a:cubicBezTo>
                    <a:cubicBezTo>
                      <a:pt x="7773" y="3708"/>
                      <a:pt x="8259" y="4925"/>
                      <a:pt x="8316" y="6348"/>
                    </a:cubicBezTo>
                    <a:cubicBezTo>
                      <a:pt x="8428" y="9045"/>
                      <a:pt x="7529" y="12247"/>
                      <a:pt x="5975" y="14401"/>
                    </a:cubicBezTo>
                    <a:cubicBezTo>
                      <a:pt x="4870" y="15955"/>
                      <a:pt x="2978" y="17135"/>
                      <a:pt x="1761" y="18596"/>
                    </a:cubicBezTo>
                    <a:cubicBezTo>
                      <a:pt x="1331" y="19101"/>
                      <a:pt x="600" y="19363"/>
                      <a:pt x="1" y="19981"/>
                    </a:cubicBezTo>
                    <a:cubicBezTo>
                      <a:pt x="151" y="20131"/>
                      <a:pt x="787" y="20749"/>
                      <a:pt x="1012" y="20955"/>
                    </a:cubicBezTo>
                    <a:cubicBezTo>
                      <a:pt x="5244" y="18371"/>
                      <a:pt x="9271" y="15412"/>
                      <a:pt x="9720" y="10038"/>
                    </a:cubicBezTo>
                    <a:cubicBezTo>
                      <a:pt x="9982" y="6929"/>
                      <a:pt x="8915" y="3951"/>
                      <a:pt x="6799" y="1667"/>
                    </a:cubicBezTo>
                    <a:cubicBezTo>
                      <a:pt x="6256" y="1068"/>
                      <a:pt x="5656" y="524"/>
                      <a:pt x="5057" y="0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2464025" y="2368000"/>
                <a:ext cx="41362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6545" h="7899" extrusionOk="0">
                    <a:moveTo>
                      <a:pt x="14178" y="0"/>
                    </a:moveTo>
                    <a:cubicBezTo>
                      <a:pt x="13216" y="0"/>
                      <a:pt x="13174" y="366"/>
                      <a:pt x="13174" y="366"/>
                    </a:cubicBezTo>
                    <a:cubicBezTo>
                      <a:pt x="13174" y="366"/>
                      <a:pt x="11114" y="2201"/>
                      <a:pt x="8698" y="3681"/>
                    </a:cubicBezTo>
                    <a:cubicBezTo>
                      <a:pt x="6686" y="4913"/>
                      <a:pt x="3790" y="5405"/>
                      <a:pt x="2381" y="5405"/>
                    </a:cubicBezTo>
                    <a:cubicBezTo>
                      <a:pt x="2099" y="5405"/>
                      <a:pt x="1876" y="5385"/>
                      <a:pt x="1732" y="5347"/>
                    </a:cubicBezTo>
                    <a:cubicBezTo>
                      <a:pt x="1175" y="5199"/>
                      <a:pt x="479" y="4878"/>
                      <a:pt x="190" y="4878"/>
                    </a:cubicBezTo>
                    <a:cubicBezTo>
                      <a:pt x="42" y="4878"/>
                      <a:pt x="1" y="4963"/>
                      <a:pt x="140" y="5197"/>
                    </a:cubicBezTo>
                    <a:cubicBezTo>
                      <a:pt x="552" y="5909"/>
                      <a:pt x="1957" y="7744"/>
                      <a:pt x="6133" y="7894"/>
                    </a:cubicBezTo>
                    <a:cubicBezTo>
                      <a:pt x="6224" y="7897"/>
                      <a:pt x="6315" y="7899"/>
                      <a:pt x="6407" y="7899"/>
                    </a:cubicBezTo>
                    <a:cubicBezTo>
                      <a:pt x="10493" y="7899"/>
                      <a:pt x="14988" y="4678"/>
                      <a:pt x="16545" y="2388"/>
                    </a:cubicBezTo>
                    <a:cubicBezTo>
                      <a:pt x="16545" y="2388"/>
                      <a:pt x="16152" y="179"/>
                      <a:pt x="14691" y="29"/>
                    </a:cubicBezTo>
                    <a:cubicBezTo>
                      <a:pt x="14496" y="9"/>
                      <a:pt x="14326" y="0"/>
                      <a:pt x="1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0"/>
              <p:cNvSpPr/>
              <p:nvPr/>
            </p:nvSpPr>
            <p:spPr>
              <a:xfrm>
                <a:off x="2464250" y="2367975"/>
                <a:ext cx="4134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5705" extrusionOk="0">
                    <a:moveTo>
                      <a:pt x="14161" y="0"/>
                    </a:moveTo>
                    <a:cubicBezTo>
                      <a:pt x="13221" y="0"/>
                      <a:pt x="13165" y="351"/>
                      <a:pt x="13165" y="367"/>
                    </a:cubicBezTo>
                    <a:cubicBezTo>
                      <a:pt x="13128" y="592"/>
                      <a:pt x="12322" y="1060"/>
                      <a:pt x="12154" y="1210"/>
                    </a:cubicBezTo>
                    <a:cubicBezTo>
                      <a:pt x="11367" y="1846"/>
                      <a:pt x="10543" y="2483"/>
                      <a:pt x="9701" y="3045"/>
                    </a:cubicBezTo>
                    <a:cubicBezTo>
                      <a:pt x="7922" y="4262"/>
                      <a:pt x="5880" y="5030"/>
                      <a:pt x="3746" y="5330"/>
                    </a:cubicBezTo>
                    <a:cubicBezTo>
                      <a:pt x="3390" y="5376"/>
                      <a:pt x="3034" y="5409"/>
                      <a:pt x="2680" y="5409"/>
                    </a:cubicBezTo>
                    <a:cubicBezTo>
                      <a:pt x="2327" y="5409"/>
                      <a:pt x="1976" y="5376"/>
                      <a:pt x="1629" y="5292"/>
                    </a:cubicBezTo>
                    <a:cubicBezTo>
                      <a:pt x="1068" y="5161"/>
                      <a:pt x="562" y="4918"/>
                      <a:pt x="0" y="4918"/>
                    </a:cubicBezTo>
                    <a:cubicBezTo>
                      <a:pt x="56" y="5011"/>
                      <a:pt x="113" y="5086"/>
                      <a:pt x="188" y="5161"/>
                    </a:cubicBezTo>
                    <a:cubicBezTo>
                      <a:pt x="599" y="5610"/>
                      <a:pt x="1274" y="5704"/>
                      <a:pt x="1892" y="5704"/>
                    </a:cubicBezTo>
                    <a:cubicBezTo>
                      <a:pt x="3109" y="5704"/>
                      <a:pt x="4307" y="5573"/>
                      <a:pt x="5506" y="5423"/>
                    </a:cubicBezTo>
                    <a:cubicBezTo>
                      <a:pt x="7023" y="5236"/>
                      <a:pt x="8708" y="5067"/>
                      <a:pt x="10019" y="4168"/>
                    </a:cubicBezTo>
                    <a:cubicBezTo>
                      <a:pt x="11236" y="3344"/>
                      <a:pt x="12079" y="2034"/>
                      <a:pt x="13521" y="1509"/>
                    </a:cubicBezTo>
                    <a:cubicBezTo>
                      <a:pt x="13862" y="1385"/>
                      <a:pt x="14169" y="1328"/>
                      <a:pt x="14448" y="1328"/>
                    </a:cubicBezTo>
                    <a:cubicBezTo>
                      <a:pt x="15303" y="1328"/>
                      <a:pt x="15897" y="1857"/>
                      <a:pt x="16405" y="2577"/>
                    </a:cubicBezTo>
                    <a:cubicBezTo>
                      <a:pt x="16461" y="2521"/>
                      <a:pt x="16498" y="2446"/>
                      <a:pt x="16536" y="2389"/>
                    </a:cubicBezTo>
                    <a:cubicBezTo>
                      <a:pt x="16536" y="2389"/>
                      <a:pt x="16143" y="180"/>
                      <a:pt x="14682" y="30"/>
                    </a:cubicBezTo>
                    <a:cubicBezTo>
                      <a:pt x="14484" y="9"/>
                      <a:pt x="14311" y="0"/>
                      <a:pt x="14161" y="0"/>
                    </a:cubicBezTo>
                    <a:close/>
                  </a:path>
                </a:pathLst>
              </a:custGeom>
              <a:solidFill>
                <a:srgbClr val="E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0"/>
              <p:cNvSpPr/>
              <p:nvPr/>
            </p:nvSpPr>
            <p:spPr>
              <a:xfrm>
                <a:off x="3457700" y="3126675"/>
                <a:ext cx="10325" cy="941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65" extrusionOk="0">
                    <a:moveTo>
                      <a:pt x="375" y="0"/>
                    </a:moveTo>
                    <a:cubicBezTo>
                      <a:pt x="187" y="600"/>
                      <a:pt x="94" y="1236"/>
                      <a:pt x="38" y="1873"/>
                    </a:cubicBezTo>
                    <a:cubicBezTo>
                      <a:pt x="19" y="2191"/>
                      <a:pt x="0" y="2510"/>
                      <a:pt x="19" y="2828"/>
                    </a:cubicBezTo>
                    <a:cubicBezTo>
                      <a:pt x="38" y="3146"/>
                      <a:pt x="75" y="3465"/>
                      <a:pt x="206" y="3764"/>
                    </a:cubicBezTo>
                    <a:cubicBezTo>
                      <a:pt x="206" y="3446"/>
                      <a:pt x="244" y="3146"/>
                      <a:pt x="262" y="2828"/>
                    </a:cubicBezTo>
                    <a:lnTo>
                      <a:pt x="337" y="1892"/>
                    </a:lnTo>
                    <a:cubicBezTo>
                      <a:pt x="375" y="1573"/>
                      <a:pt x="393" y="1274"/>
                      <a:pt x="393" y="955"/>
                    </a:cubicBezTo>
                    <a:cubicBezTo>
                      <a:pt x="412" y="637"/>
                      <a:pt x="412" y="319"/>
                      <a:pt x="375" y="0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3511075" y="3128550"/>
                <a:ext cx="10325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84" extrusionOk="0">
                    <a:moveTo>
                      <a:pt x="375" y="0"/>
                    </a:moveTo>
                    <a:cubicBezTo>
                      <a:pt x="187" y="618"/>
                      <a:pt x="75" y="1255"/>
                      <a:pt x="37" y="1873"/>
                    </a:cubicBezTo>
                    <a:cubicBezTo>
                      <a:pt x="19" y="2191"/>
                      <a:pt x="0" y="2510"/>
                      <a:pt x="19" y="2828"/>
                    </a:cubicBezTo>
                    <a:cubicBezTo>
                      <a:pt x="37" y="3146"/>
                      <a:pt x="75" y="3483"/>
                      <a:pt x="206" y="3783"/>
                    </a:cubicBezTo>
                    <a:cubicBezTo>
                      <a:pt x="206" y="3465"/>
                      <a:pt x="243" y="3146"/>
                      <a:pt x="262" y="2847"/>
                    </a:cubicBezTo>
                    <a:lnTo>
                      <a:pt x="337" y="1910"/>
                    </a:lnTo>
                    <a:cubicBezTo>
                      <a:pt x="356" y="1592"/>
                      <a:pt x="375" y="1274"/>
                      <a:pt x="393" y="955"/>
                    </a:cubicBezTo>
                    <a:cubicBezTo>
                      <a:pt x="393" y="637"/>
                      <a:pt x="412" y="319"/>
                      <a:pt x="375" y="0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0"/>
              <p:cNvSpPr/>
              <p:nvPr/>
            </p:nvSpPr>
            <p:spPr>
              <a:xfrm>
                <a:off x="2634200" y="2376200"/>
                <a:ext cx="449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52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7" y="169"/>
                      <a:pt x="206" y="300"/>
                      <a:pt x="356" y="375"/>
                    </a:cubicBezTo>
                    <a:cubicBezTo>
                      <a:pt x="506" y="450"/>
                      <a:pt x="674" y="487"/>
                      <a:pt x="843" y="506"/>
                    </a:cubicBezTo>
                    <a:cubicBezTo>
                      <a:pt x="918" y="515"/>
                      <a:pt x="994" y="520"/>
                      <a:pt x="1071" y="520"/>
                    </a:cubicBezTo>
                    <a:cubicBezTo>
                      <a:pt x="1318" y="520"/>
                      <a:pt x="1569" y="471"/>
                      <a:pt x="1798" y="356"/>
                    </a:cubicBezTo>
                    <a:cubicBezTo>
                      <a:pt x="1629" y="300"/>
                      <a:pt x="1479" y="281"/>
                      <a:pt x="1311" y="263"/>
                    </a:cubicBezTo>
                    <a:cubicBezTo>
                      <a:pt x="1161" y="225"/>
                      <a:pt x="1011" y="225"/>
                      <a:pt x="861" y="207"/>
                    </a:cubicBezTo>
                    <a:cubicBezTo>
                      <a:pt x="712" y="188"/>
                      <a:pt x="581" y="169"/>
                      <a:pt x="431" y="150"/>
                    </a:cubicBezTo>
                    <a:cubicBezTo>
                      <a:pt x="281" y="113"/>
                      <a:pt x="150" y="94"/>
                      <a:pt x="0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0"/>
              <p:cNvSpPr/>
              <p:nvPr/>
            </p:nvSpPr>
            <p:spPr>
              <a:xfrm>
                <a:off x="2618275" y="2423025"/>
                <a:ext cx="4450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5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" y="187"/>
                      <a:pt x="188" y="300"/>
                      <a:pt x="337" y="375"/>
                    </a:cubicBezTo>
                    <a:cubicBezTo>
                      <a:pt x="487" y="450"/>
                      <a:pt x="656" y="487"/>
                      <a:pt x="824" y="506"/>
                    </a:cubicBezTo>
                    <a:cubicBezTo>
                      <a:pt x="904" y="515"/>
                      <a:pt x="982" y="519"/>
                      <a:pt x="1060" y="519"/>
                    </a:cubicBezTo>
                    <a:cubicBezTo>
                      <a:pt x="1311" y="519"/>
                      <a:pt x="1550" y="470"/>
                      <a:pt x="1779" y="356"/>
                    </a:cubicBezTo>
                    <a:cubicBezTo>
                      <a:pt x="1630" y="300"/>
                      <a:pt x="1461" y="281"/>
                      <a:pt x="1311" y="262"/>
                    </a:cubicBezTo>
                    <a:cubicBezTo>
                      <a:pt x="1161" y="225"/>
                      <a:pt x="1012" y="225"/>
                      <a:pt x="862" y="206"/>
                    </a:cubicBezTo>
                    <a:cubicBezTo>
                      <a:pt x="712" y="187"/>
                      <a:pt x="562" y="169"/>
                      <a:pt x="431" y="150"/>
                    </a:cubicBezTo>
                    <a:cubicBezTo>
                      <a:pt x="281" y="113"/>
                      <a:pt x="131" y="94"/>
                      <a:pt x="0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2612175" y="2459075"/>
                <a:ext cx="4450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511" extrusionOk="0">
                    <a:moveTo>
                      <a:pt x="1" y="0"/>
                    </a:moveTo>
                    <a:cubicBezTo>
                      <a:pt x="38" y="169"/>
                      <a:pt x="188" y="281"/>
                      <a:pt x="338" y="356"/>
                    </a:cubicBezTo>
                    <a:cubicBezTo>
                      <a:pt x="488" y="450"/>
                      <a:pt x="656" y="468"/>
                      <a:pt x="825" y="506"/>
                    </a:cubicBezTo>
                    <a:cubicBezTo>
                      <a:pt x="874" y="509"/>
                      <a:pt x="924" y="510"/>
                      <a:pt x="974" y="510"/>
                    </a:cubicBezTo>
                    <a:cubicBezTo>
                      <a:pt x="1247" y="510"/>
                      <a:pt x="1527" y="464"/>
                      <a:pt x="1780" y="337"/>
                    </a:cubicBezTo>
                    <a:cubicBezTo>
                      <a:pt x="1611" y="281"/>
                      <a:pt x="1462" y="262"/>
                      <a:pt x="1312" y="244"/>
                    </a:cubicBezTo>
                    <a:cubicBezTo>
                      <a:pt x="1162" y="225"/>
                      <a:pt x="1012" y="206"/>
                      <a:pt x="862" y="187"/>
                    </a:cubicBezTo>
                    <a:cubicBezTo>
                      <a:pt x="712" y="169"/>
                      <a:pt x="563" y="150"/>
                      <a:pt x="413" y="131"/>
                    </a:cubicBezTo>
                    <a:cubicBezTo>
                      <a:pt x="282" y="94"/>
                      <a:pt x="132" y="75"/>
                      <a:pt x="1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40"/>
              <p:cNvSpPr/>
              <p:nvPr/>
            </p:nvSpPr>
            <p:spPr>
              <a:xfrm>
                <a:off x="2617800" y="2585750"/>
                <a:ext cx="454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376" extrusionOk="0">
                    <a:moveTo>
                      <a:pt x="1669" y="0"/>
                    </a:moveTo>
                    <a:cubicBezTo>
                      <a:pt x="1551" y="0"/>
                      <a:pt x="1436" y="14"/>
                      <a:pt x="1330" y="27"/>
                    </a:cubicBezTo>
                    <a:cubicBezTo>
                      <a:pt x="1180" y="27"/>
                      <a:pt x="1031" y="46"/>
                      <a:pt x="881" y="64"/>
                    </a:cubicBezTo>
                    <a:cubicBezTo>
                      <a:pt x="731" y="83"/>
                      <a:pt x="581" y="83"/>
                      <a:pt x="450" y="102"/>
                    </a:cubicBezTo>
                    <a:cubicBezTo>
                      <a:pt x="300" y="102"/>
                      <a:pt x="150" y="102"/>
                      <a:pt x="1" y="46"/>
                    </a:cubicBezTo>
                    <a:lnTo>
                      <a:pt x="1" y="46"/>
                    </a:lnTo>
                    <a:cubicBezTo>
                      <a:pt x="75" y="214"/>
                      <a:pt x="244" y="289"/>
                      <a:pt x="413" y="326"/>
                    </a:cubicBezTo>
                    <a:cubicBezTo>
                      <a:pt x="519" y="362"/>
                      <a:pt x="626" y="375"/>
                      <a:pt x="733" y="375"/>
                    </a:cubicBezTo>
                    <a:cubicBezTo>
                      <a:pt x="795" y="375"/>
                      <a:pt x="856" y="371"/>
                      <a:pt x="918" y="364"/>
                    </a:cubicBezTo>
                    <a:cubicBezTo>
                      <a:pt x="1237" y="326"/>
                      <a:pt x="1555" y="214"/>
                      <a:pt x="1817" y="8"/>
                    </a:cubicBezTo>
                    <a:cubicBezTo>
                      <a:pt x="1768" y="3"/>
                      <a:pt x="1718" y="0"/>
                      <a:pt x="1669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40"/>
              <p:cNvSpPr/>
              <p:nvPr/>
            </p:nvSpPr>
            <p:spPr>
              <a:xfrm>
                <a:off x="2625300" y="2619175"/>
                <a:ext cx="44950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496" extrusionOk="0">
                    <a:moveTo>
                      <a:pt x="1798" y="1"/>
                    </a:moveTo>
                    <a:cubicBezTo>
                      <a:pt x="1629" y="1"/>
                      <a:pt x="1480" y="38"/>
                      <a:pt x="1330" y="57"/>
                    </a:cubicBezTo>
                    <a:cubicBezTo>
                      <a:pt x="1180" y="94"/>
                      <a:pt x="1030" y="132"/>
                      <a:pt x="880" y="150"/>
                    </a:cubicBezTo>
                    <a:cubicBezTo>
                      <a:pt x="731" y="188"/>
                      <a:pt x="599" y="225"/>
                      <a:pt x="450" y="244"/>
                    </a:cubicBezTo>
                    <a:cubicBezTo>
                      <a:pt x="363" y="255"/>
                      <a:pt x="283" y="266"/>
                      <a:pt x="198" y="266"/>
                    </a:cubicBezTo>
                    <a:cubicBezTo>
                      <a:pt x="136" y="266"/>
                      <a:pt x="71" y="260"/>
                      <a:pt x="0" y="244"/>
                    </a:cubicBezTo>
                    <a:lnTo>
                      <a:pt x="0" y="244"/>
                    </a:lnTo>
                    <a:cubicBezTo>
                      <a:pt x="94" y="394"/>
                      <a:pt x="281" y="450"/>
                      <a:pt x="450" y="488"/>
                    </a:cubicBezTo>
                    <a:cubicBezTo>
                      <a:pt x="499" y="493"/>
                      <a:pt x="548" y="495"/>
                      <a:pt x="598" y="495"/>
                    </a:cubicBezTo>
                    <a:cubicBezTo>
                      <a:pt x="717" y="495"/>
                      <a:pt x="836" y="482"/>
                      <a:pt x="955" y="469"/>
                    </a:cubicBezTo>
                    <a:cubicBezTo>
                      <a:pt x="1274" y="375"/>
                      <a:pt x="1573" y="244"/>
                      <a:pt x="1798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0"/>
              <p:cNvSpPr/>
              <p:nvPr/>
            </p:nvSpPr>
            <p:spPr>
              <a:xfrm>
                <a:off x="2641200" y="2649600"/>
                <a:ext cx="431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732" extrusionOk="0">
                    <a:moveTo>
                      <a:pt x="1724" y="1"/>
                    </a:moveTo>
                    <a:lnTo>
                      <a:pt x="1724" y="1"/>
                    </a:lnTo>
                    <a:cubicBezTo>
                      <a:pt x="1555" y="38"/>
                      <a:pt x="1405" y="95"/>
                      <a:pt x="1274" y="151"/>
                    </a:cubicBezTo>
                    <a:lnTo>
                      <a:pt x="844" y="319"/>
                    </a:lnTo>
                    <a:cubicBezTo>
                      <a:pt x="713" y="375"/>
                      <a:pt x="581" y="432"/>
                      <a:pt x="432" y="488"/>
                    </a:cubicBezTo>
                    <a:cubicBezTo>
                      <a:pt x="301" y="525"/>
                      <a:pt x="169" y="581"/>
                      <a:pt x="1" y="581"/>
                    </a:cubicBezTo>
                    <a:cubicBezTo>
                      <a:pt x="113" y="712"/>
                      <a:pt x="319" y="731"/>
                      <a:pt x="469" y="731"/>
                    </a:cubicBezTo>
                    <a:cubicBezTo>
                      <a:pt x="656" y="712"/>
                      <a:pt x="806" y="675"/>
                      <a:pt x="975" y="619"/>
                    </a:cubicBezTo>
                    <a:cubicBezTo>
                      <a:pt x="1274" y="469"/>
                      <a:pt x="1536" y="282"/>
                      <a:pt x="1724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0"/>
              <p:cNvSpPr/>
              <p:nvPr/>
            </p:nvSpPr>
            <p:spPr>
              <a:xfrm>
                <a:off x="2663675" y="2685650"/>
                <a:ext cx="426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794" extrusionOk="0">
                    <a:moveTo>
                      <a:pt x="1705" y="1"/>
                    </a:moveTo>
                    <a:lnTo>
                      <a:pt x="1705" y="1"/>
                    </a:lnTo>
                    <a:cubicBezTo>
                      <a:pt x="1536" y="38"/>
                      <a:pt x="1387" y="94"/>
                      <a:pt x="1255" y="169"/>
                    </a:cubicBezTo>
                    <a:lnTo>
                      <a:pt x="843" y="357"/>
                    </a:lnTo>
                    <a:cubicBezTo>
                      <a:pt x="712" y="432"/>
                      <a:pt x="581" y="488"/>
                      <a:pt x="450" y="544"/>
                    </a:cubicBezTo>
                    <a:cubicBezTo>
                      <a:pt x="300" y="600"/>
                      <a:pt x="169" y="656"/>
                      <a:pt x="1" y="656"/>
                    </a:cubicBezTo>
                    <a:cubicBezTo>
                      <a:pt x="105" y="760"/>
                      <a:pt x="256" y="793"/>
                      <a:pt x="389" y="793"/>
                    </a:cubicBezTo>
                    <a:cubicBezTo>
                      <a:pt x="423" y="793"/>
                      <a:pt x="457" y="791"/>
                      <a:pt x="488" y="787"/>
                    </a:cubicBezTo>
                    <a:cubicBezTo>
                      <a:pt x="675" y="769"/>
                      <a:pt x="825" y="712"/>
                      <a:pt x="975" y="638"/>
                    </a:cubicBezTo>
                    <a:cubicBezTo>
                      <a:pt x="1274" y="488"/>
                      <a:pt x="1518" y="282"/>
                      <a:pt x="1705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0"/>
              <p:cNvSpPr/>
              <p:nvPr/>
            </p:nvSpPr>
            <p:spPr>
              <a:xfrm>
                <a:off x="2680525" y="2720775"/>
                <a:ext cx="4265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793" extrusionOk="0">
                    <a:moveTo>
                      <a:pt x="1705" y="0"/>
                    </a:moveTo>
                    <a:cubicBezTo>
                      <a:pt x="1537" y="38"/>
                      <a:pt x="1387" y="94"/>
                      <a:pt x="1256" y="169"/>
                    </a:cubicBezTo>
                    <a:lnTo>
                      <a:pt x="844" y="356"/>
                    </a:lnTo>
                    <a:cubicBezTo>
                      <a:pt x="713" y="431"/>
                      <a:pt x="563" y="487"/>
                      <a:pt x="432" y="543"/>
                    </a:cubicBezTo>
                    <a:cubicBezTo>
                      <a:pt x="301" y="600"/>
                      <a:pt x="169" y="656"/>
                      <a:pt x="1" y="656"/>
                    </a:cubicBezTo>
                    <a:cubicBezTo>
                      <a:pt x="105" y="760"/>
                      <a:pt x="244" y="793"/>
                      <a:pt x="381" y="793"/>
                    </a:cubicBezTo>
                    <a:cubicBezTo>
                      <a:pt x="417" y="793"/>
                      <a:pt x="453" y="791"/>
                      <a:pt x="488" y="787"/>
                    </a:cubicBezTo>
                    <a:cubicBezTo>
                      <a:pt x="656" y="768"/>
                      <a:pt x="825" y="712"/>
                      <a:pt x="975" y="637"/>
                    </a:cubicBezTo>
                    <a:cubicBezTo>
                      <a:pt x="1274" y="487"/>
                      <a:pt x="1518" y="281"/>
                      <a:pt x="1705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0"/>
              <p:cNvSpPr/>
              <p:nvPr/>
            </p:nvSpPr>
            <p:spPr>
              <a:xfrm>
                <a:off x="2708625" y="2753075"/>
                <a:ext cx="41225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775" extrusionOk="0">
                    <a:moveTo>
                      <a:pt x="1648" y="0"/>
                    </a:moveTo>
                    <a:cubicBezTo>
                      <a:pt x="1480" y="38"/>
                      <a:pt x="1349" y="113"/>
                      <a:pt x="1218" y="169"/>
                    </a:cubicBezTo>
                    <a:cubicBezTo>
                      <a:pt x="1068" y="225"/>
                      <a:pt x="937" y="300"/>
                      <a:pt x="806" y="356"/>
                    </a:cubicBezTo>
                    <a:cubicBezTo>
                      <a:pt x="693" y="412"/>
                      <a:pt x="562" y="487"/>
                      <a:pt x="431" y="544"/>
                    </a:cubicBezTo>
                    <a:cubicBezTo>
                      <a:pt x="300" y="581"/>
                      <a:pt x="169" y="637"/>
                      <a:pt x="1" y="637"/>
                    </a:cubicBezTo>
                    <a:cubicBezTo>
                      <a:pt x="104" y="741"/>
                      <a:pt x="244" y="774"/>
                      <a:pt x="381" y="774"/>
                    </a:cubicBezTo>
                    <a:cubicBezTo>
                      <a:pt x="417" y="774"/>
                      <a:pt x="453" y="772"/>
                      <a:pt x="487" y="768"/>
                    </a:cubicBezTo>
                    <a:cubicBezTo>
                      <a:pt x="656" y="750"/>
                      <a:pt x="806" y="712"/>
                      <a:pt x="956" y="637"/>
                    </a:cubicBezTo>
                    <a:cubicBezTo>
                      <a:pt x="1237" y="487"/>
                      <a:pt x="1480" y="281"/>
                      <a:pt x="1648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0"/>
              <p:cNvSpPr/>
              <p:nvPr/>
            </p:nvSpPr>
            <p:spPr>
              <a:xfrm>
                <a:off x="2734850" y="2786325"/>
                <a:ext cx="407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775" extrusionOk="0">
                    <a:moveTo>
                      <a:pt x="1629" y="0"/>
                    </a:moveTo>
                    <a:lnTo>
                      <a:pt x="1629" y="0"/>
                    </a:lnTo>
                    <a:cubicBezTo>
                      <a:pt x="1480" y="56"/>
                      <a:pt x="1330" y="112"/>
                      <a:pt x="1199" y="169"/>
                    </a:cubicBezTo>
                    <a:cubicBezTo>
                      <a:pt x="1068" y="225"/>
                      <a:pt x="937" y="300"/>
                      <a:pt x="805" y="356"/>
                    </a:cubicBezTo>
                    <a:cubicBezTo>
                      <a:pt x="674" y="431"/>
                      <a:pt x="543" y="487"/>
                      <a:pt x="431" y="543"/>
                    </a:cubicBezTo>
                    <a:cubicBezTo>
                      <a:pt x="300" y="581"/>
                      <a:pt x="169" y="637"/>
                      <a:pt x="0" y="655"/>
                    </a:cubicBezTo>
                    <a:cubicBezTo>
                      <a:pt x="103" y="744"/>
                      <a:pt x="241" y="774"/>
                      <a:pt x="367" y="774"/>
                    </a:cubicBezTo>
                    <a:cubicBezTo>
                      <a:pt x="402" y="774"/>
                      <a:pt x="436" y="772"/>
                      <a:pt x="468" y="768"/>
                    </a:cubicBezTo>
                    <a:cubicBezTo>
                      <a:pt x="637" y="768"/>
                      <a:pt x="805" y="712"/>
                      <a:pt x="937" y="637"/>
                    </a:cubicBezTo>
                    <a:cubicBezTo>
                      <a:pt x="1236" y="487"/>
                      <a:pt x="1480" y="300"/>
                      <a:pt x="1629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40"/>
              <p:cNvSpPr/>
              <p:nvPr/>
            </p:nvSpPr>
            <p:spPr>
              <a:xfrm>
                <a:off x="2647775" y="2335475"/>
                <a:ext cx="449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5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" y="188"/>
                      <a:pt x="206" y="300"/>
                      <a:pt x="356" y="375"/>
                    </a:cubicBezTo>
                    <a:cubicBezTo>
                      <a:pt x="506" y="450"/>
                      <a:pt x="674" y="487"/>
                      <a:pt x="843" y="506"/>
                    </a:cubicBezTo>
                    <a:cubicBezTo>
                      <a:pt x="918" y="515"/>
                      <a:pt x="994" y="519"/>
                      <a:pt x="1071" y="519"/>
                    </a:cubicBezTo>
                    <a:cubicBezTo>
                      <a:pt x="1318" y="519"/>
                      <a:pt x="1569" y="471"/>
                      <a:pt x="1798" y="356"/>
                    </a:cubicBezTo>
                    <a:cubicBezTo>
                      <a:pt x="1629" y="300"/>
                      <a:pt x="1479" y="281"/>
                      <a:pt x="1330" y="262"/>
                    </a:cubicBezTo>
                    <a:cubicBezTo>
                      <a:pt x="1161" y="225"/>
                      <a:pt x="1011" y="225"/>
                      <a:pt x="880" y="206"/>
                    </a:cubicBezTo>
                    <a:cubicBezTo>
                      <a:pt x="730" y="188"/>
                      <a:pt x="581" y="169"/>
                      <a:pt x="431" y="150"/>
                    </a:cubicBezTo>
                    <a:cubicBezTo>
                      <a:pt x="300" y="113"/>
                      <a:pt x="150" y="94"/>
                      <a:pt x="0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40"/>
              <p:cNvSpPr/>
              <p:nvPr/>
            </p:nvSpPr>
            <p:spPr>
              <a:xfrm>
                <a:off x="3024175" y="2105125"/>
                <a:ext cx="31850" cy="34132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3653" extrusionOk="0">
                    <a:moveTo>
                      <a:pt x="0" y="1"/>
                    </a:moveTo>
                    <a:lnTo>
                      <a:pt x="19" y="38"/>
                    </a:lnTo>
                    <a:cubicBezTo>
                      <a:pt x="38" y="57"/>
                      <a:pt x="75" y="57"/>
                      <a:pt x="113" y="94"/>
                    </a:cubicBezTo>
                    <a:cubicBezTo>
                      <a:pt x="206" y="132"/>
                      <a:pt x="337" y="225"/>
                      <a:pt x="431" y="394"/>
                    </a:cubicBezTo>
                    <a:cubicBezTo>
                      <a:pt x="637" y="712"/>
                      <a:pt x="731" y="1255"/>
                      <a:pt x="749" y="1892"/>
                    </a:cubicBezTo>
                    <a:cubicBezTo>
                      <a:pt x="768" y="2229"/>
                      <a:pt x="768" y="2566"/>
                      <a:pt x="749" y="2941"/>
                    </a:cubicBezTo>
                    <a:cubicBezTo>
                      <a:pt x="731" y="3315"/>
                      <a:pt x="693" y="3709"/>
                      <a:pt x="674" y="4121"/>
                    </a:cubicBezTo>
                    <a:cubicBezTo>
                      <a:pt x="618" y="4945"/>
                      <a:pt x="600" y="5825"/>
                      <a:pt x="581" y="6705"/>
                    </a:cubicBezTo>
                    <a:cubicBezTo>
                      <a:pt x="562" y="7585"/>
                      <a:pt x="581" y="8446"/>
                      <a:pt x="618" y="9270"/>
                    </a:cubicBezTo>
                    <a:cubicBezTo>
                      <a:pt x="637" y="9682"/>
                      <a:pt x="656" y="10076"/>
                      <a:pt x="693" y="10469"/>
                    </a:cubicBezTo>
                    <a:cubicBezTo>
                      <a:pt x="731" y="10844"/>
                      <a:pt x="768" y="11199"/>
                      <a:pt x="806" y="11518"/>
                    </a:cubicBezTo>
                    <a:cubicBezTo>
                      <a:pt x="843" y="11836"/>
                      <a:pt x="899" y="12136"/>
                      <a:pt x="937" y="12398"/>
                    </a:cubicBezTo>
                    <a:cubicBezTo>
                      <a:pt x="993" y="12660"/>
                      <a:pt x="1049" y="12903"/>
                      <a:pt x="1105" y="13091"/>
                    </a:cubicBezTo>
                    <a:cubicBezTo>
                      <a:pt x="1143" y="13278"/>
                      <a:pt x="1199" y="13409"/>
                      <a:pt x="1236" y="13503"/>
                    </a:cubicBezTo>
                    <a:cubicBezTo>
                      <a:pt x="1255" y="13615"/>
                      <a:pt x="1274" y="13653"/>
                      <a:pt x="1274" y="13653"/>
                    </a:cubicBezTo>
                    <a:cubicBezTo>
                      <a:pt x="1274" y="13653"/>
                      <a:pt x="1274" y="13596"/>
                      <a:pt x="1255" y="13503"/>
                    </a:cubicBezTo>
                    <a:cubicBezTo>
                      <a:pt x="1218" y="13409"/>
                      <a:pt x="1180" y="13259"/>
                      <a:pt x="1161" y="13072"/>
                    </a:cubicBezTo>
                    <a:cubicBezTo>
                      <a:pt x="1124" y="12885"/>
                      <a:pt x="1086" y="12660"/>
                      <a:pt x="1049" y="12398"/>
                    </a:cubicBezTo>
                    <a:cubicBezTo>
                      <a:pt x="1030" y="12117"/>
                      <a:pt x="993" y="11836"/>
                      <a:pt x="974" y="11499"/>
                    </a:cubicBezTo>
                    <a:cubicBezTo>
                      <a:pt x="918" y="10844"/>
                      <a:pt x="899" y="10094"/>
                      <a:pt x="880" y="9270"/>
                    </a:cubicBezTo>
                    <a:cubicBezTo>
                      <a:pt x="862" y="8446"/>
                      <a:pt x="862" y="7585"/>
                      <a:pt x="880" y="6705"/>
                    </a:cubicBezTo>
                    <a:cubicBezTo>
                      <a:pt x="880" y="5825"/>
                      <a:pt x="899" y="4963"/>
                      <a:pt x="918" y="4139"/>
                    </a:cubicBezTo>
                    <a:cubicBezTo>
                      <a:pt x="955" y="3315"/>
                      <a:pt x="993" y="2548"/>
                      <a:pt x="918" y="1892"/>
                    </a:cubicBezTo>
                    <a:cubicBezTo>
                      <a:pt x="862" y="1218"/>
                      <a:pt x="712" y="675"/>
                      <a:pt x="468" y="357"/>
                    </a:cubicBezTo>
                    <a:cubicBezTo>
                      <a:pt x="356" y="188"/>
                      <a:pt x="225" y="113"/>
                      <a:pt x="131" y="76"/>
                    </a:cubicBezTo>
                    <a:cubicBezTo>
                      <a:pt x="75" y="57"/>
                      <a:pt x="38" y="38"/>
                      <a:pt x="19" y="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0"/>
              <p:cNvSpPr/>
              <p:nvPr/>
            </p:nvSpPr>
            <p:spPr>
              <a:xfrm>
                <a:off x="3226875" y="2001675"/>
                <a:ext cx="218675" cy="621275"/>
              </a:xfrm>
              <a:custGeom>
                <a:avLst/>
                <a:gdLst/>
                <a:ahLst/>
                <a:cxnLst/>
                <a:rect l="l" t="t" r="r" b="b"/>
                <a:pathLst>
                  <a:path w="8747" h="24851" extrusionOk="0">
                    <a:moveTo>
                      <a:pt x="862" y="0"/>
                    </a:moveTo>
                    <a:cubicBezTo>
                      <a:pt x="862" y="2"/>
                      <a:pt x="844" y="115"/>
                      <a:pt x="881" y="337"/>
                    </a:cubicBezTo>
                    <a:cubicBezTo>
                      <a:pt x="919" y="562"/>
                      <a:pt x="1012" y="880"/>
                      <a:pt x="1218" y="1255"/>
                    </a:cubicBezTo>
                    <a:cubicBezTo>
                      <a:pt x="1312" y="1442"/>
                      <a:pt x="1443" y="1629"/>
                      <a:pt x="1611" y="1835"/>
                    </a:cubicBezTo>
                    <a:cubicBezTo>
                      <a:pt x="1780" y="2023"/>
                      <a:pt x="1967" y="2229"/>
                      <a:pt x="2173" y="2435"/>
                    </a:cubicBezTo>
                    <a:cubicBezTo>
                      <a:pt x="2604" y="2828"/>
                      <a:pt x="3072" y="3296"/>
                      <a:pt x="3596" y="3802"/>
                    </a:cubicBezTo>
                    <a:cubicBezTo>
                      <a:pt x="4608" y="4794"/>
                      <a:pt x="5769" y="6030"/>
                      <a:pt x="6799" y="7491"/>
                    </a:cubicBezTo>
                    <a:cubicBezTo>
                      <a:pt x="7304" y="8221"/>
                      <a:pt x="7773" y="9026"/>
                      <a:pt x="8091" y="9888"/>
                    </a:cubicBezTo>
                    <a:cubicBezTo>
                      <a:pt x="8409" y="10749"/>
                      <a:pt x="8540" y="11704"/>
                      <a:pt x="8353" y="12622"/>
                    </a:cubicBezTo>
                    <a:cubicBezTo>
                      <a:pt x="8166" y="13558"/>
                      <a:pt x="7979" y="14495"/>
                      <a:pt x="7735" y="15393"/>
                    </a:cubicBezTo>
                    <a:cubicBezTo>
                      <a:pt x="7473" y="16292"/>
                      <a:pt x="7136" y="17135"/>
                      <a:pt x="6686" y="17903"/>
                    </a:cubicBezTo>
                    <a:cubicBezTo>
                      <a:pt x="6237" y="18671"/>
                      <a:pt x="5731" y="19382"/>
                      <a:pt x="5188" y="20000"/>
                    </a:cubicBezTo>
                    <a:cubicBezTo>
                      <a:pt x="4664" y="20618"/>
                      <a:pt x="4121" y="21180"/>
                      <a:pt x="3596" y="21686"/>
                    </a:cubicBezTo>
                    <a:cubicBezTo>
                      <a:pt x="3353" y="21929"/>
                      <a:pt x="3091" y="22154"/>
                      <a:pt x="2847" y="22379"/>
                    </a:cubicBezTo>
                    <a:cubicBezTo>
                      <a:pt x="2604" y="22603"/>
                      <a:pt x="2379" y="22828"/>
                      <a:pt x="2155" y="23015"/>
                    </a:cubicBezTo>
                    <a:cubicBezTo>
                      <a:pt x="1724" y="23390"/>
                      <a:pt x="1331" y="23727"/>
                      <a:pt x="1012" y="24008"/>
                    </a:cubicBezTo>
                    <a:cubicBezTo>
                      <a:pt x="375" y="24532"/>
                      <a:pt x="1" y="24850"/>
                      <a:pt x="1" y="24850"/>
                    </a:cubicBezTo>
                    <a:cubicBezTo>
                      <a:pt x="1" y="24850"/>
                      <a:pt x="375" y="24551"/>
                      <a:pt x="1050" y="24045"/>
                    </a:cubicBezTo>
                    <a:cubicBezTo>
                      <a:pt x="1387" y="23783"/>
                      <a:pt x="1780" y="23465"/>
                      <a:pt x="2229" y="23090"/>
                    </a:cubicBezTo>
                    <a:cubicBezTo>
                      <a:pt x="2679" y="22716"/>
                      <a:pt x="3184" y="22285"/>
                      <a:pt x="3709" y="21798"/>
                    </a:cubicBezTo>
                    <a:cubicBezTo>
                      <a:pt x="4233" y="21311"/>
                      <a:pt x="4814" y="20768"/>
                      <a:pt x="5357" y="20131"/>
                    </a:cubicBezTo>
                    <a:cubicBezTo>
                      <a:pt x="5919" y="19532"/>
                      <a:pt x="6443" y="18820"/>
                      <a:pt x="6911" y="18034"/>
                    </a:cubicBezTo>
                    <a:cubicBezTo>
                      <a:pt x="7361" y="17247"/>
                      <a:pt x="7735" y="16386"/>
                      <a:pt x="7997" y="15468"/>
                    </a:cubicBezTo>
                    <a:cubicBezTo>
                      <a:pt x="8259" y="14551"/>
                      <a:pt x="8447" y="13614"/>
                      <a:pt x="8634" y="12678"/>
                    </a:cubicBezTo>
                    <a:cubicBezTo>
                      <a:pt x="8728" y="12191"/>
                      <a:pt x="8746" y="11686"/>
                      <a:pt x="8690" y="11199"/>
                    </a:cubicBezTo>
                    <a:cubicBezTo>
                      <a:pt x="8653" y="10712"/>
                      <a:pt x="8503" y="10244"/>
                      <a:pt x="8353" y="9794"/>
                    </a:cubicBezTo>
                    <a:cubicBezTo>
                      <a:pt x="8016" y="8895"/>
                      <a:pt x="7529" y="8090"/>
                      <a:pt x="7005" y="7341"/>
                    </a:cubicBezTo>
                    <a:cubicBezTo>
                      <a:pt x="6480" y="6611"/>
                      <a:pt x="5919" y="5937"/>
                      <a:pt x="5357" y="5319"/>
                    </a:cubicBezTo>
                    <a:cubicBezTo>
                      <a:pt x="4776" y="4719"/>
                      <a:pt x="4233" y="4176"/>
                      <a:pt x="3709" y="3671"/>
                    </a:cubicBezTo>
                    <a:cubicBezTo>
                      <a:pt x="3184" y="3184"/>
                      <a:pt x="2679" y="2734"/>
                      <a:pt x="2248" y="2341"/>
                    </a:cubicBezTo>
                    <a:cubicBezTo>
                      <a:pt x="2042" y="2154"/>
                      <a:pt x="1836" y="1966"/>
                      <a:pt x="1668" y="1779"/>
                    </a:cubicBezTo>
                    <a:cubicBezTo>
                      <a:pt x="1499" y="1592"/>
                      <a:pt x="1368" y="1405"/>
                      <a:pt x="1256" y="1217"/>
                    </a:cubicBezTo>
                    <a:cubicBezTo>
                      <a:pt x="1050" y="862"/>
                      <a:pt x="937" y="562"/>
                      <a:pt x="900" y="337"/>
                    </a:cubicBezTo>
                    <a:cubicBezTo>
                      <a:pt x="844" y="115"/>
                      <a:pt x="862" y="2"/>
                      <a:pt x="862" y="0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0"/>
              <p:cNvSpPr/>
              <p:nvPr/>
            </p:nvSpPr>
            <p:spPr>
              <a:xfrm>
                <a:off x="3600950" y="2514300"/>
                <a:ext cx="16875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9084" extrusionOk="0">
                    <a:moveTo>
                      <a:pt x="506" y="1"/>
                    </a:moveTo>
                    <a:cubicBezTo>
                      <a:pt x="506" y="1"/>
                      <a:pt x="506" y="38"/>
                      <a:pt x="506" y="113"/>
                    </a:cubicBezTo>
                    <a:cubicBezTo>
                      <a:pt x="506" y="169"/>
                      <a:pt x="506" y="263"/>
                      <a:pt x="506" y="394"/>
                    </a:cubicBezTo>
                    <a:cubicBezTo>
                      <a:pt x="506" y="638"/>
                      <a:pt x="487" y="993"/>
                      <a:pt x="469" y="1424"/>
                    </a:cubicBezTo>
                    <a:cubicBezTo>
                      <a:pt x="450" y="1855"/>
                      <a:pt x="431" y="2342"/>
                      <a:pt x="413" y="2885"/>
                    </a:cubicBezTo>
                    <a:cubicBezTo>
                      <a:pt x="375" y="3409"/>
                      <a:pt x="356" y="3971"/>
                      <a:pt x="338" y="4551"/>
                    </a:cubicBezTo>
                    <a:cubicBezTo>
                      <a:pt x="300" y="5113"/>
                      <a:pt x="263" y="5675"/>
                      <a:pt x="244" y="6199"/>
                    </a:cubicBezTo>
                    <a:cubicBezTo>
                      <a:pt x="207" y="6742"/>
                      <a:pt x="169" y="7229"/>
                      <a:pt x="132" y="7660"/>
                    </a:cubicBezTo>
                    <a:cubicBezTo>
                      <a:pt x="94" y="8091"/>
                      <a:pt x="75" y="8447"/>
                      <a:pt x="38" y="8690"/>
                    </a:cubicBezTo>
                    <a:cubicBezTo>
                      <a:pt x="19" y="8933"/>
                      <a:pt x="1" y="9083"/>
                      <a:pt x="1" y="9083"/>
                    </a:cubicBezTo>
                    <a:cubicBezTo>
                      <a:pt x="1" y="9083"/>
                      <a:pt x="38" y="8933"/>
                      <a:pt x="94" y="8690"/>
                    </a:cubicBezTo>
                    <a:cubicBezTo>
                      <a:pt x="150" y="8447"/>
                      <a:pt x="225" y="8110"/>
                      <a:pt x="300" y="7679"/>
                    </a:cubicBezTo>
                    <a:cubicBezTo>
                      <a:pt x="375" y="7248"/>
                      <a:pt x="450" y="6761"/>
                      <a:pt x="506" y="6237"/>
                    </a:cubicBezTo>
                    <a:cubicBezTo>
                      <a:pt x="525" y="5956"/>
                      <a:pt x="562" y="5694"/>
                      <a:pt x="581" y="5413"/>
                    </a:cubicBezTo>
                    <a:cubicBezTo>
                      <a:pt x="600" y="5132"/>
                      <a:pt x="619" y="4851"/>
                      <a:pt x="619" y="4551"/>
                    </a:cubicBezTo>
                    <a:cubicBezTo>
                      <a:pt x="656" y="3990"/>
                      <a:pt x="675" y="3428"/>
                      <a:pt x="675" y="2885"/>
                    </a:cubicBezTo>
                    <a:cubicBezTo>
                      <a:pt x="675" y="2342"/>
                      <a:pt x="656" y="1855"/>
                      <a:pt x="637" y="1424"/>
                    </a:cubicBezTo>
                    <a:cubicBezTo>
                      <a:pt x="619" y="993"/>
                      <a:pt x="581" y="638"/>
                      <a:pt x="562" y="394"/>
                    </a:cubicBezTo>
                    <a:cubicBezTo>
                      <a:pt x="544" y="263"/>
                      <a:pt x="525" y="169"/>
                      <a:pt x="525" y="95"/>
                    </a:cubicBezTo>
                    <a:cubicBezTo>
                      <a:pt x="506" y="38"/>
                      <a:pt x="506" y="1"/>
                      <a:pt x="506" y="1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0"/>
              <p:cNvSpPr/>
              <p:nvPr/>
            </p:nvSpPr>
            <p:spPr>
              <a:xfrm>
                <a:off x="2882775" y="2177225"/>
                <a:ext cx="55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4645" extrusionOk="0">
                    <a:moveTo>
                      <a:pt x="76" y="1"/>
                    </a:moveTo>
                    <a:cubicBezTo>
                      <a:pt x="76" y="1"/>
                      <a:pt x="57" y="150"/>
                      <a:pt x="38" y="413"/>
                    </a:cubicBezTo>
                    <a:cubicBezTo>
                      <a:pt x="20" y="694"/>
                      <a:pt x="1" y="1068"/>
                      <a:pt x="20" y="1518"/>
                    </a:cubicBezTo>
                    <a:cubicBezTo>
                      <a:pt x="38" y="1986"/>
                      <a:pt x="57" y="2510"/>
                      <a:pt x="169" y="3091"/>
                    </a:cubicBezTo>
                    <a:cubicBezTo>
                      <a:pt x="226" y="3371"/>
                      <a:pt x="300" y="3671"/>
                      <a:pt x="432" y="3952"/>
                    </a:cubicBezTo>
                    <a:cubicBezTo>
                      <a:pt x="506" y="4102"/>
                      <a:pt x="581" y="4233"/>
                      <a:pt x="694" y="4364"/>
                    </a:cubicBezTo>
                    <a:cubicBezTo>
                      <a:pt x="825" y="4495"/>
                      <a:pt x="975" y="4607"/>
                      <a:pt x="1181" y="4626"/>
                    </a:cubicBezTo>
                    <a:lnTo>
                      <a:pt x="1237" y="4645"/>
                    </a:lnTo>
                    <a:cubicBezTo>
                      <a:pt x="1256" y="4645"/>
                      <a:pt x="1293" y="4626"/>
                      <a:pt x="1330" y="4626"/>
                    </a:cubicBezTo>
                    <a:cubicBezTo>
                      <a:pt x="1387" y="4626"/>
                      <a:pt x="1424" y="4607"/>
                      <a:pt x="1480" y="4589"/>
                    </a:cubicBezTo>
                    <a:cubicBezTo>
                      <a:pt x="1574" y="4533"/>
                      <a:pt x="1649" y="4476"/>
                      <a:pt x="1705" y="4401"/>
                    </a:cubicBezTo>
                    <a:cubicBezTo>
                      <a:pt x="1817" y="4270"/>
                      <a:pt x="1892" y="4121"/>
                      <a:pt x="1948" y="3971"/>
                    </a:cubicBezTo>
                    <a:cubicBezTo>
                      <a:pt x="2042" y="3671"/>
                      <a:pt x="2098" y="3371"/>
                      <a:pt x="2136" y="3091"/>
                    </a:cubicBezTo>
                    <a:cubicBezTo>
                      <a:pt x="2211" y="2510"/>
                      <a:pt x="2229" y="1986"/>
                      <a:pt x="2229" y="1518"/>
                    </a:cubicBezTo>
                    <a:cubicBezTo>
                      <a:pt x="2229" y="1068"/>
                      <a:pt x="2192" y="694"/>
                      <a:pt x="2173" y="413"/>
                    </a:cubicBezTo>
                    <a:cubicBezTo>
                      <a:pt x="2154" y="150"/>
                      <a:pt x="2136" y="1"/>
                      <a:pt x="2136" y="1"/>
                    </a:cubicBezTo>
                    <a:cubicBezTo>
                      <a:pt x="2136" y="1"/>
                      <a:pt x="2117" y="150"/>
                      <a:pt x="2117" y="431"/>
                    </a:cubicBezTo>
                    <a:cubicBezTo>
                      <a:pt x="2117" y="694"/>
                      <a:pt x="2080" y="1068"/>
                      <a:pt x="2061" y="1518"/>
                    </a:cubicBezTo>
                    <a:cubicBezTo>
                      <a:pt x="2023" y="1967"/>
                      <a:pt x="1967" y="2491"/>
                      <a:pt x="1874" y="3053"/>
                    </a:cubicBezTo>
                    <a:cubicBezTo>
                      <a:pt x="1836" y="3315"/>
                      <a:pt x="1761" y="3596"/>
                      <a:pt x="1668" y="3858"/>
                    </a:cubicBezTo>
                    <a:cubicBezTo>
                      <a:pt x="1580" y="4104"/>
                      <a:pt x="1427" y="4349"/>
                      <a:pt x="1254" y="4349"/>
                    </a:cubicBezTo>
                    <a:cubicBezTo>
                      <a:pt x="1242" y="4349"/>
                      <a:pt x="1230" y="4348"/>
                      <a:pt x="1218" y="4345"/>
                    </a:cubicBezTo>
                    <a:cubicBezTo>
                      <a:pt x="993" y="4308"/>
                      <a:pt x="806" y="4083"/>
                      <a:pt x="694" y="3821"/>
                    </a:cubicBezTo>
                    <a:cubicBezTo>
                      <a:pt x="563" y="3577"/>
                      <a:pt x="488" y="3297"/>
                      <a:pt x="413" y="3034"/>
                    </a:cubicBezTo>
                    <a:cubicBezTo>
                      <a:pt x="300" y="2491"/>
                      <a:pt x="226" y="1967"/>
                      <a:pt x="188" y="1518"/>
                    </a:cubicBezTo>
                    <a:cubicBezTo>
                      <a:pt x="132" y="1068"/>
                      <a:pt x="113" y="694"/>
                      <a:pt x="95" y="413"/>
                    </a:cubicBezTo>
                    <a:cubicBezTo>
                      <a:pt x="76" y="150"/>
                      <a:pt x="76" y="1"/>
                      <a:pt x="76" y="1"/>
                    </a:cubicBez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0"/>
              <p:cNvSpPr/>
              <p:nvPr/>
            </p:nvSpPr>
            <p:spPr>
              <a:xfrm>
                <a:off x="2891200" y="2311125"/>
                <a:ext cx="5715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087" extrusionOk="0">
                    <a:moveTo>
                      <a:pt x="1143" y="1"/>
                    </a:moveTo>
                    <a:cubicBezTo>
                      <a:pt x="507" y="1"/>
                      <a:pt x="1" y="244"/>
                      <a:pt x="1" y="544"/>
                    </a:cubicBezTo>
                    <a:cubicBezTo>
                      <a:pt x="1" y="843"/>
                      <a:pt x="507" y="1087"/>
                      <a:pt x="1143" y="1087"/>
                    </a:cubicBezTo>
                    <a:cubicBezTo>
                      <a:pt x="1780" y="1087"/>
                      <a:pt x="2286" y="843"/>
                      <a:pt x="2286" y="544"/>
                    </a:cubicBezTo>
                    <a:cubicBezTo>
                      <a:pt x="2286" y="244"/>
                      <a:pt x="1780" y="1"/>
                      <a:pt x="1143" y="1"/>
                    </a:cubicBezTo>
                    <a:close/>
                  </a:path>
                </a:pathLst>
              </a:custGeom>
              <a:solidFill>
                <a:srgbClr val="D34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9" name="Google Shape;2749;p40"/>
            <p:cNvGrpSpPr/>
            <p:nvPr/>
          </p:nvGrpSpPr>
          <p:grpSpPr>
            <a:xfrm>
              <a:off x="7740963" y="4166685"/>
              <a:ext cx="365773" cy="524244"/>
              <a:chOff x="6055204" y="4369368"/>
              <a:chExt cx="545279" cy="773107"/>
            </a:xfrm>
          </p:grpSpPr>
          <p:sp>
            <p:nvSpPr>
              <p:cNvPr id="2750" name="Google Shape;2750;p40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0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0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0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40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40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56" name="Google Shape;2756;p40"/>
          <p:cNvGrpSpPr/>
          <p:nvPr/>
        </p:nvGrpSpPr>
        <p:grpSpPr>
          <a:xfrm>
            <a:off x="-279348" y="1081128"/>
            <a:ext cx="1786603" cy="3565945"/>
            <a:chOff x="-248525" y="1204249"/>
            <a:chExt cx="1786603" cy="3565945"/>
          </a:xfrm>
        </p:grpSpPr>
        <p:sp>
          <p:nvSpPr>
            <p:cNvPr id="2757" name="Google Shape;2757;p40"/>
            <p:cNvSpPr/>
            <p:nvPr/>
          </p:nvSpPr>
          <p:spPr>
            <a:xfrm flipH="1">
              <a:off x="22621" y="1542835"/>
              <a:ext cx="861567" cy="2485419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8" name="Google Shape;2758;p40"/>
            <p:cNvGrpSpPr/>
            <p:nvPr/>
          </p:nvGrpSpPr>
          <p:grpSpPr>
            <a:xfrm>
              <a:off x="21238" y="1204249"/>
              <a:ext cx="643029" cy="867962"/>
              <a:chOff x="-3277" y="1371514"/>
              <a:chExt cx="584678" cy="789200"/>
            </a:xfrm>
          </p:grpSpPr>
          <p:sp>
            <p:nvSpPr>
              <p:cNvPr id="2759" name="Google Shape;2759;p40"/>
              <p:cNvSpPr/>
              <p:nvPr/>
            </p:nvSpPr>
            <p:spPr>
              <a:xfrm flipH="1">
                <a:off x="-3266" y="1371514"/>
                <a:ext cx="584667" cy="789200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0"/>
              <p:cNvSpPr/>
              <p:nvPr/>
            </p:nvSpPr>
            <p:spPr>
              <a:xfrm flipH="1">
                <a:off x="-3272" y="1498423"/>
                <a:ext cx="318741" cy="533843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0"/>
              <p:cNvSpPr/>
              <p:nvPr/>
            </p:nvSpPr>
            <p:spPr>
              <a:xfrm flipH="1">
                <a:off x="-3269" y="1701724"/>
                <a:ext cx="471385" cy="401034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0"/>
              <p:cNvSpPr/>
              <p:nvPr/>
            </p:nvSpPr>
            <p:spPr>
              <a:xfrm flipH="1">
                <a:off x="-3267" y="1901766"/>
                <a:ext cx="539334" cy="240943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0"/>
              <p:cNvSpPr/>
              <p:nvPr/>
            </p:nvSpPr>
            <p:spPr>
              <a:xfrm flipH="1">
                <a:off x="-3277" y="1452471"/>
                <a:ext cx="96569" cy="412153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2010" extrusionOk="0">
                    <a:moveTo>
                      <a:pt x="418" y="1"/>
                    </a:moveTo>
                    <a:cubicBezTo>
                      <a:pt x="206" y="1"/>
                      <a:pt x="1" y="166"/>
                      <a:pt x="98" y="415"/>
                    </a:cubicBezTo>
                    <a:cubicBezTo>
                      <a:pt x="1262" y="3473"/>
                      <a:pt x="1741" y="6897"/>
                      <a:pt x="2426" y="10093"/>
                    </a:cubicBezTo>
                    <a:cubicBezTo>
                      <a:pt x="2563" y="10732"/>
                      <a:pt x="2677" y="11371"/>
                      <a:pt x="2814" y="12010"/>
                    </a:cubicBezTo>
                    <a:lnTo>
                      <a:pt x="2814" y="8677"/>
                    </a:lnTo>
                    <a:cubicBezTo>
                      <a:pt x="2586" y="7650"/>
                      <a:pt x="2335" y="6623"/>
                      <a:pt x="2129" y="5596"/>
                    </a:cubicBezTo>
                    <a:cubicBezTo>
                      <a:pt x="1764" y="3770"/>
                      <a:pt x="1422" y="1967"/>
                      <a:pt x="760" y="232"/>
                    </a:cubicBezTo>
                    <a:cubicBezTo>
                      <a:pt x="697" y="70"/>
                      <a:pt x="556" y="1"/>
                      <a:pt x="418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4" name="Google Shape;2764;p40"/>
            <p:cNvGrpSpPr/>
            <p:nvPr/>
          </p:nvGrpSpPr>
          <p:grpSpPr>
            <a:xfrm rot="-1564070" flipH="1">
              <a:off x="-109627" y="2095799"/>
              <a:ext cx="1196763" cy="909151"/>
              <a:chOff x="5913226" y="4077344"/>
              <a:chExt cx="914289" cy="694967"/>
            </a:xfrm>
          </p:grpSpPr>
          <p:sp>
            <p:nvSpPr>
              <p:cNvPr id="2765" name="Google Shape;2765;p4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4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4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4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4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4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72" name="Google Shape;2772;p40"/>
            <p:cNvSpPr/>
            <p:nvPr/>
          </p:nvSpPr>
          <p:spPr>
            <a:xfrm>
              <a:off x="25074" y="2885910"/>
              <a:ext cx="926791" cy="1841494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3" name="Google Shape;2773;p40"/>
            <p:cNvGrpSpPr/>
            <p:nvPr/>
          </p:nvGrpSpPr>
          <p:grpSpPr>
            <a:xfrm rot="5683823" flipH="1">
              <a:off x="104186" y="2940172"/>
              <a:ext cx="1528555" cy="1217318"/>
              <a:chOff x="8757948" y="1920174"/>
              <a:chExt cx="1090443" cy="865316"/>
            </a:xfrm>
          </p:grpSpPr>
          <p:sp>
            <p:nvSpPr>
              <p:cNvPr id="2774" name="Google Shape;2774;p40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0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0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0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0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0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0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0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0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0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0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0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0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0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0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40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40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0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40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40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40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0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6" name="Google Shape;2796;p40"/>
            <p:cNvSpPr/>
            <p:nvPr/>
          </p:nvSpPr>
          <p:spPr>
            <a:xfrm>
              <a:off x="25722" y="3562924"/>
              <a:ext cx="633399" cy="1207269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04" y="753345"/>
            <a:ext cx="7294886" cy="2621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4"/>
          <p:cNvGrpSpPr/>
          <p:nvPr/>
        </p:nvGrpSpPr>
        <p:grpSpPr>
          <a:xfrm>
            <a:off x="2" y="1703287"/>
            <a:ext cx="9158173" cy="3469769"/>
            <a:chOff x="2" y="1703287"/>
            <a:chExt cx="9158173" cy="3469769"/>
          </a:xfrm>
        </p:grpSpPr>
        <p:sp>
          <p:nvSpPr>
            <p:cNvPr id="338" name="Google Shape;338;p24"/>
            <p:cNvSpPr/>
            <p:nvPr/>
          </p:nvSpPr>
          <p:spPr>
            <a:xfrm>
              <a:off x="317289" y="229990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373352" y="218777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430036" y="229990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518656" y="2759087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7703289" y="2863243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8499369" y="3500601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8298848" y="3321357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8397547" y="3413673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8110852" y="3189438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986346" y="3024401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8052099" y="3135592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857069" y="2965614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7876630" y="2995368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7734861" y="2834587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7977697" y="292958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7935383" y="289196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7987101" y="2880230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7900138" y="326092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7853122" y="3226467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7915032" y="320845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7628338" y="2838705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47" y="1051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7657302" y="2812074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8204850" y="2991456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8165693" y="2959334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8076397" y="3430901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8028591" y="341367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7391747" y="1888467"/>
              <a:ext cx="1766390" cy="973004"/>
            </a:xfrm>
            <a:custGeom>
              <a:avLst/>
              <a:gdLst/>
              <a:ahLst/>
              <a:cxnLst/>
              <a:rect l="l" t="t" r="r" b="b"/>
              <a:pathLst>
                <a:path w="51472" h="28353" extrusionOk="0">
                  <a:moveTo>
                    <a:pt x="15357" y="1"/>
                  </a:moveTo>
                  <a:cubicBezTo>
                    <a:pt x="9974" y="1"/>
                    <a:pt x="4681" y="665"/>
                    <a:pt x="1" y="2034"/>
                  </a:cubicBezTo>
                  <a:cubicBezTo>
                    <a:pt x="8058" y="10662"/>
                    <a:pt x="11938" y="20385"/>
                    <a:pt x="24173" y="24836"/>
                  </a:cubicBezTo>
                  <a:cubicBezTo>
                    <a:pt x="29410" y="26673"/>
                    <a:pt x="35752" y="28352"/>
                    <a:pt x="42537" y="28352"/>
                  </a:cubicBezTo>
                  <a:cubicBezTo>
                    <a:pt x="45451" y="28352"/>
                    <a:pt x="48447" y="28042"/>
                    <a:pt x="51472" y="27302"/>
                  </a:cubicBezTo>
                  <a:lnTo>
                    <a:pt x="51472" y="14268"/>
                  </a:lnTo>
                  <a:cubicBezTo>
                    <a:pt x="47797" y="10023"/>
                    <a:pt x="43734" y="6508"/>
                    <a:pt x="37526" y="3974"/>
                  </a:cubicBezTo>
                  <a:cubicBezTo>
                    <a:pt x="30977" y="1366"/>
                    <a:pt x="23074" y="1"/>
                    <a:pt x="15357" y="1"/>
                  </a:cubicBezTo>
                  <a:close/>
                </a:path>
              </a:pathLst>
            </a:custGeom>
            <a:solidFill>
              <a:srgbClr val="0B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7641825" y="2051170"/>
              <a:ext cx="1516319" cy="632472"/>
            </a:xfrm>
            <a:custGeom>
              <a:avLst/>
              <a:gdLst/>
              <a:ahLst/>
              <a:cxnLst/>
              <a:rect l="l" t="t" r="r" b="b"/>
              <a:pathLst>
                <a:path w="44185" h="18430" extrusionOk="0">
                  <a:moveTo>
                    <a:pt x="508" y="1"/>
                  </a:moveTo>
                  <a:cubicBezTo>
                    <a:pt x="134" y="1"/>
                    <a:pt x="0" y="587"/>
                    <a:pt x="406" y="694"/>
                  </a:cubicBezTo>
                  <a:cubicBezTo>
                    <a:pt x="9308" y="2817"/>
                    <a:pt x="17274" y="7587"/>
                    <a:pt x="25377" y="11650"/>
                  </a:cubicBezTo>
                  <a:cubicBezTo>
                    <a:pt x="31311" y="14640"/>
                    <a:pt x="37588" y="17448"/>
                    <a:pt x="44185" y="18429"/>
                  </a:cubicBezTo>
                  <a:lnTo>
                    <a:pt x="44185" y="17722"/>
                  </a:lnTo>
                  <a:cubicBezTo>
                    <a:pt x="37429" y="16694"/>
                    <a:pt x="31015" y="13727"/>
                    <a:pt x="24943" y="10669"/>
                  </a:cubicBezTo>
                  <a:cubicBezTo>
                    <a:pt x="17046" y="6674"/>
                    <a:pt x="9262" y="2086"/>
                    <a:pt x="589" y="9"/>
                  </a:cubicBezTo>
                  <a:cubicBezTo>
                    <a:pt x="561" y="3"/>
                    <a:pt x="534" y="1"/>
                    <a:pt x="50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8114765" y="2241808"/>
              <a:ext cx="21174" cy="18051"/>
            </a:xfrm>
            <a:custGeom>
              <a:avLst/>
              <a:gdLst/>
              <a:ahLst/>
              <a:cxnLst/>
              <a:rect l="l" t="t" r="r" b="b"/>
              <a:pathLst>
                <a:path w="617" h="526" extrusionOk="0">
                  <a:moveTo>
                    <a:pt x="617" y="1"/>
                  </a:moveTo>
                  <a:lnTo>
                    <a:pt x="617" y="1"/>
                  </a:lnTo>
                  <a:cubicBezTo>
                    <a:pt x="411" y="24"/>
                    <a:pt x="206" y="24"/>
                    <a:pt x="1" y="24"/>
                  </a:cubicBezTo>
                  <a:cubicBezTo>
                    <a:pt x="115" y="206"/>
                    <a:pt x="206" y="366"/>
                    <a:pt x="297" y="526"/>
                  </a:cubicBezTo>
                  <a:cubicBezTo>
                    <a:pt x="411" y="366"/>
                    <a:pt x="503" y="183"/>
                    <a:pt x="617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7777142" y="1994922"/>
              <a:ext cx="372894" cy="291527"/>
            </a:xfrm>
            <a:custGeom>
              <a:avLst/>
              <a:gdLst/>
              <a:ahLst/>
              <a:cxnLst/>
              <a:rect l="l" t="t" r="r" b="b"/>
              <a:pathLst>
                <a:path w="10866" h="8495" extrusionOk="0">
                  <a:moveTo>
                    <a:pt x="5735" y="0"/>
                  </a:moveTo>
                  <a:cubicBezTo>
                    <a:pt x="5479" y="0"/>
                    <a:pt x="5232" y="248"/>
                    <a:pt x="5410" y="507"/>
                  </a:cubicBezTo>
                  <a:cubicBezTo>
                    <a:pt x="7031" y="2653"/>
                    <a:pt x="8515" y="4889"/>
                    <a:pt x="9839" y="7218"/>
                  </a:cubicBezTo>
                  <a:cubicBezTo>
                    <a:pt x="10044" y="7218"/>
                    <a:pt x="10249" y="7218"/>
                    <a:pt x="10455" y="7195"/>
                  </a:cubicBezTo>
                  <a:lnTo>
                    <a:pt x="10455" y="7195"/>
                  </a:lnTo>
                  <a:cubicBezTo>
                    <a:pt x="10341" y="7377"/>
                    <a:pt x="10249" y="7560"/>
                    <a:pt x="10135" y="7720"/>
                  </a:cubicBezTo>
                  <a:cubicBezTo>
                    <a:pt x="10044" y="7560"/>
                    <a:pt x="9953" y="7400"/>
                    <a:pt x="9839" y="7218"/>
                  </a:cubicBezTo>
                  <a:cubicBezTo>
                    <a:pt x="7139" y="7316"/>
                    <a:pt x="4440" y="7806"/>
                    <a:pt x="1726" y="7806"/>
                  </a:cubicBezTo>
                  <a:cubicBezTo>
                    <a:pt x="1296" y="7806"/>
                    <a:pt x="865" y="7793"/>
                    <a:pt x="435" y="7765"/>
                  </a:cubicBezTo>
                  <a:cubicBezTo>
                    <a:pt x="427" y="7765"/>
                    <a:pt x="420" y="7765"/>
                    <a:pt x="414" y="7765"/>
                  </a:cubicBezTo>
                  <a:cubicBezTo>
                    <a:pt x="1" y="7765"/>
                    <a:pt x="8" y="8428"/>
                    <a:pt x="435" y="8450"/>
                  </a:cubicBezTo>
                  <a:cubicBezTo>
                    <a:pt x="886" y="8481"/>
                    <a:pt x="1337" y="8494"/>
                    <a:pt x="1787" y="8494"/>
                  </a:cubicBezTo>
                  <a:cubicBezTo>
                    <a:pt x="4681" y="8494"/>
                    <a:pt x="7551" y="7942"/>
                    <a:pt x="10455" y="7902"/>
                  </a:cubicBezTo>
                  <a:cubicBezTo>
                    <a:pt x="10706" y="7902"/>
                    <a:pt x="10866" y="7606"/>
                    <a:pt x="10752" y="7377"/>
                  </a:cubicBezTo>
                  <a:cubicBezTo>
                    <a:pt x="9336" y="4867"/>
                    <a:pt x="7739" y="2470"/>
                    <a:pt x="6027" y="142"/>
                  </a:cubicBezTo>
                  <a:cubicBezTo>
                    <a:pt x="5947" y="42"/>
                    <a:pt x="5840" y="0"/>
                    <a:pt x="573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8345864" y="2356980"/>
              <a:ext cx="15683" cy="18051"/>
            </a:xfrm>
            <a:custGeom>
              <a:avLst/>
              <a:gdLst/>
              <a:ahLst/>
              <a:cxnLst/>
              <a:rect l="l" t="t" r="r" b="b"/>
              <a:pathLst>
                <a:path w="457" h="526" extrusionOk="0">
                  <a:moveTo>
                    <a:pt x="457" y="0"/>
                  </a:moveTo>
                  <a:cubicBezTo>
                    <a:pt x="297" y="46"/>
                    <a:pt x="160" y="91"/>
                    <a:pt x="0" y="114"/>
                  </a:cubicBezTo>
                  <a:cubicBezTo>
                    <a:pt x="91" y="251"/>
                    <a:pt x="160" y="388"/>
                    <a:pt x="251" y="525"/>
                  </a:cubicBezTo>
                  <a:cubicBezTo>
                    <a:pt x="320" y="342"/>
                    <a:pt x="388" y="183"/>
                    <a:pt x="457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7946537" y="2080546"/>
              <a:ext cx="432229" cy="365687"/>
            </a:xfrm>
            <a:custGeom>
              <a:avLst/>
              <a:gdLst/>
              <a:ahLst/>
              <a:cxnLst/>
              <a:rect l="l" t="t" r="r" b="b"/>
              <a:pathLst>
                <a:path w="12595" h="10656" extrusionOk="0">
                  <a:moveTo>
                    <a:pt x="9113" y="1"/>
                  </a:moveTo>
                  <a:cubicBezTo>
                    <a:pt x="8896" y="1"/>
                    <a:pt x="8687" y="171"/>
                    <a:pt x="8783" y="431"/>
                  </a:cubicBezTo>
                  <a:cubicBezTo>
                    <a:pt x="9787" y="3011"/>
                    <a:pt x="10244" y="5773"/>
                    <a:pt x="11636" y="8169"/>
                  </a:cubicBezTo>
                  <a:cubicBezTo>
                    <a:pt x="11796" y="8146"/>
                    <a:pt x="11933" y="8101"/>
                    <a:pt x="12093" y="8055"/>
                  </a:cubicBezTo>
                  <a:lnTo>
                    <a:pt x="12093" y="8055"/>
                  </a:lnTo>
                  <a:cubicBezTo>
                    <a:pt x="12024" y="8238"/>
                    <a:pt x="11956" y="8397"/>
                    <a:pt x="11887" y="8580"/>
                  </a:cubicBezTo>
                  <a:cubicBezTo>
                    <a:pt x="11796" y="8443"/>
                    <a:pt x="11727" y="8306"/>
                    <a:pt x="11636" y="8169"/>
                  </a:cubicBezTo>
                  <a:cubicBezTo>
                    <a:pt x="8846" y="8912"/>
                    <a:pt x="5826" y="9957"/>
                    <a:pt x="2873" y="9957"/>
                  </a:cubicBezTo>
                  <a:cubicBezTo>
                    <a:pt x="2105" y="9957"/>
                    <a:pt x="1342" y="9886"/>
                    <a:pt x="589" y="9721"/>
                  </a:cubicBezTo>
                  <a:cubicBezTo>
                    <a:pt x="561" y="9715"/>
                    <a:pt x="534" y="9713"/>
                    <a:pt x="508" y="9713"/>
                  </a:cubicBezTo>
                  <a:cubicBezTo>
                    <a:pt x="134" y="9713"/>
                    <a:pt x="0" y="10299"/>
                    <a:pt x="406" y="10406"/>
                  </a:cubicBezTo>
                  <a:cubicBezTo>
                    <a:pt x="1203" y="10581"/>
                    <a:pt x="2008" y="10656"/>
                    <a:pt x="2816" y="10656"/>
                  </a:cubicBezTo>
                  <a:cubicBezTo>
                    <a:pt x="6015" y="10656"/>
                    <a:pt x="9269" y="9487"/>
                    <a:pt x="12275" y="8740"/>
                  </a:cubicBezTo>
                  <a:cubicBezTo>
                    <a:pt x="12481" y="8671"/>
                    <a:pt x="12595" y="8397"/>
                    <a:pt x="12481" y="8215"/>
                  </a:cubicBezTo>
                  <a:cubicBezTo>
                    <a:pt x="10928" y="5773"/>
                    <a:pt x="10495" y="2919"/>
                    <a:pt x="9468" y="249"/>
                  </a:cubicBezTo>
                  <a:cubicBezTo>
                    <a:pt x="9404" y="76"/>
                    <a:pt x="9257" y="1"/>
                    <a:pt x="911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8688154" y="2519099"/>
              <a:ext cx="19630" cy="18051"/>
            </a:xfrm>
            <a:custGeom>
              <a:avLst/>
              <a:gdLst/>
              <a:ahLst/>
              <a:cxnLst/>
              <a:rect l="l" t="t" r="r" b="b"/>
              <a:pathLst>
                <a:path w="572" h="526" extrusionOk="0">
                  <a:moveTo>
                    <a:pt x="571" y="1"/>
                  </a:moveTo>
                  <a:cubicBezTo>
                    <a:pt x="389" y="1"/>
                    <a:pt x="183" y="24"/>
                    <a:pt x="1" y="47"/>
                  </a:cubicBezTo>
                  <a:cubicBezTo>
                    <a:pt x="92" y="206"/>
                    <a:pt x="183" y="366"/>
                    <a:pt x="275" y="526"/>
                  </a:cubicBezTo>
                  <a:cubicBezTo>
                    <a:pt x="389" y="343"/>
                    <a:pt x="480" y="161"/>
                    <a:pt x="571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8251763" y="2165724"/>
              <a:ext cx="471660" cy="453060"/>
            </a:xfrm>
            <a:custGeom>
              <a:avLst/>
              <a:gdLst/>
              <a:ahLst/>
              <a:cxnLst/>
              <a:rect l="l" t="t" r="r" b="b"/>
              <a:pathLst>
                <a:path w="13744" h="13202" extrusionOk="0">
                  <a:moveTo>
                    <a:pt x="7486" y="1"/>
                  </a:moveTo>
                  <a:cubicBezTo>
                    <a:pt x="7259" y="1"/>
                    <a:pt x="7023" y="249"/>
                    <a:pt x="7147" y="529"/>
                  </a:cubicBezTo>
                  <a:cubicBezTo>
                    <a:pt x="8768" y="3930"/>
                    <a:pt x="10799" y="7102"/>
                    <a:pt x="12717" y="10344"/>
                  </a:cubicBezTo>
                  <a:cubicBezTo>
                    <a:pt x="12899" y="10321"/>
                    <a:pt x="13105" y="10298"/>
                    <a:pt x="13287" y="10298"/>
                  </a:cubicBezTo>
                  <a:cubicBezTo>
                    <a:pt x="13196" y="10458"/>
                    <a:pt x="13105" y="10640"/>
                    <a:pt x="12991" y="10823"/>
                  </a:cubicBezTo>
                  <a:cubicBezTo>
                    <a:pt x="12899" y="10663"/>
                    <a:pt x="12808" y="10503"/>
                    <a:pt x="12717" y="10344"/>
                  </a:cubicBezTo>
                  <a:cubicBezTo>
                    <a:pt x="8562" y="10732"/>
                    <a:pt x="4545" y="11941"/>
                    <a:pt x="414" y="12535"/>
                  </a:cubicBezTo>
                  <a:cubicBezTo>
                    <a:pt x="1" y="12578"/>
                    <a:pt x="147" y="13201"/>
                    <a:pt x="536" y="13201"/>
                  </a:cubicBezTo>
                  <a:cubicBezTo>
                    <a:pt x="556" y="13201"/>
                    <a:pt x="576" y="13200"/>
                    <a:pt x="596" y="13197"/>
                  </a:cubicBezTo>
                  <a:cubicBezTo>
                    <a:pt x="4865" y="12603"/>
                    <a:pt x="8996" y="11302"/>
                    <a:pt x="13287" y="10983"/>
                  </a:cubicBezTo>
                  <a:cubicBezTo>
                    <a:pt x="13561" y="10960"/>
                    <a:pt x="13744" y="10709"/>
                    <a:pt x="13584" y="10458"/>
                  </a:cubicBezTo>
                  <a:cubicBezTo>
                    <a:pt x="11598" y="7057"/>
                    <a:pt x="9430" y="3747"/>
                    <a:pt x="7764" y="186"/>
                  </a:cubicBezTo>
                  <a:cubicBezTo>
                    <a:pt x="7698" y="55"/>
                    <a:pt x="7593" y="1"/>
                    <a:pt x="7486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9000691" y="2633482"/>
              <a:ext cx="18840" cy="20385"/>
            </a:xfrm>
            <a:custGeom>
              <a:avLst/>
              <a:gdLst/>
              <a:ahLst/>
              <a:cxnLst/>
              <a:rect l="l" t="t" r="r" b="b"/>
              <a:pathLst>
                <a:path w="549" h="594" extrusionOk="0">
                  <a:moveTo>
                    <a:pt x="549" y="0"/>
                  </a:moveTo>
                  <a:lnTo>
                    <a:pt x="549" y="0"/>
                  </a:lnTo>
                  <a:cubicBezTo>
                    <a:pt x="366" y="69"/>
                    <a:pt x="184" y="114"/>
                    <a:pt x="1" y="183"/>
                  </a:cubicBezTo>
                  <a:cubicBezTo>
                    <a:pt x="138" y="320"/>
                    <a:pt x="252" y="457"/>
                    <a:pt x="389" y="594"/>
                  </a:cubicBezTo>
                  <a:cubicBezTo>
                    <a:pt x="457" y="388"/>
                    <a:pt x="503" y="206"/>
                    <a:pt x="54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8578507" y="2328873"/>
              <a:ext cx="459031" cy="452991"/>
            </a:xfrm>
            <a:custGeom>
              <a:avLst/>
              <a:gdLst/>
              <a:ahLst/>
              <a:cxnLst/>
              <a:rect l="l" t="t" r="r" b="b"/>
              <a:pathLst>
                <a:path w="13376" h="13200" extrusionOk="0">
                  <a:moveTo>
                    <a:pt x="7388" y="1"/>
                  </a:moveTo>
                  <a:cubicBezTo>
                    <a:pt x="7137" y="1"/>
                    <a:pt x="6901" y="245"/>
                    <a:pt x="7076" y="499"/>
                  </a:cubicBezTo>
                  <a:cubicBezTo>
                    <a:pt x="9153" y="3170"/>
                    <a:pt x="9975" y="6594"/>
                    <a:pt x="12303" y="9059"/>
                  </a:cubicBezTo>
                  <a:cubicBezTo>
                    <a:pt x="12486" y="8990"/>
                    <a:pt x="12668" y="8945"/>
                    <a:pt x="12851" y="8876"/>
                  </a:cubicBezTo>
                  <a:lnTo>
                    <a:pt x="12851" y="8876"/>
                  </a:lnTo>
                  <a:cubicBezTo>
                    <a:pt x="12805" y="9082"/>
                    <a:pt x="12759" y="9264"/>
                    <a:pt x="12691" y="9470"/>
                  </a:cubicBezTo>
                  <a:cubicBezTo>
                    <a:pt x="12554" y="9333"/>
                    <a:pt x="12440" y="9196"/>
                    <a:pt x="12303" y="9059"/>
                  </a:cubicBezTo>
                  <a:cubicBezTo>
                    <a:pt x="8546" y="10289"/>
                    <a:pt x="4936" y="12493"/>
                    <a:pt x="905" y="12493"/>
                  </a:cubicBezTo>
                  <a:cubicBezTo>
                    <a:pt x="749" y="12493"/>
                    <a:pt x="592" y="12490"/>
                    <a:pt x="434" y="12483"/>
                  </a:cubicBezTo>
                  <a:cubicBezTo>
                    <a:pt x="427" y="12482"/>
                    <a:pt x="420" y="12482"/>
                    <a:pt x="413" y="12482"/>
                  </a:cubicBezTo>
                  <a:cubicBezTo>
                    <a:pt x="0" y="12482"/>
                    <a:pt x="7" y="13168"/>
                    <a:pt x="434" y="13190"/>
                  </a:cubicBezTo>
                  <a:cubicBezTo>
                    <a:pt x="586" y="13197"/>
                    <a:pt x="738" y="13200"/>
                    <a:pt x="889" y="13200"/>
                  </a:cubicBezTo>
                  <a:cubicBezTo>
                    <a:pt x="5197" y="13200"/>
                    <a:pt x="8998" y="10752"/>
                    <a:pt x="13033" y="9561"/>
                  </a:cubicBezTo>
                  <a:cubicBezTo>
                    <a:pt x="13284" y="9493"/>
                    <a:pt x="13376" y="9150"/>
                    <a:pt x="13193" y="8968"/>
                  </a:cubicBezTo>
                  <a:cubicBezTo>
                    <a:pt x="10591" y="6525"/>
                    <a:pt x="9815" y="2919"/>
                    <a:pt x="7692" y="157"/>
                  </a:cubicBezTo>
                  <a:cubicBezTo>
                    <a:pt x="7609" y="47"/>
                    <a:pt x="7497" y="1"/>
                    <a:pt x="73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7163016" y="3279832"/>
              <a:ext cx="271863" cy="306970"/>
            </a:xfrm>
            <a:custGeom>
              <a:avLst/>
              <a:gdLst/>
              <a:ahLst/>
              <a:cxnLst/>
              <a:rect l="l" t="t" r="r" b="b"/>
              <a:pathLst>
                <a:path w="7922" h="8945" extrusionOk="0">
                  <a:moveTo>
                    <a:pt x="4485" y="1"/>
                  </a:moveTo>
                  <a:cubicBezTo>
                    <a:pt x="4111" y="1"/>
                    <a:pt x="3697" y="127"/>
                    <a:pt x="3242" y="408"/>
                  </a:cubicBezTo>
                  <a:cubicBezTo>
                    <a:pt x="1" y="2439"/>
                    <a:pt x="5547" y="7644"/>
                    <a:pt x="7396" y="8945"/>
                  </a:cubicBezTo>
                  <a:lnTo>
                    <a:pt x="7579" y="8945"/>
                  </a:lnTo>
                  <a:cubicBezTo>
                    <a:pt x="7921" y="7131"/>
                    <a:pt x="7303" y="1"/>
                    <a:pt x="4485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7487324" y="3599301"/>
              <a:ext cx="3157" cy="6314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92" y="1"/>
                  </a:moveTo>
                  <a:cubicBezTo>
                    <a:pt x="69" y="69"/>
                    <a:pt x="23" y="115"/>
                    <a:pt x="0" y="183"/>
                  </a:cubicBezTo>
                  <a:lnTo>
                    <a:pt x="92" y="9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7426615" y="3299977"/>
              <a:ext cx="200174" cy="299352"/>
            </a:xfrm>
            <a:custGeom>
              <a:avLst/>
              <a:gdLst/>
              <a:ahLst/>
              <a:cxnLst/>
              <a:rect l="l" t="t" r="r" b="b"/>
              <a:pathLst>
                <a:path w="5833" h="8723" extrusionOk="0">
                  <a:moveTo>
                    <a:pt x="3017" y="0"/>
                  </a:moveTo>
                  <a:cubicBezTo>
                    <a:pt x="0" y="0"/>
                    <a:pt x="2154" y="6785"/>
                    <a:pt x="1861" y="8723"/>
                  </a:cubicBezTo>
                  <a:cubicBezTo>
                    <a:pt x="2523" y="7582"/>
                    <a:pt x="3550" y="6532"/>
                    <a:pt x="4257" y="5299"/>
                  </a:cubicBezTo>
                  <a:cubicBezTo>
                    <a:pt x="4919" y="3998"/>
                    <a:pt x="5832" y="186"/>
                    <a:pt x="3139" y="4"/>
                  </a:cubicBezTo>
                  <a:cubicBezTo>
                    <a:pt x="3098" y="1"/>
                    <a:pt x="3057" y="0"/>
                    <a:pt x="3017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7139543" y="3732765"/>
              <a:ext cx="221691" cy="183050"/>
            </a:xfrm>
            <a:custGeom>
              <a:avLst/>
              <a:gdLst/>
              <a:ahLst/>
              <a:cxnLst/>
              <a:rect l="l" t="t" r="r" b="b"/>
              <a:pathLst>
                <a:path w="6460" h="5334" extrusionOk="0">
                  <a:moveTo>
                    <a:pt x="1499" y="1"/>
                  </a:moveTo>
                  <a:cubicBezTo>
                    <a:pt x="785" y="1"/>
                    <a:pt x="229" y="406"/>
                    <a:pt x="137" y="1521"/>
                  </a:cubicBezTo>
                  <a:cubicBezTo>
                    <a:pt x="0" y="3918"/>
                    <a:pt x="4702" y="4945"/>
                    <a:pt x="6460" y="5333"/>
                  </a:cubicBezTo>
                  <a:lnTo>
                    <a:pt x="6460" y="5242"/>
                  </a:lnTo>
                  <a:cubicBezTo>
                    <a:pt x="6300" y="4329"/>
                    <a:pt x="5684" y="2914"/>
                    <a:pt x="5044" y="2069"/>
                  </a:cubicBezTo>
                  <a:cubicBezTo>
                    <a:pt x="4464" y="1228"/>
                    <a:pt x="2743" y="1"/>
                    <a:pt x="1499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7496727" y="3904836"/>
              <a:ext cx="222480" cy="193482"/>
            </a:xfrm>
            <a:custGeom>
              <a:avLst/>
              <a:gdLst/>
              <a:ahLst/>
              <a:cxnLst/>
              <a:rect l="l" t="t" r="r" b="b"/>
              <a:pathLst>
                <a:path w="6483" h="5638" extrusionOk="0">
                  <a:moveTo>
                    <a:pt x="3902" y="1"/>
                  </a:moveTo>
                  <a:cubicBezTo>
                    <a:pt x="2291" y="1"/>
                    <a:pt x="483" y="4536"/>
                    <a:pt x="183" y="5455"/>
                  </a:cubicBezTo>
                  <a:lnTo>
                    <a:pt x="0" y="5637"/>
                  </a:lnTo>
                  <a:cubicBezTo>
                    <a:pt x="1667" y="5637"/>
                    <a:pt x="6483" y="3241"/>
                    <a:pt x="4908" y="730"/>
                  </a:cubicBezTo>
                  <a:cubicBezTo>
                    <a:pt x="4594" y="216"/>
                    <a:pt x="4252" y="1"/>
                    <a:pt x="3902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7303069" y="3371016"/>
              <a:ext cx="356284" cy="1085703"/>
            </a:xfrm>
            <a:custGeom>
              <a:avLst/>
              <a:gdLst/>
              <a:ahLst/>
              <a:cxnLst/>
              <a:rect l="l" t="t" r="r" b="b"/>
              <a:pathLst>
                <a:path w="10382" h="31637" extrusionOk="0">
                  <a:moveTo>
                    <a:pt x="487" y="0"/>
                  </a:moveTo>
                  <a:cubicBezTo>
                    <a:pt x="251" y="0"/>
                    <a:pt x="0" y="252"/>
                    <a:pt x="142" y="536"/>
                  </a:cubicBezTo>
                  <a:cubicBezTo>
                    <a:pt x="827" y="1860"/>
                    <a:pt x="1329" y="3320"/>
                    <a:pt x="1969" y="4690"/>
                  </a:cubicBezTo>
                  <a:cubicBezTo>
                    <a:pt x="2699" y="6196"/>
                    <a:pt x="3429" y="7703"/>
                    <a:pt x="4046" y="9255"/>
                  </a:cubicBezTo>
                  <a:cubicBezTo>
                    <a:pt x="5301" y="12542"/>
                    <a:pt x="5210" y="15806"/>
                    <a:pt x="3909" y="19070"/>
                  </a:cubicBezTo>
                  <a:cubicBezTo>
                    <a:pt x="2973" y="21466"/>
                    <a:pt x="2539" y="23749"/>
                    <a:pt x="3703" y="26146"/>
                  </a:cubicBezTo>
                  <a:cubicBezTo>
                    <a:pt x="4844" y="28474"/>
                    <a:pt x="7241" y="30962"/>
                    <a:pt x="9798" y="31624"/>
                  </a:cubicBezTo>
                  <a:cubicBezTo>
                    <a:pt x="9832" y="31633"/>
                    <a:pt x="9864" y="31637"/>
                    <a:pt x="9895" y="31637"/>
                  </a:cubicBezTo>
                  <a:cubicBezTo>
                    <a:pt x="10256" y="31637"/>
                    <a:pt x="10381" y="31067"/>
                    <a:pt x="10003" y="30962"/>
                  </a:cubicBezTo>
                  <a:cubicBezTo>
                    <a:pt x="7173" y="30208"/>
                    <a:pt x="4411" y="27013"/>
                    <a:pt x="3726" y="24228"/>
                  </a:cubicBezTo>
                  <a:cubicBezTo>
                    <a:pt x="3041" y="21329"/>
                    <a:pt x="5187" y="18385"/>
                    <a:pt x="5598" y="15577"/>
                  </a:cubicBezTo>
                  <a:cubicBezTo>
                    <a:pt x="5940" y="13067"/>
                    <a:pt x="5347" y="10624"/>
                    <a:pt x="4411" y="8319"/>
                  </a:cubicBezTo>
                  <a:cubicBezTo>
                    <a:pt x="3931" y="7109"/>
                    <a:pt x="3338" y="5922"/>
                    <a:pt x="2767" y="4736"/>
                  </a:cubicBezTo>
                  <a:cubicBezTo>
                    <a:pt x="2037" y="3252"/>
                    <a:pt x="1489" y="1654"/>
                    <a:pt x="759" y="170"/>
                  </a:cubicBezTo>
                  <a:cubicBezTo>
                    <a:pt x="695" y="51"/>
                    <a:pt x="593" y="0"/>
                    <a:pt x="48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7450157" y="3415767"/>
              <a:ext cx="84833" cy="284732"/>
            </a:xfrm>
            <a:custGeom>
              <a:avLst/>
              <a:gdLst/>
              <a:ahLst/>
              <a:cxnLst/>
              <a:rect l="l" t="t" r="r" b="b"/>
              <a:pathLst>
                <a:path w="2472" h="8297" extrusionOk="0">
                  <a:moveTo>
                    <a:pt x="2037" y="1"/>
                  </a:moveTo>
                  <a:cubicBezTo>
                    <a:pt x="1905" y="1"/>
                    <a:pt x="1786" y="78"/>
                    <a:pt x="1768" y="259"/>
                  </a:cubicBezTo>
                  <a:cubicBezTo>
                    <a:pt x="1403" y="2815"/>
                    <a:pt x="1243" y="5394"/>
                    <a:pt x="125" y="7768"/>
                  </a:cubicBezTo>
                  <a:cubicBezTo>
                    <a:pt x="0" y="8048"/>
                    <a:pt x="236" y="8296"/>
                    <a:pt x="457" y="8296"/>
                  </a:cubicBezTo>
                  <a:cubicBezTo>
                    <a:pt x="560" y="8296"/>
                    <a:pt x="660" y="8242"/>
                    <a:pt x="718" y="8111"/>
                  </a:cubicBezTo>
                  <a:cubicBezTo>
                    <a:pt x="1860" y="5668"/>
                    <a:pt x="2065" y="3066"/>
                    <a:pt x="2430" y="441"/>
                  </a:cubicBezTo>
                  <a:cubicBezTo>
                    <a:pt x="2472" y="180"/>
                    <a:pt x="2238" y="1"/>
                    <a:pt x="203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7203169" y="3787605"/>
              <a:ext cx="282639" cy="173029"/>
            </a:xfrm>
            <a:custGeom>
              <a:avLst/>
              <a:gdLst/>
              <a:ahLst/>
              <a:cxnLst/>
              <a:rect l="l" t="t" r="r" b="b"/>
              <a:pathLst>
                <a:path w="8236" h="5042" extrusionOk="0">
                  <a:moveTo>
                    <a:pt x="498" y="1"/>
                  </a:moveTo>
                  <a:cubicBezTo>
                    <a:pt x="240" y="1"/>
                    <a:pt x="1" y="340"/>
                    <a:pt x="246" y="585"/>
                  </a:cubicBezTo>
                  <a:cubicBezTo>
                    <a:pt x="2277" y="2731"/>
                    <a:pt x="4651" y="4511"/>
                    <a:pt x="7619" y="5036"/>
                  </a:cubicBezTo>
                  <a:cubicBezTo>
                    <a:pt x="7640" y="5040"/>
                    <a:pt x="7661" y="5041"/>
                    <a:pt x="7681" y="5041"/>
                  </a:cubicBezTo>
                  <a:cubicBezTo>
                    <a:pt x="8071" y="5041"/>
                    <a:pt x="8235" y="4439"/>
                    <a:pt x="7801" y="4374"/>
                  </a:cubicBezTo>
                  <a:cubicBezTo>
                    <a:pt x="4925" y="3872"/>
                    <a:pt x="2711" y="2183"/>
                    <a:pt x="725" y="106"/>
                  </a:cubicBezTo>
                  <a:cubicBezTo>
                    <a:pt x="656" y="32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7405818" y="3946739"/>
              <a:ext cx="233942" cy="180167"/>
            </a:xfrm>
            <a:custGeom>
              <a:avLst/>
              <a:gdLst/>
              <a:ahLst/>
              <a:cxnLst/>
              <a:rect l="l" t="t" r="r" b="b"/>
              <a:pathLst>
                <a:path w="6817" h="5250" extrusionOk="0">
                  <a:moveTo>
                    <a:pt x="6338" y="0"/>
                  </a:moveTo>
                  <a:cubicBezTo>
                    <a:pt x="6230" y="0"/>
                    <a:pt x="6121" y="50"/>
                    <a:pt x="6050" y="171"/>
                  </a:cubicBezTo>
                  <a:cubicBezTo>
                    <a:pt x="5031" y="1797"/>
                    <a:pt x="3167" y="4577"/>
                    <a:pt x="948" y="4577"/>
                  </a:cubicBezTo>
                  <a:cubicBezTo>
                    <a:pt x="832" y="4577"/>
                    <a:pt x="714" y="4569"/>
                    <a:pt x="595" y="4553"/>
                  </a:cubicBezTo>
                  <a:cubicBezTo>
                    <a:pt x="574" y="4550"/>
                    <a:pt x="553" y="4548"/>
                    <a:pt x="533" y="4548"/>
                  </a:cubicBezTo>
                  <a:cubicBezTo>
                    <a:pt x="145" y="4548"/>
                    <a:pt x="0" y="5150"/>
                    <a:pt x="412" y="5215"/>
                  </a:cubicBezTo>
                  <a:cubicBezTo>
                    <a:pt x="578" y="5238"/>
                    <a:pt x="741" y="5249"/>
                    <a:pt x="901" y="5249"/>
                  </a:cubicBezTo>
                  <a:cubicBezTo>
                    <a:pt x="3451" y="5249"/>
                    <a:pt x="5441" y="2467"/>
                    <a:pt x="6644" y="513"/>
                  </a:cubicBezTo>
                  <a:cubicBezTo>
                    <a:pt x="6817" y="246"/>
                    <a:pt x="6578" y="0"/>
                    <a:pt x="6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8373560" y="2834004"/>
              <a:ext cx="783331" cy="2259876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8491922" y="2992657"/>
              <a:ext cx="666240" cy="1622634"/>
            </a:xfrm>
            <a:custGeom>
              <a:avLst/>
              <a:gdLst/>
              <a:ahLst/>
              <a:cxnLst/>
              <a:rect l="l" t="t" r="r" b="b"/>
              <a:pathLst>
                <a:path w="19414" h="47283" extrusionOk="0">
                  <a:moveTo>
                    <a:pt x="478" y="1"/>
                  </a:moveTo>
                  <a:cubicBezTo>
                    <a:pt x="256" y="1"/>
                    <a:pt x="0" y="252"/>
                    <a:pt x="126" y="536"/>
                  </a:cubicBezTo>
                  <a:cubicBezTo>
                    <a:pt x="2272" y="5444"/>
                    <a:pt x="5559" y="9735"/>
                    <a:pt x="8024" y="14505"/>
                  </a:cubicBezTo>
                  <a:cubicBezTo>
                    <a:pt x="10763" y="19755"/>
                    <a:pt x="12384" y="25644"/>
                    <a:pt x="14278" y="31259"/>
                  </a:cubicBezTo>
                  <a:cubicBezTo>
                    <a:pt x="16081" y="36577"/>
                    <a:pt x="17839" y="41873"/>
                    <a:pt x="19414" y="47282"/>
                  </a:cubicBezTo>
                  <a:lnTo>
                    <a:pt x="19414" y="44863"/>
                  </a:lnTo>
                  <a:cubicBezTo>
                    <a:pt x="17907" y="39887"/>
                    <a:pt x="16264" y="34979"/>
                    <a:pt x="14598" y="30049"/>
                  </a:cubicBezTo>
                  <a:cubicBezTo>
                    <a:pt x="12817" y="24685"/>
                    <a:pt x="11174" y="19207"/>
                    <a:pt x="8617" y="14140"/>
                  </a:cubicBezTo>
                  <a:cubicBezTo>
                    <a:pt x="6221" y="9369"/>
                    <a:pt x="2888" y="5101"/>
                    <a:pt x="720" y="171"/>
                  </a:cubicBezTo>
                  <a:cubicBezTo>
                    <a:pt x="671" y="51"/>
                    <a:pt x="578" y="1"/>
                    <a:pt x="478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8454481" y="3142456"/>
              <a:ext cx="297945" cy="245885"/>
            </a:xfrm>
            <a:custGeom>
              <a:avLst/>
              <a:gdLst/>
              <a:ahLst/>
              <a:cxnLst/>
              <a:rect l="l" t="t" r="r" b="b"/>
              <a:pathLst>
                <a:path w="8682" h="7165" extrusionOk="0">
                  <a:moveTo>
                    <a:pt x="8339" y="0"/>
                  </a:moveTo>
                  <a:cubicBezTo>
                    <a:pt x="8162" y="0"/>
                    <a:pt x="7974" y="108"/>
                    <a:pt x="7951" y="325"/>
                  </a:cubicBezTo>
                  <a:cubicBezTo>
                    <a:pt x="7791" y="2334"/>
                    <a:pt x="7494" y="4320"/>
                    <a:pt x="7449" y="6328"/>
                  </a:cubicBezTo>
                  <a:cubicBezTo>
                    <a:pt x="7586" y="6374"/>
                    <a:pt x="7723" y="6442"/>
                    <a:pt x="7882" y="6488"/>
                  </a:cubicBezTo>
                  <a:cubicBezTo>
                    <a:pt x="7723" y="6602"/>
                    <a:pt x="7586" y="6694"/>
                    <a:pt x="7426" y="6808"/>
                  </a:cubicBezTo>
                  <a:cubicBezTo>
                    <a:pt x="7426" y="6648"/>
                    <a:pt x="7449" y="6488"/>
                    <a:pt x="7449" y="6328"/>
                  </a:cubicBezTo>
                  <a:cubicBezTo>
                    <a:pt x="5052" y="5484"/>
                    <a:pt x="2747" y="4434"/>
                    <a:pt x="647" y="3041"/>
                  </a:cubicBezTo>
                  <a:cubicBezTo>
                    <a:pt x="585" y="2999"/>
                    <a:pt x="524" y="2981"/>
                    <a:pt x="467" y="2981"/>
                  </a:cubicBezTo>
                  <a:cubicBezTo>
                    <a:pt x="186" y="2981"/>
                    <a:pt x="1" y="3426"/>
                    <a:pt x="304" y="3635"/>
                  </a:cubicBezTo>
                  <a:cubicBezTo>
                    <a:pt x="2587" y="5141"/>
                    <a:pt x="5098" y="6283"/>
                    <a:pt x="7677" y="7150"/>
                  </a:cubicBezTo>
                  <a:cubicBezTo>
                    <a:pt x="7710" y="7160"/>
                    <a:pt x="7743" y="7165"/>
                    <a:pt x="7776" y="7165"/>
                  </a:cubicBezTo>
                  <a:cubicBezTo>
                    <a:pt x="7967" y="7165"/>
                    <a:pt x="8134" y="7003"/>
                    <a:pt x="8134" y="6808"/>
                  </a:cubicBezTo>
                  <a:cubicBezTo>
                    <a:pt x="8134" y="4639"/>
                    <a:pt x="8476" y="2494"/>
                    <a:pt x="8659" y="325"/>
                  </a:cubicBezTo>
                  <a:cubicBezTo>
                    <a:pt x="8681" y="108"/>
                    <a:pt x="8516" y="0"/>
                    <a:pt x="833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8709294" y="3359622"/>
              <a:ext cx="15717" cy="16472"/>
            </a:xfrm>
            <a:custGeom>
              <a:avLst/>
              <a:gdLst/>
              <a:ahLst/>
              <a:cxnLst/>
              <a:rect l="l" t="t" r="r" b="b"/>
              <a:pathLst>
                <a:path w="458" h="480" extrusionOk="0">
                  <a:moveTo>
                    <a:pt x="24" y="0"/>
                  </a:moveTo>
                  <a:cubicBezTo>
                    <a:pt x="24" y="160"/>
                    <a:pt x="1" y="320"/>
                    <a:pt x="1" y="480"/>
                  </a:cubicBezTo>
                  <a:cubicBezTo>
                    <a:pt x="161" y="366"/>
                    <a:pt x="298" y="274"/>
                    <a:pt x="457" y="160"/>
                  </a:cubicBezTo>
                  <a:cubicBezTo>
                    <a:pt x="298" y="114"/>
                    <a:pt x="161" y="46"/>
                    <a:pt x="2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8841694" y="3614195"/>
              <a:ext cx="17262" cy="13350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69" y="1"/>
                  </a:moveTo>
                  <a:cubicBezTo>
                    <a:pt x="46" y="137"/>
                    <a:pt x="23" y="252"/>
                    <a:pt x="0" y="389"/>
                  </a:cubicBezTo>
                  <a:cubicBezTo>
                    <a:pt x="160" y="320"/>
                    <a:pt x="320" y="252"/>
                    <a:pt x="503" y="183"/>
                  </a:cubicBezTo>
                  <a:cubicBezTo>
                    <a:pt x="366" y="115"/>
                    <a:pt x="229" y="69"/>
                    <a:pt x="69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8457604" y="3369128"/>
              <a:ext cx="456800" cy="273064"/>
            </a:xfrm>
            <a:custGeom>
              <a:avLst/>
              <a:gdLst/>
              <a:ahLst/>
              <a:cxnLst/>
              <a:rect l="l" t="t" r="r" b="b"/>
              <a:pathLst>
                <a:path w="13311" h="7957" extrusionOk="0">
                  <a:moveTo>
                    <a:pt x="12884" y="0"/>
                  </a:moveTo>
                  <a:cubicBezTo>
                    <a:pt x="12749" y="0"/>
                    <a:pt x="12621" y="75"/>
                    <a:pt x="12585" y="248"/>
                  </a:cubicBezTo>
                  <a:cubicBezTo>
                    <a:pt x="12197" y="2554"/>
                    <a:pt x="11809" y="4859"/>
                    <a:pt x="11261" y="7142"/>
                  </a:cubicBezTo>
                  <a:cubicBezTo>
                    <a:pt x="11421" y="7210"/>
                    <a:pt x="11558" y="7256"/>
                    <a:pt x="11695" y="7324"/>
                  </a:cubicBezTo>
                  <a:cubicBezTo>
                    <a:pt x="11512" y="7393"/>
                    <a:pt x="11352" y="7461"/>
                    <a:pt x="11192" y="7530"/>
                  </a:cubicBezTo>
                  <a:cubicBezTo>
                    <a:pt x="11215" y="7393"/>
                    <a:pt x="11238" y="7278"/>
                    <a:pt x="11261" y="7142"/>
                  </a:cubicBezTo>
                  <a:cubicBezTo>
                    <a:pt x="7700" y="5635"/>
                    <a:pt x="3980" y="4494"/>
                    <a:pt x="670" y="2462"/>
                  </a:cubicBezTo>
                  <a:cubicBezTo>
                    <a:pt x="609" y="2427"/>
                    <a:pt x="550" y="2411"/>
                    <a:pt x="494" y="2411"/>
                  </a:cubicBezTo>
                  <a:cubicBezTo>
                    <a:pt x="193" y="2411"/>
                    <a:pt x="0" y="2863"/>
                    <a:pt x="328" y="3056"/>
                  </a:cubicBezTo>
                  <a:cubicBezTo>
                    <a:pt x="3751" y="5179"/>
                    <a:pt x="7655" y="6343"/>
                    <a:pt x="11352" y="7918"/>
                  </a:cubicBezTo>
                  <a:cubicBezTo>
                    <a:pt x="11404" y="7944"/>
                    <a:pt x="11462" y="7957"/>
                    <a:pt x="11520" y="7957"/>
                  </a:cubicBezTo>
                  <a:cubicBezTo>
                    <a:pt x="11663" y="7957"/>
                    <a:pt x="11805" y="7875"/>
                    <a:pt x="11854" y="7712"/>
                  </a:cubicBezTo>
                  <a:cubicBezTo>
                    <a:pt x="12425" y="5315"/>
                    <a:pt x="12859" y="2873"/>
                    <a:pt x="13270" y="431"/>
                  </a:cubicBezTo>
                  <a:cubicBezTo>
                    <a:pt x="13311" y="170"/>
                    <a:pt x="13088" y="0"/>
                    <a:pt x="1288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8947429" y="3904802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115" y="1"/>
                  </a:moveTo>
                  <a:cubicBezTo>
                    <a:pt x="92" y="115"/>
                    <a:pt x="47" y="206"/>
                    <a:pt x="1" y="320"/>
                  </a:cubicBezTo>
                  <a:cubicBezTo>
                    <a:pt x="138" y="252"/>
                    <a:pt x="298" y="160"/>
                    <a:pt x="435" y="92"/>
                  </a:cubicBezTo>
                  <a:cubicBezTo>
                    <a:pt x="320" y="69"/>
                    <a:pt x="229" y="23"/>
                    <a:pt x="11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8441989" y="3546142"/>
              <a:ext cx="642389" cy="385145"/>
            </a:xfrm>
            <a:custGeom>
              <a:avLst/>
              <a:gdLst/>
              <a:ahLst/>
              <a:cxnLst/>
              <a:rect l="l" t="t" r="r" b="b"/>
              <a:pathLst>
                <a:path w="18719" h="11223" extrusionOk="0">
                  <a:moveTo>
                    <a:pt x="18297" y="1"/>
                  </a:moveTo>
                  <a:cubicBezTo>
                    <a:pt x="18165" y="1"/>
                    <a:pt x="18043" y="76"/>
                    <a:pt x="18016" y="249"/>
                  </a:cubicBezTo>
                  <a:cubicBezTo>
                    <a:pt x="17377" y="3764"/>
                    <a:pt x="16007" y="7074"/>
                    <a:pt x="14843" y="10452"/>
                  </a:cubicBezTo>
                  <a:cubicBezTo>
                    <a:pt x="14957" y="10474"/>
                    <a:pt x="15048" y="10520"/>
                    <a:pt x="15163" y="10543"/>
                  </a:cubicBezTo>
                  <a:cubicBezTo>
                    <a:pt x="15026" y="10611"/>
                    <a:pt x="14866" y="10703"/>
                    <a:pt x="14729" y="10771"/>
                  </a:cubicBezTo>
                  <a:cubicBezTo>
                    <a:pt x="14775" y="10657"/>
                    <a:pt x="14820" y="10566"/>
                    <a:pt x="14843" y="10452"/>
                  </a:cubicBezTo>
                  <a:cubicBezTo>
                    <a:pt x="9913" y="8922"/>
                    <a:pt x="5553" y="5978"/>
                    <a:pt x="577" y="4517"/>
                  </a:cubicBezTo>
                  <a:cubicBezTo>
                    <a:pt x="538" y="4505"/>
                    <a:pt x="501" y="4499"/>
                    <a:pt x="466" y="4499"/>
                  </a:cubicBezTo>
                  <a:cubicBezTo>
                    <a:pt x="116" y="4499"/>
                    <a:pt x="0" y="5075"/>
                    <a:pt x="395" y="5179"/>
                  </a:cubicBezTo>
                  <a:cubicBezTo>
                    <a:pt x="5462" y="6663"/>
                    <a:pt x="9890" y="9721"/>
                    <a:pt x="14980" y="11205"/>
                  </a:cubicBezTo>
                  <a:cubicBezTo>
                    <a:pt x="15013" y="11217"/>
                    <a:pt x="15046" y="11223"/>
                    <a:pt x="15078" y="11223"/>
                  </a:cubicBezTo>
                  <a:cubicBezTo>
                    <a:pt x="15224" y="11223"/>
                    <a:pt x="15353" y="11107"/>
                    <a:pt x="15391" y="10977"/>
                  </a:cubicBezTo>
                  <a:cubicBezTo>
                    <a:pt x="16578" y="7484"/>
                    <a:pt x="18016" y="4083"/>
                    <a:pt x="18678" y="431"/>
                  </a:cubicBezTo>
                  <a:cubicBezTo>
                    <a:pt x="18719" y="171"/>
                    <a:pt x="18496" y="1"/>
                    <a:pt x="1829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8502904" y="3933801"/>
              <a:ext cx="655258" cy="249660"/>
            </a:xfrm>
            <a:custGeom>
              <a:avLst/>
              <a:gdLst/>
              <a:ahLst/>
              <a:cxnLst/>
              <a:rect l="l" t="t" r="r" b="b"/>
              <a:pathLst>
                <a:path w="19094" h="7275" extrusionOk="0">
                  <a:moveTo>
                    <a:pt x="19094" y="0"/>
                  </a:moveTo>
                  <a:cubicBezTo>
                    <a:pt x="18660" y="845"/>
                    <a:pt x="18226" y="1712"/>
                    <a:pt x="17861" y="2579"/>
                  </a:cubicBezTo>
                  <a:cubicBezTo>
                    <a:pt x="17099" y="4405"/>
                    <a:pt x="16478" y="6494"/>
                    <a:pt x="14480" y="6494"/>
                  </a:cubicBezTo>
                  <a:cubicBezTo>
                    <a:pt x="14204" y="6494"/>
                    <a:pt x="13902" y="6454"/>
                    <a:pt x="13570" y="6368"/>
                  </a:cubicBezTo>
                  <a:cubicBezTo>
                    <a:pt x="11539" y="5843"/>
                    <a:pt x="9781" y="4588"/>
                    <a:pt x="7841" y="3835"/>
                  </a:cubicBezTo>
                  <a:cubicBezTo>
                    <a:pt x="5399" y="2853"/>
                    <a:pt x="2934" y="1872"/>
                    <a:pt x="674" y="502"/>
                  </a:cubicBezTo>
                  <a:cubicBezTo>
                    <a:pt x="613" y="467"/>
                    <a:pt x="554" y="451"/>
                    <a:pt x="498" y="451"/>
                  </a:cubicBezTo>
                  <a:cubicBezTo>
                    <a:pt x="196" y="451"/>
                    <a:pt x="0" y="907"/>
                    <a:pt x="309" y="1119"/>
                  </a:cubicBezTo>
                  <a:cubicBezTo>
                    <a:pt x="2819" y="2625"/>
                    <a:pt x="5558" y="3538"/>
                    <a:pt x="8206" y="4748"/>
                  </a:cubicBezTo>
                  <a:cubicBezTo>
                    <a:pt x="10238" y="5661"/>
                    <a:pt x="12223" y="6985"/>
                    <a:pt x="14483" y="7259"/>
                  </a:cubicBezTo>
                  <a:cubicBezTo>
                    <a:pt x="14582" y="7269"/>
                    <a:pt x="14678" y="7275"/>
                    <a:pt x="14772" y="7275"/>
                  </a:cubicBezTo>
                  <a:cubicBezTo>
                    <a:pt x="16455" y="7275"/>
                    <a:pt x="17346" y="5585"/>
                    <a:pt x="17930" y="4223"/>
                  </a:cubicBezTo>
                  <a:cubicBezTo>
                    <a:pt x="18295" y="3378"/>
                    <a:pt x="18683" y="2557"/>
                    <a:pt x="19094" y="1735"/>
                  </a:cubicBezTo>
                  <a:lnTo>
                    <a:pt x="19094" y="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8525094" y="4259653"/>
              <a:ext cx="617852" cy="242556"/>
            </a:xfrm>
            <a:custGeom>
              <a:avLst/>
              <a:gdLst/>
              <a:ahLst/>
              <a:cxnLst/>
              <a:rect l="l" t="t" r="r" b="b"/>
              <a:pathLst>
                <a:path w="18004" h="7068" extrusionOk="0">
                  <a:moveTo>
                    <a:pt x="537" y="1"/>
                  </a:moveTo>
                  <a:cubicBezTo>
                    <a:pt x="251" y="1"/>
                    <a:pt x="0" y="356"/>
                    <a:pt x="269" y="571"/>
                  </a:cubicBezTo>
                  <a:cubicBezTo>
                    <a:pt x="2277" y="2237"/>
                    <a:pt x="4879" y="2740"/>
                    <a:pt x="7322" y="3470"/>
                  </a:cubicBezTo>
                  <a:cubicBezTo>
                    <a:pt x="10700" y="4474"/>
                    <a:pt x="13850" y="6026"/>
                    <a:pt x="17205" y="7053"/>
                  </a:cubicBezTo>
                  <a:cubicBezTo>
                    <a:pt x="17238" y="7063"/>
                    <a:pt x="17271" y="7068"/>
                    <a:pt x="17302" y="7068"/>
                  </a:cubicBezTo>
                  <a:cubicBezTo>
                    <a:pt x="17420" y="7068"/>
                    <a:pt x="17521" y="7002"/>
                    <a:pt x="17593" y="6894"/>
                  </a:cubicBezTo>
                  <a:cubicBezTo>
                    <a:pt x="17730" y="6711"/>
                    <a:pt x="17867" y="6506"/>
                    <a:pt x="18004" y="6323"/>
                  </a:cubicBezTo>
                  <a:lnTo>
                    <a:pt x="18004" y="5068"/>
                  </a:lnTo>
                  <a:cubicBezTo>
                    <a:pt x="17798" y="5364"/>
                    <a:pt x="17616" y="5661"/>
                    <a:pt x="17410" y="5958"/>
                  </a:cubicBezTo>
                  <a:cubicBezTo>
                    <a:pt x="17273" y="6153"/>
                    <a:pt x="17090" y="6225"/>
                    <a:pt x="16884" y="6225"/>
                  </a:cubicBezTo>
                  <a:cubicBezTo>
                    <a:pt x="16442" y="6225"/>
                    <a:pt x="15898" y="5893"/>
                    <a:pt x="15493" y="5752"/>
                  </a:cubicBezTo>
                  <a:cubicBezTo>
                    <a:pt x="12937" y="4817"/>
                    <a:pt x="10449" y="3767"/>
                    <a:pt x="7869" y="2899"/>
                  </a:cubicBezTo>
                  <a:cubicBezTo>
                    <a:pt x="5450" y="2123"/>
                    <a:pt x="2779" y="1735"/>
                    <a:pt x="771" y="92"/>
                  </a:cubicBezTo>
                  <a:cubicBezTo>
                    <a:pt x="697" y="28"/>
                    <a:pt x="616" y="1"/>
                    <a:pt x="53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631152" y="4603247"/>
              <a:ext cx="527014" cy="206317"/>
            </a:xfrm>
            <a:custGeom>
              <a:avLst/>
              <a:gdLst/>
              <a:ahLst/>
              <a:cxnLst/>
              <a:rect l="l" t="t" r="r" b="b"/>
              <a:pathLst>
                <a:path w="15357" h="6012" extrusionOk="0">
                  <a:moveTo>
                    <a:pt x="509" y="0"/>
                  </a:moveTo>
                  <a:cubicBezTo>
                    <a:pt x="134" y="0"/>
                    <a:pt x="0" y="585"/>
                    <a:pt x="406" y="671"/>
                  </a:cubicBezTo>
                  <a:cubicBezTo>
                    <a:pt x="5588" y="1926"/>
                    <a:pt x="10358" y="4254"/>
                    <a:pt x="15357" y="6012"/>
                  </a:cubicBezTo>
                  <a:lnTo>
                    <a:pt x="15357" y="5304"/>
                  </a:lnTo>
                  <a:cubicBezTo>
                    <a:pt x="15220" y="5236"/>
                    <a:pt x="15083" y="5190"/>
                    <a:pt x="14946" y="5144"/>
                  </a:cubicBezTo>
                  <a:cubicBezTo>
                    <a:pt x="10153" y="3433"/>
                    <a:pt x="5565" y="1218"/>
                    <a:pt x="589" y="9"/>
                  </a:cubicBezTo>
                  <a:cubicBezTo>
                    <a:pt x="561" y="3"/>
                    <a:pt x="534" y="0"/>
                    <a:pt x="50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8573497" y="2693402"/>
              <a:ext cx="584667" cy="789200"/>
            </a:xfrm>
            <a:custGeom>
              <a:avLst/>
              <a:gdLst/>
              <a:ahLst/>
              <a:cxnLst/>
              <a:rect l="l" t="t" r="r" b="b"/>
              <a:pathLst>
                <a:path w="17037" h="22997" extrusionOk="0">
                  <a:moveTo>
                    <a:pt x="14644" y="0"/>
                  </a:moveTo>
                  <a:cubicBezTo>
                    <a:pt x="13751" y="0"/>
                    <a:pt x="13058" y="1050"/>
                    <a:pt x="13179" y="3116"/>
                  </a:cubicBezTo>
                  <a:cubicBezTo>
                    <a:pt x="13385" y="5604"/>
                    <a:pt x="15371" y="9507"/>
                    <a:pt x="15097" y="11927"/>
                  </a:cubicBezTo>
                  <a:cubicBezTo>
                    <a:pt x="13887" y="9393"/>
                    <a:pt x="11924" y="6677"/>
                    <a:pt x="10760" y="4874"/>
                  </a:cubicBezTo>
                  <a:cubicBezTo>
                    <a:pt x="10164" y="4056"/>
                    <a:pt x="8476" y="1436"/>
                    <a:pt x="7363" y="1436"/>
                  </a:cubicBezTo>
                  <a:cubicBezTo>
                    <a:pt x="6984" y="1436"/>
                    <a:pt x="6671" y="1740"/>
                    <a:pt x="6492" y="2523"/>
                  </a:cubicBezTo>
                  <a:cubicBezTo>
                    <a:pt x="5989" y="4303"/>
                    <a:pt x="7542" y="6106"/>
                    <a:pt x="8455" y="7658"/>
                  </a:cubicBezTo>
                  <a:cubicBezTo>
                    <a:pt x="9550" y="9644"/>
                    <a:pt x="11787" y="12338"/>
                    <a:pt x="12609" y="14346"/>
                  </a:cubicBezTo>
                  <a:cubicBezTo>
                    <a:pt x="10783" y="12840"/>
                    <a:pt x="8706" y="11630"/>
                    <a:pt x="6788" y="10215"/>
                  </a:cubicBezTo>
                  <a:cubicBezTo>
                    <a:pt x="5989" y="9607"/>
                    <a:pt x="4186" y="7704"/>
                    <a:pt x="2856" y="7704"/>
                  </a:cubicBezTo>
                  <a:cubicBezTo>
                    <a:pt x="2439" y="7704"/>
                    <a:pt x="2068" y="7891"/>
                    <a:pt x="1790" y="8366"/>
                  </a:cubicBezTo>
                  <a:cubicBezTo>
                    <a:pt x="329" y="10922"/>
                    <a:pt x="9002" y="15054"/>
                    <a:pt x="10783" y="17473"/>
                  </a:cubicBezTo>
                  <a:cubicBezTo>
                    <a:pt x="8044" y="16195"/>
                    <a:pt x="5510" y="15556"/>
                    <a:pt x="3068" y="14711"/>
                  </a:cubicBezTo>
                  <a:cubicBezTo>
                    <a:pt x="2567" y="14589"/>
                    <a:pt x="1715" y="14317"/>
                    <a:pt x="1040" y="14317"/>
                  </a:cubicBezTo>
                  <a:cubicBezTo>
                    <a:pt x="453" y="14317"/>
                    <a:pt x="0" y="14523"/>
                    <a:pt x="32" y="15213"/>
                  </a:cubicBezTo>
                  <a:cubicBezTo>
                    <a:pt x="78" y="16606"/>
                    <a:pt x="2794" y="17519"/>
                    <a:pt x="3753" y="17930"/>
                  </a:cubicBezTo>
                  <a:cubicBezTo>
                    <a:pt x="8112" y="19756"/>
                    <a:pt x="12632" y="21194"/>
                    <a:pt x="17037" y="22997"/>
                  </a:cubicBezTo>
                  <a:lnTo>
                    <a:pt x="17037" y="2454"/>
                  </a:lnTo>
                  <a:cubicBezTo>
                    <a:pt x="16364" y="810"/>
                    <a:pt x="15427" y="0"/>
                    <a:pt x="1464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8839429" y="2820311"/>
              <a:ext cx="318741" cy="533843"/>
            </a:xfrm>
            <a:custGeom>
              <a:avLst/>
              <a:gdLst/>
              <a:ahLst/>
              <a:cxnLst/>
              <a:rect l="l" t="t" r="r" b="b"/>
              <a:pathLst>
                <a:path w="9288" h="15556" extrusionOk="0">
                  <a:moveTo>
                    <a:pt x="475" y="1"/>
                  </a:moveTo>
                  <a:cubicBezTo>
                    <a:pt x="233" y="1"/>
                    <a:pt x="0" y="246"/>
                    <a:pt x="158" y="514"/>
                  </a:cubicBezTo>
                  <a:cubicBezTo>
                    <a:pt x="2417" y="4166"/>
                    <a:pt x="4540" y="7863"/>
                    <a:pt x="6891" y="11447"/>
                  </a:cubicBezTo>
                  <a:cubicBezTo>
                    <a:pt x="7736" y="12748"/>
                    <a:pt x="8557" y="14140"/>
                    <a:pt x="9288" y="15556"/>
                  </a:cubicBezTo>
                  <a:lnTo>
                    <a:pt x="9288" y="14049"/>
                  </a:lnTo>
                  <a:cubicBezTo>
                    <a:pt x="8626" y="12885"/>
                    <a:pt x="7918" y="11744"/>
                    <a:pt x="7188" y="10648"/>
                  </a:cubicBezTo>
                  <a:cubicBezTo>
                    <a:pt x="4951" y="7224"/>
                    <a:pt x="2920" y="3664"/>
                    <a:pt x="774" y="171"/>
                  </a:cubicBezTo>
                  <a:cubicBezTo>
                    <a:pt x="696" y="51"/>
                    <a:pt x="585" y="1"/>
                    <a:pt x="47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8686781" y="3023612"/>
              <a:ext cx="471385" cy="401034"/>
            </a:xfrm>
            <a:custGeom>
              <a:avLst/>
              <a:gdLst/>
              <a:ahLst/>
              <a:cxnLst/>
              <a:rect l="l" t="t" r="r" b="b"/>
              <a:pathLst>
                <a:path w="13736" h="11686" extrusionOk="0">
                  <a:moveTo>
                    <a:pt x="518" y="0"/>
                  </a:moveTo>
                  <a:cubicBezTo>
                    <a:pt x="238" y="0"/>
                    <a:pt x="0" y="360"/>
                    <a:pt x="269" y="593"/>
                  </a:cubicBezTo>
                  <a:cubicBezTo>
                    <a:pt x="2894" y="2852"/>
                    <a:pt x="5633" y="4998"/>
                    <a:pt x="8463" y="7007"/>
                  </a:cubicBezTo>
                  <a:cubicBezTo>
                    <a:pt x="10449" y="8422"/>
                    <a:pt x="12115" y="9997"/>
                    <a:pt x="13736" y="11686"/>
                  </a:cubicBezTo>
                  <a:lnTo>
                    <a:pt x="13736" y="10613"/>
                  </a:lnTo>
                  <a:cubicBezTo>
                    <a:pt x="12595" y="9403"/>
                    <a:pt x="11431" y="8285"/>
                    <a:pt x="10061" y="7303"/>
                  </a:cubicBezTo>
                  <a:cubicBezTo>
                    <a:pt x="6888" y="4975"/>
                    <a:pt x="3738" y="2670"/>
                    <a:pt x="748" y="91"/>
                  </a:cubicBezTo>
                  <a:cubicBezTo>
                    <a:pt x="675" y="27"/>
                    <a:pt x="595" y="0"/>
                    <a:pt x="518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8618831" y="3223653"/>
              <a:ext cx="539334" cy="240943"/>
            </a:xfrm>
            <a:custGeom>
              <a:avLst/>
              <a:gdLst/>
              <a:ahLst/>
              <a:cxnLst/>
              <a:rect l="l" t="t" r="r" b="b"/>
              <a:pathLst>
                <a:path w="15716" h="7021" extrusionOk="0">
                  <a:moveTo>
                    <a:pt x="485" y="0"/>
                  </a:moveTo>
                  <a:cubicBezTo>
                    <a:pt x="124" y="0"/>
                    <a:pt x="1" y="570"/>
                    <a:pt x="400" y="675"/>
                  </a:cubicBezTo>
                  <a:cubicBezTo>
                    <a:pt x="3436" y="1429"/>
                    <a:pt x="6175" y="2912"/>
                    <a:pt x="9074" y="4054"/>
                  </a:cubicBezTo>
                  <a:cubicBezTo>
                    <a:pt x="11379" y="4944"/>
                    <a:pt x="13616" y="5811"/>
                    <a:pt x="15716" y="7021"/>
                  </a:cubicBezTo>
                  <a:lnTo>
                    <a:pt x="15716" y="6222"/>
                  </a:lnTo>
                  <a:cubicBezTo>
                    <a:pt x="13958" y="5218"/>
                    <a:pt x="12087" y="4419"/>
                    <a:pt x="10169" y="3711"/>
                  </a:cubicBezTo>
                  <a:cubicBezTo>
                    <a:pt x="6951" y="2524"/>
                    <a:pt x="3915" y="835"/>
                    <a:pt x="583" y="14"/>
                  </a:cubicBezTo>
                  <a:cubicBezTo>
                    <a:pt x="548" y="5"/>
                    <a:pt x="516" y="0"/>
                    <a:pt x="485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9061606" y="2774358"/>
              <a:ext cx="96569" cy="412153"/>
            </a:xfrm>
            <a:custGeom>
              <a:avLst/>
              <a:gdLst/>
              <a:ahLst/>
              <a:cxnLst/>
              <a:rect l="l" t="t" r="r" b="b"/>
              <a:pathLst>
                <a:path w="2814" h="12010" extrusionOk="0">
                  <a:moveTo>
                    <a:pt x="418" y="1"/>
                  </a:moveTo>
                  <a:cubicBezTo>
                    <a:pt x="206" y="1"/>
                    <a:pt x="1" y="166"/>
                    <a:pt x="98" y="415"/>
                  </a:cubicBezTo>
                  <a:cubicBezTo>
                    <a:pt x="1262" y="3473"/>
                    <a:pt x="1741" y="6897"/>
                    <a:pt x="2426" y="10093"/>
                  </a:cubicBezTo>
                  <a:cubicBezTo>
                    <a:pt x="2563" y="10732"/>
                    <a:pt x="2677" y="11371"/>
                    <a:pt x="2814" y="12010"/>
                  </a:cubicBezTo>
                  <a:lnTo>
                    <a:pt x="2814" y="8677"/>
                  </a:lnTo>
                  <a:cubicBezTo>
                    <a:pt x="2586" y="7650"/>
                    <a:pt x="2335" y="6623"/>
                    <a:pt x="2129" y="5596"/>
                  </a:cubicBezTo>
                  <a:cubicBezTo>
                    <a:pt x="1764" y="3770"/>
                    <a:pt x="1422" y="1967"/>
                    <a:pt x="760" y="232"/>
                  </a:cubicBezTo>
                  <a:cubicBezTo>
                    <a:pt x="697" y="70"/>
                    <a:pt x="556" y="1"/>
                    <a:pt x="418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6693851" y="4312469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6803224" y="4464704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166173" y="4704589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6897873" y="4420365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7097400" y="4512784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7445009" y="4912146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7213155" y="4635747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24"/>
            <p:cNvGrpSpPr/>
            <p:nvPr/>
          </p:nvGrpSpPr>
          <p:grpSpPr>
            <a:xfrm>
              <a:off x="6055204" y="4369368"/>
              <a:ext cx="545279" cy="773107"/>
              <a:chOff x="6055204" y="4369368"/>
              <a:chExt cx="545279" cy="773107"/>
            </a:xfrm>
          </p:grpSpPr>
          <p:sp>
            <p:nvSpPr>
              <p:cNvPr id="407" name="Google Shape;407;p2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" name="Google Shape;413;p24"/>
            <p:cNvSpPr/>
            <p:nvPr/>
          </p:nvSpPr>
          <p:spPr>
            <a:xfrm>
              <a:off x="7250768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5850" y="1"/>
                  </a:moveTo>
                  <a:cubicBezTo>
                    <a:pt x="5764" y="1"/>
                    <a:pt x="5678" y="4"/>
                    <a:pt x="5592" y="10"/>
                  </a:cubicBezTo>
                  <a:cubicBezTo>
                    <a:pt x="3264" y="147"/>
                    <a:pt x="1712" y="1266"/>
                    <a:pt x="822" y="3343"/>
                  </a:cubicBezTo>
                  <a:cubicBezTo>
                    <a:pt x="160" y="4963"/>
                    <a:pt x="0" y="7588"/>
                    <a:pt x="1598" y="8707"/>
                  </a:cubicBezTo>
                  <a:cubicBezTo>
                    <a:pt x="2278" y="9164"/>
                    <a:pt x="3004" y="9320"/>
                    <a:pt x="3745" y="9320"/>
                  </a:cubicBezTo>
                  <a:cubicBezTo>
                    <a:pt x="4372" y="9320"/>
                    <a:pt x="5010" y="9208"/>
                    <a:pt x="5638" y="9072"/>
                  </a:cubicBezTo>
                  <a:lnTo>
                    <a:pt x="9222" y="4484"/>
                  </a:lnTo>
                  <a:cubicBezTo>
                    <a:pt x="9587" y="4005"/>
                    <a:pt x="9450" y="3114"/>
                    <a:pt x="9290" y="2521"/>
                  </a:cubicBezTo>
                  <a:cubicBezTo>
                    <a:pt x="8880" y="944"/>
                    <a:pt x="7366" y="1"/>
                    <a:pt x="5850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33769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3420" y="0"/>
                  </a:moveTo>
                  <a:cubicBezTo>
                    <a:pt x="3369" y="0"/>
                    <a:pt x="3317" y="2"/>
                    <a:pt x="3265" y="6"/>
                  </a:cubicBezTo>
                  <a:cubicBezTo>
                    <a:pt x="1918" y="74"/>
                    <a:pt x="1005" y="759"/>
                    <a:pt x="480" y="1969"/>
                  </a:cubicBezTo>
                  <a:cubicBezTo>
                    <a:pt x="115" y="2905"/>
                    <a:pt x="1" y="4434"/>
                    <a:pt x="937" y="5096"/>
                  </a:cubicBezTo>
                  <a:cubicBezTo>
                    <a:pt x="1335" y="5369"/>
                    <a:pt x="1766" y="5460"/>
                    <a:pt x="2206" y="5460"/>
                  </a:cubicBezTo>
                  <a:cubicBezTo>
                    <a:pt x="2574" y="5460"/>
                    <a:pt x="2947" y="5397"/>
                    <a:pt x="3311" y="5324"/>
                  </a:cubicBezTo>
                  <a:lnTo>
                    <a:pt x="5410" y="2631"/>
                  </a:lnTo>
                  <a:cubicBezTo>
                    <a:pt x="5616" y="2357"/>
                    <a:pt x="5547" y="1832"/>
                    <a:pt x="5433" y="1489"/>
                  </a:cubicBezTo>
                  <a:cubicBezTo>
                    <a:pt x="5196" y="561"/>
                    <a:pt x="4325" y="0"/>
                    <a:pt x="3420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8523667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3734" y="1"/>
                  </a:moveTo>
                  <a:cubicBezTo>
                    <a:pt x="2199" y="1"/>
                    <a:pt x="686" y="944"/>
                    <a:pt x="297" y="2521"/>
                  </a:cubicBezTo>
                  <a:cubicBezTo>
                    <a:pt x="114" y="3114"/>
                    <a:pt x="0" y="4005"/>
                    <a:pt x="366" y="4484"/>
                  </a:cubicBezTo>
                  <a:lnTo>
                    <a:pt x="3926" y="9072"/>
                  </a:lnTo>
                  <a:cubicBezTo>
                    <a:pt x="4554" y="9208"/>
                    <a:pt x="5197" y="9320"/>
                    <a:pt x="5830" y="9320"/>
                  </a:cubicBezTo>
                  <a:cubicBezTo>
                    <a:pt x="6576" y="9320"/>
                    <a:pt x="7310" y="9164"/>
                    <a:pt x="7989" y="8707"/>
                  </a:cubicBezTo>
                  <a:cubicBezTo>
                    <a:pt x="9587" y="7588"/>
                    <a:pt x="9404" y="4963"/>
                    <a:pt x="8742" y="3343"/>
                  </a:cubicBezTo>
                  <a:cubicBezTo>
                    <a:pt x="7852" y="1266"/>
                    <a:pt x="6300" y="147"/>
                    <a:pt x="3995" y="10"/>
                  </a:cubicBezTo>
                  <a:cubicBezTo>
                    <a:pt x="3908" y="4"/>
                    <a:pt x="3821" y="1"/>
                    <a:pt x="373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857301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2176" y="0"/>
                  </a:moveTo>
                  <a:cubicBezTo>
                    <a:pt x="1289" y="0"/>
                    <a:pt x="398" y="561"/>
                    <a:pt x="160" y="1489"/>
                  </a:cubicBezTo>
                  <a:cubicBezTo>
                    <a:pt x="69" y="1832"/>
                    <a:pt x="0" y="2357"/>
                    <a:pt x="206" y="2631"/>
                  </a:cubicBezTo>
                  <a:lnTo>
                    <a:pt x="2283" y="5324"/>
                  </a:lnTo>
                  <a:cubicBezTo>
                    <a:pt x="2657" y="5397"/>
                    <a:pt x="3031" y="5460"/>
                    <a:pt x="3396" y="5460"/>
                  </a:cubicBezTo>
                  <a:cubicBezTo>
                    <a:pt x="3834" y="5460"/>
                    <a:pt x="4259" y="5369"/>
                    <a:pt x="4657" y="5096"/>
                  </a:cubicBezTo>
                  <a:cubicBezTo>
                    <a:pt x="5615" y="4434"/>
                    <a:pt x="5501" y="2905"/>
                    <a:pt x="5113" y="1969"/>
                  </a:cubicBezTo>
                  <a:cubicBezTo>
                    <a:pt x="4588" y="759"/>
                    <a:pt x="3698" y="74"/>
                    <a:pt x="2329" y="6"/>
                  </a:cubicBezTo>
                  <a:cubicBezTo>
                    <a:pt x="2278" y="2"/>
                    <a:pt x="2227" y="0"/>
                    <a:pt x="2176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7484956" y="3940836"/>
              <a:ext cx="16507" cy="14928"/>
            </a:xfrm>
            <a:custGeom>
              <a:avLst/>
              <a:gdLst/>
              <a:ahLst/>
              <a:cxnLst/>
              <a:rect l="l" t="t" r="r" b="b"/>
              <a:pathLst>
                <a:path w="481" h="435" extrusionOk="0">
                  <a:moveTo>
                    <a:pt x="1" y="1"/>
                  </a:moveTo>
                  <a:cubicBezTo>
                    <a:pt x="92" y="160"/>
                    <a:pt x="184" y="297"/>
                    <a:pt x="275" y="434"/>
                  </a:cubicBezTo>
                  <a:cubicBezTo>
                    <a:pt x="343" y="343"/>
                    <a:pt x="412" y="275"/>
                    <a:pt x="480" y="183"/>
                  </a:cubicBezTo>
                  <a:cubicBezTo>
                    <a:pt x="321" y="115"/>
                    <a:pt x="161" y="69"/>
                    <a:pt x="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7390821" y="3835479"/>
              <a:ext cx="116577" cy="123646"/>
            </a:xfrm>
            <a:custGeom>
              <a:avLst/>
              <a:gdLst/>
              <a:ahLst/>
              <a:cxnLst/>
              <a:rect l="l" t="t" r="r" b="b"/>
              <a:pathLst>
                <a:path w="3397" h="3603" extrusionOk="0">
                  <a:moveTo>
                    <a:pt x="2744" y="3071"/>
                  </a:moveTo>
                  <a:lnTo>
                    <a:pt x="2744" y="3071"/>
                  </a:lnTo>
                  <a:cubicBezTo>
                    <a:pt x="2904" y="3139"/>
                    <a:pt x="3064" y="3185"/>
                    <a:pt x="3223" y="3253"/>
                  </a:cubicBezTo>
                  <a:cubicBezTo>
                    <a:pt x="3155" y="3345"/>
                    <a:pt x="3086" y="3413"/>
                    <a:pt x="3018" y="3504"/>
                  </a:cubicBezTo>
                  <a:cubicBezTo>
                    <a:pt x="2927" y="3367"/>
                    <a:pt x="2835" y="3230"/>
                    <a:pt x="2744" y="3071"/>
                  </a:cubicBezTo>
                  <a:close/>
                  <a:moveTo>
                    <a:pt x="1802" y="1"/>
                  </a:moveTo>
                  <a:cubicBezTo>
                    <a:pt x="1717" y="1"/>
                    <a:pt x="1637" y="58"/>
                    <a:pt x="1648" y="172"/>
                  </a:cubicBezTo>
                  <a:cubicBezTo>
                    <a:pt x="1763" y="1222"/>
                    <a:pt x="2173" y="2180"/>
                    <a:pt x="2744" y="3071"/>
                  </a:cubicBezTo>
                  <a:cubicBezTo>
                    <a:pt x="1945" y="2797"/>
                    <a:pt x="1101" y="2591"/>
                    <a:pt x="279" y="2386"/>
                  </a:cubicBezTo>
                  <a:cubicBezTo>
                    <a:pt x="260" y="2380"/>
                    <a:pt x="243" y="2377"/>
                    <a:pt x="226" y="2377"/>
                  </a:cubicBezTo>
                  <a:cubicBezTo>
                    <a:pt x="59" y="2377"/>
                    <a:pt x="1" y="2664"/>
                    <a:pt x="188" y="2705"/>
                  </a:cubicBezTo>
                  <a:cubicBezTo>
                    <a:pt x="1192" y="2957"/>
                    <a:pt x="2173" y="3208"/>
                    <a:pt x="3132" y="3596"/>
                  </a:cubicBezTo>
                  <a:cubicBezTo>
                    <a:pt x="3147" y="3600"/>
                    <a:pt x="3161" y="3603"/>
                    <a:pt x="3176" y="3603"/>
                  </a:cubicBezTo>
                  <a:cubicBezTo>
                    <a:pt x="3296" y="3603"/>
                    <a:pt x="3396" y="3444"/>
                    <a:pt x="3315" y="3322"/>
                  </a:cubicBezTo>
                  <a:cubicBezTo>
                    <a:pt x="2653" y="2386"/>
                    <a:pt x="2105" y="1313"/>
                    <a:pt x="1991" y="172"/>
                  </a:cubicBezTo>
                  <a:cubicBezTo>
                    <a:pt x="1979" y="58"/>
                    <a:pt x="1888" y="1"/>
                    <a:pt x="180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8618454" y="3949450"/>
              <a:ext cx="10192" cy="1022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297" y="1"/>
                  </a:moveTo>
                  <a:lnTo>
                    <a:pt x="297" y="1"/>
                  </a:lnTo>
                  <a:cubicBezTo>
                    <a:pt x="206" y="24"/>
                    <a:pt x="92" y="69"/>
                    <a:pt x="0" y="92"/>
                  </a:cubicBezTo>
                  <a:cubicBezTo>
                    <a:pt x="69" y="160"/>
                    <a:pt x="137" y="229"/>
                    <a:pt x="206" y="297"/>
                  </a:cubicBezTo>
                  <a:cubicBezTo>
                    <a:pt x="251" y="206"/>
                    <a:pt x="274" y="92"/>
                    <a:pt x="297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8613032" y="3843098"/>
              <a:ext cx="122033" cy="121381"/>
            </a:xfrm>
            <a:custGeom>
              <a:avLst/>
              <a:gdLst/>
              <a:ahLst/>
              <a:cxnLst/>
              <a:rect l="l" t="t" r="r" b="b"/>
              <a:pathLst>
                <a:path w="3556" h="3537" extrusionOk="0">
                  <a:moveTo>
                    <a:pt x="455" y="3100"/>
                  </a:moveTo>
                  <a:lnTo>
                    <a:pt x="455" y="3100"/>
                  </a:lnTo>
                  <a:cubicBezTo>
                    <a:pt x="432" y="3191"/>
                    <a:pt x="409" y="3305"/>
                    <a:pt x="364" y="3396"/>
                  </a:cubicBezTo>
                  <a:cubicBezTo>
                    <a:pt x="295" y="3328"/>
                    <a:pt x="227" y="3259"/>
                    <a:pt x="158" y="3191"/>
                  </a:cubicBezTo>
                  <a:cubicBezTo>
                    <a:pt x="250" y="3168"/>
                    <a:pt x="364" y="3123"/>
                    <a:pt x="455" y="3100"/>
                  </a:cubicBezTo>
                  <a:close/>
                  <a:moveTo>
                    <a:pt x="1049" y="0"/>
                  </a:moveTo>
                  <a:cubicBezTo>
                    <a:pt x="982" y="0"/>
                    <a:pt x="921" y="40"/>
                    <a:pt x="911" y="132"/>
                  </a:cubicBezTo>
                  <a:cubicBezTo>
                    <a:pt x="729" y="1228"/>
                    <a:pt x="364" y="2255"/>
                    <a:pt x="21" y="3305"/>
                  </a:cubicBezTo>
                  <a:cubicBezTo>
                    <a:pt x="0" y="3430"/>
                    <a:pt x="94" y="3536"/>
                    <a:pt x="215" y="3536"/>
                  </a:cubicBezTo>
                  <a:cubicBezTo>
                    <a:pt x="226" y="3536"/>
                    <a:pt x="238" y="3535"/>
                    <a:pt x="250" y="3533"/>
                  </a:cubicBezTo>
                  <a:cubicBezTo>
                    <a:pt x="1345" y="3237"/>
                    <a:pt x="2349" y="2666"/>
                    <a:pt x="3377" y="2232"/>
                  </a:cubicBezTo>
                  <a:cubicBezTo>
                    <a:pt x="3555" y="2153"/>
                    <a:pt x="3458" y="1918"/>
                    <a:pt x="3294" y="1918"/>
                  </a:cubicBezTo>
                  <a:cubicBezTo>
                    <a:pt x="3270" y="1918"/>
                    <a:pt x="3244" y="1924"/>
                    <a:pt x="3217" y="1936"/>
                  </a:cubicBezTo>
                  <a:cubicBezTo>
                    <a:pt x="2304" y="2324"/>
                    <a:pt x="1414" y="2803"/>
                    <a:pt x="455" y="3100"/>
                  </a:cubicBezTo>
                  <a:cubicBezTo>
                    <a:pt x="775" y="2141"/>
                    <a:pt x="1071" y="1205"/>
                    <a:pt x="1231" y="224"/>
                  </a:cubicBezTo>
                  <a:cubicBezTo>
                    <a:pt x="1258" y="88"/>
                    <a:pt x="1147" y="0"/>
                    <a:pt x="104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7104263" y="3698961"/>
              <a:ext cx="1912102" cy="1443497"/>
            </a:xfrm>
            <a:custGeom>
              <a:avLst/>
              <a:gdLst/>
              <a:ahLst/>
              <a:cxnLst/>
              <a:rect l="l" t="t" r="r" b="b"/>
              <a:pathLst>
                <a:path w="55718" h="42063" extrusionOk="0">
                  <a:moveTo>
                    <a:pt x="27660" y="0"/>
                  </a:moveTo>
                  <a:cubicBezTo>
                    <a:pt x="21414" y="0"/>
                    <a:pt x="16216" y="1914"/>
                    <a:pt x="13262" y="4606"/>
                  </a:cubicBezTo>
                  <a:cubicBezTo>
                    <a:pt x="10569" y="7071"/>
                    <a:pt x="8469" y="9149"/>
                    <a:pt x="6392" y="12184"/>
                  </a:cubicBezTo>
                  <a:cubicBezTo>
                    <a:pt x="5479" y="13508"/>
                    <a:pt x="1644" y="19078"/>
                    <a:pt x="2283" y="20607"/>
                  </a:cubicBezTo>
                  <a:cubicBezTo>
                    <a:pt x="2535" y="21063"/>
                    <a:pt x="4794" y="20995"/>
                    <a:pt x="5274" y="21337"/>
                  </a:cubicBezTo>
                  <a:cubicBezTo>
                    <a:pt x="2945" y="23209"/>
                    <a:pt x="1941" y="25377"/>
                    <a:pt x="366" y="28276"/>
                  </a:cubicBezTo>
                  <a:cubicBezTo>
                    <a:pt x="960" y="28276"/>
                    <a:pt x="1918" y="28230"/>
                    <a:pt x="2740" y="28208"/>
                  </a:cubicBezTo>
                  <a:lnTo>
                    <a:pt x="2740" y="28208"/>
                  </a:lnTo>
                  <a:cubicBezTo>
                    <a:pt x="731" y="32111"/>
                    <a:pt x="92" y="37475"/>
                    <a:pt x="1" y="42063"/>
                  </a:cubicBezTo>
                  <a:lnTo>
                    <a:pt x="55056" y="42063"/>
                  </a:lnTo>
                  <a:cubicBezTo>
                    <a:pt x="55717" y="37269"/>
                    <a:pt x="54576" y="32681"/>
                    <a:pt x="51951" y="27591"/>
                  </a:cubicBezTo>
                  <a:cubicBezTo>
                    <a:pt x="52773" y="27454"/>
                    <a:pt x="53846" y="27523"/>
                    <a:pt x="54690" y="27386"/>
                  </a:cubicBezTo>
                  <a:cubicBezTo>
                    <a:pt x="53914" y="25742"/>
                    <a:pt x="51472" y="23665"/>
                    <a:pt x="50011" y="22524"/>
                  </a:cubicBezTo>
                  <a:cubicBezTo>
                    <a:pt x="50582" y="22022"/>
                    <a:pt x="52727" y="21611"/>
                    <a:pt x="53070" y="20995"/>
                  </a:cubicBezTo>
                  <a:cubicBezTo>
                    <a:pt x="53275" y="20401"/>
                    <a:pt x="52020" y="17708"/>
                    <a:pt x="51632" y="17115"/>
                  </a:cubicBezTo>
                  <a:cubicBezTo>
                    <a:pt x="49372" y="13006"/>
                    <a:pt x="44624" y="1593"/>
                    <a:pt x="30267" y="110"/>
                  </a:cubicBezTo>
                  <a:cubicBezTo>
                    <a:pt x="29381" y="36"/>
                    <a:pt x="28511" y="0"/>
                    <a:pt x="27660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7351012" y="4170940"/>
              <a:ext cx="1384162" cy="971528"/>
            </a:xfrm>
            <a:custGeom>
              <a:avLst/>
              <a:gdLst/>
              <a:ahLst/>
              <a:cxnLst/>
              <a:rect l="l" t="t" r="r" b="b"/>
              <a:pathLst>
                <a:path w="40334" h="28310" extrusionOk="0">
                  <a:moveTo>
                    <a:pt x="20932" y="1"/>
                  </a:moveTo>
                  <a:cubicBezTo>
                    <a:pt x="18033" y="1"/>
                    <a:pt x="14893" y="1069"/>
                    <a:pt x="13034" y="1946"/>
                  </a:cubicBezTo>
                  <a:cubicBezTo>
                    <a:pt x="9702" y="3613"/>
                    <a:pt x="6597" y="6466"/>
                    <a:pt x="4817" y="9570"/>
                  </a:cubicBezTo>
                  <a:cubicBezTo>
                    <a:pt x="1667" y="14934"/>
                    <a:pt x="1" y="22010"/>
                    <a:pt x="960" y="28310"/>
                  </a:cubicBezTo>
                  <a:lnTo>
                    <a:pt x="39443" y="28310"/>
                  </a:lnTo>
                  <a:cubicBezTo>
                    <a:pt x="40333" y="19339"/>
                    <a:pt x="34741" y="896"/>
                    <a:pt x="21731" y="29"/>
                  </a:cubicBezTo>
                  <a:cubicBezTo>
                    <a:pt x="21467" y="10"/>
                    <a:pt x="21201" y="1"/>
                    <a:pt x="20932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7906418" y="4342669"/>
              <a:ext cx="18806" cy="14928"/>
            </a:xfrm>
            <a:custGeom>
              <a:avLst/>
              <a:gdLst/>
              <a:ahLst/>
              <a:cxnLst/>
              <a:rect l="l" t="t" r="r" b="b"/>
              <a:pathLst>
                <a:path w="548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7964382" y="4292564"/>
              <a:ext cx="18806" cy="14894"/>
            </a:xfrm>
            <a:custGeom>
              <a:avLst/>
              <a:gdLst/>
              <a:ahLst/>
              <a:cxnLst/>
              <a:rect l="l" t="t" r="r" b="b"/>
              <a:pathLst>
                <a:path w="548" h="434" extrusionOk="0">
                  <a:moveTo>
                    <a:pt x="274" y="0"/>
                  </a:moveTo>
                  <a:cubicBezTo>
                    <a:pt x="0" y="0"/>
                    <a:pt x="0" y="434"/>
                    <a:pt x="274" y="434"/>
                  </a:cubicBezTo>
                  <a:cubicBezTo>
                    <a:pt x="548" y="434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7970628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8" y="434"/>
                    <a:pt x="548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8218166" y="4342669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8159413" y="4292564"/>
              <a:ext cx="19630" cy="14894"/>
            </a:xfrm>
            <a:custGeom>
              <a:avLst/>
              <a:gdLst/>
              <a:ahLst/>
              <a:cxnLst/>
              <a:rect l="l" t="t" r="r" b="b"/>
              <a:pathLst>
                <a:path w="572" h="434" extrusionOk="0">
                  <a:moveTo>
                    <a:pt x="274" y="0"/>
                  </a:moveTo>
                  <a:cubicBezTo>
                    <a:pt x="1" y="0"/>
                    <a:pt x="1" y="434"/>
                    <a:pt x="274" y="434"/>
                  </a:cubicBezTo>
                  <a:cubicBezTo>
                    <a:pt x="571" y="434"/>
                    <a:pt x="571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8153922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9" y="434"/>
                    <a:pt x="549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7725046" y="4015067"/>
              <a:ext cx="146913" cy="141800"/>
            </a:xfrm>
            <a:custGeom>
              <a:avLst/>
              <a:gdLst/>
              <a:ahLst/>
              <a:cxnLst/>
              <a:rect l="l" t="t" r="r" b="b"/>
              <a:pathLst>
                <a:path w="4281" h="4132" extrusionOk="0">
                  <a:moveTo>
                    <a:pt x="2088" y="1"/>
                  </a:moveTo>
                  <a:cubicBezTo>
                    <a:pt x="376" y="1"/>
                    <a:pt x="12" y="2262"/>
                    <a:pt x="12" y="3635"/>
                  </a:cubicBezTo>
                  <a:cubicBezTo>
                    <a:pt x="1" y="3966"/>
                    <a:pt x="258" y="4132"/>
                    <a:pt x="517" y="4132"/>
                  </a:cubicBezTo>
                  <a:cubicBezTo>
                    <a:pt x="777" y="4132"/>
                    <a:pt x="1040" y="3966"/>
                    <a:pt x="1040" y="3635"/>
                  </a:cubicBezTo>
                  <a:cubicBezTo>
                    <a:pt x="1040" y="2914"/>
                    <a:pt x="1081" y="1044"/>
                    <a:pt x="2125" y="1044"/>
                  </a:cubicBezTo>
                  <a:cubicBezTo>
                    <a:pt x="2172" y="1044"/>
                    <a:pt x="2221" y="1048"/>
                    <a:pt x="2272" y="1056"/>
                  </a:cubicBezTo>
                  <a:cubicBezTo>
                    <a:pt x="3117" y="1170"/>
                    <a:pt x="3185" y="2836"/>
                    <a:pt x="3208" y="3453"/>
                  </a:cubicBezTo>
                  <a:cubicBezTo>
                    <a:pt x="3231" y="3784"/>
                    <a:pt x="3505" y="3949"/>
                    <a:pt x="3767" y="3949"/>
                  </a:cubicBezTo>
                  <a:cubicBezTo>
                    <a:pt x="4030" y="3949"/>
                    <a:pt x="4281" y="3784"/>
                    <a:pt x="4258" y="3453"/>
                  </a:cubicBezTo>
                  <a:cubicBezTo>
                    <a:pt x="4189" y="2243"/>
                    <a:pt x="3938" y="257"/>
                    <a:pt x="2432" y="29"/>
                  </a:cubicBezTo>
                  <a:cubicBezTo>
                    <a:pt x="2312" y="10"/>
                    <a:pt x="2197" y="1"/>
                    <a:pt x="2088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236183" y="4015067"/>
              <a:ext cx="146501" cy="141800"/>
            </a:xfrm>
            <a:custGeom>
              <a:avLst/>
              <a:gdLst/>
              <a:ahLst/>
              <a:cxnLst/>
              <a:rect l="l" t="t" r="r" b="b"/>
              <a:pathLst>
                <a:path w="4269" h="4132" extrusionOk="0">
                  <a:moveTo>
                    <a:pt x="2095" y="1"/>
                  </a:moveTo>
                  <a:cubicBezTo>
                    <a:pt x="364" y="1"/>
                    <a:pt x="0" y="2262"/>
                    <a:pt x="0" y="3635"/>
                  </a:cubicBezTo>
                  <a:cubicBezTo>
                    <a:pt x="0" y="3966"/>
                    <a:pt x="257" y="4132"/>
                    <a:pt x="517" y="4132"/>
                  </a:cubicBezTo>
                  <a:cubicBezTo>
                    <a:pt x="777" y="4132"/>
                    <a:pt x="1039" y="3966"/>
                    <a:pt x="1050" y="3635"/>
                  </a:cubicBezTo>
                  <a:cubicBezTo>
                    <a:pt x="1050" y="2914"/>
                    <a:pt x="1071" y="1044"/>
                    <a:pt x="2133" y="1044"/>
                  </a:cubicBezTo>
                  <a:cubicBezTo>
                    <a:pt x="2181" y="1044"/>
                    <a:pt x="2231" y="1048"/>
                    <a:pt x="2283" y="1056"/>
                  </a:cubicBezTo>
                  <a:cubicBezTo>
                    <a:pt x="3105" y="1170"/>
                    <a:pt x="3173" y="2836"/>
                    <a:pt x="3219" y="3453"/>
                  </a:cubicBezTo>
                  <a:cubicBezTo>
                    <a:pt x="3242" y="3784"/>
                    <a:pt x="3510" y="3949"/>
                    <a:pt x="3767" y="3949"/>
                  </a:cubicBezTo>
                  <a:cubicBezTo>
                    <a:pt x="4023" y="3949"/>
                    <a:pt x="4269" y="3784"/>
                    <a:pt x="4246" y="3453"/>
                  </a:cubicBezTo>
                  <a:cubicBezTo>
                    <a:pt x="4178" y="2243"/>
                    <a:pt x="3926" y="257"/>
                    <a:pt x="2443" y="29"/>
                  </a:cubicBezTo>
                  <a:cubicBezTo>
                    <a:pt x="2321" y="10"/>
                    <a:pt x="2206" y="1"/>
                    <a:pt x="209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7471640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1" y="1"/>
                    <a:pt x="1" y="366"/>
                    <a:pt x="229" y="366"/>
                  </a:cubicBezTo>
                  <a:lnTo>
                    <a:pt x="4863" y="366"/>
                  </a:lnTo>
                  <a:cubicBezTo>
                    <a:pt x="5091" y="366"/>
                    <a:pt x="5091" y="1"/>
                    <a:pt x="4863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523495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283" y="0"/>
                  </a:moveTo>
                  <a:cubicBezTo>
                    <a:pt x="115" y="0"/>
                    <a:pt x="0" y="235"/>
                    <a:pt x="179" y="314"/>
                  </a:cubicBezTo>
                  <a:cubicBezTo>
                    <a:pt x="1252" y="816"/>
                    <a:pt x="2325" y="1341"/>
                    <a:pt x="3375" y="1844"/>
                  </a:cubicBezTo>
                  <a:cubicBezTo>
                    <a:pt x="3401" y="1855"/>
                    <a:pt x="3428" y="1861"/>
                    <a:pt x="3453" y="1861"/>
                  </a:cubicBezTo>
                  <a:cubicBezTo>
                    <a:pt x="3621" y="1861"/>
                    <a:pt x="3736" y="1626"/>
                    <a:pt x="3557" y="1547"/>
                  </a:cubicBezTo>
                  <a:cubicBezTo>
                    <a:pt x="2484" y="1022"/>
                    <a:pt x="1434" y="520"/>
                    <a:pt x="362" y="18"/>
                  </a:cubicBezTo>
                  <a:cubicBezTo>
                    <a:pt x="335" y="6"/>
                    <a:pt x="308" y="0"/>
                    <a:pt x="28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536090" y="4270566"/>
              <a:ext cx="111601" cy="68326"/>
            </a:xfrm>
            <a:custGeom>
              <a:avLst/>
              <a:gdLst/>
              <a:ahLst/>
              <a:cxnLst/>
              <a:rect l="l" t="t" r="r" b="b"/>
              <a:pathLst>
                <a:path w="3252" h="1991" extrusionOk="0">
                  <a:moveTo>
                    <a:pt x="2996" y="1"/>
                  </a:moveTo>
                  <a:cubicBezTo>
                    <a:pt x="2970" y="1"/>
                    <a:pt x="2943" y="8"/>
                    <a:pt x="2916" y="25"/>
                  </a:cubicBezTo>
                  <a:cubicBezTo>
                    <a:pt x="2003" y="573"/>
                    <a:pt x="1067" y="1120"/>
                    <a:pt x="154" y="1668"/>
                  </a:cubicBezTo>
                  <a:cubicBezTo>
                    <a:pt x="0" y="1765"/>
                    <a:pt x="90" y="1991"/>
                    <a:pt x="245" y="1991"/>
                  </a:cubicBezTo>
                  <a:cubicBezTo>
                    <a:pt x="274" y="1991"/>
                    <a:pt x="305" y="1983"/>
                    <a:pt x="337" y="1965"/>
                  </a:cubicBezTo>
                  <a:cubicBezTo>
                    <a:pt x="1250" y="1417"/>
                    <a:pt x="2163" y="892"/>
                    <a:pt x="3076" y="344"/>
                  </a:cubicBezTo>
                  <a:cubicBezTo>
                    <a:pt x="3251" y="247"/>
                    <a:pt x="3144" y="1"/>
                    <a:pt x="2996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8411652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0" y="1"/>
                    <a:pt x="0" y="366"/>
                    <a:pt x="229" y="366"/>
                  </a:cubicBezTo>
                  <a:lnTo>
                    <a:pt x="4862" y="366"/>
                  </a:lnTo>
                  <a:cubicBezTo>
                    <a:pt x="5090" y="366"/>
                    <a:pt x="5090" y="1"/>
                    <a:pt x="4862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8406298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3453" y="0"/>
                  </a:moveTo>
                  <a:cubicBezTo>
                    <a:pt x="3428" y="0"/>
                    <a:pt x="3402" y="6"/>
                    <a:pt x="3375" y="18"/>
                  </a:cubicBezTo>
                  <a:cubicBezTo>
                    <a:pt x="2302" y="520"/>
                    <a:pt x="1252" y="1022"/>
                    <a:pt x="179" y="1547"/>
                  </a:cubicBezTo>
                  <a:cubicBezTo>
                    <a:pt x="1" y="1626"/>
                    <a:pt x="115" y="1861"/>
                    <a:pt x="283" y="1861"/>
                  </a:cubicBezTo>
                  <a:cubicBezTo>
                    <a:pt x="308" y="1861"/>
                    <a:pt x="335" y="1855"/>
                    <a:pt x="362" y="1844"/>
                  </a:cubicBezTo>
                  <a:cubicBezTo>
                    <a:pt x="1412" y="1341"/>
                    <a:pt x="2485" y="816"/>
                    <a:pt x="3557" y="314"/>
                  </a:cubicBezTo>
                  <a:cubicBezTo>
                    <a:pt x="3736" y="235"/>
                    <a:pt x="3621" y="0"/>
                    <a:pt x="345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8410348" y="4270566"/>
              <a:ext cx="111566" cy="68326"/>
            </a:xfrm>
            <a:custGeom>
              <a:avLst/>
              <a:gdLst/>
              <a:ahLst/>
              <a:cxnLst/>
              <a:rect l="l" t="t" r="r" b="b"/>
              <a:pathLst>
                <a:path w="3251" h="1991" extrusionOk="0">
                  <a:moveTo>
                    <a:pt x="255" y="1"/>
                  </a:moveTo>
                  <a:cubicBezTo>
                    <a:pt x="107" y="1"/>
                    <a:pt x="0" y="247"/>
                    <a:pt x="175" y="344"/>
                  </a:cubicBezTo>
                  <a:cubicBezTo>
                    <a:pt x="1088" y="892"/>
                    <a:pt x="2001" y="1417"/>
                    <a:pt x="2914" y="1965"/>
                  </a:cubicBezTo>
                  <a:cubicBezTo>
                    <a:pt x="2947" y="1983"/>
                    <a:pt x="2978" y="1991"/>
                    <a:pt x="3006" y="1991"/>
                  </a:cubicBezTo>
                  <a:cubicBezTo>
                    <a:pt x="3161" y="1991"/>
                    <a:pt x="3251" y="1765"/>
                    <a:pt x="3097" y="1668"/>
                  </a:cubicBezTo>
                  <a:cubicBezTo>
                    <a:pt x="2184" y="1120"/>
                    <a:pt x="1248" y="573"/>
                    <a:pt x="335" y="25"/>
                  </a:cubicBezTo>
                  <a:cubicBezTo>
                    <a:pt x="308" y="8"/>
                    <a:pt x="281" y="1"/>
                    <a:pt x="25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8034082" y="4254162"/>
              <a:ext cx="107345" cy="255391"/>
            </a:xfrm>
            <a:custGeom>
              <a:avLst/>
              <a:gdLst/>
              <a:ahLst/>
              <a:cxnLst/>
              <a:rect l="l" t="t" r="r" b="b"/>
              <a:pathLst>
                <a:path w="3128" h="7442" extrusionOk="0">
                  <a:moveTo>
                    <a:pt x="1461" y="1"/>
                  </a:moveTo>
                  <a:lnTo>
                    <a:pt x="1416" y="115"/>
                  </a:lnTo>
                  <a:cubicBezTo>
                    <a:pt x="1461" y="1576"/>
                    <a:pt x="1507" y="3288"/>
                    <a:pt x="206" y="4292"/>
                  </a:cubicBezTo>
                  <a:cubicBezTo>
                    <a:pt x="1" y="5798"/>
                    <a:pt x="206" y="6300"/>
                    <a:pt x="320" y="7373"/>
                  </a:cubicBezTo>
                  <a:cubicBezTo>
                    <a:pt x="491" y="7419"/>
                    <a:pt x="845" y="7442"/>
                    <a:pt x="1310" y="7442"/>
                  </a:cubicBezTo>
                  <a:cubicBezTo>
                    <a:pt x="1775" y="7442"/>
                    <a:pt x="2352" y="7419"/>
                    <a:pt x="2968" y="7373"/>
                  </a:cubicBezTo>
                  <a:cubicBezTo>
                    <a:pt x="3082" y="6506"/>
                    <a:pt x="3128" y="5798"/>
                    <a:pt x="3128" y="4520"/>
                  </a:cubicBezTo>
                  <a:cubicBezTo>
                    <a:pt x="1256" y="3402"/>
                    <a:pt x="1553" y="868"/>
                    <a:pt x="1461" y="1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843341" y="4225746"/>
              <a:ext cx="257347" cy="211259"/>
            </a:xfrm>
            <a:custGeom>
              <a:avLst/>
              <a:gdLst/>
              <a:ahLst/>
              <a:cxnLst/>
              <a:rect l="l" t="t" r="r" b="b"/>
              <a:pathLst>
                <a:path w="7499" h="6156" extrusionOk="0">
                  <a:moveTo>
                    <a:pt x="6901" y="0"/>
                  </a:moveTo>
                  <a:cubicBezTo>
                    <a:pt x="6701" y="0"/>
                    <a:pt x="6476" y="179"/>
                    <a:pt x="6517" y="441"/>
                  </a:cubicBezTo>
                  <a:cubicBezTo>
                    <a:pt x="6768" y="2130"/>
                    <a:pt x="6700" y="4161"/>
                    <a:pt x="5056" y="5143"/>
                  </a:cubicBezTo>
                  <a:cubicBezTo>
                    <a:pt x="4639" y="5394"/>
                    <a:pt x="4137" y="5512"/>
                    <a:pt x="3623" y="5512"/>
                  </a:cubicBezTo>
                  <a:cubicBezTo>
                    <a:pt x="2225" y="5512"/>
                    <a:pt x="747" y="4638"/>
                    <a:pt x="697" y="3203"/>
                  </a:cubicBezTo>
                  <a:cubicBezTo>
                    <a:pt x="685" y="2974"/>
                    <a:pt x="508" y="2860"/>
                    <a:pt x="337" y="2860"/>
                  </a:cubicBezTo>
                  <a:cubicBezTo>
                    <a:pt x="166" y="2860"/>
                    <a:pt x="1" y="2974"/>
                    <a:pt x="12" y="3203"/>
                  </a:cubicBezTo>
                  <a:cubicBezTo>
                    <a:pt x="71" y="5186"/>
                    <a:pt x="1886" y="6155"/>
                    <a:pt x="3671" y="6155"/>
                  </a:cubicBezTo>
                  <a:cubicBezTo>
                    <a:pt x="3961" y="6155"/>
                    <a:pt x="4251" y="6130"/>
                    <a:pt x="4531" y="6079"/>
                  </a:cubicBezTo>
                  <a:cubicBezTo>
                    <a:pt x="7225" y="5576"/>
                    <a:pt x="7499" y="2426"/>
                    <a:pt x="7179" y="258"/>
                  </a:cubicBezTo>
                  <a:cubicBezTo>
                    <a:pt x="7152" y="77"/>
                    <a:pt x="7032" y="0"/>
                    <a:pt x="6901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8072073" y="4242425"/>
              <a:ext cx="250140" cy="195816"/>
            </a:xfrm>
            <a:custGeom>
              <a:avLst/>
              <a:gdLst/>
              <a:ahLst/>
              <a:cxnLst/>
              <a:rect l="l" t="t" r="r" b="b"/>
              <a:pathLst>
                <a:path w="7289" h="5706" extrusionOk="0">
                  <a:moveTo>
                    <a:pt x="337" y="0"/>
                  </a:moveTo>
                  <a:cubicBezTo>
                    <a:pt x="166" y="0"/>
                    <a:pt x="1" y="114"/>
                    <a:pt x="12" y="343"/>
                  </a:cubicBezTo>
                  <a:cubicBezTo>
                    <a:pt x="149" y="2694"/>
                    <a:pt x="263" y="4794"/>
                    <a:pt x="2865" y="5570"/>
                  </a:cubicBezTo>
                  <a:cubicBezTo>
                    <a:pt x="3179" y="5662"/>
                    <a:pt x="3487" y="5706"/>
                    <a:pt x="3784" y="5706"/>
                  </a:cubicBezTo>
                  <a:cubicBezTo>
                    <a:pt x="5538" y="5706"/>
                    <a:pt x="6935" y="4199"/>
                    <a:pt x="7248" y="2443"/>
                  </a:cubicBezTo>
                  <a:cubicBezTo>
                    <a:pt x="7289" y="2182"/>
                    <a:pt x="7066" y="2012"/>
                    <a:pt x="6867" y="2012"/>
                  </a:cubicBezTo>
                  <a:cubicBezTo>
                    <a:pt x="6735" y="2012"/>
                    <a:pt x="6613" y="2087"/>
                    <a:pt x="6586" y="2260"/>
                  </a:cubicBezTo>
                  <a:cubicBezTo>
                    <a:pt x="6305" y="3890"/>
                    <a:pt x="5194" y="4951"/>
                    <a:pt x="3719" y="4951"/>
                  </a:cubicBezTo>
                  <a:cubicBezTo>
                    <a:pt x="3397" y="4951"/>
                    <a:pt x="3057" y="4900"/>
                    <a:pt x="2705" y="4794"/>
                  </a:cubicBezTo>
                  <a:cubicBezTo>
                    <a:pt x="674" y="4177"/>
                    <a:pt x="811" y="2009"/>
                    <a:pt x="697" y="343"/>
                  </a:cubicBezTo>
                  <a:cubicBezTo>
                    <a:pt x="685" y="114"/>
                    <a:pt x="508" y="0"/>
                    <a:pt x="337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7875841" y="4140157"/>
              <a:ext cx="376017" cy="128142"/>
            </a:xfrm>
            <a:custGeom>
              <a:avLst/>
              <a:gdLst/>
              <a:ahLst/>
              <a:cxnLst/>
              <a:rect l="l" t="t" r="r" b="b"/>
              <a:pathLst>
                <a:path w="10957" h="3734" extrusionOk="0">
                  <a:moveTo>
                    <a:pt x="7985" y="1"/>
                  </a:moveTo>
                  <a:cubicBezTo>
                    <a:pt x="7173" y="1"/>
                    <a:pt x="6256" y="104"/>
                    <a:pt x="5730" y="104"/>
                  </a:cubicBezTo>
                  <a:cubicBezTo>
                    <a:pt x="5271" y="104"/>
                    <a:pt x="4552" y="47"/>
                    <a:pt x="3836" y="47"/>
                  </a:cubicBezTo>
                  <a:cubicBezTo>
                    <a:pt x="3055" y="47"/>
                    <a:pt x="2278" y="115"/>
                    <a:pt x="1850" y="401"/>
                  </a:cubicBezTo>
                  <a:cubicBezTo>
                    <a:pt x="1" y="1474"/>
                    <a:pt x="5068" y="3323"/>
                    <a:pt x="5958" y="3734"/>
                  </a:cubicBezTo>
                  <a:cubicBezTo>
                    <a:pt x="6848" y="3551"/>
                    <a:pt x="10957" y="1109"/>
                    <a:pt x="9359" y="218"/>
                  </a:cubicBezTo>
                  <a:cubicBezTo>
                    <a:pt x="9060" y="50"/>
                    <a:pt x="8548" y="1"/>
                    <a:pt x="798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7303241" y="4298432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290"/>
                  </a:lnTo>
                  <a:cubicBezTo>
                    <a:pt x="1" y="1404"/>
                    <a:pt x="86" y="1461"/>
                    <a:pt x="172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7338485" y="4298432"/>
              <a:ext cx="11805" cy="44681"/>
            </a:xfrm>
            <a:custGeom>
              <a:avLst/>
              <a:gdLst/>
              <a:ahLst/>
              <a:cxnLst/>
              <a:rect l="l" t="t" r="r" b="b"/>
              <a:pathLst>
                <a:path w="344" h="130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130"/>
                  </a:lnTo>
                  <a:cubicBezTo>
                    <a:pt x="1" y="1244"/>
                    <a:pt x="86" y="1301"/>
                    <a:pt x="172" y="1301"/>
                  </a:cubicBezTo>
                  <a:cubicBezTo>
                    <a:pt x="257" y="1301"/>
                    <a:pt x="343" y="1244"/>
                    <a:pt x="343" y="113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7316556" y="4358730"/>
              <a:ext cx="11771" cy="38436"/>
            </a:xfrm>
            <a:custGeom>
              <a:avLst/>
              <a:gdLst/>
              <a:ahLst/>
              <a:cxnLst/>
              <a:rect l="l" t="t" r="r" b="b"/>
              <a:pathLst>
                <a:path w="343" h="112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948"/>
                  </a:lnTo>
                  <a:cubicBezTo>
                    <a:pt x="1" y="1062"/>
                    <a:pt x="86" y="1119"/>
                    <a:pt x="172" y="1119"/>
                  </a:cubicBezTo>
                  <a:cubicBezTo>
                    <a:pt x="257" y="1119"/>
                    <a:pt x="343" y="1062"/>
                    <a:pt x="343" y="94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7611075" y="3873675"/>
              <a:ext cx="11805" cy="44098"/>
            </a:xfrm>
            <a:custGeom>
              <a:avLst/>
              <a:gdLst/>
              <a:ahLst/>
              <a:cxnLst/>
              <a:rect l="l" t="t" r="r" b="b"/>
              <a:pathLst>
                <a:path w="344" h="1285" extrusionOk="0">
                  <a:moveTo>
                    <a:pt x="172" y="0"/>
                  </a:moveTo>
                  <a:cubicBezTo>
                    <a:pt x="86" y="0"/>
                    <a:pt x="1" y="52"/>
                    <a:pt x="1" y="154"/>
                  </a:cubicBezTo>
                  <a:lnTo>
                    <a:pt x="1" y="1113"/>
                  </a:lnTo>
                  <a:cubicBezTo>
                    <a:pt x="1" y="1227"/>
                    <a:pt x="86" y="1284"/>
                    <a:pt x="172" y="1284"/>
                  </a:cubicBezTo>
                  <a:cubicBezTo>
                    <a:pt x="258" y="1284"/>
                    <a:pt x="343" y="1227"/>
                    <a:pt x="343" y="1113"/>
                  </a:cubicBezTo>
                  <a:lnTo>
                    <a:pt x="343" y="154"/>
                  </a:lnTo>
                  <a:cubicBezTo>
                    <a:pt x="343" y="52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7649478" y="3865233"/>
              <a:ext cx="11771" cy="41558"/>
            </a:xfrm>
            <a:custGeom>
              <a:avLst/>
              <a:gdLst/>
              <a:ahLst/>
              <a:cxnLst/>
              <a:rect l="l" t="t" r="r" b="b"/>
              <a:pathLst>
                <a:path w="343" h="1211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040"/>
                  </a:lnTo>
                  <a:cubicBezTo>
                    <a:pt x="0" y="1154"/>
                    <a:pt x="86" y="1211"/>
                    <a:pt x="172" y="1211"/>
                  </a:cubicBezTo>
                  <a:cubicBezTo>
                    <a:pt x="257" y="1211"/>
                    <a:pt x="343" y="1154"/>
                    <a:pt x="343" y="1040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7629882" y="3930850"/>
              <a:ext cx="11805" cy="35690"/>
            </a:xfrm>
            <a:custGeom>
              <a:avLst/>
              <a:gdLst/>
              <a:ahLst/>
              <a:cxnLst/>
              <a:rect l="l" t="t" r="r" b="b"/>
              <a:pathLst>
                <a:path w="344" h="1040" extrusionOk="0">
                  <a:moveTo>
                    <a:pt x="172" y="1"/>
                  </a:moveTo>
                  <a:cubicBezTo>
                    <a:pt x="86" y="1"/>
                    <a:pt x="1" y="52"/>
                    <a:pt x="1" y="155"/>
                  </a:cubicBezTo>
                  <a:lnTo>
                    <a:pt x="1" y="885"/>
                  </a:lnTo>
                  <a:cubicBezTo>
                    <a:pt x="1" y="988"/>
                    <a:pt x="86" y="1039"/>
                    <a:pt x="172" y="1039"/>
                  </a:cubicBezTo>
                  <a:cubicBezTo>
                    <a:pt x="257" y="1039"/>
                    <a:pt x="343" y="988"/>
                    <a:pt x="343" y="885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8309040" y="3832356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1" y="0"/>
                  </a:moveTo>
                  <a:cubicBezTo>
                    <a:pt x="86" y="0"/>
                    <a:pt x="0" y="57"/>
                    <a:pt x="0" y="172"/>
                  </a:cubicBezTo>
                  <a:lnTo>
                    <a:pt x="0" y="1290"/>
                  </a:lnTo>
                  <a:cubicBezTo>
                    <a:pt x="0" y="1404"/>
                    <a:pt x="86" y="1461"/>
                    <a:pt x="171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8352110" y="3837847"/>
              <a:ext cx="11771" cy="47015"/>
            </a:xfrm>
            <a:custGeom>
              <a:avLst/>
              <a:gdLst/>
              <a:ahLst/>
              <a:cxnLst/>
              <a:rect l="l" t="t" r="r" b="b"/>
              <a:pathLst>
                <a:path w="343" h="137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198"/>
                  </a:lnTo>
                  <a:cubicBezTo>
                    <a:pt x="1" y="1313"/>
                    <a:pt x="86" y="1370"/>
                    <a:pt x="172" y="1370"/>
                  </a:cubicBezTo>
                  <a:cubicBezTo>
                    <a:pt x="257" y="1370"/>
                    <a:pt x="343" y="1313"/>
                    <a:pt x="343" y="1198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8335671" y="3905969"/>
              <a:ext cx="12560" cy="36068"/>
            </a:xfrm>
            <a:custGeom>
              <a:avLst/>
              <a:gdLst/>
              <a:ahLst/>
              <a:cxnLst/>
              <a:rect l="l" t="t" r="r" b="b"/>
              <a:pathLst>
                <a:path w="366" h="105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880"/>
                  </a:lnTo>
                  <a:cubicBezTo>
                    <a:pt x="0" y="994"/>
                    <a:pt x="92" y="1051"/>
                    <a:pt x="183" y="1051"/>
                  </a:cubicBezTo>
                  <a:cubicBezTo>
                    <a:pt x="274" y="1051"/>
                    <a:pt x="365" y="994"/>
                    <a:pt x="365" y="880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8679540" y="4268644"/>
              <a:ext cx="11771" cy="54874"/>
            </a:xfrm>
            <a:custGeom>
              <a:avLst/>
              <a:gdLst/>
              <a:ahLst/>
              <a:cxnLst/>
              <a:rect l="l" t="t" r="r" b="b"/>
              <a:pathLst>
                <a:path w="343" h="1599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428"/>
                  </a:lnTo>
                  <a:cubicBezTo>
                    <a:pt x="1" y="1542"/>
                    <a:pt x="86" y="1599"/>
                    <a:pt x="172" y="1599"/>
                  </a:cubicBezTo>
                  <a:cubicBezTo>
                    <a:pt x="257" y="1599"/>
                    <a:pt x="343" y="1542"/>
                    <a:pt x="343" y="142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8717153" y="4276503"/>
              <a:ext cx="12560" cy="44681"/>
            </a:xfrm>
            <a:custGeom>
              <a:avLst/>
              <a:gdLst/>
              <a:ahLst/>
              <a:cxnLst/>
              <a:rect l="l" t="t" r="r" b="b"/>
              <a:pathLst>
                <a:path w="366" h="1302" extrusionOk="0">
                  <a:moveTo>
                    <a:pt x="183" y="0"/>
                  </a:moveTo>
                  <a:cubicBezTo>
                    <a:pt x="92" y="0"/>
                    <a:pt x="0" y="57"/>
                    <a:pt x="0" y="171"/>
                  </a:cubicBezTo>
                  <a:lnTo>
                    <a:pt x="0" y="1130"/>
                  </a:lnTo>
                  <a:cubicBezTo>
                    <a:pt x="0" y="1244"/>
                    <a:pt x="92" y="1301"/>
                    <a:pt x="183" y="1301"/>
                  </a:cubicBezTo>
                  <a:cubicBezTo>
                    <a:pt x="274" y="1301"/>
                    <a:pt x="365" y="1244"/>
                    <a:pt x="365" y="1130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8706961" y="4342291"/>
              <a:ext cx="11771" cy="43892"/>
            </a:xfrm>
            <a:custGeom>
              <a:avLst/>
              <a:gdLst/>
              <a:ahLst/>
              <a:cxnLst/>
              <a:rect l="l" t="t" r="r" b="b"/>
              <a:pathLst>
                <a:path w="343" h="1279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108"/>
                  </a:lnTo>
                  <a:cubicBezTo>
                    <a:pt x="0" y="1222"/>
                    <a:pt x="86" y="1279"/>
                    <a:pt x="172" y="1279"/>
                  </a:cubicBezTo>
                  <a:cubicBezTo>
                    <a:pt x="257" y="1279"/>
                    <a:pt x="343" y="1222"/>
                    <a:pt x="343" y="110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8717153" y="4655617"/>
              <a:ext cx="12560" cy="47049"/>
            </a:xfrm>
            <a:custGeom>
              <a:avLst/>
              <a:gdLst/>
              <a:ahLst/>
              <a:cxnLst/>
              <a:rect l="l" t="t" r="r" b="b"/>
              <a:pathLst>
                <a:path w="366" h="137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1199"/>
                  </a:lnTo>
                  <a:cubicBezTo>
                    <a:pt x="0" y="1313"/>
                    <a:pt x="92" y="1370"/>
                    <a:pt x="183" y="1370"/>
                  </a:cubicBezTo>
                  <a:cubicBezTo>
                    <a:pt x="274" y="1370"/>
                    <a:pt x="365" y="1313"/>
                    <a:pt x="365" y="1199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8755521" y="4657985"/>
              <a:ext cx="11805" cy="47221"/>
            </a:xfrm>
            <a:custGeom>
              <a:avLst/>
              <a:gdLst/>
              <a:ahLst/>
              <a:cxnLst/>
              <a:rect l="l" t="t" r="r" b="b"/>
              <a:pathLst>
                <a:path w="344" h="1376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221"/>
                  </a:lnTo>
                  <a:cubicBezTo>
                    <a:pt x="1" y="1324"/>
                    <a:pt x="86" y="1375"/>
                    <a:pt x="172" y="1375"/>
                  </a:cubicBezTo>
                  <a:cubicBezTo>
                    <a:pt x="257" y="1375"/>
                    <a:pt x="343" y="1324"/>
                    <a:pt x="343" y="1221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7322047" y="4647587"/>
              <a:ext cx="11771" cy="52128"/>
            </a:xfrm>
            <a:custGeom>
              <a:avLst/>
              <a:gdLst/>
              <a:ahLst/>
              <a:cxnLst/>
              <a:rect l="l" t="t" r="r" b="b"/>
              <a:pathLst>
                <a:path w="343" h="1519" extrusionOk="0">
                  <a:moveTo>
                    <a:pt x="172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364"/>
                  </a:lnTo>
                  <a:cubicBezTo>
                    <a:pt x="0" y="1467"/>
                    <a:pt x="86" y="1519"/>
                    <a:pt x="172" y="1519"/>
                  </a:cubicBezTo>
                  <a:cubicBezTo>
                    <a:pt x="257" y="1519"/>
                    <a:pt x="343" y="1467"/>
                    <a:pt x="343" y="1364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7360415" y="4655617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8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8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7172419" y="4939189"/>
              <a:ext cx="11805" cy="57997"/>
            </a:xfrm>
            <a:custGeom>
              <a:avLst/>
              <a:gdLst/>
              <a:ahLst/>
              <a:cxnLst/>
              <a:rect l="l" t="t" r="r" b="b"/>
              <a:pathLst>
                <a:path w="344" h="1690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518"/>
                  </a:lnTo>
                  <a:cubicBezTo>
                    <a:pt x="1" y="1632"/>
                    <a:pt x="86" y="1689"/>
                    <a:pt x="172" y="1689"/>
                  </a:cubicBezTo>
                  <a:cubicBezTo>
                    <a:pt x="257" y="1689"/>
                    <a:pt x="343" y="1632"/>
                    <a:pt x="343" y="1518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7207664" y="4944680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358"/>
                  </a:lnTo>
                  <a:cubicBezTo>
                    <a:pt x="1" y="1472"/>
                    <a:pt x="86" y="1529"/>
                    <a:pt x="172" y="1529"/>
                  </a:cubicBezTo>
                  <a:cubicBezTo>
                    <a:pt x="258" y="1529"/>
                    <a:pt x="343" y="1472"/>
                    <a:pt x="343" y="1358"/>
                  </a:cubicBezTo>
                  <a:lnTo>
                    <a:pt x="343" y="171"/>
                  </a:lnTo>
                  <a:cubicBezTo>
                    <a:pt x="343" y="57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804871" y="5066853"/>
              <a:ext cx="11771" cy="52540"/>
            </a:xfrm>
            <a:custGeom>
              <a:avLst/>
              <a:gdLst/>
              <a:ahLst/>
              <a:cxnLst/>
              <a:rect l="l" t="t" r="r" b="b"/>
              <a:pathLst>
                <a:path w="343" h="1531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7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8847974" y="5070010"/>
              <a:ext cx="12560" cy="47015"/>
            </a:xfrm>
            <a:custGeom>
              <a:avLst/>
              <a:gdLst/>
              <a:ahLst/>
              <a:cxnLst/>
              <a:rect l="l" t="t" r="r" b="b"/>
              <a:pathLst>
                <a:path w="366" h="1370" extrusionOk="0">
                  <a:moveTo>
                    <a:pt x="183" y="0"/>
                  </a:moveTo>
                  <a:cubicBezTo>
                    <a:pt x="91" y="0"/>
                    <a:pt x="0" y="57"/>
                    <a:pt x="0" y="171"/>
                  </a:cubicBezTo>
                  <a:lnTo>
                    <a:pt x="0" y="1198"/>
                  </a:lnTo>
                  <a:cubicBezTo>
                    <a:pt x="0" y="1313"/>
                    <a:pt x="91" y="1370"/>
                    <a:pt x="183" y="1370"/>
                  </a:cubicBezTo>
                  <a:cubicBezTo>
                    <a:pt x="274" y="1370"/>
                    <a:pt x="365" y="1313"/>
                    <a:pt x="365" y="1198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036450" y="3930850"/>
              <a:ext cx="11771" cy="49589"/>
            </a:xfrm>
            <a:custGeom>
              <a:avLst/>
              <a:gdLst/>
              <a:ahLst/>
              <a:cxnLst/>
              <a:rect l="l" t="t" r="r" b="b"/>
              <a:pathLst>
                <a:path w="343" h="1445" extrusionOk="0">
                  <a:moveTo>
                    <a:pt x="171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273"/>
                  </a:lnTo>
                  <a:cubicBezTo>
                    <a:pt x="0" y="1387"/>
                    <a:pt x="86" y="1444"/>
                    <a:pt x="171" y="1444"/>
                  </a:cubicBezTo>
                  <a:cubicBezTo>
                    <a:pt x="257" y="1444"/>
                    <a:pt x="342" y="1387"/>
                    <a:pt x="342" y="1273"/>
                  </a:cubicBezTo>
                  <a:lnTo>
                    <a:pt x="342" y="155"/>
                  </a:lnTo>
                  <a:cubicBezTo>
                    <a:pt x="342" y="52"/>
                    <a:pt x="257" y="1"/>
                    <a:pt x="17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8066204" y="3941248"/>
              <a:ext cx="11771" cy="39191"/>
            </a:xfrm>
            <a:custGeom>
              <a:avLst/>
              <a:gdLst/>
              <a:ahLst/>
              <a:cxnLst/>
              <a:rect l="l" t="t" r="r" b="b"/>
              <a:pathLst>
                <a:path w="343" h="1142" extrusionOk="0">
                  <a:moveTo>
                    <a:pt x="172" y="0"/>
                  </a:moveTo>
                  <a:cubicBezTo>
                    <a:pt x="86" y="0"/>
                    <a:pt x="0" y="57"/>
                    <a:pt x="0" y="171"/>
                  </a:cubicBezTo>
                  <a:lnTo>
                    <a:pt x="0" y="970"/>
                  </a:lnTo>
                  <a:cubicBezTo>
                    <a:pt x="0" y="1084"/>
                    <a:pt x="86" y="1141"/>
                    <a:pt x="172" y="1141"/>
                  </a:cubicBezTo>
                  <a:cubicBezTo>
                    <a:pt x="257" y="1141"/>
                    <a:pt x="343" y="1084"/>
                    <a:pt x="343" y="970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7580532" y="4794675"/>
              <a:ext cx="10227" cy="44681"/>
            </a:xfrm>
            <a:custGeom>
              <a:avLst/>
              <a:gdLst/>
              <a:ahLst/>
              <a:cxnLst/>
              <a:rect l="l" t="t" r="r" b="b"/>
              <a:pathLst>
                <a:path w="298" h="1302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164"/>
                  </a:lnTo>
                  <a:cubicBezTo>
                    <a:pt x="1" y="1255"/>
                    <a:pt x="75" y="1301"/>
                    <a:pt x="149" y="1301"/>
                  </a:cubicBezTo>
                  <a:cubicBezTo>
                    <a:pt x="223" y="1301"/>
                    <a:pt x="297" y="1255"/>
                    <a:pt x="297" y="1164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7628338" y="4794675"/>
              <a:ext cx="9403" cy="36823"/>
            </a:xfrm>
            <a:custGeom>
              <a:avLst/>
              <a:gdLst/>
              <a:ahLst/>
              <a:cxnLst/>
              <a:rect l="l" t="t" r="r" b="b"/>
              <a:pathLst>
                <a:path w="274" h="1073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936"/>
                  </a:lnTo>
                  <a:cubicBezTo>
                    <a:pt x="0" y="1027"/>
                    <a:pt x="69" y="1073"/>
                    <a:pt x="137" y="1073"/>
                  </a:cubicBezTo>
                  <a:cubicBezTo>
                    <a:pt x="205" y="1073"/>
                    <a:pt x="274" y="1027"/>
                    <a:pt x="274" y="936"/>
                  </a:cubicBezTo>
                  <a:lnTo>
                    <a:pt x="274" y="137"/>
                  </a:lnTo>
                  <a:cubicBezTo>
                    <a:pt x="274" y="46"/>
                    <a:pt x="205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5" name="Google Shape;465;p24"/>
            <p:cNvGrpSpPr/>
            <p:nvPr/>
          </p:nvGrpSpPr>
          <p:grpSpPr>
            <a:xfrm>
              <a:off x="8267893" y="1920039"/>
              <a:ext cx="890274" cy="685355"/>
              <a:chOff x="8267893" y="1920039"/>
              <a:chExt cx="890274" cy="685355"/>
            </a:xfrm>
          </p:grpSpPr>
          <p:sp>
            <p:nvSpPr>
              <p:cNvPr id="466" name="Google Shape;466;p24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4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4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4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1" name="Google Shape;471;p24"/>
            <p:cNvSpPr/>
            <p:nvPr/>
          </p:nvSpPr>
          <p:spPr>
            <a:xfrm>
              <a:off x="1847835" y="4393908"/>
              <a:ext cx="849461" cy="672726"/>
            </a:xfrm>
            <a:custGeom>
              <a:avLst/>
              <a:gdLst/>
              <a:ahLst/>
              <a:cxnLst/>
              <a:rect l="l" t="t" r="r" b="b"/>
              <a:pathLst>
                <a:path w="24753" h="19603" extrusionOk="0">
                  <a:moveTo>
                    <a:pt x="9154" y="0"/>
                  </a:moveTo>
                  <a:cubicBezTo>
                    <a:pt x="7784" y="0"/>
                    <a:pt x="6757" y="2694"/>
                    <a:pt x="6301" y="3629"/>
                  </a:cubicBezTo>
                  <a:cubicBezTo>
                    <a:pt x="4064" y="8446"/>
                    <a:pt x="2306" y="13444"/>
                    <a:pt x="1" y="18260"/>
                  </a:cubicBezTo>
                  <a:lnTo>
                    <a:pt x="92" y="19561"/>
                  </a:lnTo>
                  <a:cubicBezTo>
                    <a:pt x="1507" y="19561"/>
                    <a:pt x="3217" y="19602"/>
                    <a:pt x="4828" y="19602"/>
                  </a:cubicBezTo>
                  <a:cubicBezTo>
                    <a:pt x="5634" y="19602"/>
                    <a:pt x="6415" y="19592"/>
                    <a:pt x="7122" y="19561"/>
                  </a:cubicBezTo>
                  <a:cubicBezTo>
                    <a:pt x="12030" y="19379"/>
                    <a:pt x="16663" y="19196"/>
                    <a:pt x="21206" y="17530"/>
                  </a:cubicBezTo>
                  <a:cubicBezTo>
                    <a:pt x="24752" y="16251"/>
                    <a:pt x="24634" y="13625"/>
                    <a:pt x="20939" y="13625"/>
                  </a:cubicBezTo>
                  <a:cubicBezTo>
                    <a:pt x="20877" y="13625"/>
                    <a:pt x="20814" y="13625"/>
                    <a:pt x="20749" y="13627"/>
                  </a:cubicBezTo>
                  <a:cubicBezTo>
                    <a:pt x="18464" y="13710"/>
                    <a:pt x="14967" y="15250"/>
                    <a:pt x="12534" y="15250"/>
                  </a:cubicBezTo>
                  <a:cubicBezTo>
                    <a:pt x="12294" y="15250"/>
                    <a:pt x="12064" y="15235"/>
                    <a:pt x="11847" y="15202"/>
                  </a:cubicBezTo>
                  <a:cubicBezTo>
                    <a:pt x="14449" y="14083"/>
                    <a:pt x="17234" y="12235"/>
                    <a:pt x="19083" y="11116"/>
                  </a:cubicBezTo>
                  <a:cubicBezTo>
                    <a:pt x="20201" y="10386"/>
                    <a:pt x="24629" y="7784"/>
                    <a:pt x="21571" y="6962"/>
                  </a:cubicBezTo>
                  <a:cubicBezTo>
                    <a:pt x="21299" y="6874"/>
                    <a:pt x="21025" y="6835"/>
                    <a:pt x="20751" y="6835"/>
                  </a:cubicBezTo>
                  <a:cubicBezTo>
                    <a:pt x="19248" y="6835"/>
                    <a:pt x="17721" y="8005"/>
                    <a:pt x="16389" y="8719"/>
                  </a:cubicBezTo>
                  <a:cubicBezTo>
                    <a:pt x="14358" y="9747"/>
                    <a:pt x="11573" y="11869"/>
                    <a:pt x="9542" y="12600"/>
                  </a:cubicBezTo>
                  <a:cubicBezTo>
                    <a:pt x="11117" y="10842"/>
                    <a:pt x="12418" y="8811"/>
                    <a:pt x="13879" y="6962"/>
                  </a:cubicBezTo>
                  <a:cubicBezTo>
                    <a:pt x="14723" y="5935"/>
                    <a:pt x="17873" y="3264"/>
                    <a:pt x="15933" y="2055"/>
                  </a:cubicBezTo>
                  <a:cubicBezTo>
                    <a:pt x="15722" y="1922"/>
                    <a:pt x="15498" y="1861"/>
                    <a:pt x="15262" y="1861"/>
                  </a:cubicBezTo>
                  <a:cubicBezTo>
                    <a:pt x="12689" y="1861"/>
                    <a:pt x="8762" y="9133"/>
                    <a:pt x="6483" y="10660"/>
                  </a:cubicBezTo>
                  <a:cubicBezTo>
                    <a:pt x="7876" y="7966"/>
                    <a:pt x="8606" y="5478"/>
                    <a:pt x="9542" y="3059"/>
                  </a:cubicBezTo>
                  <a:cubicBezTo>
                    <a:pt x="9816" y="2146"/>
                    <a:pt x="10637" y="0"/>
                    <a:pt x="915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1836338" y="4678063"/>
              <a:ext cx="715211" cy="388817"/>
            </a:xfrm>
            <a:custGeom>
              <a:avLst/>
              <a:gdLst/>
              <a:ahLst/>
              <a:cxnLst/>
              <a:rect l="l" t="t" r="r" b="b"/>
              <a:pathLst>
                <a:path w="20841" h="11330" extrusionOk="0">
                  <a:moveTo>
                    <a:pt x="20347" y="0"/>
                  </a:moveTo>
                  <a:cubicBezTo>
                    <a:pt x="20292" y="0"/>
                    <a:pt x="20232" y="16"/>
                    <a:pt x="20171" y="51"/>
                  </a:cubicBezTo>
                  <a:cubicBezTo>
                    <a:pt x="16451" y="2151"/>
                    <a:pt x="12662" y="4137"/>
                    <a:pt x="8987" y="6328"/>
                  </a:cubicBezTo>
                  <a:cubicBezTo>
                    <a:pt x="7252" y="7378"/>
                    <a:pt x="5426" y="8360"/>
                    <a:pt x="3531" y="9113"/>
                  </a:cubicBezTo>
                  <a:cubicBezTo>
                    <a:pt x="2413" y="9570"/>
                    <a:pt x="1180" y="9958"/>
                    <a:pt x="267" y="10756"/>
                  </a:cubicBezTo>
                  <a:cubicBezTo>
                    <a:pt x="1" y="10987"/>
                    <a:pt x="246" y="11329"/>
                    <a:pt x="519" y="11329"/>
                  </a:cubicBezTo>
                  <a:cubicBezTo>
                    <a:pt x="596" y="11329"/>
                    <a:pt x="676" y="11302"/>
                    <a:pt x="747" y="11236"/>
                  </a:cubicBezTo>
                  <a:cubicBezTo>
                    <a:pt x="1797" y="10346"/>
                    <a:pt x="3235" y="10026"/>
                    <a:pt x="4467" y="9478"/>
                  </a:cubicBezTo>
                  <a:cubicBezTo>
                    <a:pt x="6293" y="8679"/>
                    <a:pt x="8074" y="7698"/>
                    <a:pt x="9786" y="6671"/>
                  </a:cubicBezTo>
                  <a:cubicBezTo>
                    <a:pt x="13301" y="4548"/>
                    <a:pt x="16953" y="2654"/>
                    <a:pt x="20513" y="645"/>
                  </a:cubicBezTo>
                  <a:cubicBezTo>
                    <a:pt x="20841" y="452"/>
                    <a:pt x="20648" y="0"/>
                    <a:pt x="20347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1833147" y="4518757"/>
              <a:ext cx="520562" cy="544893"/>
            </a:xfrm>
            <a:custGeom>
              <a:avLst/>
              <a:gdLst/>
              <a:ahLst/>
              <a:cxnLst/>
              <a:rect l="l" t="t" r="r" b="b"/>
              <a:pathLst>
                <a:path w="15169" h="15878" extrusionOk="0">
                  <a:moveTo>
                    <a:pt x="14670" y="0"/>
                  </a:moveTo>
                  <a:cubicBezTo>
                    <a:pt x="14592" y="0"/>
                    <a:pt x="14512" y="32"/>
                    <a:pt x="14444" y="106"/>
                  </a:cubicBezTo>
                  <a:cubicBezTo>
                    <a:pt x="12070" y="2662"/>
                    <a:pt x="9810" y="5310"/>
                    <a:pt x="7710" y="8049"/>
                  </a:cubicBezTo>
                  <a:cubicBezTo>
                    <a:pt x="5519" y="10902"/>
                    <a:pt x="3031" y="13047"/>
                    <a:pt x="269" y="15307"/>
                  </a:cubicBezTo>
                  <a:cubicBezTo>
                    <a:pt x="1" y="15522"/>
                    <a:pt x="238" y="15877"/>
                    <a:pt x="518" y="15877"/>
                  </a:cubicBezTo>
                  <a:cubicBezTo>
                    <a:pt x="594" y="15877"/>
                    <a:pt x="675" y="15850"/>
                    <a:pt x="748" y="15787"/>
                  </a:cubicBezTo>
                  <a:cubicBezTo>
                    <a:pt x="3099" y="13892"/>
                    <a:pt x="5542" y="12066"/>
                    <a:pt x="7368" y="9624"/>
                  </a:cubicBezTo>
                  <a:cubicBezTo>
                    <a:pt x="9742" y="6497"/>
                    <a:pt x="12252" y="3484"/>
                    <a:pt x="14923" y="608"/>
                  </a:cubicBezTo>
                  <a:cubicBezTo>
                    <a:pt x="15169" y="345"/>
                    <a:pt x="14929" y="0"/>
                    <a:pt x="14670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1835240" y="4443189"/>
              <a:ext cx="318947" cy="611984"/>
            </a:xfrm>
            <a:custGeom>
              <a:avLst/>
              <a:gdLst/>
              <a:ahLst/>
              <a:cxnLst/>
              <a:rect l="l" t="t" r="r" b="b"/>
              <a:pathLst>
                <a:path w="9294" h="17833" extrusionOk="0">
                  <a:moveTo>
                    <a:pt x="8862" y="0"/>
                  </a:moveTo>
                  <a:cubicBezTo>
                    <a:pt x="8726" y="0"/>
                    <a:pt x="8593" y="70"/>
                    <a:pt x="8539" y="230"/>
                  </a:cubicBezTo>
                  <a:cubicBezTo>
                    <a:pt x="7672" y="3243"/>
                    <a:pt x="6029" y="5914"/>
                    <a:pt x="4842" y="8790"/>
                  </a:cubicBezTo>
                  <a:cubicBezTo>
                    <a:pt x="3586" y="11780"/>
                    <a:pt x="2285" y="14702"/>
                    <a:pt x="208" y="17235"/>
                  </a:cubicBezTo>
                  <a:cubicBezTo>
                    <a:pt x="1" y="17495"/>
                    <a:pt x="225" y="17832"/>
                    <a:pt x="465" y="17832"/>
                  </a:cubicBezTo>
                  <a:cubicBezTo>
                    <a:pt x="542" y="17832"/>
                    <a:pt x="621" y="17798"/>
                    <a:pt x="687" y="17715"/>
                  </a:cubicBezTo>
                  <a:cubicBezTo>
                    <a:pt x="2650" y="15364"/>
                    <a:pt x="3974" y="12670"/>
                    <a:pt x="5138" y="9863"/>
                  </a:cubicBezTo>
                  <a:cubicBezTo>
                    <a:pt x="6462" y="6690"/>
                    <a:pt x="8265" y="3723"/>
                    <a:pt x="9224" y="436"/>
                  </a:cubicBezTo>
                  <a:cubicBezTo>
                    <a:pt x="9294" y="171"/>
                    <a:pt x="9075" y="0"/>
                    <a:pt x="8862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1850992" y="4900068"/>
              <a:ext cx="738101" cy="155390"/>
            </a:xfrm>
            <a:custGeom>
              <a:avLst/>
              <a:gdLst/>
              <a:ahLst/>
              <a:cxnLst/>
              <a:rect l="l" t="t" r="r" b="b"/>
              <a:pathLst>
                <a:path w="21508" h="4528" extrusionOk="0">
                  <a:moveTo>
                    <a:pt x="21045" y="1"/>
                  </a:moveTo>
                  <a:cubicBezTo>
                    <a:pt x="21009" y="1"/>
                    <a:pt x="20971" y="6"/>
                    <a:pt x="20931" y="19"/>
                  </a:cubicBezTo>
                  <a:cubicBezTo>
                    <a:pt x="17827" y="1069"/>
                    <a:pt x="14403" y="1412"/>
                    <a:pt x="11185" y="1982"/>
                  </a:cubicBezTo>
                  <a:cubicBezTo>
                    <a:pt x="9313" y="2302"/>
                    <a:pt x="7464" y="2553"/>
                    <a:pt x="5592" y="2872"/>
                  </a:cubicBezTo>
                  <a:cubicBezTo>
                    <a:pt x="3981" y="3169"/>
                    <a:pt x="2489" y="3820"/>
                    <a:pt x="840" y="3820"/>
                  </a:cubicBezTo>
                  <a:cubicBezTo>
                    <a:pt x="713" y="3820"/>
                    <a:pt x="585" y="3816"/>
                    <a:pt x="457" y="3808"/>
                  </a:cubicBezTo>
                  <a:cubicBezTo>
                    <a:pt x="449" y="3808"/>
                    <a:pt x="442" y="3808"/>
                    <a:pt x="435" y="3808"/>
                  </a:cubicBezTo>
                  <a:cubicBezTo>
                    <a:pt x="0" y="3808"/>
                    <a:pt x="7" y="4493"/>
                    <a:pt x="457" y="4516"/>
                  </a:cubicBezTo>
                  <a:cubicBezTo>
                    <a:pt x="585" y="4523"/>
                    <a:pt x="713" y="4527"/>
                    <a:pt x="841" y="4527"/>
                  </a:cubicBezTo>
                  <a:cubicBezTo>
                    <a:pt x="2232" y="4527"/>
                    <a:pt x="3572" y="4095"/>
                    <a:pt x="4930" y="3740"/>
                  </a:cubicBezTo>
                  <a:cubicBezTo>
                    <a:pt x="6688" y="3283"/>
                    <a:pt x="8537" y="3123"/>
                    <a:pt x="10340" y="2827"/>
                  </a:cubicBezTo>
                  <a:cubicBezTo>
                    <a:pt x="12120" y="2530"/>
                    <a:pt x="13901" y="2142"/>
                    <a:pt x="15704" y="1845"/>
                  </a:cubicBezTo>
                  <a:cubicBezTo>
                    <a:pt x="17530" y="1548"/>
                    <a:pt x="19356" y="1297"/>
                    <a:pt x="21114" y="704"/>
                  </a:cubicBezTo>
                  <a:cubicBezTo>
                    <a:pt x="21507" y="559"/>
                    <a:pt x="21393" y="1"/>
                    <a:pt x="2104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2" y="3466800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2282" y="3681838"/>
              <a:ext cx="483465" cy="1459352"/>
            </a:xfrm>
            <a:custGeom>
              <a:avLst/>
              <a:gdLst/>
              <a:ahLst/>
              <a:cxnLst/>
              <a:rect l="l" t="t" r="r" b="b"/>
              <a:pathLst>
                <a:path w="14088" h="42525" extrusionOk="0">
                  <a:moveTo>
                    <a:pt x="13595" y="1"/>
                  </a:moveTo>
                  <a:cubicBezTo>
                    <a:pt x="13518" y="1"/>
                    <a:pt x="13441" y="35"/>
                    <a:pt x="13376" y="115"/>
                  </a:cubicBezTo>
                  <a:cubicBezTo>
                    <a:pt x="8446" y="6483"/>
                    <a:pt x="5387" y="13993"/>
                    <a:pt x="3356" y="21754"/>
                  </a:cubicBezTo>
                  <a:cubicBezTo>
                    <a:pt x="2306" y="25771"/>
                    <a:pt x="1576" y="29879"/>
                    <a:pt x="982" y="33988"/>
                  </a:cubicBezTo>
                  <a:cubicBezTo>
                    <a:pt x="548" y="36818"/>
                    <a:pt x="366" y="39694"/>
                    <a:pt x="1" y="42525"/>
                  </a:cubicBezTo>
                  <a:lnTo>
                    <a:pt x="685" y="42525"/>
                  </a:lnTo>
                  <a:cubicBezTo>
                    <a:pt x="1005" y="40037"/>
                    <a:pt x="1187" y="37526"/>
                    <a:pt x="1530" y="35038"/>
                  </a:cubicBezTo>
                  <a:cubicBezTo>
                    <a:pt x="2055" y="31066"/>
                    <a:pt x="2762" y="27140"/>
                    <a:pt x="3698" y="23237"/>
                  </a:cubicBezTo>
                  <a:cubicBezTo>
                    <a:pt x="5638" y="15157"/>
                    <a:pt x="8743" y="7214"/>
                    <a:pt x="13878" y="617"/>
                  </a:cubicBezTo>
                  <a:cubicBezTo>
                    <a:pt x="14088" y="356"/>
                    <a:pt x="13844" y="1"/>
                    <a:pt x="13595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275715" y="4006146"/>
              <a:ext cx="469978" cy="1135051"/>
            </a:xfrm>
            <a:custGeom>
              <a:avLst/>
              <a:gdLst/>
              <a:ahLst/>
              <a:cxnLst/>
              <a:rect l="l" t="t" r="r" b="b"/>
              <a:pathLst>
                <a:path w="13695" h="33075" extrusionOk="0">
                  <a:moveTo>
                    <a:pt x="13206" y="0"/>
                  </a:moveTo>
                  <a:cubicBezTo>
                    <a:pt x="13130" y="0"/>
                    <a:pt x="13053" y="34"/>
                    <a:pt x="12988" y="115"/>
                  </a:cubicBezTo>
                  <a:cubicBezTo>
                    <a:pt x="5205" y="9336"/>
                    <a:pt x="1256" y="21205"/>
                    <a:pt x="1" y="33075"/>
                  </a:cubicBezTo>
                  <a:lnTo>
                    <a:pt x="685" y="33075"/>
                  </a:lnTo>
                  <a:cubicBezTo>
                    <a:pt x="1941" y="21411"/>
                    <a:pt x="5821" y="9656"/>
                    <a:pt x="13467" y="617"/>
                  </a:cubicBezTo>
                  <a:cubicBezTo>
                    <a:pt x="13694" y="355"/>
                    <a:pt x="13454" y="0"/>
                    <a:pt x="13206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2" y="355393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2" y="40434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78316" y="192556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8734" y="206661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96110" y="250297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586158" y="211160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22185" y="237215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198945" y="249916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211471" y="282961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2" y="1703287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2" y="2262229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251246" y="2913486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223963" y="3376474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131887" y="3353755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132848" y="3527646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24711" y="3638871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30202" y="3947187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6441" y="4198843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69648" y="2525004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568072" y="27589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885139" y="299097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536568" y="274186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579638" y="297687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1077047" y="247709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749616" y="234630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1192219" y="257033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895331" y="216301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621952" y="2055667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796632" y="1888057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2" y="199694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140192" y="212461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191121" y="22225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8563" y="249669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229488" y="274814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3277431" y="4436772"/>
              <a:ext cx="234217" cy="337581"/>
            </a:xfrm>
            <a:custGeom>
              <a:avLst/>
              <a:gdLst/>
              <a:ahLst/>
              <a:cxnLst/>
              <a:rect l="l" t="t" r="r" b="b"/>
              <a:pathLst>
                <a:path w="6825" h="9837" extrusionOk="0">
                  <a:moveTo>
                    <a:pt x="4404" y="0"/>
                  </a:moveTo>
                  <a:cubicBezTo>
                    <a:pt x="3189" y="0"/>
                    <a:pt x="2132" y="1603"/>
                    <a:pt x="1621" y="2761"/>
                  </a:cubicBezTo>
                  <a:cubicBezTo>
                    <a:pt x="685" y="4906"/>
                    <a:pt x="1050" y="7189"/>
                    <a:pt x="365" y="9334"/>
                  </a:cubicBezTo>
                  <a:lnTo>
                    <a:pt x="0" y="9836"/>
                  </a:lnTo>
                  <a:cubicBezTo>
                    <a:pt x="730" y="9494"/>
                    <a:pt x="1826" y="9540"/>
                    <a:pt x="2671" y="9015"/>
                  </a:cubicBezTo>
                  <a:cubicBezTo>
                    <a:pt x="4063" y="8170"/>
                    <a:pt x="5638" y="6504"/>
                    <a:pt x="6254" y="4998"/>
                  </a:cubicBezTo>
                  <a:cubicBezTo>
                    <a:pt x="6825" y="3651"/>
                    <a:pt x="6825" y="1779"/>
                    <a:pt x="5684" y="638"/>
                  </a:cubicBezTo>
                  <a:cubicBezTo>
                    <a:pt x="5249" y="186"/>
                    <a:pt x="4817" y="0"/>
                    <a:pt x="4404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3111365" y="4549027"/>
              <a:ext cx="170970" cy="254293"/>
            </a:xfrm>
            <a:custGeom>
              <a:avLst/>
              <a:gdLst/>
              <a:ahLst/>
              <a:cxnLst/>
              <a:rect l="l" t="t" r="r" b="b"/>
              <a:pathLst>
                <a:path w="4982" h="7410" extrusionOk="0">
                  <a:moveTo>
                    <a:pt x="3113" y="0"/>
                  </a:moveTo>
                  <a:cubicBezTo>
                    <a:pt x="3038" y="0"/>
                    <a:pt x="2959" y="5"/>
                    <a:pt x="2876" y="15"/>
                  </a:cubicBezTo>
                  <a:cubicBezTo>
                    <a:pt x="0" y="380"/>
                    <a:pt x="731" y="5379"/>
                    <a:pt x="1004" y="7296"/>
                  </a:cubicBezTo>
                  <a:lnTo>
                    <a:pt x="1050" y="7410"/>
                  </a:lnTo>
                  <a:cubicBezTo>
                    <a:pt x="1415" y="6931"/>
                    <a:pt x="1986" y="6634"/>
                    <a:pt x="2397" y="6109"/>
                  </a:cubicBezTo>
                  <a:cubicBezTo>
                    <a:pt x="2876" y="5493"/>
                    <a:pt x="3287" y="4648"/>
                    <a:pt x="3652" y="3918"/>
                  </a:cubicBezTo>
                  <a:cubicBezTo>
                    <a:pt x="4201" y="2930"/>
                    <a:pt x="4982" y="0"/>
                    <a:pt x="311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3129382" y="4818117"/>
              <a:ext cx="339194" cy="178451"/>
            </a:xfrm>
            <a:custGeom>
              <a:avLst/>
              <a:gdLst/>
              <a:ahLst/>
              <a:cxnLst/>
              <a:rect l="l" t="t" r="r" b="b"/>
              <a:pathLst>
                <a:path w="9884" h="5200" extrusionOk="0">
                  <a:moveTo>
                    <a:pt x="7108" y="1"/>
                  </a:moveTo>
                  <a:cubicBezTo>
                    <a:pt x="5787" y="1"/>
                    <a:pt x="4544" y="843"/>
                    <a:pt x="3447" y="1555"/>
                  </a:cubicBezTo>
                  <a:cubicBezTo>
                    <a:pt x="2467" y="2130"/>
                    <a:pt x="1547" y="2705"/>
                    <a:pt x="408" y="2705"/>
                  </a:cubicBezTo>
                  <a:cubicBezTo>
                    <a:pt x="326" y="2705"/>
                    <a:pt x="244" y="2702"/>
                    <a:pt x="160" y="2696"/>
                  </a:cubicBezTo>
                  <a:lnTo>
                    <a:pt x="0" y="2696"/>
                  </a:lnTo>
                  <a:cubicBezTo>
                    <a:pt x="1393" y="4015"/>
                    <a:pt x="3392" y="5199"/>
                    <a:pt x="5304" y="5199"/>
                  </a:cubicBezTo>
                  <a:cubicBezTo>
                    <a:pt x="6337" y="5199"/>
                    <a:pt x="7345" y="4854"/>
                    <a:pt x="8217" y="3997"/>
                  </a:cubicBezTo>
                  <a:cubicBezTo>
                    <a:pt x="9427" y="2856"/>
                    <a:pt x="9883" y="619"/>
                    <a:pt x="7852" y="94"/>
                  </a:cubicBezTo>
                  <a:cubicBezTo>
                    <a:pt x="7602" y="30"/>
                    <a:pt x="7354" y="1"/>
                    <a:pt x="7108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2756274" y="4716912"/>
              <a:ext cx="222721" cy="216440"/>
            </a:xfrm>
            <a:custGeom>
              <a:avLst/>
              <a:gdLst/>
              <a:ahLst/>
              <a:cxnLst/>
              <a:rect l="l" t="t" r="r" b="b"/>
              <a:pathLst>
                <a:path w="6490" h="6307" extrusionOk="0">
                  <a:moveTo>
                    <a:pt x="3683" y="0"/>
                  </a:moveTo>
                  <a:cubicBezTo>
                    <a:pt x="834" y="0"/>
                    <a:pt x="0" y="4188"/>
                    <a:pt x="669" y="6307"/>
                  </a:cubicBezTo>
                  <a:lnTo>
                    <a:pt x="715" y="6261"/>
                  </a:lnTo>
                  <a:cubicBezTo>
                    <a:pt x="1240" y="5371"/>
                    <a:pt x="2860" y="4960"/>
                    <a:pt x="3636" y="4230"/>
                  </a:cubicBezTo>
                  <a:cubicBezTo>
                    <a:pt x="4572" y="3340"/>
                    <a:pt x="6490" y="235"/>
                    <a:pt x="3888" y="7"/>
                  </a:cubicBezTo>
                  <a:cubicBezTo>
                    <a:pt x="3818" y="3"/>
                    <a:pt x="3750" y="0"/>
                    <a:pt x="368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2668762" y="4520406"/>
              <a:ext cx="761128" cy="652650"/>
            </a:xfrm>
            <a:custGeom>
              <a:avLst/>
              <a:gdLst/>
              <a:ahLst/>
              <a:cxnLst/>
              <a:rect l="l" t="t" r="r" b="b"/>
              <a:pathLst>
                <a:path w="22179" h="19018" extrusionOk="0">
                  <a:moveTo>
                    <a:pt x="21744" y="1"/>
                  </a:moveTo>
                  <a:cubicBezTo>
                    <a:pt x="21604" y="1"/>
                    <a:pt x="21465" y="71"/>
                    <a:pt x="21411" y="232"/>
                  </a:cubicBezTo>
                  <a:cubicBezTo>
                    <a:pt x="20566" y="2812"/>
                    <a:pt x="19676" y="5071"/>
                    <a:pt x="17576" y="6874"/>
                  </a:cubicBezTo>
                  <a:cubicBezTo>
                    <a:pt x="15613" y="8564"/>
                    <a:pt x="13034" y="9408"/>
                    <a:pt x="10592" y="10093"/>
                  </a:cubicBezTo>
                  <a:cubicBezTo>
                    <a:pt x="8058" y="10823"/>
                    <a:pt x="5456" y="11440"/>
                    <a:pt x="3379" y="13129"/>
                  </a:cubicBezTo>
                  <a:cubicBezTo>
                    <a:pt x="1599" y="14567"/>
                    <a:pt x="412" y="16758"/>
                    <a:pt x="1" y="19018"/>
                  </a:cubicBezTo>
                  <a:lnTo>
                    <a:pt x="708" y="19018"/>
                  </a:lnTo>
                  <a:cubicBezTo>
                    <a:pt x="1233" y="16324"/>
                    <a:pt x="2991" y="13905"/>
                    <a:pt x="5433" y="12558"/>
                  </a:cubicBezTo>
                  <a:cubicBezTo>
                    <a:pt x="7944" y="11211"/>
                    <a:pt x="10957" y="10823"/>
                    <a:pt x="13605" y="9842"/>
                  </a:cubicBezTo>
                  <a:cubicBezTo>
                    <a:pt x="15613" y="9111"/>
                    <a:pt x="17485" y="8061"/>
                    <a:pt x="18991" y="6509"/>
                  </a:cubicBezTo>
                  <a:cubicBezTo>
                    <a:pt x="20635" y="4797"/>
                    <a:pt x="21342" y="2629"/>
                    <a:pt x="22096" y="415"/>
                  </a:cubicBezTo>
                  <a:cubicBezTo>
                    <a:pt x="22179" y="166"/>
                    <a:pt x="21960" y="1"/>
                    <a:pt x="21744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130617" y="4634205"/>
              <a:ext cx="77111" cy="212906"/>
            </a:xfrm>
            <a:custGeom>
              <a:avLst/>
              <a:gdLst/>
              <a:ahLst/>
              <a:cxnLst/>
              <a:rect l="l" t="t" r="r" b="b"/>
              <a:pathLst>
                <a:path w="2247" h="6204" extrusionOk="0">
                  <a:moveTo>
                    <a:pt x="1825" y="1"/>
                  </a:moveTo>
                  <a:cubicBezTo>
                    <a:pt x="1686" y="1"/>
                    <a:pt x="1548" y="76"/>
                    <a:pt x="1493" y="249"/>
                  </a:cubicBezTo>
                  <a:cubicBezTo>
                    <a:pt x="991" y="2075"/>
                    <a:pt x="375" y="3901"/>
                    <a:pt x="55" y="5773"/>
                  </a:cubicBezTo>
                  <a:cubicBezTo>
                    <a:pt x="1" y="6033"/>
                    <a:pt x="218" y="6203"/>
                    <a:pt x="420" y="6203"/>
                  </a:cubicBezTo>
                  <a:cubicBezTo>
                    <a:pt x="554" y="6203"/>
                    <a:pt x="681" y="6128"/>
                    <a:pt x="717" y="5955"/>
                  </a:cubicBezTo>
                  <a:cubicBezTo>
                    <a:pt x="1060" y="4083"/>
                    <a:pt x="1653" y="2280"/>
                    <a:pt x="2178" y="431"/>
                  </a:cubicBezTo>
                  <a:cubicBezTo>
                    <a:pt x="2247" y="171"/>
                    <a:pt x="2035" y="1"/>
                    <a:pt x="1825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3049249" y="4854940"/>
              <a:ext cx="353779" cy="82396"/>
            </a:xfrm>
            <a:custGeom>
              <a:avLst/>
              <a:gdLst/>
              <a:ahLst/>
              <a:cxnLst/>
              <a:rect l="l" t="t" r="r" b="b"/>
              <a:pathLst>
                <a:path w="10309" h="2401" extrusionOk="0">
                  <a:moveTo>
                    <a:pt x="455" y="0"/>
                  </a:moveTo>
                  <a:cubicBezTo>
                    <a:pt x="180" y="0"/>
                    <a:pt x="0" y="440"/>
                    <a:pt x="281" y="664"/>
                  </a:cubicBezTo>
                  <a:cubicBezTo>
                    <a:pt x="1752" y="1793"/>
                    <a:pt x="3722" y="2400"/>
                    <a:pt x="5665" y="2400"/>
                  </a:cubicBezTo>
                  <a:cubicBezTo>
                    <a:pt x="7220" y="2400"/>
                    <a:pt x="8756" y="2011"/>
                    <a:pt x="10004" y="1189"/>
                  </a:cubicBezTo>
                  <a:cubicBezTo>
                    <a:pt x="10308" y="981"/>
                    <a:pt x="10123" y="535"/>
                    <a:pt x="9842" y="535"/>
                  </a:cubicBezTo>
                  <a:cubicBezTo>
                    <a:pt x="9785" y="535"/>
                    <a:pt x="9724" y="554"/>
                    <a:pt x="9662" y="596"/>
                  </a:cubicBezTo>
                  <a:cubicBezTo>
                    <a:pt x="8511" y="1347"/>
                    <a:pt x="7105" y="1698"/>
                    <a:pt x="5684" y="1698"/>
                  </a:cubicBezTo>
                  <a:cubicBezTo>
                    <a:pt x="3864" y="1698"/>
                    <a:pt x="2017" y="1122"/>
                    <a:pt x="646" y="71"/>
                  </a:cubicBezTo>
                  <a:cubicBezTo>
                    <a:pt x="580" y="22"/>
                    <a:pt x="515" y="0"/>
                    <a:pt x="45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2772163" y="4791897"/>
              <a:ext cx="103330" cy="197875"/>
            </a:xfrm>
            <a:custGeom>
              <a:avLst/>
              <a:gdLst/>
              <a:ahLst/>
              <a:cxnLst/>
              <a:rect l="l" t="t" r="r" b="b"/>
              <a:pathLst>
                <a:path w="3011" h="5766" extrusionOk="0">
                  <a:moveTo>
                    <a:pt x="2475" y="0"/>
                  </a:moveTo>
                  <a:cubicBezTo>
                    <a:pt x="2402" y="0"/>
                    <a:pt x="2327" y="25"/>
                    <a:pt x="2260" y="82"/>
                  </a:cubicBezTo>
                  <a:cubicBezTo>
                    <a:pt x="663" y="1429"/>
                    <a:pt x="1" y="3392"/>
                    <a:pt x="69" y="5423"/>
                  </a:cubicBezTo>
                  <a:cubicBezTo>
                    <a:pt x="81" y="5651"/>
                    <a:pt x="258" y="5765"/>
                    <a:pt x="429" y="5765"/>
                  </a:cubicBezTo>
                  <a:cubicBezTo>
                    <a:pt x="600" y="5765"/>
                    <a:pt x="765" y="5651"/>
                    <a:pt x="754" y="5423"/>
                  </a:cubicBezTo>
                  <a:cubicBezTo>
                    <a:pt x="686" y="3551"/>
                    <a:pt x="1279" y="1817"/>
                    <a:pt x="2740" y="584"/>
                  </a:cubicBezTo>
                  <a:cubicBezTo>
                    <a:pt x="3011" y="349"/>
                    <a:pt x="2753" y="0"/>
                    <a:pt x="247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1948662" y="3949898"/>
              <a:ext cx="168671" cy="171485"/>
            </a:xfrm>
            <a:custGeom>
              <a:avLst/>
              <a:gdLst/>
              <a:ahLst/>
              <a:cxnLst/>
              <a:rect l="l" t="t" r="r" b="b"/>
              <a:pathLst>
                <a:path w="4915" h="4997" extrusionOk="0">
                  <a:moveTo>
                    <a:pt x="2355" y="0"/>
                  </a:moveTo>
                  <a:cubicBezTo>
                    <a:pt x="1847" y="0"/>
                    <a:pt x="1347" y="292"/>
                    <a:pt x="989" y="978"/>
                  </a:cubicBezTo>
                  <a:cubicBezTo>
                    <a:pt x="0" y="2910"/>
                    <a:pt x="2837" y="4997"/>
                    <a:pt x="4668" y="4997"/>
                  </a:cubicBezTo>
                  <a:cubicBezTo>
                    <a:pt x="4697" y="4997"/>
                    <a:pt x="4726" y="4996"/>
                    <a:pt x="4755" y="4995"/>
                  </a:cubicBezTo>
                  <a:lnTo>
                    <a:pt x="4778" y="4904"/>
                  </a:lnTo>
                  <a:cubicBezTo>
                    <a:pt x="4915" y="3694"/>
                    <a:pt x="4641" y="2279"/>
                    <a:pt x="4070" y="1252"/>
                  </a:cubicBezTo>
                  <a:cubicBezTo>
                    <a:pt x="3684" y="491"/>
                    <a:pt x="3013" y="0"/>
                    <a:pt x="235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124715" y="3881810"/>
              <a:ext cx="206488" cy="183118"/>
            </a:xfrm>
            <a:custGeom>
              <a:avLst/>
              <a:gdLst/>
              <a:ahLst/>
              <a:cxnLst/>
              <a:rect l="l" t="t" r="r" b="b"/>
              <a:pathLst>
                <a:path w="6017" h="5336" extrusionOk="0">
                  <a:moveTo>
                    <a:pt x="2142" y="0"/>
                  </a:moveTo>
                  <a:cubicBezTo>
                    <a:pt x="0" y="0"/>
                    <a:pt x="351" y="3871"/>
                    <a:pt x="721" y="5267"/>
                  </a:cubicBezTo>
                  <a:lnTo>
                    <a:pt x="789" y="5336"/>
                  </a:lnTo>
                  <a:cubicBezTo>
                    <a:pt x="1862" y="4834"/>
                    <a:pt x="6016" y="1181"/>
                    <a:pt x="2958" y="154"/>
                  </a:cubicBezTo>
                  <a:cubicBezTo>
                    <a:pt x="2652" y="49"/>
                    <a:pt x="2382" y="0"/>
                    <a:pt x="214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2143178" y="4108689"/>
              <a:ext cx="232982" cy="169391"/>
            </a:xfrm>
            <a:custGeom>
              <a:avLst/>
              <a:gdLst/>
              <a:ahLst/>
              <a:cxnLst/>
              <a:rect l="l" t="t" r="r" b="b"/>
              <a:pathLst>
                <a:path w="6789" h="4936" extrusionOk="0">
                  <a:moveTo>
                    <a:pt x="4882" y="0"/>
                  </a:moveTo>
                  <a:cubicBezTo>
                    <a:pt x="4845" y="0"/>
                    <a:pt x="4808" y="1"/>
                    <a:pt x="4771" y="3"/>
                  </a:cubicBezTo>
                  <a:cubicBezTo>
                    <a:pt x="3401" y="49"/>
                    <a:pt x="2374" y="1829"/>
                    <a:pt x="1666" y="2810"/>
                  </a:cubicBezTo>
                  <a:cubicBezTo>
                    <a:pt x="1233" y="3427"/>
                    <a:pt x="845" y="4271"/>
                    <a:pt x="69" y="4408"/>
                  </a:cubicBezTo>
                  <a:lnTo>
                    <a:pt x="0" y="4591"/>
                  </a:lnTo>
                  <a:cubicBezTo>
                    <a:pt x="550" y="4802"/>
                    <a:pt x="1042" y="4936"/>
                    <a:pt x="1620" y="4936"/>
                  </a:cubicBezTo>
                  <a:cubicBezTo>
                    <a:pt x="1665" y="4936"/>
                    <a:pt x="1711" y="4935"/>
                    <a:pt x="1758" y="4933"/>
                  </a:cubicBezTo>
                  <a:cubicBezTo>
                    <a:pt x="3036" y="4842"/>
                    <a:pt x="4519" y="4248"/>
                    <a:pt x="5432" y="3313"/>
                  </a:cubicBezTo>
                  <a:cubicBezTo>
                    <a:pt x="6440" y="2327"/>
                    <a:pt x="6789" y="0"/>
                    <a:pt x="488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1825322" y="3950172"/>
              <a:ext cx="383567" cy="550556"/>
            </a:xfrm>
            <a:custGeom>
              <a:avLst/>
              <a:gdLst/>
              <a:ahLst/>
              <a:cxnLst/>
              <a:rect l="l" t="t" r="r" b="b"/>
              <a:pathLst>
                <a:path w="11177" h="16043" extrusionOk="0">
                  <a:moveTo>
                    <a:pt x="10709" y="0"/>
                  </a:moveTo>
                  <a:cubicBezTo>
                    <a:pt x="10603" y="0"/>
                    <a:pt x="10497" y="50"/>
                    <a:pt x="10426" y="171"/>
                  </a:cubicBezTo>
                  <a:cubicBezTo>
                    <a:pt x="8760" y="2978"/>
                    <a:pt x="8554" y="6174"/>
                    <a:pt x="7573" y="9233"/>
                  </a:cubicBezTo>
                  <a:cubicBezTo>
                    <a:pt x="6546" y="12451"/>
                    <a:pt x="3715" y="14802"/>
                    <a:pt x="429" y="15373"/>
                  </a:cubicBezTo>
                  <a:cubicBezTo>
                    <a:pt x="1" y="15437"/>
                    <a:pt x="155" y="16043"/>
                    <a:pt x="533" y="16043"/>
                  </a:cubicBezTo>
                  <a:cubicBezTo>
                    <a:pt x="558" y="16043"/>
                    <a:pt x="584" y="16040"/>
                    <a:pt x="611" y="16034"/>
                  </a:cubicBezTo>
                  <a:cubicBezTo>
                    <a:pt x="3556" y="15532"/>
                    <a:pt x="6044" y="13683"/>
                    <a:pt x="7527" y="11104"/>
                  </a:cubicBezTo>
                  <a:cubicBezTo>
                    <a:pt x="9399" y="7840"/>
                    <a:pt x="9057" y="3800"/>
                    <a:pt x="11020" y="513"/>
                  </a:cubicBezTo>
                  <a:cubicBezTo>
                    <a:pt x="11177" y="246"/>
                    <a:pt x="10944" y="0"/>
                    <a:pt x="10709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2089744" y="4173138"/>
              <a:ext cx="205939" cy="101786"/>
            </a:xfrm>
            <a:custGeom>
              <a:avLst/>
              <a:gdLst/>
              <a:ahLst/>
              <a:cxnLst/>
              <a:rect l="l" t="t" r="r" b="b"/>
              <a:pathLst>
                <a:path w="6001" h="2966" extrusionOk="0">
                  <a:moveTo>
                    <a:pt x="5521" y="0"/>
                  </a:moveTo>
                  <a:cubicBezTo>
                    <a:pt x="5415" y="0"/>
                    <a:pt x="5308" y="46"/>
                    <a:pt x="5232" y="156"/>
                  </a:cubicBezTo>
                  <a:cubicBezTo>
                    <a:pt x="4624" y="1077"/>
                    <a:pt x="2933" y="2279"/>
                    <a:pt x="1571" y="2279"/>
                  </a:cubicBezTo>
                  <a:cubicBezTo>
                    <a:pt x="1244" y="2279"/>
                    <a:pt x="936" y="2210"/>
                    <a:pt x="667" y="2051"/>
                  </a:cubicBezTo>
                  <a:cubicBezTo>
                    <a:pt x="603" y="2010"/>
                    <a:pt x="541" y="1992"/>
                    <a:pt x="482" y="1992"/>
                  </a:cubicBezTo>
                  <a:cubicBezTo>
                    <a:pt x="186" y="1992"/>
                    <a:pt x="0" y="2454"/>
                    <a:pt x="324" y="2644"/>
                  </a:cubicBezTo>
                  <a:cubicBezTo>
                    <a:pt x="695" y="2869"/>
                    <a:pt x="1114" y="2966"/>
                    <a:pt x="1554" y="2966"/>
                  </a:cubicBezTo>
                  <a:cubicBezTo>
                    <a:pt x="3174" y="2966"/>
                    <a:pt x="5071" y="1648"/>
                    <a:pt x="5825" y="499"/>
                  </a:cubicBezTo>
                  <a:cubicBezTo>
                    <a:pt x="6001" y="244"/>
                    <a:pt x="5765" y="0"/>
                    <a:pt x="552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2024745" y="4029722"/>
              <a:ext cx="121964" cy="108512"/>
            </a:xfrm>
            <a:custGeom>
              <a:avLst/>
              <a:gdLst/>
              <a:ahLst/>
              <a:cxnLst/>
              <a:rect l="l" t="t" r="r" b="b"/>
              <a:pathLst>
                <a:path w="3554" h="3162" extrusionOk="0">
                  <a:moveTo>
                    <a:pt x="465" y="0"/>
                  </a:moveTo>
                  <a:cubicBezTo>
                    <a:pt x="237" y="0"/>
                    <a:pt x="0" y="257"/>
                    <a:pt x="141" y="524"/>
                  </a:cubicBezTo>
                  <a:cubicBezTo>
                    <a:pt x="735" y="1688"/>
                    <a:pt x="1648" y="2806"/>
                    <a:pt x="2972" y="3148"/>
                  </a:cubicBezTo>
                  <a:cubicBezTo>
                    <a:pt x="3006" y="3157"/>
                    <a:pt x="3039" y="3162"/>
                    <a:pt x="3069" y="3162"/>
                  </a:cubicBezTo>
                  <a:cubicBezTo>
                    <a:pt x="3430" y="3162"/>
                    <a:pt x="3554" y="2592"/>
                    <a:pt x="3154" y="2486"/>
                  </a:cubicBezTo>
                  <a:cubicBezTo>
                    <a:pt x="2013" y="2190"/>
                    <a:pt x="1260" y="1163"/>
                    <a:pt x="735" y="181"/>
                  </a:cubicBezTo>
                  <a:cubicBezTo>
                    <a:pt x="671" y="53"/>
                    <a:pt x="569" y="0"/>
                    <a:pt x="46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977558" y="3115518"/>
              <a:ext cx="806084" cy="1268203"/>
            </a:xfrm>
            <a:custGeom>
              <a:avLst/>
              <a:gdLst/>
              <a:ahLst/>
              <a:cxnLst/>
              <a:rect l="l" t="t" r="r" b="b"/>
              <a:pathLst>
                <a:path w="23489" h="36955" extrusionOk="0">
                  <a:moveTo>
                    <a:pt x="17622" y="1"/>
                  </a:moveTo>
                  <a:lnTo>
                    <a:pt x="17622" y="1"/>
                  </a:lnTo>
                  <a:cubicBezTo>
                    <a:pt x="15180" y="2329"/>
                    <a:pt x="13103" y="5022"/>
                    <a:pt x="10660" y="7350"/>
                  </a:cubicBezTo>
                  <a:cubicBezTo>
                    <a:pt x="7602" y="10158"/>
                    <a:pt x="4406" y="13353"/>
                    <a:pt x="2580" y="17256"/>
                  </a:cubicBezTo>
                  <a:cubicBezTo>
                    <a:pt x="1" y="22894"/>
                    <a:pt x="868" y="31088"/>
                    <a:pt x="1850" y="36955"/>
                  </a:cubicBezTo>
                  <a:cubicBezTo>
                    <a:pt x="17508" y="32686"/>
                    <a:pt x="23488" y="13467"/>
                    <a:pt x="17622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1045131" y="3326953"/>
              <a:ext cx="501688" cy="1055366"/>
            </a:xfrm>
            <a:custGeom>
              <a:avLst/>
              <a:gdLst/>
              <a:ahLst/>
              <a:cxnLst/>
              <a:rect l="l" t="t" r="r" b="b"/>
              <a:pathLst>
                <a:path w="14619" h="30753" extrusionOk="0">
                  <a:moveTo>
                    <a:pt x="14189" y="0"/>
                  </a:moveTo>
                  <a:cubicBezTo>
                    <a:pt x="14051" y="0"/>
                    <a:pt x="13912" y="70"/>
                    <a:pt x="13850" y="231"/>
                  </a:cubicBezTo>
                  <a:cubicBezTo>
                    <a:pt x="11955" y="5686"/>
                    <a:pt x="9079" y="10685"/>
                    <a:pt x="6934" y="16003"/>
                  </a:cubicBezTo>
                  <a:cubicBezTo>
                    <a:pt x="4994" y="20887"/>
                    <a:pt x="3350" y="26000"/>
                    <a:pt x="178" y="30269"/>
                  </a:cubicBezTo>
                  <a:cubicBezTo>
                    <a:pt x="0" y="30511"/>
                    <a:pt x="245" y="30753"/>
                    <a:pt x="500" y="30753"/>
                  </a:cubicBezTo>
                  <a:cubicBezTo>
                    <a:pt x="606" y="30753"/>
                    <a:pt x="714" y="30711"/>
                    <a:pt x="794" y="30611"/>
                  </a:cubicBezTo>
                  <a:cubicBezTo>
                    <a:pt x="3807" y="26548"/>
                    <a:pt x="5473" y="21663"/>
                    <a:pt x="7299" y="17007"/>
                  </a:cubicBezTo>
                  <a:cubicBezTo>
                    <a:pt x="9490" y="11369"/>
                    <a:pt x="12526" y="6119"/>
                    <a:pt x="14535" y="436"/>
                  </a:cubicBezTo>
                  <a:cubicBezTo>
                    <a:pt x="14618" y="171"/>
                    <a:pt x="14405" y="0"/>
                    <a:pt x="1418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121695" y="4254473"/>
              <a:ext cx="14928" cy="13350"/>
            </a:xfrm>
            <a:custGeom>
              <a:avLst/>
              <a:gdLst/>
              <a:ahLst/>
              <a:cxnLst/>
              <a:rect l="l" t="t" r="r" b="b"/>
              <a:pathLst>
                <a:path w="435" h="389" extrusionOk="0">
                  <a:moveTo>
                    <a:pt x="343" y="0"/>
                  </a:moveTo>
                  <a:cubicBezTo>
                    <a:pt x="229" y="46"/>
                    <a:pt x="115" y="92"/>
                    <a:pt x="1" y="137"/>
                  </a:cubicBezTo>
                  <a:cubicBezTo>
                    <a:pt x="138" y="206"/>
                    <a:pt x="275" y="297"/>
                    <a:pt x="435" y="388"/>
                  </a:cubicBezTo>
                  <a:cubicBezTo>
                    <a:pt x="389" y="251"/>
                    <a:pt x="366" y="137"/>
                    <a:pt x="34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1065001" y="4065791"/>
              <a:ext cx="243826" cy="216749"/>
            </a:xfrm>
            <a:custGeom>
              <a:avLst/>
              <a:gdLst/>
              <a:ahLst/>
              <a:cxnLst/>
              <a:rect l="l" t="t" r="r" b="b"/>
              <a:pathLst>
                <a:path w="7105" h="6316" extrusionOk="0">
                  <a:moveTo>
                    <a:pt x="434" y="1"/>
                  </a:moveTo>
                  <a:cubicBezTo>
                    <a:pt x="226" y="1"/>
                    <a:pt x="0" y="171"/>
                    <a:pt x="55" y="431"/>
                  </a:cubicBezTo>
                  <a:cubicBezTo>
                    <a:pt x="443" y="2326"/>
                    <a:pt x="1014" y="4175"/>
                    <a:pt x="1402" y="6069"/>
                  </a:cubicBezTo>
                  <a:cubicBezTo>
                    <a:pt x="1439" y="6200"/>
                    <a:pt x="1599" y="6315"/>
                    <a:pt x="1743" y="6315"/>
                  </a:cubicBezTo>
                  <a:cubicBezTo>
                    <a:pt x="1775" y="6315"/>
                    <a:pt x="1806" y="6310"/>
                    <a:pt x="1835" y="6297"/>
                  </a:cubicBezTo>
                  <a:cubicBezTo>
                    <a:pt x="3547" y="5590"/>
                    <a:pt x="5602" y="5635"/>
                    <a:pt x="6880" y="4129"/>
                  </a:cubicBezTo>
                  <a:cubicBezTo>
                    <a:pt x="7105" y="3870"/>
                    <a:pt x="6871" y="3532"/>
                    <a:pt x="6626" y="3532"/>
                  </a:cubicBezTo>
                  <a:cubicBezTo>
                    <a:pt x="6547" y="3532"/>
                    <a:pt x="6467" y="3566"/>
                    <a:pt x="6401" y="3650"/>
                  </a:cubicBezTo>
                  <a:cubicBezTo>
                    <a:pt x="5282" y="4928"/>
                    <a:pt x="3502" y="4973"/>
                    <a:pt x="1995" y="5498"/>
                  </a:cubicBezTo>
                  <a:cubicBezTo>
                    <a:pt x="2018" y="5635"/>
                    <a:pt x="2041" y="5749"/>
                    <a:pt x="2087" y="5886"/>
                  </a:cubicBezTo>
                  <a:cubicBezTo>
                    <a:pt x="1927" y="5795"/>
                    <a:pt x="1790" y="5704"/>
                    <a:pt x="1653" y="5635"/>
                  </a:cubicBezTo>
                  <a:cubicBezTo>
                    <a:pt x="1767" y="5590"/>
                    <a:pt x="1881" y="5544"/>
                    <a:pt x="1995" y="5498"/>
                  </a:cubicBezTo>
                  <a:cubicBezTo>
                    <a:pt x="1607" y="3741"/>
                    <a:pt x="1082" y="2006"/>
                    <a:pt x="740" y="249"/>
                  </a:cubicBezTo>
                  <a:cubicBezTo>
                    <a:pt x="703" y="76"/>
                    <a:pt x="572" y="1"/>
                    <a:pt x="434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176535" y="4133054"/>
              <a:ext cx="14928" cy="15683"/>
            </a:xfrm>
            <a:custGeom>
              <a:avLst/>
              <a:gdLst/>
              <a:ahLst/>
              <a:cxnLst/>
              <a:rect l="l" t="t" r="r" b="b"/>
              <a:pathLst>
                <a:path w="435" h="457" extrusionOk="0">
                  <a:moveTo>
                    <a:pt x="411" y="0"/>
                  </a:moveTo>
                  <a:cubicBezTo>
                    <a:pt x="275" y="46"/>
                    <a:pt x="138" y="92"/>
                    <a:pt x="1" y="115"/>
                  </a:cubicBezTo>
                  <a:cubicBezTo>
                    <a:pt x="138" y="229"/>
                    <a:pt x="275" y="343"/>
                    <a:pt x="434" y="457"/>
                  </a:cubicBezTo>
                  <a:cubicBezTo>
                    <a:pt x="411" y="320"/>
                    <a:pt x="411" y="160"/>
                    <a:pt x="411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118881" y="3855866"/>
              <a:ext cx="283154" cy="304911"/>
            </a:xfrm>
            <a:custGeom>
              <a:avLst/>
              <a:gdLst/>
              <a:ahLst/>
              <a:cxnLst/>
              <a:rect l="l" t="t" r="r" b="b"/>
              <a:pathLst>
                <a:path w="8251" h="8885" extrusionOk="0">
                  <a:moveTo>
                    <a:pt x="414" y="0"/>
                  </a:moveTo>
                  <a:cubicBezTo>
                    <a:pt x="207" y="0"/>
                    <a:pt x="1" y="170"/>
                    <a:pt x="83" y="431"/>
                  </a:cubicBezTo>
                  <a:cubicBezTo>
                    <a:pt x="927" y="3056"/>
                    <a:pt x="1270" y="5795"/>
                    <a:pt x="1407" y="8534"/>
                  </a:cubicBezTo>
                  <a:cubicBezTo>
                    <a:pt x="1427" y="8736"/>
                    <a:pt x="1590" y="8884"/>
                    <a:pt x="1785" y="8884"/>
                  </a:cubicBezTo>
                  <a:cubicBezTo>
                    <a:pt x="1811" y="8884"/>
                    <a:pt x="1837" y="8882"/>
                    <a:pt x="1863" y="8876"/>
                  </a:cubicBezTo>
                  <a:cubicBezTo>
                    <a:pt x="4077" y="8329"/>
                    <a:pt x="6337" y="7164"/>
                    <a:pt x="8003" y="5612"/>
                  </a:cubicBezTo>
                  <a:cubicBezTo>
                    <a:pt x="8251" y="5365"/>
                    <a:pt x="8019" y="5008"/>
                    <a:pt x="7743" y="5008"/>
                  </a:cubicBezTo>
                  <a:cubicBezTo>
                    <a:pt x="7662" y="5008"/>
                    <a:pt x="7578" y="5038"/>
                    <a:pt x="7501" y="5110"/>
                  </a:cubicBezTo>
                  <a:cubicBezTo>
                    <a:pt x="6040" y="6503"/>
                    <a:pt x="4054" y="7552"/>
                    <a:pt x="2091" y="8077"/>
                  </a:cubicBezTo>
                  <a:cubicBezTo>
                    <a:pt x="2091" y="8237"/>
                    <a:pt x="2091" y="8397"/>
                    <a:pt x="2114" y="8534"/>
                  </a:cubicBezTo>
                  <a:cubicBezTo>
                    <a:pt x="1955" y="8420"/>
                    <a:pt x="1818" y="8306"/>
                    <a:pt x="1681" y="8192"/>
                  </a:cubicBezTo>
                  <a:cubicBezTo>
                    <a:pt x="1818" y="8169"/>
                    <a:pt x="1955" y="8123"/>
                    <a:pt x="2091" y="8077"/>
                  </a:cubicBezTo>
                  <a:cubicBezTo>
                    <a:pt x="1932" y="5430"/>
                    <a:pt x="1566" y="2782"/>
                    <a:pt x="745" y="248"/>
                  </a:cubicBezTo>
                  <a:cubicBezTo>
                    <a:pt x="690" y="75"/>
                    <a:pt x="552" y="0"/>
                    <a:pt x="41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1202686" y="3704694"/>
              <a:ext cx="309029" cy="225500"/>
            </a:xfrm>
            <a:custGeom>
              <a:avLst/>
              <a:gdLst/>
              <a:ahLst/>
              <a:cxnLst/>
              <a:rect l="l" t="t" r="r" b="b"/>
              <a:pathLst>
                <a:path w="9005" h="6571" extrusionOk="0">
                  <a:moveTo>
                    <a:pt x="429" y="0"/>
                  </a:moveTo>
                  <a:cubicBezTo>
                    <a:pt x="215" y="0"/>
                    <a:pt x="1" y="170"/>
                    <a:pt x="83" y="431"/>
                  </a:cubicBezTo>
                  <a:cubicBezTo>
                    <a:pt x="699" y="2371"/>
                    <a:pt x="1293" y="4334"/>
                    <a:pt x="1795" y="6297"/>
                  </a:cubicBezTo>
                  <a:cubicBezTo>
                    <a:pt x="1841" y="6434"/>
                    <a:pt x="1978" y="6571"/>
                    <a:pt x="2137" y="6571"/>
                  </a:cubicBezTo>
                  <a:cubicBezTo>
                    <a:pt x="4443" y="6297"/>
                    <a:pt x="6999" y="4882"/>
                    <a:pt x="8734" y="3398"/>
                  </a:cubicBezTo>
                  <a:cubicBezTo>
                    <a:pt x="9005" y="3163"/>
                    <a:pt x="8761" y="2814"/>
                    <a:pt x="8478" y="2814"/>
                  </a:cubicBezTo>
                  <a:cubicBezTo>
                    <a:pt x="8404" y="2814"/>
                    <a:pt x="8326" y="2839"/>
                    <a:pt x="8255" y="2896"/>
                  </a:cubicBezTo>
                  <a:cubicBezTo>
                    <a:pt x="6862" y="4083"/>
                    <a:pt x="5082" y="4950"/>
                    <a:pt x="3370" y="5566"/>
                  </a:cubicBezTo>
                  <a:cubicBezTo>
                    <a:pt x="3096" y="5658"/>
                    <a:pt x="2822" y="5726"/>
                    <a:pt x="2525" y="5795"/>
                  </a:cubicBezTo>
                  <a:cubicBezTo>
                    <a:pt x="2520" y="5796"/>
                    <a:pt x="2515" y="5797"/>
                    <a:pt x="2510" y="5797"/>
                  </a:cubicBezTo>
                  <a:cubicBezTo>
                    <a:pt x="2284" y="5797"/>
                    <a:pt x="1999" y="4330"/>
                    <a:pt x="1955" y="4151"/>
                  </a:cubicBezTo>
                  <a:cubicBezTo>
                    <a:pt x="1567" y="2850"/>
                    <a:pt x="1156" y="1549"/>
                    <a:pt x="768" y="248"/>
                  </a:cubicBezTo>
                  <a:cubicBezTo>
                    <a:pt x="713" y="75"/>
                    <a:pt x="571" y="0"/>
                    <a:pt x="42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1356706" y="3727275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343" y="1"/>
                  </a:moveTo>
                  <a:cubicBezTo>
                    <a:pt x="229" y="24"/>
                    <a:pt x="115" y="47"/>
                    <a:pt x="0" y="69"/>
                  </a:cubicBezTo>
                  <a:cubicBezTo>
                    <a:pt x="137" y="161"/>
                    <a:pt x="297" y="252"/>
                    <a:pt x="434" y="321"/>
                  </a:cubicBezTo>
                  <a:cubicBezTo>
                    <a:pt x="411" y="206"/>
                    <a:pt x="366" y="92"/>
                    <a:pt x="34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1295585" y="3544874"/>
              <a:ext cx="244855" cy="208685"/>
            </a:xfrm>
            <a:custGeom>
              <a:avLst/>
              <a:gdLst/>
              <a:ahLst/>
              <a:cxnLst/>
              <a:rect l="l" t="t" r="r" b="b"/>
              <a:pathLst>
                <a:path w="7135" h="6081" extrusionOk="0">
                  <a:moveTo>
                    <a:pt x="417" y="1"/>
                  </a:moveTo>
                  <a:cubicBezTo>
                    <a:pt x="213" y="1"/>
                    <a:pt x="1" y="171"/>
                    <a:pt x="70" y="431"/>
                  </a:cubicBezTo>
                  <a:cubicBezTo>
                    <a:pt x="572" y="2235"/>
                    <a:pt x="1142" y="3992"/>
                    <a:pt x="1530" y="5818"/>
                  </a:cubicBezTo>
                  <a:cubicBezTo>
                    <a:pt x="1568" y="5989"/>
                    <a:pt x="1717" y="6081"/>
                    <a:pt x="1870" y="6081"/>
                  </a:cubicBezTo>
                  <a:cubicBezTo>
                    <a:pt x="1902" y="6081"/>
                    <a:pt x="1933" y="6077"/>
                    <a:pt x="1964" y="6069"/>
                  </a:cubicBezTo>
                  <a:cubicBezTo>
                    <a:pt x="3585" y="5681"/>
                    <a:pt x="5160" y="5202"/>
                    <a:pt x="6735" y="4723"/>
                  </a:cubicBezTo>
                  <a:cubicBezTo>
                    <a:pt x="7134" y="4596"/>
                    <a:pt x="7011" y="4025"/>
                    <a:pt x="6649" y="4025"/>
                  </a:cubicBezTo>
                  <a:cubicBezTo>
                    <a:pt x="6619" y="4025"/>
                    <a:pt x="6586" y="4029"/>
                    <a:pt x="6552" y="4038"/>
                  </a:cubicBezTo>
                  <a:cubicBezTo>
                    <a:pt x="5091" y="4494"/>
                    <a:pt x="3630" y="4951"/>
                    <a:pt x="2124" y="5316"/>
                  </a:cubicBezTo>
                  <a:cubicBezTo>
                    <a:pt x="2147" y="5407"/>
                    <a:pt x="2192" y="5521"/>
                    <a:pt x="2215" y="5636"/>
                  </a:cubicBezTo>
                  <a:cubicBezTo>
                    <a:pt x="2078" y="5567"/>
                    <a:pt x="1918" y="5476"/>
                    <a:pt x="1781" y="5384"/>
                  </a:cubicBezTo>
                  <a:cubicBezTo>
                    <a:pt x="1896" y="5362"/>
                    <a:pt x="2010" y="5339"/>
                    <a:pt x="2124" y="5316"/>
                  </a:cubicBezTo>
                  <a:cubicBezTo>
                    <a:pt x="1736" y="3604"/>
                    <a:pt x="1211" y="1938"/>
                    <a:pt x="731" y="249"/>
                  </a:cubicBezTo>
                  <a:cubicBezTo>
                    <a:pt x="686" y="76"/>
                    <a:pt x="553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1448336" y="3522052"/>
              <a:ext cx="11805" cy="13350"/>
            </a:xfrm>
            <a:custGeom>
              <a:avLst/>
              <a:gdLst/>
              <a:ahLst/>
              <a:cxnLst/>
              <a:rect l="l" t="t" r="r" b="b"/>
              <a:pathLst>
                <a:path w="344" h="389" extrusionOk="0">
                  <a:moveTo>
                    <a:pt x="275" y="1"/>
                  </a:moveTo>
                  <a:cubicBezTo>
                    <a:pt x="184" y="24"/>
                    <a:pt x="92" y="46"/>
                    <a:pt x="1" y="46"/>
                  </a:cubicBezTo>
                  <a:cubicBezTo>
                    <a:pt x="115" y="161"/>
                    <a:pt x="229" y="275"/>
                    <a:pt x="343" y="389"/>
                  </a:cubicBezTo>
                  <a:cubicBezTo>
                    <a:pt x="321" y="252"/>
                    <a:pt x="298" y="138"/>
                    <a:pt x="27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399604" y="3390339"/>
              <a:ext cx="215891" cy="157655"/>
            </a:xfrm>
            <a:custGeom>
              <a:avLst/>
              <a:gdLst/>
              <a:ahLst/>
              <a:cxnLst/>
              <a:rect l="l" t="t" r="r" b="b"/>
              <a:pathLst>
                <a:path w="6291" h="4594" extrusionOk="0">
                  <a:moveTo>
                    <a:pt x="417" y="1"/>
                  </a:moveTo>
                  <a:cubicBezTo>
                    <a:pt x="205" y="1"/>
                    <a:pt x="0" y="166"/>
                    <a:pt x="97" y="415"/>
                  </a:cubicBezTo>
                  <a:cubicBezTo>
                    <a:pt x="576" y="1648"/>
                    <a:pt x="919" y="2903"/>
                    <a:pt x="1056" y="4227"/>
                  </a:cubicBezTo>
                  <a:cubicBezTo>
                    <a:pt x="1077" y="4400"/>
                    <a:pt x="1202" y="4594"/>
                    <a:pt x="1390" y="4594"/>
                  </a:cubicBezTo>
                  <a:cubicBezTo>
                    <a:pt x="1400" y="4594"/>
                    <a:pt x="1410" y="4593"/>
                    <a:pt x="1421" y="4592"/>
                  </a:cubicBezTo>
                  <a:cubicBezTo>
                    <a:pt x="3087" y="4364"/>
                    <a:pt x="4365" y="3314"/>
                    <a:pt x="5918" y="2743"/>
                  </a:cubicBezTo>
                  <a:cubicBezTo>
                    <a:pt x="6290" y="2598"/>
                    <a:pt x="6175" y="2040"/>
                    <a:pt x="5843" y="2040"/>
                  </a:cubicBezTo>
                  <a:cubicBezTo>
                    <a:pt x="5809" y="2040"/>
                    <a:pt x="5773" y="2046"/>
                    <a:pt x="5735" y="2058"/>
                  </a:cubicBezTo>
                  <a:cubicBezTo>
                    <a:pt x="4365" y="2583"/>
                    <a:pt x="3156" y="3542"/>
                    <a:pt x="1695" y="3839"/>
                  </a:cubicBezTo>
                  <a:cubicBezTo>
                    <a:pt x="1718" y="3976"/>
                    <a:pt x="1741" y="4090"/>
                    <a:pt x="1763" y="4227"/>
                  </a:cubicBezTo>
                  <a:cubicBezTo>
                    <a:pt x="1649" y="4113"/>
                    <a:pt x="1535" y="3999"/>
                    <a:pt x="1421" y="3884"/>
                  </a:cubicBezTo>
                  <a:cubicBezTo>
                    <a:pt x="1512" y="3884"/>
                    <a:pt x="1604" y="3862"/>
                    <a:pt x="1695" y="3839"/>
                  </a:cubicBezTo>
                  <a:cubicBezTo>
                    <a:pt x="1535" y="2583"/>
                    <a:pt x="1216" y="1396"/>
                    <a:pt x="759" y="232"/>
                  </a:cubicBezTo>
                  <a:cubicBezTo>
                    <a:pt x="696" y="71"/>
                    <a:pt x="555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1513369" y="3610593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1538421" y="355966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3" y="0"/>
                  </a:moveTo>
                  <a:cubicBezTo>
                    <a:pt x="1" y="0"/>
                    <a:pt x="1" y="1050"/>
                    <a:pt x="663" y="1050"/>
                  </a:cubicBezTo>
                  <a:cubicBezTo>
                    <a:pt x="1348" y="1050"/>
                    <a:pt x="1348" y="0"/>
                    <a:pt x="66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563508" y="360589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1173412" y="3623119"/>
              <a:ext cx="45471" cy="35278"/>
            </a:xfrm>
            <a:custGeom>
              <a:avLst/>
              <a:gdLst/>
              <a:ahLst/>
              <a:cxnLst/>
              <a:rect l="l" t="t" r="r" b="b"/>
              <a:pathLst>
                <a:path w="1325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24" y="1027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1193763" y="3568279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1227464" y="3623119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85" y="0"/>
                  </a:moveTo>
                  <a:cubicBezTo>
                    <a:pt x="0" y="0"/>
                    <a:pt x="0" y="1027"/>
                    <a:pt x="685" y="1027"/>
                  </a:cubicBezTo>
                  <a:cubicBezTo>
                    <a:pt x="1347" y="1027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1508667" y="3249462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85" y="1"/>
                  </a:moveTo>
                  <a:cubicBezTo>
                    <a:pt x="1" y="1"/>
                    <a:pt x="1" y="1028"/>
                    <a:pt x="685" y="1028"/>
                  </a:cubicBezTo>
                  <a:cubicBezTo>
                    <a:pt x="1347" y="1028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1542368" y="326984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513369" y="3845570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1534509" y="3799344"/>
              <a:ext cx="45471" cy="35313"/>
            </a:xfrm>
            <a:custGeom>
              <a:avLst/>
              <a:gdLst/>
              <a:ahLst/>
              <a:cxnLst/>
              <a:rect l="l" t="t" r="r" b="b"/>
              <a:pathLst>
                <a:path w="1325" h="1029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25" y="1028"/>
                    <a:pt x="1325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055117" y="383695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0"/>
                    <a:pt x="685" y="1050"/>
                  </a:cubicBezTo>
                  <a:cubicBezTo>
                    <a:pt x="1347" y="1050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059819" y="3786818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47" y="1028"/>
                    <a:pt x="1347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26616" y="3528607"/>
              <a:ext cx="385969" cy="294135"/>
            </a:xfrm>
            <a:custGeom>
              <a:avLst/>
              <a:gdLst/>
              <a:ahLst/>
              <a:cxnLst/>
              <a:rect l="l" t="t" r="r" b="b"/>
              <a:pathLst>
                <a:path w="11247" h="8571" extrusionOk="0">
                  <a:moveTo>
                    <a:pt x="6582" y="1"/>
                  </a:moveTo>
                  <a:cubicBezTo>
                    <a:pt x="4812" y="1"/>
                    <a:pt x="2921" y="897"/>
                    <a:pt x="1820" y="2823"/>
                  </a:cubicBezTo>
                  <a:cubicBezTo>
                    <a:pt x="0" y="5886"/>
                    <a:pt x="2604" y="8571"/>
                    <a:pt x="5433" y="8571"/>
                  </a:cubicBezTo>
                  <a:cubicBezTo>
                    <a:pt x="6082" y="8571"/>
                    <a:pt x="6744" y="8429"/>
                    <a:pt x="7366" y="8118"/>
                  </a:cubicBezTo>
                  <a:lnTo>
                    <a:pt x="10836" y="4786"/>
                  </a:lnTo>
                  <a:cubicBezTo>
                    <a:pt x="11246" y="1713"/>
                    <a:pt x="9029" y="1"/>
                    <a:pt x="6582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644636" y="3624080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3604" y="0"/>
                  </a:moveTo>
                  <a:cubicBezTo>
                    <a:pt x="2636" y="0"/>
                    <a:pt x="1597" y="491"/>
                    <a:pt x="983" y="1547"/>
                  </a:cubicBezTo>
                  <a:cubicBezTo>
                    <a:pt x="0" y="3215"/>
                    <a:pt x="1426" y="4673"/>
                    <a:pt x="2963" y="4673"/>
                  </a:cubicBezTo>
                  <a:cubicBezTo>
                    <a:pt x="3318" y="4673"/>
                    <a:pt x="3680" y="4595"/>
                    <a:pt x="4018" y="4423"/>
                  </a:cubicBezTo>
                  <a:lnTo>
                    <a:pt x="5913" y="2597"/>
                  </a:lnTo>
                  <a:cubicBezTo>
                    <a:pt x="6138" y="931"/>
                    <a:pt x="4938" y="0"/>
                    <a:pt x="360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342292" y="3510933"/>
              <a:ext cx="385626" cy="293792"/>
            </a:xfrm>
            <a:custGeom>
              <a:avLst/>
              <a:gdLst/>
              <a:ahLst/>
              <a:cxnLst/>
              <a:rect l="l" t="t" r="r" b="b"/>
              <a:pathLst>
                <a:path w="11237" h="8561" extrusionOk="0">
                  <a:moveTo>
                    <a:pt x="4659" y="0"/>
                  </a:moveTo>
                  <a:cubicBezTo>
                    <a:pt x="2213" y="0"/>
                    <a:pt x="1" y="1705"/>
                    <a:pt x="398" y="4776"/>
                  </a:cubicBezTo>
                  <a:lnTo>
                    <a:pt x="3867" y="8108"/>
                  </a:lnTo>
                  <a:cubicBezTo>
                    <a:pt x="4489" y="8419"/>
                    <a:pt x="5151" y="8561"/>
                    <a:pt x="5800" y="8561"/>
                  </a:cubicBezTo>
                  <a:cubicBezTo>
                    <a:pt x="8630" y="8561"/>
                    <a:pt x="11237" y="5876"/>
                    <a:pt x="9436" y="2813"/>
                  </a:cubicBezTo>
                  <a:cubicBezTo>
                    <a:pt x="8324" y="895"/>
                    <a:pt x="6430" y="0"/>
                    <a:pt x="465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399124" y="3606063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2544" y="0"/>
                  </a:moveTo>
                  <a:cubicBezTo>
                    <a:pt x="1208" y="0"/>
                    <a:pt x="0" y="931"/>
                    <a:pt x="225" y="2597"/>
                  </a:cubicBezTo>
                  <a:lnTo>
                    <a:pt x="2120" y="4423"/>
                  </a:lnTo>
                  <a:cubicBezTo>
                    <a:pt x="2463" y="4595"/>
                    <a:pt x="2827" y="4673"/>
                    <a:pt x="3184" y="4673"/>
                  </a:cubicBezTo>
                  <a:cubicBezTo>
                    <a:pt x="4727" y="4673"/>
                    <a:pt x="6138" y="3215"/>
                    <a:pt x="5156" y="1547"/>
                  </a:cubicBezTo>
                  <a:cubicBezTo>
                    <a:pt x="4551" y="491"/>
                    <a:pt x="3514" y="0"/>
                    <a:pt x="254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370502" y="3601259"/>
              <a:ext cx="1590136" cy="1539929"/>
            </a:xfrm>
            <a:custGeom>
              <a:avLst/>
              <a:gdLst/>
              <a:ahLst/>
              <a:cxnLst/>
              <a:rect l="l" t="t" r="r" b="b"/>
              <a:pathLst>
                <a:path w="46336" h="44873" extrusionOk="0">
                  <a:moveTo>
                    <a:pt x="22299" y="0"/>
                  </a:moveTo>
                  <a:cubicBezTo>
                    <a:pt x="7992" y="0"/>
                    <a:pt x="720" y="21840"/>
                    <a:pt x="69" y="37203"/>
                  </a:cubicBezTo>
                  <a:cubicBezTo>
                    <a:pt x="0" y="39897"/>
                    <a:pt x="229" y="42453"/>
                    <a:pt x="799" y="44873"/>
                  </a:cubicBezTo>
                  <a:lnTo>
                    <a:pt x="44418" y="44873"/>
                  </a:lnTo>
                  <a:cubicBezTo>
                    <a:pt x="46336" y="28826"/>
                    <a:pt x="39214" y="2030"/>
                    <a:pt x="24583" y="181"/>
                  </a:cubicBezTo>
                  <a:cubicBezTo>
                    <a:pt x="23803" y="59"/>
                    <a:pt x="23041" y="0"/>
                    <a:pt x="2229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770550" y="3944990"/>
              <a:ext cx="719329" cy="617543"/>
            </a:xfrm>
            <a:custGeom>
              <a:avLst/>
              <a:gdLst/>
              <a:ahLst/>
              <a:cxnLst/>
              <a:rect l="l" t="t" r="r" b="b"/>
              <a:pathLst>
                <a:path w="20961" h="17995" extrusionOk="0">
                  <a:moveTo>
                    <a:pt x="10143" y="1"/>
                  </a:moveTo>
                  <a:cubicBezTo>
                    <a:pt x="5311" y="1"/>
                    <a:pt x="0" y="8671"/>
                    <a:pt x="2061" y="13903"/>
                  </a:cubicBezTo>
                  <a:cubicBezTo>
                    <a:pt x="3118" y="16567"/>
                    <a:pt x="7299" y="17995"/>
                    <a:pt x="11388" y="17995"/>
                  </a:cubicBezTo>
                  <a:cubicBezTo>
                    <a:pt x="15428" y="17995"/>
                    <a:pt x="19379" y="16601"/>
                    <a:pt x="20139" y="13629"/>
                  </a:cubicBezTo>
                  <a:cubicBezTo>
                    <a:pt x="20961" y="10707"/>
                    <a:pt x="19431" y="7512"/>
                    <a:pt x="18336" y="5161"/>
                  </a:cubicBezTo>
                  <a:cubicBezTo>
                    <a:pt x="16373" y="1258"/>
                    <a:pt x="14433" y="2"/>
                    <a:pt x="10256" y="2"/>
                  </a:cubicBezTo>
                  <a:cubicBezTo>
                    <a:pt x="10218" y="1"/>
                    <a:pt x="10180" y="1"/>
                    <a:pt x="10143" y="1"/>
                  </a:cubicBezTo>
                  <a:close/>
                </a:path>
              </a:pathLst>
            </a:custGeom>
            <a:solidFill>
              <a:srgbClr val="F4C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056696" y="3907927"/>
              <a:ext cx="195850" cy="99521"/>
            </a:xfrm>
            <a:custGeom>
              <a:avLst/>
              <a:gdLst/>
              <a:ahLst/>
              <a:cxnLst/>
              <a:rect l="l" t="t" r="r" b="b"/>
              <a:pathLst>
                <a:path w="5707" h="2900" extrusionOk="0">
                  <a:moveTo>
                    <a:pt x="2727" y="1"/>
                  </a:moveTo>
                  <a:cubicBezTo>
                    <a:pt x="1966" y="1"/>
                    <a:pt x="1211" y="85"/>
                    <a:pt x="480" y="352"/>
                  </a:cubicBezTo>
                  <a:cubicBezTo>
                    <a:pt x="46" y="512"/>
                    <a:pt x="0" y="1128"/>
                    <a:pt x="274" y="1425"/>
                  </a:cubicBezTo>
                  <a:cubicBezTo>
                    <a:pt x="799" y="1973"/>
                    <a:pt x="1461" y="2246"/>
                    <a:pt x="2123" y="2566"/>
                  </a:cubicBezTo>
                  <a:cubicBezTo>
                    <a:pt x="2444" y="2752"/>
                    <a:pt x="2777" y="2900"/>
                    <a:pt x="3141" y="2900"/>
                  </a:cubicBezTo>
                  <a:cubicBezTo>
                    <a:pt x="3269" y="2900"/>
                    <a:pt x="3402" y="2882"/>
                    <a:pt x="3538" y="2840"/>
                  </a:cubicBezTo>
                  <a:cubicBezTo>
                    <a:pt x="4337" y="2589"/>
                    <a:pt x="5227" y="1858"/>
                    <a:pt x="5547" y="1060"/>
                  </a:cubicBezTo>
                  <a:cubicBezTo>
                    <a:pt x="5707" y="626"/>
                    <a:pt x="5364" y="192"/>
                    <a:pt x="4931" y="147"/>
                  </a:cubicBezTo>
                  <a:cubicBezTo>
                    <a:pt x="4202" y="79"/>
                    <a:pt x="3462" y="1"/>
                    <a:pt x="272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915922" y="3849380"/>
              <a:ext cx="104771" cy="105801"/>
            </a:xfrm>
            <a:custGeom>
              <a:avLst/>
              <a:gdLst/>
              <a:ahLst/>
              <a:cxnLst/>
              <a:rect l="l" t="t" r="r" b="b"/>
              <a:pathLst>
                <a:path w="3053" h="3083" extrusionOk="0">
                  <a:moveTo>
                    <a:pt x="1553" y="1"/>
                  </a:moveTo>
                  <a:cubicBezTo>
                    <a:pt x="322" y="1"/>
                    <a:pt x="1" y="1963"/>
                    <a:pt x="313" y="2834"/>
                  </a:cubicBezTo>
                  <a:cubicBezTo>
                    <a:pt x="377" y="3007"/>
                    <a:pt x="521" y="3082"/>
                    <a:pt x="662" y="3082"/>
                  </a:cubicBezTo>
                  <a:cubicBezTo>
                    <a:pt x="874" y="3082"/>
                    <a:pt x="1080" y="2912"/>
                    <a:pt x="998" y="2651"/>
                  </a:cubicBezTo>
                  <a:cubicBezTo>
                    <a:pt x="815" y="2126"/>
                    <a:pt x="861" y="734"/>
                    <a:pt x="1637" y="688"/>
                  </a:cubicBezTo>
                  <a:cubicBezTo>
                    <a:pt x="1647" y="688"/>
                    <a:pt x="1656" y="687"/>
                    <a:pt x="1665" y="687"/>
                  </a:cubicBezTo>
                  <a:cubicBezTo>
                    <a:pt x="2278" y="687"/>
                    <a:pt x="2345" y="2155"/>
                    <a:pt x="2345" y="2560"/>
                  </a:cubicBezTo>
                  <a:cubicBezTo>
                    <a:pt x="2345" y="2788"/>
                    <a:pt x="2522" y="2903"/>
                    <a:pt x="2699" y="2903"/>
                  </a:cubicBezTo>
                  <a:cubicBezTo>
                    <a:pt x="2875" y="2903"/>
                    <a:pt x="3052" y="2788"/>
                    <a:pt x="3052" y="2560"/>
                  </a:cubicBezTo>
                  <a:cubicBezTo>
                    <a:pt x="3030" y="1624"/>
                    <a:pt x="2824" y="72"/>
                    <a:pt x="1637" y="4"/>
                  </a:cubicBezTo>
                  <a:cubicBezTo>
                    <a:pt x="1609" y="2"/>
                    <a:pt x="1581" y="1"/>
                    <a:pt x="155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1272352" y="3849380"/>
              <a:ext cx="103982" cy="105801"/>
            </a:xfrm>
            <a:custGeom>
              <a:avLst/>
              <a:gdLst/>
              <a:ahLst/>
              <a:cxnLst/>
              <a:rect l="l" t="t" r="r" b="b"/>
              <a:pathLst>
                <a:path w="3030" h="3083" extrusionOk="0">
                  <a:moveTo>
                    <a:pt x="1531" y="1"/>
                  </a:moveTo>
                  <a:cubicBezTo>
                    <a:pt x="321" y="1"/>
                    <a:pt x="0" y="1963"/>
                    <a:pt x="313" y="2834"/>
                  </a:cubicBezTo>
                  <a:cubicBezTo>
                    <a:pt x="377" y="3007"/>
                    <a:pt x="520" y="3082"/>
                    <a:pt x="660" y="3082"/>
                  </a:cubicBezTo>
                  <a:cubicBezTo>
                    <a:pt x="870" y="3082"/>
                    <a:pt x="1071" y="2912"/>
                    <a:pt x="975" y="2651"/>
                  </a:cubicBezTo>
                  <a:cubicBezTo>
                    <a:pt x="792" y="2126"/>
                    <a:pt x="861" y="734"/>
                    <a:pt x="1614" y="688"/>
                  </a:cubicBezTo>
                  <a:cubicBezTo>
                    <a:pt x="1624" y="688"/>
                    <a:pt x="1633" y="687"/>
                    <a:pt x="1643" y="687"/>
                  </a:cubicBezTo>
                  <a:cubicBezTo>
                    <a:pt x="2278" y="687"/>
                    <a:pt x="2344" y="2155"/>
                    <a:pt x="2344" y="2560"/>
                  </a:cubicBezTo>
                  <a:cubicBezTo>
                    <a:pt x="2344" y="2788"/>
                    <a:pt x="2515" y="2903"/>
                    <a:pt x="2687" y="2903"/>
                  </a:cubicBezTo>
                  <a:cubicBezTo>
                    <a:pt x="2858" y="2903"/>
                    <a:pt x="3029" y="2788"/>
                    <a:pt x="3029" y="2560"/>
                  </a:cubicBezTo>
                  <a:cubicBezTo>
                    <a:pt x="3029" y="1624"/>
                    <a:pt x="2801" y="72"/>
                    <a:pt x="1614" y="4"/>
                  </a:cubicBezTo>
                  <a:cubicBezTo>
                    <a:pt x="1586" y="2"/>
                    <a:pt x="1558" y="1"/>
                    <a:pt x="1531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1020971" y="3965032"/>
              <a:ext cx="182226" cy="248013"/>
            </a:xfrm>
            <a:custGeom>
              <a:avLst/>
              <a:gdLst/>
              <a:ahLst/>
              <a:cxnLst/>
              <a:rect l="l" t="t" r="r" b="b"/>
              <a:pathLst>
                <a:path w="5310" h="7227" extrusionOk="0">
                  <a:moveTo>
                    <a:pt x="4271" y="0"/>
                  </a:moveTo>
                  <a:cubicBezTo>
                    <a:pt x="4186" y="0"/>
                    <a:pt x="4100" y="58"/>
                    <a:pt x="4100" y="172"/>
                  </a:cubicBezTo>
                  <a:cubicBezTo>
                    <a:pt x="4077" y="1473"/>
                    <a:pt x="4260" y="2774"/>
                    <a:pt x="4191" y="4098"/>
                  </a:cubicBezTo>
                  <a:cubicBezTo>
                    <a:pt x="4106" y="5339"/>
                    <a:pt x="3438" y="6881"/>
                    <a:pt x="2001" y="6881"/>
                  </a:cubicBezTo>
                  <a:cubicBezTo>
                    <a:pt x="1905" y="6881"/>
                    <a:pt x="1806" y="6874"/>
                    <a:pt x="1703" y="6859"/>
                  </a:cubicBezTo>
                  <a:cubicBezTo>
                    <a:pt x="699" y="6700"/>
                    <a:pt x="471" y="5399"/>
                    <a:pt x="357" y="4623"/>
                  </a:cubicBezTo>
                  <a:cubicBezTo>
                    <a:pt x="347" y="4530"/>
                    <a:pt x="286" y="4490"/>
                    <a:pt x="218" y="4490"/>
                  </a:cubicBezTo>
                  <a:cubicBezTo>
                    <a:pt x="117" y="4490"/>
                    <a:pt x="1" y="4578"/>
                    <a:pt x="14" y="4714"/>
                  </a:cubicBezTo>
                  <a:cubicBezTo>
                    <a:pt x="213" y="6013"/>
                    <a:pt x="896" y="7227"/>
                    <a:pt x="2065" y="7227"/>
                  </a:cubicBezTo>
                  <a:cubicBezTo>
                    <a:pt x="2375" y="7227"/>
                    <a:pt x="2718" y="7142"/>
                    <a:pt x="3096" y="6951"/>
                  </a:cubicBezTo>
                  <a:cubicBezTo>
                    <a:pt x="5310" y="5832"/>
                    <a:pt x="4442" y="2066"/>
                    <a:pt x="4442" y="172"/>
                  </a:cubicBezTo>
                  <a:cubicBezTo>
                    <a:pt x="4442" y="58"/>
                    <a:pt x="4357" y="0"/>
                    <a:pt x="4271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1162842" y="4096952"/>
              <a:ext cx="144545" cy="110811"/>
            </a:xfrm>
            <a:custGeom>
              <a:avLst/>
              <a:gdLst/>
              <a:ahLst/>
              <a:cxnLst/>
              <a:rect l="l" t="t" r="r" b="b"/>
              <a:pathLst>
                <a:path w="4212" h="3229" extrusionOk="0">
                  <a:moveTo>
                    <a:pt x="3657" y="1"/>
                  </a:moveTo>
                  <a:cubicBezTo>
                    <a:pt x="3549" y="1"/>
                    <a:pt x="3440" y="83"/>
                    <a:pt x="3481" y="208"/>
                  </a:cubicBezTo>
                  <a:cubicBezTo>
                    <a:pt x="3801" y="1212"/>
                    <a:pt x="3595" y="2490"/>
                    <a:pt x="2454" y="2833"/>
                  </a:cubicBezTo>
                  <a:cubicBezTo>
                    <a:pt x="2299" y="2876"/>
                    <a:pt x="2152" y="2896"/>
                    <a:pt x="2012" y="2896"/>
                  </a:cubicBezTo>
                  <a:cubicBezTo>
                    <a:pt x="979" y="2896"/>
                    <a:pt x="374" y="1789"/>
                    <a:pt x="354" y="824"/>
                  </a:cubicBezTo>
                  <a:cubicBezTo>
                    <a:pt x="354" y="710"/>
                    <a:pt x="263" y="653"/>
                    <a:pt x="174" y="653"/>
                  </a:cubicBezTo>
                  <a:cubicBezTo>
                    <a:pt x="86" y="653"/>
                    <a:pt x="0" y="710"/>
                    <a:pt x="12" y="824"/>
                  </a:cubicBezTo>
                  <a:cubicBezTo>
                    <a:pt x="33" y="1997"/>
                    <a:pt x="746" y="3228"/>
                    <a:pt x="1993" y="3228"/>
                  </a:cubicBezTo>
                  <a:cubicBezTo>
                    <a:pt x="2104" y="3228"/>
                    <a:pt x="2220" y="3219"/>
                    <a:pt x="2340" y="3198"/>
                  </a:cubicBezTo>
                  <a:cubicBezTo>
                    <a:pt x="3801" y="2947"/>
                    <a:pt x="4211" y="1395"/>
                    <a:pt x="3823" y="117"/>
                  </a:cubicBezTo>
                  <a:cubicBezTo>
                    <a:pt x="3796" y="36"/>
                    <a:pt x="3727" y="1"/>
                    <a:pt x="365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1033977" y="4068021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1083327" y="4028075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088028" y="4091529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212569" y="4096231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1"/>
                  </a:moveTo>
                  <a:cubicBezTo>
                    <a:pt x="1" y="1"/>
                    <a:pt x="1" y="548"/>
                    <a:pt x="343" y="548"/>
                  </a:cubicBezTo>
                  <a:cubicBezTo>
                    <a:pt x="708" y="548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217271" y="4021829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0"/>
                  </a:moveTo>
                  <a:cubicBezTo>
                    <a:pt x="1" y="0"/>
                    <a:pt x="1" y="548"/>
                    <a:pt x="343" y="548"/>
                  </a:cubicBezTo>
                  <a:cubicBezTo>
                    <a:pt x="708" y="548"/>
                    <a:pt x="708" y="0"/>
                    <a:pt x="343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272901" y="4046881"/>
              <a:ext cx="24297" cy="19630"/>
            </a:xfrm>
            <a:custGeom>
              <a:avLst/>
              <a:gdLst/>
              <a:ahLst/>
              <a:cxnLst/>
              <a:rect l="l" t="t" r="r" b="b"/>
              <a:pathLst>
                <a:path w="708" h="572" extrusionOk="0">
                  <a:moveTo>
                    <a:pt x="343" y="1"/>
                  </a:moveTo>
                  <a:cubicBezTo>
                    <a:pt x="0" y="1"/>
                    <a:pt x="0" y="571"/>
                    <a:pt x="343" y="571"/>
                  </a:cubicBezTo>
                  <a:cubicBezTo>
                    <a:pt x="708" y="571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706547" y="3950344"/>
              <a:ext cx="9437" cy="53501"/>
            </a:xfrm>
            <a:custGeom>
              <a:avLst/>
              <a:gdLst/>
              <a:ahLst/>
              <a:cxnLst/>
              <a:rect l="l" t="t" r="r" b="b"/>
              <a:pathLst>
                <a:path w="275" h="155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421"/>
                  </a:lnTo>
                  <a:cubicBezTo>
                    <a:pt x="0" y="1513"/>
                    <a:pt x="69" y="1558"/>
                    <a:pt x="137" y="1558"/>
                  </a:cubicBezTo>
                  <a:cubicBezTo>
                    <a:pt x="206" y="1558"/>
                    <a:pt x="274" y="1513"/>
                    <a:pt x="274" y="142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745704" y="3953673"/>
              <a:ext cx="10227" cy="42348"/>
            </a:xfrm>
            <a:custGeom>
              <a:avLst/>
              <a:gdLst/>
              <a:ahLst/>
              <a:cxnLst/>
              <a:rect l="l" t="t" r="r" b="b"/>
              <a:pathLst>
                <a:path w="298" h="1234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096"/>
                  </a:lnTo>
                  <a:cubicBezTo>
                    <a:pt x="1" y="1187"/>
                    <a:pt x="75" y="1233"/>
                    <a:pt x="149" y="1233"/>
                  </a:cubicBezTo>
                  <a:cubicBezTo>
                    <a:pt x="223" y="1233"/>
                    <a:pt x="297" y="1187"/>
                    <a:pt x="297" y="1096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725353" y="4020250"/>
              <a:ext cx="9437" cy="34489"/>
            </a:xfrm>
            <a:custGeom>
              <a:avLst/>
              <a:gdLst/>
              <a:ahLst/>
              <a:cxnLst/>
              <a:rect l="l" t="t" r="r" b="b"/>
              <a:pathLst>
                <a:path w="275" h="1005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868"/>
                  </a:lnTo>
                  <a:cubicBezTo>
                    <a:pt x="0" y="959"/>
                    <a:pt x="69" y="1005"/>
                    <a:pt x="137" y="1005"/>
                  </a:cubicBezTo>
                  <a:cubicBezTo>
                    <a:pt x="206" y="1005"/>
                    <a:pt x="274" y="959"/>
                    <a:pt x="274" y="868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1103678" y="3710048"/>
              <a:ext cx="9437" cy="42554"/>
            </a:xfrm>
            <a:custGeom>
              <a:avLst/>
              <a:gdLst/>
              <a:ahLst/>
              <a:cxnLst/>
              <a:rect l="l" t="t" r="r" b="b"/>
              <a:pathLst>
                <a:path w="275" h="1240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1119"/>
                  </a:lnTo>
                  <a:cubicBezTo>
                    <a:pt x="1" y="1199"/>
                    <a:pt x="69" y="1239"/>
                    <a:pt x="138" y="1239"/>
                  </a:cubicBezTo>
                  <a:cubicBezTo>
                    <a:pt x="206" y="1239"/>
                    <a:pt x="275" y="1199"/>
                    <a:pt x="275" y="111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1145203" y="3703802"/>
              <a:ext cx="9437" cy="40769"/>
            </a:xfrm>
            <a:custGeom>
              <a:avLst/>
              <a:gdLst/>
              <a:ahLst/>
              <a:cxnLst/>
              <a:rect l="l" t="t" r="r" b="b"/>
              <a:pathLst>
                <a:path w="275" h="1188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50"/>
                  </a:lnTo>
                  <a:cubicBezTo>
                    <a:pt x="1" y="1142"/>
                    <a:pt x="69" y="1187"/>
                    <a:pt x="138" y="1187"/>
                  </a:cubicBezTo>
                  <a:cubicBezTo>
                    <a:pt x="206" y="1187"/>
                    <a:pt x="275" y="1142"/>
                    <a:pt x="275" y="1050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1131098" y="3765677"/>
              <a:ext cx="9437" cy="31366"/>
            </a:xfrm>
            <a:custGeom>
              <a:avLst/>
              <a:gdLst/>
              <a:ahLst/>
              <a:cxnLst/>
              <a:rect l="l" t="t" r="r" b="b"/>
              <a:pathLst>
                <a:path w="275" h="914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776"/>
                  </a:lnTo>
                  <a:cubicBezTo>
                    <a:pt x="1" y="868"/>
                    <a:pt x="69" y="913"/>
                    <a:pt x="138" y="913"/>
                  </a:cubicBezTo>
                  <a:cubicBezTo>
                    <a:pt x="206" y="913"/>
                    <a:pt x="275" y="868"/>
                    <a:pt x="275" y="77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1568210" y="3996571"/>
              <a:ext cx="9437" cy="42519"/>
            </a:xfrm>
            <a:custGeom>
              <a:avLst/>
              <a:gdLst/>
              <a:ahLst/>
              <a:cxnLst/>
              <a:rect l="l" t="t" r="r" b="b"/>
              <a:pathLst>
                <a:path w="275" h="123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101"/>
                  </a:lnTo>
                  <a:cubicBezTo>
                    <a:pt x="0" y="1193"/>
                    <a:pt x="69" y="1238"/>
                    <a:pt x="137" y="1238"/>
                  </a:cubicBezTo>
                  <a:cubicBezTo>
                    <a:pt x="206" y="1238"/>
                    <a:pt x="274" y="1193"/>
                    <a:pt x="274" y="110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1612858" y="3996571"/>
              <a:ext cx="9437" cy="40941"/>
            </a:xfrm>
            <a:custGeom>
              <a:avLst/>
              <a:gdLst/>
              <a:ahLst/>
              <a:cxnLst/>
              <a:rect l="l" t="t" r="r" b="b"/>
              <a:pathLst>
                <a:path w="275" h="1193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056"/>
                  </a:lnTo>
                  <a:cubicBezTo>
                    <a:pt x="0" y="1147"/>
                    <a:pt x="69" y="1193"/>
                    <a:pt x="137" y="1193"/>
                  </a:cubicBezTo>
                  <a:cubicBezTo>
                    <a:pt x="206" y="1193"/>
                    <a:pt x="274" y="1147"/>
                    <a:pt x="274" y="1056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1594841" y="4056868"/>
              <a:ext cx="9437" cy="28449"/>
            </a:xfrm>
            <a:custGeom>
              <a:avLst/>
              <a:gdLst/>
              <a:ahLst/>
              <a:cxnLst/>
              <a:rect l="l" t="t" r="r" b="b"/>
              <a:pathLst>
                <a:path w="275" h="829" extrusionOk="0">
                  <a:moveTo>
                    <a:pt x="137" y="1"/>
                  </a:moveTo>
                  <a:cubicBezTo>
                    <a:pt x="69" y="1"/>
                    <a:pt x="0" y="41"/>
                    <a:pt x="0" y="121"/>
                  </a:cubicBezTo>
                  <a:lnTo>
                    <a:pt x="0" y="691"/>
                  </a:lnTo>
                  <a:cubicBezTo>
                    <a:pt x="0" y="782"/>
                    <a:pt x="69" y="828"/>
                    <a:pt x="137" y="828"/>
                  </a:cubicBezTo>
                  <a:cubicBezTo>
                    <a:pt x="206" y="828"/>
                    <a:pt x="274" y="782"/>
                    <a:pt x="274" y="691"/>
                  </a:cubicBezTo>
                  <a:lnTo>
                    <a:pt x="274" y="121"/>
                  </a:lnTo>
                  <a:cubicBezTo>
                    <a:pt x="274" y="41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64778" y="4296753"/>
              <a:ext cx="9403" cy="45677"/>
            </a:xfrm>
            <a:custGeom>
              <a:avLst/>
              <a:gdLst/>
              <a:ahLst/>
              <a:cxnLst/>
              <a:rect l="l" t="t" r="r" b="b"/>
              <a:pathLst>
                <a:path w="274" h="1331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211"/>
                  </a:lnTo>
                  <a:cubicBezTo>
                    <a:pt x="0" y="1291"/>
                    <a:pt x="69" y="1330"/>
                    <a:pt x="137" y="1330"/>
                  </a:cubicBezTo>
                  <a:cubicBezTo>
                    <a:pt x="205" y="1330"/>
                    <a:pt x="274" y="1291"/>
                    <a:pt x="274" y="1211"/>
                  </a:cubicBezTo>
                  <a:lnTo>
                    <a:pt x="274" y="138"/>
                  </a:lnTo>
                  <a:cubicBezTo>
                    <a:pt x="274" y="47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634478" y="4295208"/>
              <a:ext cx="10227" cy="39191"/>
            </a:xfrm>
            <a:custGeom>
              <a:avLst/>
              <a:gdLst/>
              <a:ahLst/>
              <a:cxnLst/>
              <a:rect l="l" t="t" r="r" b="b"/>
              <a:pathLst>
                <a:path w="298" h="1142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75" y="1142"/>
                    <a:pt x="149" y="1142"/>
                  </a:cubicBezTo>
                  <a:cubicBezTo>
                    <a:pt x="223" y="1142"/>
                    <a:pt x="297" y="1096"/>
                    <a:pt x="297" y="1005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615672" y="4415837"/>
              <a:ext cx="9437" cy="38401"/>
            </a:xfrm>
            <a:custGeom>
              <a:avLst/>
              <a:gdLst/>
              <a:ahLst/>
              <a:cxnLst/>
              <a:rect l="l" t="t" r="r" b="b"/>
              <a:pathLst>
                <a:path w="275" h="1119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82"/>
                  </a:lnTo>
                  <a:cubicBezTo>
                    <a:pt x="1" y="1073"/>
                    <a:pt x="69" y="1119"/>
                    <a:pt x="138" y="1119"/>
                  </a:cubicBezTo>
                  <a:cubicBezTo>
                    <a:pt x="206" y="1119"/>
                    <a:pt x="275" y="1073"/>
                    <a:pt x="275" y="982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1671611" y="4330453"/>
              <a:ext cx="9437" cy="51716"/>
            </a:xfrm>
            <a:custGeom>
              <a:avLst/>
              <a:gdLst/>
              <a:ahLst/>
              <a:cxnLst/>
              <a:rect l="l" t="t" r="r" b="b"/>
              <a:pathLst>
                <a:path w="275" h="1507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370"/>
                  </a:lnTo>
                  <a:cubicBezTo>
                    <a:pt x="0" y="1461"/>
                    <a:pt x="69" y="1507"/>
                    <a:pt x="137" y="1507"/>
                  </a:cubicBezTo>
                  <a:cubicBezTo>
                    <a:pt x="206" y="1507"/>
                    <a:pt x="274" y="1461"/>
                    <a:pt x="274" y="137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730363" y="4350804"/>
              <a:ext cx="9437" cy="39225"/>
            </a:xfrm>
            <a:custGeom>
              <a:avLst/>
              <a:gdLst/>
              <a:ahLst/>
              <a:cxnLst/>
              <a:rect l="l" t="t" r="r" b="b"/>
              <a:pathLst>
                <a:path w="275" h="1143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7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1712346" y="4418960"/>
              <a:ext cx="10192" cy="29993"/>
            </a:xfrm>
            <a:custGeom>
              <a:avLst/>
              <a:gdLst/>
              <a:ahLst/>
              <a:cxnLst/>
              <a:rect l="l" t="t" r="r" b="b"/>
              <a:pathLst>
                <a:path w="297" h="874" extrusionOk="0">
                  <a:moveTo>
                    <a:pt x="148" y="1"/>
                  </a:moveTo>
                  <a:cubicBezTo>
                    <a:pt x="74" y="1"/>
                    <a:pt x="0" y="46"/>
                    <a:pt x="0" y="138"/>
                  </a:cubicBezTo>
                  <a:lnTo>
                    <a:pt x="0" y="754"/>
                  </a:lnTo>
                  <a:cubicBezTo>
                    <a:pt x="0" y="834"/>
                    <a:pt x="74" y="874"/>
                    <a:pt x="148" y="874"/>
                  </a:cubicBezTo>
                  <a:cubicBezTo>
                    <a:pt x="223" y="874"/>
                    <a:pt x="297" y="834"/>
                    <a:pt x="297" y="754"/>
                  </a:cubicBezTo>
                  <a:lnTo>
                    <a:pt x="297" y="138"/>
                  </a:lnTo>
                  <a:cubicBezTo>
                    <a:pt x="297" y="46"/>
                    <a:pt x="223" y="1"/>
                    <a:pt x="14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865543" y="4690795"/>
              <a:ext cx="9437" cy="41524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73"/>
                  </a:lnTo>
                  <a:cubicBezTo>
                    <a:pt x="1" y="1164"/>
                    <a:pt x="69" y="1210"/>
                    <a:pt x="138" y="1210"/>
                  </a:cubicBezTo>
                  <a:cubicBezTo>
                    <a:pt x="206" y="1210"/>
                    <a:pt x="275" y="1164"/>
                    <a:pt x="275" y="1073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925875" y="4690795"/>
              <a:ext cx="9437" cy="46226"/>
            </a:xfrm>
            <a:custGeom>
              <a:avLst/>
              <a:gdLst/>
              <a:ahLst/>
              <a:cxnLst/>
              <a:rect l="l" t="t" r="r" b="b"/>
              <a:pathLst>
                <a:path w="275" h="1347" extrusionOk="0">
                  <a:moveTo>
                    <a:pt x="137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210"/>
                  </a:lnTo>
                  <a:cubicBezTo>
                    <a:pt x="1" y="1301"/>
                    <a:pt x="69" y="1347"/>
                    <a:pt x="137" y="1347"/>
                  </a:cubicBezTo>
                  <a:cubicBezTo>
                    <a:pt x="206" y="1347"/>
                    <a:pt x="274" y="1301"/>
                    <a:pt x="274" y="121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434265" y="4721338"/>
              <a:ext cx="9437" cy="39191"/>
            </a:xfrm>
            <a:custGeom>
              <a:avLst/>
              <a:gdLst/>
              <a:ahLst/>
              <a:cxnLst/>
              <a:rect l="l" t="t" r="r" b="b"/>
              <a:pathLst>
                <a:path w="275" h="1142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69" y="1141"/>
                    <a:pt x="137" y="1141"/>
                  </a:cubicBezTo>
                  <a:cubicBezTo>
                    <a:pt x="206" y="1141"/>
                    <a:pt x="274" y="1096"/>
                    <a:pt x="274" y="1005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1488317" y="4722883"/>
              <a:ext cx="9403" cy="39225"/>
            </a:xfrm>
            <a:custGeom>
              <a:avLst/>
              <a:gdLst/>
              <a:ahLst/>
              <a:cxnLst/>
              <a:rect l="l" t="t" r="r" b="b"/>
              <a:pathLst>
                <a:path w="274" h="1143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1153027" y="4920281"/>
              <a:ext cx="9437" cy="37646"/>
            </a:xfrm>
            <a:custGeom>
              <a:avLst/>
              <a:gdLst/>
              <a:ahLst/>
              <a:cxnLst/>
              <a:rect l="l" t="t" r="r" b="b"/>
              <a:pathLst>
                <a:path w="275" h="1097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959"/>
                  </a:lnTo>
                  <a:cubicBezTo>
                    <a:pt x="1" y="1051"/>
                    <a:pt x="69" y="1096"/>
                    <a:pt x="138" y="1096"/>
                  </a:cubicBezTo>
                  <a:cubicBezTo>
                    <a:pt x="206" y="1096"/>
                    <a:pt x="275" y="1051"/>
                    <a:pt x="275" y="95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1192974" y="4918737"/>
              <a:ext cx="9437" cy="37612"/>
            </a:xfrm>
            <a:custGeom>
              <a:avLst/>
              <a:gdLst/>
              <a:ahLst/>
              <a:cxnLst/>
              <a:rect l="l" t="t" r="r" b="b"/>
              <a:pathLst>
                <a:path w="275" h="109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59"/>
                  </a:lnTo>
                  <a:cubicBezTo>
                    <a:pt x="1" y="1050"/>
                    <a:pt x="69" y="1096"/>
                    <a:pt x="138" y="1096"/>
                  </a:cubicBezTo>
                  <a:cubicBezTo>
                    <a:pt x="206" y="1096"/>
                    <a:pt x="275" y="1050"/>
                    <a:pt x="275" y="959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1764819" y="4891317"/>
              <a:ext cx="10227" cy="39396"/>
            </a:xfrm>
            <a:custGeom>
              <a:avLst/>
              <a:gdLst/>
              <a:ahLst/>
              <a:cxnLst/>
              <a:rect l="l" t="t" r="r" b="b"/>
              <a:pathLst>
                <a:path w="298" h="1148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27"/>
                  </a:lnTo>
                  <a:cubicBezTo>
                    <a:pt x="0" y="1107"/>
                    <a:pt x="75" y="1147"/>
                    <a:pt x="149" y="1147"/>
                  </a:cubicBezTo>
                  <a:cubicBezTo>
                    <a:pt x="223" y="1147"/>
                    <a:pt x="297" y="1107"/>
                    <a:pt x="297" y="1027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1798485" y="4891317"/>
              <a:ext cx="9437" cy="36239"/>
            </a:xfrm>
            <a:custGeom>
              <a:avLst/>
              <a:gdLst/>
              <a:ahLst/>
              <a:cxnLst/>
              <a:rect l="l" t="t" r="r" b="b"/>
              <a:pathLst>
                <a:path w="275" h="105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36"/>
                  </a:lnTo>
                  <a:cubicBezTo>
                    <a:pt x="1" y="1016"/>
                    <a:pt x="69" y="1056"/>
                    <a:pt x="138" y="1056"/>
                  </a:cubicBezTo>
                  <a:cubicBezTo>
                    <a:pt x="206" y="1056"/>
                    <a:pt x="275" y="1016"/>
                    <a:pt x="275" y="93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913" y="416709"/>
            <a:ext cx="6444031" cy="238983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4"/>
          <p:cNvGrpSpPr/>
          <p:nvPr/>
        </p:nvGrpSpPr>
        <p:grpSpPr>
          <a:xfrm>
            <a:off x="2" y="1703287"/>
            <a:ext cx="9158173" cy="3469769"/>
            <a:chOff x="2" y="1703287"/>
            <a:chExt cx="9158173" cy="3469769"/>
          </a:xfrm>
        </p:grpSpPr>
        <p:sp>
          <p:nvSpPr>
            <p:cNvPr id="338" name="Google Shape;338;p24"/>
            <p:cNvSpPr/>
            <p:nvPr/>
          </p:nvSpPr>
          <p:spPr>
            <a:xfrm>
              <a:off x="317289" y="229990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373352" y="218777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430036" y="229990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518656" y="2759087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7703289" y="2863243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8499369" y="3500601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8298848" y="3321357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8397547" y="3413673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8110852" y="3189438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986346" y="3024401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8052099" y="3135592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857069" y="2965614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7876630" y="2995368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7734861" y="2834587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7977697" y="292958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7935383" y="289196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7987101" y="2880230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7900138" y="326092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7853122" y="3226467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7915032" y="320845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7628338" y="2838705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47" y="1051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7657302" y="2812074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8204850" y="2991456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8165693" y="2959334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8076397" y="3430901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8028591" y="341367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7391747" y="1888467"/>
              <a:ext cx="1766390" cy="973004"/>
            </a:xfrm>
            <a:custGeom>
              <a:avLst/>
              <a:gdLst/>
              <a:ahLst/>
              <a:cxnLst/>
              <a:rect l="l" t="t" r="r" b="b"/>
              <a:pathLst>
                <a:path w="51472" h="28353" extrusionOk="0">
                  <a:moveTo>
                    <a:pt x="15357" y="1"/>
                  </a:moveTo>
                  <a:cubicBezTo>
                    <a:pt x="9974" y="1"/>
                    <a:pt x="4681" y="665"/>
                    <a:pt x="1" y="2034"/>
                  </a:cubicBezTo>
                  <a:cubicBezTo>
                    <a:pt x="8058" y="10662"/>
                    <a:pt x="11938" y="20385"/>
                    <a:pt x="24173" y="24836"/>
                  </a:cubicBezTo>
                  <a:cubicBezTo>
                    <a:pt x="29410" y="26673"/>
                    <a:pt x="35752" y="28352"/>
                    <a:pt x="42537" y="28352"/>
                  </a:cubicBezTo>
                  <a:cubicBezTo>
                    <a:pt x="45451" y="28352"/>
                    <a:pt x="48447" y="28042"/>
                    <a:pt x="51472" y="27302"/>
                  </a:cubicBezTo>
                  <a:lnTo>
                    <a:pt x="51472" y="14268"/>
                  </a:lnTo>
                  <a:cubicBezTo>
                    <a:pt x="47797" y="10023"/>
                    <a:pt x="43734" y="6508"/>
                    <a:pt x="37526" y="3974"/>
                  </a:cubicBezTo>
                  <a:cubicBezTo>
                    <a:pt x="30977" y="1366"/>
                    <a:pt x="23074" y="1"/>
                    <a:pt x="15357" y="1"/>
                  </a:cubicBezTo>
                  <a:close/>
                </a:path>
              </a:pathLst>
            </a:custGeom>
            <a:solidFill>
              <a:srgbClr val="0B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7641825" y="2051170"/>
              <a:ext cx="1516319" cy="632472"/>
            </a:xfrm>
            <a:custGeom>
              <a:avLst/>
              <a:gdLst/>
              <a:ahLst/>
              <a:cxnLst/>
              <a:rect l="l" t="t" r="r" b="b"/>
              <a:pathLst>
                <a:path w="44185" h="18430" extrusionOk="0">
                  <a:moveTo>
                    <a:pt x="508" y="1"/>
                  </a:moveTo>
                  <a:cubicBezTo>
                    <a:pt x="134" y="1"/>
                    <a:pt x="0" y="587"/>
                    <a:pt x="406" y="694"/>
                  </a:cubicBezTo>
                  <a:cubicBezTo>
                    <a:pt x="9308" y="2817"/>
                    <a:pt x="17274" y="7587"/>
                    <a:pt x="25377" y="11650"/>
                  </a:cubicBezTo>
                  <a:cubicBezTo>
                    <a:pt x="31311" y="14640"/>
                    <a:pt x="37588" y="17448"/>
                    <a:pt x="44185" y="18429"/>
                  </a:cubicBezTo>
                  <a:lnTo>
                    <a:pt x="44185" y="17722"/>
                  </a:lnTo>
                  <a:cubicBezTo>
                    <a:pt x="37429" y="16694"/>
                    <a:pt x="31015" y="13727"/>
                    <a:pt x="24943" y="10669"/>
                  </a:cubicBezTo>
                  <a:cubicBezTo>
                    <a:pt x="17046" y="6674"/>
                    <a:pt x="9262" y="2086"/>
                    <a:pt x="589" y="9"/>
                  </a:cubicBezTo>
                  <a:cubicBezTo>
                    <a:pt x="561" y="3"/>
                    <a:pt x="534" y="1"/>
                    <a:pt x="50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8114765" y="2241808"/>
              <a:ext cx="21174" cy="18051"/>
            </a:xfrm>
            <a:custGeom>
              <a:avLst/>
              <a:gdLst/>
              <a:ahLst/>
              <a:cxnLst/>
              <a:rect l="l" t="t" r="r" b="b"/>
              <a:pathLst>
                <a:path w="617" h="526" extrusionOk="0">
                  <a:moveTo>
                    <a:pt x="617" y="1"/>
                  </a:moveTo>
                  <a:lnTo>
                    <a:pt x="617" y="1"/>
                  </a:lnTo>
                  <a:cubicBezTo>
                    <a:pt x="411" y="24"/>
                    <a:pt x="206" y="24"/>
                    <a:pt x="1" y="24"/>
                  </a:cubicBezTo>
                  <a:cubicBezTo>
                    <a:pt x="115" y="206"/>
                    <a:pt x="206" y="366"/>
                    <a:pt x="297" y="526"/>
                  </a:cubicBezTo>
                  <a:cubicBezTo>
                    <a:pt x="411" y="366"/>
                    <a:pt x="503" y="183"/>
                    <a:pt x="617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7777142" y="1994922"/>
              <a:ext cx="372894" cy="291527"/>
            </a:xfrm>
            <a:custGeom>
              <a:avLst/>
              <a:gdLst/>
              <a:ahLst/>
              <a:cxnLst/>
              <a:rect l="l" t="t" r="r" b="b"/>
              <a:pathLst>
                <a:path w="10866" h="8495" extrusionOk="0">
                  <a:moveTo>
                    <a:pt x="5735" y="0"/>
                  </a:moveTo>
                  <a:cubicBezTo>
                    <a:pt x="5479" y="0"/>
                    <a:pt x="5232" y="248"/>
                    <a:pt x="5410" y="507"/>
                  </a:cubicBezTo>
                  <a:cubicBezTo>
                    <a:pt x="7031" y="2653"/>
                    <a:pt x="8515" y="4889"/>
                    <a:pt x="9839" y="7218"/>
                  </a:cubicBezTo>
                  <a:cubicBezTo>
                    <a:pt x="10044" y="7218"/>
                    <a:pt x="10249" y="7218"/>
                    <a:pt x="10455" y="7195"/>
                  </a:cubicBezTo>
                  <a:lnTo>
                    <a:pt x="10455" y="7195"/>
                  </a:lnTo>
                  <a:cubicBezTo>
                    <a:pt x="10341" y="7377"/>
                    <a:pt x="10249" y="7560"/>
                    <a:pt x="10135" y="7720"/>
                  </a:cubicBezTo>
                  <a:cubicBezTo>
                    <a:pt x="10044" y="7560"/>
                    <a:pt x="9953" y="7400"/>
                    <a:pt x="9839" y="7218"/>
                  </a:cubicBezTo>
                  <a:cubicBezTo>
                    <a:pt x="7139" y="7316"/>
                    <a:pt x="4440" y="7806"/>
                    <a:pt x="1726" y="7806"/>
                  </a:cubicBezTo>
                  <a:cubicBezTo>
                    <a:pt x="1296" y="7806"/>
                    <a:pt x="865" y="7793"/>
                    <a:pt x="435" y="7765"/>
                  </a:cubicBezTo>
                  <a:cubicBezTo>
                    <a:pt x="427" y="7765"/>
                    <a:pt x="420" y="7765"/>
                    <a:pt x="414" y="7765"/>
                  </a:cubicBezTo>
                  <a:cubicBezTo>
                    <a:pt x="1" y="7765"/>
                    <a:pt x="8" y="8428"/>
                    <a:pt x="435" y="8450"/>
                  </a:cubicBezTo>
                  <a:cubicBezTo>
                    <a:pt x="886" y="8481"/>
                    <a:pt x="1337" y="8494"/>
                    <a:pt x="1787" y="8494"/>
                  </a:cubicBezTo>
                  <a:cubicBezTo>
                    <a:pt x="4681" y="8494"/>
                    <a:pt x="7551" y="7942"/>
                    <a:pt x="10455" y="7902"/>
                  </a:cubicBezTo>
                  <a:cubicBezTo>
                    <a:pt x="10706" y="7902"/>
                    <a:pt x="10866" y="7606"/>
                    <a:pt x="10752" y="7377"/>
                  </a:cubicBezTo>
                  <a:cubicBezTo>
                    <a:pt x="9336" y="4867"/>
                    <a:pt x="7739" y="2470"/>
                    <a:pt x="6027" y="142"/>
                  </a:cubicBezTo>
                  <a:cubicBezTo>
                    <a:pt x="5947" y="42"/>
                    <a:pt x="5840" y="0"/>
                    <a:pt x="573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8345864" y="2356980"/>
              <a:ext cx="15683" cy="18051"/>
            </a:xfrm>
            <a:custGeom>
              <a:avLst/>
              <a:gdLst/>
              <a:ahLst/>
              <a:cxnLst/>
              <a:rect l="l" t="t" r="r" b="b"/>
              <a:pathLst>
                <a:path w="457" h="526" extrusionOk="0">
                  <a:moveTo>
                    <a:pt x="457" y="0"/>
                  </a:moveTo>
                  <a:cubicBezTo>
                    <a:pt x="297" y="46"/>
                    <a:pt x="160" y="91"/>
                    <a:pt x="0" y="114"/>
                  </a:cubicBezTo>
                  <a:cubicBezTo>
                    <a:pt x="91" y="251"/>
                    <a:pt x="160" y="388"/>
                    <a:pt x="251" y="525"/>
                  </a:cubicBezTo>
                  <a:cubicBezTo>
                    <a:pt x="320" y="342"/>
                    <a:pt x="388" y="183"/>
                    <a:pt x="457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7946537" y="2080546"/>
              <a:ext cx="432229" cy="365687"/>
            </a:xfrm>
            <a:custGeom>
              <a:avLst/>
              <a:gdLst/>
              <a:ahLst/>
              <a:cxnLst/>
              <a:rect l="l" t="t" r="r" b="b"/>
              <a:pathLst>
                <a:path w="12595" h="10656" extrusionOk="0">
                  <a:moveTo>
                    <a:pt x="9113" y="1"/>
                  </a:moveTo>
                  <a:cubicBezTo>
                    <a:pt x="8896" y="1"/>
                    <a:pt x="8687" y="171"/>
                    <a:pt x="8783" y="431"/>
                  </a:cubicBezTo>
                  <a:cubicBezTo>
                    <a:pt x="9787" y="3011"/>
                    <a:pt x="10244" y="5773"/>
                    <a:pt x="11636" y="8169"/>
                  </a:cubicBezTo>
                  <a:cubicBezTo>
                    <a:pt x="11796" y="8146"/>
                    <a:pt x="11933" y="8101"/>
                    <a:pt x="12093" y="8055"/>
                  </a:cubicBezTo>
                  <a:lnTo>
                    <a:pt x="12093" y="8055"/>
                  </a:lnTo>
                  <a:cubicBezTo>
                    <a:pt x="12024" y="8238"/>
                    <a:pt x="11956" y="8397"/>
                    <a:pt x="11887" y="8580"/>
                  </a:cubicBezTo>
                  <a:cubicBezTo>
                    <a:pt x="11796" y="8443"/>
                    <a:pt x="11727" y="8306"/>
                    <a:pt x="11636" y="8169"/>
                  </a:cubicBezTo>
                  <a:cubicBezTo>
                    <a:pt x="8846" y="8912"/>
                    <a:pt x="5826" y="9957"/>
                    <a:pt x="2873" y="9957"/>
                  </a:cubicBezTo>
                  <a:cubicBezTo>
                    <a:pt x="2105" y="9957"/>
                    <a:pt x="1342" y="9886"/>
                    <a:pt x="589" y="9721"/>
                  </a:cubicBezTo>
                  <a:cubicBezTo>
                    <a:pt x="561" y="9715"/>
                    <a:pt x="534" y="9713"/>
                    <a:pt x="508" y="9713"/>
                  </a:cubicBezTo>
                  <a:cubicBezTo>
                    <a:pt x="134" y="9713"/>
                    <a:pt x="0" y="10299"/>
                    <a:pt x="406" y="10406"/>
                  </a:cubicBezTo>
                  <a:cubicBezTo>
                    <a:pt x="1203" y="10581"/>
                    <a:pt x="2008" y="10656"/>
                    <a:pt x="2816" y="10656"/>
                  </a:cubicBezTo>
                  <a:cubicBezTo>
                    <a:pt x="6015" y="10656"/>
                    <a:pt x="9269" y="9487"/>
                    <a:pt x="12275" y="8740"/>
                  </a:cubicBezTo>
                  <a:cubicBezTo>
                    <a:pt x="12481" y="8671"/>
                    <a:pt x="12595" y="8397"/>
                    <a:pt x="12481" y="8215"/>
                  </a:cubicBezTo>
                  <a:cubicBezTo>
                    <a:pt x="10928" y="5773"/>
                    <a:pt x="10495" y="2919"/>
                    <a:pt x="9468" y="249"/>
                  </a:cubicBezTo>
                  <a:cubicBezTo>
                    <a:pt x="9404" y="76"/>
                    <a:pt x="9257" y="1"/>
                    <a:pt x="911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8688154" y="2519099"/>
              <a:ext cx="19630" cy="18051"/>
            </a:xfrm>
            <a:custGeom>
              <a:avLst/>
              <a:gdLst/>
              <a:ahLst/>
              <a:cxnLst/>
              <a:rect l="l" t="t" r="r" b="b"/>
              <a:pathLst>
                <a:path w="572" h="526" extrusionOk="0">
                  <a:moveTo>
                    <a:pt x="571" y="1"/>
                  </a:moveTo>
                  <a:cubicBezTo>
                    <a:pt x="389" y="1"/>
                    <a:pt x="183" y="24"/>
                    <a:pt x="1" y="47"/>
                  </a:cubicBezTo>
                  <a:cubicBezTo>
                    <a:pt x="92" y="206"/>
                    <a:pt x="183" y="366"/>
                    <a:pt x="275" y="526"/>
                  </a:cubicBezTo>
                  <a:cubicBezTo>
                    <a:pt x="389" y="343"/>
                    <a:pt x="480" y="161"/>
                    <a:pt x="571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8251763" y="2165724"/>
              <a:ext cx="471660" cy="453060"/>
            </a:xfrm>
            <a:custGeom>
              <a:avLst/>
              <a:gdLst/>
              <a:ahLst/>
              <a:cxnLst/>
              <a:rect l="l" t="t" r="r" b="b"/>
              <a:pathLst>
                <a:path w="13744" h="13202" extrusionOk="0">
                  <a:moveTo>
                    <a:pt x="7486" y="1"/>
                  </a:moveTo>
                  <a:cubicBezTo>
                    <a:pt x="7259" y="1"/>
                    <a:pt x="7023" y="249"/>
                    <a:pt x="7147" y="529"/>
                  </a:cubicBezTo>
                  <a:cubicBezTo>
                    <a:pt x="8768" y="3930"/>
                    <a:pt x="10799" y="7102"/>
                    <a:pt x="12717" y="10344"/>
                  </a:cubicBezTo>
                  <a:cubicBezTo>
                    <a:pt x="12899" y="10321"/>
                    <a:pt x="13105" y="10298"/>
                    <a:pt x="13287" y="10298"/>
                  </a:cubicBezTo>
                  <a:cubicBezTo>
                    <a:pt x="13196" y="10458"/>
                    <a:pt x="13105" y="10640"/>
                    <a:pt x="12991" y="10823"/>
                  </a:cubicBezTo>
                  <a:cubicBezTo>
                    <a:pt x="12899" y="10663"/>
                    <a:pt x="12808" y="10503"/>
                    <a:pt x="12717" y="10344"/>
                  </a:cubicBezTo>
                  <a:cubicBezTo>
                    <a:pt x="8562" y="10732"/>
                    <a:pt x="4545" y="11941"/>
                    <a:pt x="414" y="12535"/>
                  </a:cubicBezTo>
                  <a:cubicBezTo>
                    <a:pt x="1" y="12578"/>
                    <a:pt x="147" y="13201"/>
                    <a:pt x="536" y="13201"/>
                  </a:cubicBezTo>
                  <a:cubicBezTo>
                    <a:pt x="556" y="13201"/>
                    <a:pt x="576" y="13200"/>
                    <a:pt x="596" y="13197"/>
                  </a:cubicBezTo>
                  <a:cubicBezTo>
                    <a:pt x="4865" y="12603"/>
                    <a:pt x="8996" y="11302"/>
                    <a:pt x="13287" y="10983"/>
                  </a:cubicBezTo>
                  <a:cubicBezTo>
                    <a:pt x="13561" y="10960"/>
                    <a:pt x="13744" y="10709"/>
                    <a:pt x="13584" y="10458"/>
                  </a:cubicBezTo>
                  <a:cubicBezTo>
                    <a:pt x="11598" y="7057"/>
                    <a:pt x="9430" y="3747"/>
                    <a:pt x="7764" y="186"/>
                  </a:cubicBezTo>
                  <a:cubicBezTo>
                    <a:pt x="7698" y="55"/>
                    <a:pt x="7593" y="1"/>
                    <a:pt x="7486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9000691" y="2633482"/>
              <a:ext cx="18840" cy="20385"/>
            </a:xfrm>
            <a:custGeom>
              <a:avLst/>
              <a:gdLst/>
              <a:ahLst/>
              <a:cxnLst/>
              <a:rect l="l" t="t" r="r" b="b"/>
              <a:pathLst>
                <a:path w="549" h="594" extrusionOk="0">
                  <a:moveTo>
                    <a:pt x="549" y="0"/>
                  </a:moveTo>
                  <a:lnTo>
                    <a:pt x="549" y="0"/>
                  </a:lnTo>
                  <a:cubicBezTo>
                    <a:pt x="366" y="69"/>
                    <a:pt x="184" y="114"/>
                    <a:pt x="1" y="183"/>
                  </a:cubicBezTo>
                  <a:cubicBezTo>
                    <a:pt x="138" y="320"/>
                    <a:pt x="252" y="457"/>
                    <a:pt x="389" y="594"/>
                  </a:cubicBezTo>
                  <a:cubicBezTo>
                    <a:pt x="457" y="388"/>
                    <a:pt x="503" y="206"/>
                    <a:pt x="54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8578507" y="2328873"/>
              <a:ext cx="459031" cy="452991"/>
            </a:xfrm>
            <a:custGeom>
              <a:avLst/>
              <a:gdLst/>
              <a:ahLst/>
              <a:cxnLst/>
              <a:rect l="l" t="t" r="r" b="b"/>
              <a:pathLst>
                <a:path w="13376" h="13200" extrusionOk="0">
                  <a:moveTo>
                    <a:pt x="7388" y="1"/>
                  </a:moveTo>
                  <a:cubicBezTo>
                    <a:pt x="7137" y="1"/>
                    <a:pt x="6901" y="245"/>
                    <a:pt x="7076" y="499"/>
                  </a:cubicBezTo>
                  <a:cubicBezTo>
                    <a:pt x="9153" y="3170"/>
                    <a:pt x="9975" y="6594"/>
                    <a:pt x="12303" y="9059"/>
                  </a:cubicBezTo>
                  <a:cubicBezTo>
                    <a:pt x="12486" y="8990"/>
                    <a:pt x="12668" y="8945"/>
                    <a:pt x="12851" y="8876"/>
                  </a:cubicBezTo>
                  <a:lnTo>
                    <a:pt x="12851" y="8876"/>
                  </a:lnTo>
                  <a:cubicBezTo>
                    <a:pt x="12805" y="9082"/>
                    <a:pt x="12759" y="9264"/>
                    <a:pt x="12691" y="9470"/>
                  </a:cubicBezTo>
                  <a:cubicBezTo>
                    <a:pt x="12554" y="9333"/>
                    <a:pt x="12440" y="9196"/>
                    <a:pt x="12303" y="9059"/>
                  </a:cubicBezTo>
                  <a:cubicBezTo>
                    <a:pt x="8546" y="10289"/>
                    <a:pt x="4936" y="12493"/>
                    <a:pt x="905" y="12493"/>
                  </a:cubicBezTo>
                  <a:cubicBezTo>
                    <a:pt x="749" y="12493"/>
                    <a:pt x="592" y="12490"/>
                    <a:pt x="434" y="12483"/>
                  </a:cubicBezTo>
                  <a:cubicBezTo>
                    <a:pt x="427" y="12482"/>
                    <a:pt x="420" y="12482"/>
                    <a:pt x="413" y="12482"/>
                  </a:cubicBezTo>
                  <a:cubicBezTo>
                    <a:pt x="0" y="12482"/>
                    <a:pt x="7" y="13168"/>
                    <a:pt x="434" y="13190"/>
                  </a:cubicBezTo>
                  <a:cubicBezTo>
                    <a:pt x="586" y="13197"/>
                    <a:pt x="738" y="13200"/>
                    <a:pt x="889" y="13200"/>
                  </a:cubicBezTo>
                  <a:cubicBezTo>
                    <a:pt x="5197" y="13200"/>
                    <a:pt x="8998" y="10752"/>
                    <a:pt x="13033" y="9561"/>
                  </a:cubicBezTo>
                  <a:cubicBezTo>
                    <a:pt x="13284" y="9493"/>
                    <a:pt x="13376" y="9150"/>
                    <a:pt x="13193" y="8968"/>
                  </a:cubicBezTo>
                  <a:cubicBezTo>
                    <a:pt x="10591" y="6525"/>
                    <a:pt x="9815" y="2919"/>
                    <a:pt x="7692" y="157"/>
                  </a:cubicBezTo>
                  <a:cubicBezTo>
                    <a:pt x="7609" y="47"/>
                    <a:pt x="7497" y="1"/>
                    <a:pt x="73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7163016" y="3279832"/>
              <a:ext cx="271863" cy="306970"/>
            </a:xfrm>
            <a:custGeom>
              <a:avLst/>
              <a:gdLst/>
              <a:ahLst/>
              <a:cxnLst/>
              <a:rect l="l" t="t" r="r" b="b"/>
              <a:pathLst>
                <a:path w="7922" h="8945" extrusionOk="0">
                  <a:moveTo>
                    <a:pt x="4485" y="1"/>
                  </a:moveTo>
                  <a:cubicBezTo>
                    <a:pt x="4111" y="1"/>
                    <a:pt x="3697" y="127"/>
                    <a:pt x="3242" y="408"/>
                  </a:cubicBezTo>
                  <a:cubicBezTo>
                    <a:pt x="1" y="2439"/>
                    <a:pt x="5547" y="7644"/>
                    <a:pt x="7396" y="8945"/>
                  </a:cubicBezTo>
                  <a:lnTo>
                    <a:pt x="7579" y="8945"/>
                  </a:lnTo>
                  <a:cubicBezTo>
                    <a:pt x="7921" y="7131"/>
                    <a:pt x="7303" y="1"/>
                    <a:pt x="4485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7487324" y="3599301"/>
              <a:ext cx="3157" cy="6314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92" y="1"/>
                  </a:moveTo>
                  <a:cubicBezTo>
                    <a:pt x="69" y="69"/>
                    <a:pt x="23" y="115"/>
                    <a:pt x="0" y="183"/>
                  </a:cubicBezTo>
                  <a:lnTo>
                    <a:pt x="92" y="9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7426615" y="3299977"/>
              <a:ext cx="200174" cy="299352"/>
            </a:xfrm>
            <a:custGeom>
              <a:avLst/>
              <a:gdLst/>
              <a:ahLst/>
              <a:cxnLst/>
              <a:rect l="l" t="t" r="r" b="b"/>
              <a:pathLst>
                <a:path w="5833" h="8723" extrusionOk="0">
                  <a:moveTo>
                    <a:pt x="3017" y="0"/>
                  </a:moveTo>
                  <a:cubicBezTo>
                    <a:pt x="0" y="0"/>
                    <a:pt x="2154" y="6785"/>
                    <a:pt x="1861" y="8723"/>
                  </a:cubicBezTo>
                  <a:cubicBezTo>
                    <a:pt x="2523" y="7582"/>
                    <a:pt x="3550" y="6532"/>
                    <a:pt x="4257" y="5299"/>
                  </a:cubicBezTo>
                  <a:cubicBezTo>
                    <a:pt x="4919" y="3998"/>
                    <a:pt x="5832" y="186"/>
                    <a:pt x="3139" y="4"/>
                  </a:cubicBezTo>
                  <a:cubicBezTo>
                    <a:pt x="3098" y="1"/>
                    <a:pt x="3057" y="0"/>
                    <a:pt x="3017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7139543" y="3732765"/>
              <a:ext cx="221691" cy="183050"/>
            </a:xfrm>
            <a:custGeom>
              <a:avLst/>
              <a:gdLst/>
              <a:ahLst/>
              <a:cxnLst/>
              <a:rect l="l" t="t" r="r" b="b"/>
              <a:pathLst>
                <a:path w="6460" h="5334" extrusionOk="0">
                  <a:moveTo>
                    <a:pt x="1499" y="1"/>
                  </a:moveTo>
                  <a:cubicBezTo>
                    <a:pt x="785" y="1"/>
                    <a:pt x="229" y="406"/>
                    <a:pt x="137" y="1521"/>
                  </a:cubicBezTo>
                  <a:cubicBezTo>
                    <a:pt x="0" y="3918"/>
                    <a:pt x="4702" y="4945"/>
                    <a:pt x="6460" y="5333"/>
                  </a:cubicBezTo>
                  <a:lnTo>
                    <a:pt x="6460" y="5242"/>
                  </a:lnTo>
                  <a:cubicBezTo>
                    <a:pt x="6300" y="4329"/>
                    <a:pt x="5684" y="2914"/>
                    <a:pt x="5044" y="2069"/>
                  </a:cubicBezTo>
                  <a:cubicBezTo>
                    <a:pt x="4464" y="1228"/>
                    <a:pt x="2743" y="1"/>
                    <a:pt x="1499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7496727" y="3904836"/>
              <a:ext cx="222480" cy="193482"/>
            </a:xfrm>
            <a:custGeom>
              <a:avLst/>
              <a:gdLst/>
              <a:ahLst/>
              <a:cxnLst/>
              <a:rect l="l" t="t" r="r" b="b"/>
              <a:pathLst>
                <a:path w="6483" h="5638" extrusionOk="0">
                  <a:moveTo>
                    <a:pt x="3902" y="1"/>
                  </a:moveTo>
                  <a:cubicBezTo>
                    <a:pt x="2291" y="1"/>
                    <a:pt x="483" y="4536"/>
                    <a:pt x="183" y="5455"/>
                  </a:cubicBezTo>
                  <a:lnTo>
                    <a:pt x="0" y="5637"/>
                  </a:lnTo>
                  <a:cubicBezTo>
                    <a:pt x="1667" y="5637"/>
                    <a:pt x="6483" y="3241"/>
                    <a:pt x="4908" y="730"/>
                  </a:cubicBezTo>
                  <a:cubicBezTo>
                    <a:pt x="4594" y="216"/>
                    <a:pt x="4252" y="1"/>
                    <a:pt x="3902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7303069" y="3371016"/>
              <a:ext cx="356284" cy="1085703"/>
            </a:xfrm>
            <a:custGeom>
              <a:avLst/>
              <a:gdLst/>
              <a:ahLst/>
              <a:cxnLst/>
              <a:rect l="l" t="t" r="r" b="b"/>
              <a:pathLst>
                <a:path w="10382" h="31637" extrusionOk="0">
                  <a:moveTo>
                    <a:pt x="487" y="0"/>
                  </a:moveTo>
                  <a:cubicBezTo>
                    <a:pt x="251" y="0"/>
                    <a:pt x="0" y="252"/>
                    <a:pt x="142" y="536"/>
                  </a:cubicBezTo>
                  <a:cubicBezTo>
                    <a:pt x="827" y="1860"/>
                    <a:pt x="1329" y="3320"/>
                    <a:pt x="1969" y="4690"/>
                  </a:cubicBezTo>
                  <a:cubicBezTo>
                    <a:pt x="2699" y="6196"/>
                    <a:pt x="3429" y="7703"/>
                    <a:pt x="4046" y="9255"/>
                  </a:cubicBezTo>
                  <a:cubicBezTo>
                    <a:pt x="5301" y="12542"/>
                    <a:pt x="5210" y="15806"/>
                    <a:pt x="3909" y="19070"/>
                  </a:cubicBezTo>
                  <a:cubicBezTo>
                    <a:pt x="2973" y="21466"/>
                    <a:pt x="2539" y="23749"/>
                    <a:pt x="3703" y="26146"/>
                  </a:cubicBezTo>
                  <a:cubicBezTo>
                    <a:pt x="4844" y="28474"/>
                    <a:pt x="7241" y="30962"/>
                    <a:pt x="9798" y="31624"/>
                  </a:cubicBezTo>
                  <a:cubicBezTo>
                    <a:pt x="9832" y="31633"/>
                    <a:pt x="9864" y="31637"/>
                    <a:pt x="9895" y="31637"/>
                  </a:cubicBezTo>
                  <a:cubicBezTo>
                    <a:pt x="10256" y="31637"/>
                    <a:pt x="10381" y="31067"/>
                    <a:pt x="10003" y="30962"/>
                  </a:cubicBezTo>
                  <a:cubicBezTo>
                    <a:pt x="7173" y="30208"/>
                    <a:pt x="4411" y="27013"/>
                    <a:pt x="3726" y="24228"/>
                  </a:cubicBezTo>
                  <a:cubicBezTo>
                    <a:pt x="3041" y="21329"/>
                    <a:pt x="5187" y="18385"/>
                    <a:pt x="5598" y="15577"/>
                  </a:cubicBezTo>
                  <a:cubicBezTo>
                    <a:pt x="5940" y="13067"/>
                    <a:pt x="5347" y="10624"/>
                    <a:pt x="4411" y="8319"/>
                  </a:cubicBezTo>
                  <a:cubicBezTo>
                    <a:pt x="3931" y="7109"/>
                    <a:pt x="3338" y="5922"/>
                    <a:pt x="2767" y="4736"/>
                  </a:cubicBezTo>
                  <a:cubicBezTo>
                    <a:pt x="2037" y="3252"/>
                    <a:pt x="1489" y="1654"/>
                    <a:pt x="759" y="170"/>
                  </a:cubicBezTo>
                  <a:cubicBezTo>
                    <a:pt x="695" y="51"/>
                    <a:pt x="593" y="0"/>
                    <a:pt x="48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7450157" y="3415767"/>
              <a:ext cx="84833" cy="284732"/>
            </a:xfrm>
            <a:custGeom>
              <a:avLst/>
              <a:gdLst/>
              <a:ahLst/>
              <a:cxnLst/>
              <a:rect l="l" t="t" r="r" b="b"/>
              <a:pathLst>
                <a:path w="2472" h="8297" extrusionOk="0">
                  <a:moveTo>
                    <a:pt x="2037" y="1"/>
                  </a:moveTo>
                  <a:cubicBezTo>
                    <a:pt x="1905" y="1"/>
                    <a:pt x="1786" y="78"/>
                    <a:pt x="1768" y="259"/>
                  </a:cubicBezTo>
                  <a:cubicBezTo>
                    <a:pt x="1403" y="2815"/>
                    <a:pt x="1243" y="5394"/>
                    <a:pt x="125" y="7768"/>
                  </a:cubicBezTo>
                  <a:cubicBezTo>
                    <a:pt x="0" y="8048"/>
                    <a:pt x="236" y="8296"/>
                    <a:pt x="457" y="8296"/>
                  </a:cubicBezTo>
                  <a:cubicBezTo>
                    <a:pt x="560" y="8296"/>
                    <a:pt x="660" y="8242"/>
                    <a:pt x="718" y="8111"/>
                  </a:cubicBezTo>
                  <a:cubicBezTo>
                    <a:pt x="1860" y="5668"/>
                    <a:pt x="2065" y="3066"/>
                    <a:pt x="2430" y="441"/>
                  </a:cubicBezTo>
                  <a:cubicBezTo>
                    <a:pt x="2472" y="180"/>
                    <a:pt x="2238" y="1"/>
                    <a:pt x="203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7203169" y="3787605"/>
              <a:ext cx="282639" cy="173029"/>
            </a:xfrm>
            <a:custGeom>
              <a:avLst/>
              <a:gdLst/>
              <a:ahLst/>
              <a:cxnLst/>
              <a:rect l="l" t="t" r="r" b="b"/>
              <a:pathLst>
                <a:path w="8236" h="5042" extrusionOk="0">
                  <a:moveTo>
                    <a:pt x="498" y="1"/>
                  </a:moveTo>
                  <a:cubicBezTo>
                    <a:pt x="240" y="1"/>
                    <a:pt x="1" y="340"/>
                    <a:pt x="246" y="585"/>
                  </a:cubicBezTo>
                  <a:cubicBezTo>
                    <a:pt x="2277" y="2731"/>
                    <a:pt x="4651" y="4511"/>
                    <a:pt x="7619" y="5036"/>
                  </a:cubicBezTo>
                  <a:cubicBezTo>
                    <a:pt x="7640" y="5040"/>
                    <a:pt x="7661" y="5041"/>
                    <a:pt x="7681" y="5041"/>
                  </a:cubicBezTo>
                  <a:cubicBezTo>
                    <a:pt x="8071" y="5041"/>
                    <a:pt x="8235" y="4439"/>
                    <a:pt x="7801" y="4374"/>
                  </a:cubicBezTo>
                  <a:cubicBezTo>
                    <a:pt x="4925" y="3872"/>
                    <a:pt x="2711" y="2183"/>
                    <a:pt x="725" y="106"/>
                  </a:cubicBezTo>
                  <a:cubicBezTo>
                    <a:pt x="656" y="32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7405818" y="3946739"/>
              <a:ext cx="233942" cy="180167"/>
            </a:xfrm>
            <a:custGeom>
              <a:avLst/>
              <a:gdLst/>
              <a:ahLst/>
              <a:cxnLst/>
              <a:rect l="l" t="t" r="r" b="b"/>
              <a:pathLst>
                <a:path w="6817" h="5250" extrusionOk="0">
                  <a:moveTo>
                    <a:pt x="6338" y="0"/>
                  </a:moveTo>
                  <a:cubicBezTo>
                    <a:pt x="6230" y="0"/>
                    <a:pt x="6121" y="50"/>
                    <a:pt x="6050" y="171"/>
                  </a:cubicBezTo>
                  <a:cubicBezTo>
                    <a:pt x="5031" y="1797"/>
                    <a:pt x="3167" y="4577"/>
                    <a:pt x="948" y="4577"/>
                  </a:cubicBezTo>
                  <a:cubicBezTo>
                    <a:pt x="832" y="4577"/>
                    <a:pt x="714" y="4569"/>
                    <a:pt x="595" y="4553"/>
                  </a:cubicBezTo>
                  <a:cubicBezTo>
                    <a:pt x="574" y="4550"/>
                    <a:pt x="553" y="4548"/>
                    <a:pt x="533" y="4548"/>
                  </a:cubicBezTo>
                  <a:cubicBezTo>
                    <a:pt x="145" y="4548"/>
                    <a:pt x="0" y="5150"/>
                    <a:pt x="412" y="5215"/>
                  </a:cubicBezTo>
                  <a:cubicBezTo>
                    <a:pt x="578" y="5238"/>
                    <a:pt x="741" y="5249"/>
                    <a:pt x="901" y="5249"/>
                  </a:cubicBezTo>
                  <a:cubicBezTo>
                    <a:pt x="3451" y="5249"/>
                    <a:pt x="5441" y="2467"/>
                    <a:pt x="6644" y="513"/>
                  </a:cubicBezTo>
                  <a:cubicBezTo>
                    <a:pt x="6817" y="246"/>
                    <a:pt x="6578" y="0"/>
                    <a:pt x="6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8373560" y="2834004"/>
              <a:ext cx="783331" cy="2259876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8491922" y="2992657"/>
              <a:ext cx="666240" cy="1622634"/>
            </a:xfrm>
            <a:custGeom>
              <a:avLst/>
              <a:gdLst/>
              <a:ahLst/>
              <a:cxnLst/>
              <a:rect l="l" t="t" r="r" b="b"/>
              <a:pathLst>
                <a:path w="19414" h="47283" extrusionOk="0">
                  <a:moveTo>
                    <a:pt x="478" y="1"/>
                  </a:moveTo>
                  <a:cubicBezTo>
                    <a:pt x="256" y="1"/>
                    <a:pt x="0" y="252"/>
                    <a:pt x="126" y="536"/>
                  </a:cubicBezTo>
                  <a:cubicBezTo>
                    <a:pt x="2272" y="5444"/>
                    <a:pt x="5559" y="9735"/>
                    <a:pt x="8024" y="14505"/>
                  </a:cubicBezTo>
                  <a:cubicBezTo>
                    <a:pt x="10763" y="19755"/>
                    <a:pt x="12384" y="25644"/>
                    <a:pt x="14278" y="31259"/>
                  </a:cubicBezTo>
                  <a:cubicBezTo>
                    <a:pt x="16081" y="36577"/>
                    <a:pt x="17839" y="41873"/>
                    <a:pt x="19414" y="47282"/>
                  </a:cubicBezTo>
                  <a:lnTo>
                    <a:pt x="19414" y="44863"/>
                  </a:lnTo>
                  <a:cubicBezTo>
                    <a:pt x="17907" y="39887"/>
                    <a:pt x="16264" y="34979"/>
                    <a:pt x="14598" y="30049"/>
                  </a:cubicBezTo>
                  <a:cubicBezTo>
                    <a:pt x="12817" y="24685"/>
                    <a:pt x="11174" y="19207"/>
                    <a:pt x="8617" y="14140"/>
                  </a:cubicBezTo>
                  <a:cubicBezTo>
                    <a:pt x="6221" y="9369"/>
                    <a:pt x="2888" y="5101"/>
                    <a:pt x="720" y="171"/>
                  </a:cubicBezTo>
                  <a:cubicBezTo>
                    <a:pt x="671" y="51"/>
                    <a:pt x="578" y="1"/>
                    <a:pt x="478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8454481" y="3142456"/>
              <a:ext cx="297945" cy="245885"/>
            </a:xfrm>
            <a:custGeom>
              <a:avLst/>
              <a:gdLst/>
              <a:ahLst/>
              <a:cxnLst/>
              <a:rect l="l" t="t" r="r" b="b"/>
              <a:pathLst>
                <a:path w="8682" h="7165" extrusionOk="0">
                  <a:moveTo>
                    <a:pt x="8339" y="0"/>
                  </a:moveTo>
                  <a:cubicBezTo>
                    <a:pt x="8162" y="0"/>
                    <a:pt x="7974" y="108"/>
                    <a:pt x="7951" y="325"/>
                  </a:cubicBezTo>
                  <a:cubicBezTo>
                    <a:pt x="7791" y="2334"/>
                    <a:pt x="7494" y="4320"/>
                    <a:pt x="7449" y="6328"/>
                  </a:cubicBezTo>
                  <a:cubicBezTo>
                    <a:pt x="7586" y="6374"/>
                    <a:pt x="7723" y="6442"/>
                    <a:pt x="7882" y="6488"/>
                  </a:cubicBezTo>
                  <a:cubicBezTo>
                    <a:pt x="7723" y="6602"/>
                    <a:pt x="7586" y="6694"/>
                    <a:pt x="7426" y="6808"/>
                  </a:cubicBezTo>
                  <a:cubicBezTo>
                    <a:pt x="7426" y="6648"/>
                    <a:pt x="7449" y="6488"/>
                    <a:pt x="7449" y="6328"/>
                  </a:cubicBezTo>
                  <a:cubicBezTo>
                    <a:pt x="5052" y="5484"/>
                    <a:pt x="2747" y="4434"/>
                    <a:pt x="647" y="3041"/>
                  </a:cubicBezTo>
                  <a:cubicBezTo>
                    <a:pt x="585" y="2999"/>
                    <a:pt x="524" y="2981"/>
                    <a:pt x="467" y="2981"/>
                  </a:cubicBezTo>
                  <a:cubicBezTo>
                    <a:pt x="186" y="2981"/>
                    <a:pt x="1" y="3426"/>
                    <a:pt x="304" y="3635"/>
                  </a:cubicBezTo>
                  <a:cubicBezTo>
                    <a:pt x="2587" y="5141"/>
                    <a:pt x="5098" y="6283"/>
                    <a:pt x="7677" y="7150"/>
                  </a:cubicBezTo>
                  <a:cubicBezTo>
                    <a:pt x="7710" y="7160"/>
                    <a:pt x="7743" y="7165"/>
                    <a:pt x="7776" y="7165"/>
                  </a:cubicBezTo>
                  <a:cubicBezTo>
                    <a:pt x="7967" y="7165"/>
                    <a:pt x="8134" y="7003"/>
                    <a:pt x="8134" y="6808"/>
                  </a:cubicBezTo>
                  <a:cubicBezTo>
                    <a:pt x="8134" y="4639"/>
                    <a:pt x="8476" y="2494"/>
                    <a:pt x="8659" y="325"/>
                  </a:cubicBezTo>
                  <a:cubicBezTo>
                    <a:pt x="8681" y="108"/>
                    <a:pt x="8516" y="0"/>
                    <a:pt x="833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8709294" y="3359622"/>
              <a:ext cx="15717" cy="16472"/>
            </a:xfrm>
            <a:custGeom>
              <a:avLst/>
              <a:gdLst/>
              <a:ahLst/>
              <a:cxnLst/>
              <a:rect l="l" t="t" r="r" b="b"/>
              <a:pathLst>
                <a:path w="458" h="480" extrusionOk="0">
                  <a:moveTo>
                    <a:pt x="24" y="0"/>
                  </a:moveTo>
                  <a:cubicBezTo>
                    <a:pt x="24" y="160"/>
                    <a:pt x="1" y="320"/>
                    <a:pt x="1" y="480"/>
                  </a:cubicBezTo>
                  <a:cubicBezTo>
                    <a:pt x="161" y="366"/>
                    <a:pt x="298" y="274"/>
                    <a:pt x="457" y="160"/>
                  </a:cubicBezTo>
                  <a:cubicBezTo>
                    <a:pt x="298" y="114"/>
                    <a:pt x="161" y="46"/>
                    <a:pt x="2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8841694" y="3614195"/>
              <a:ext cx="17262" cy="13350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69" y="1"/>
                  </a:moveTo>
                  <a:cubicBezTo>
                    <a:pt x="46" y="137"/>
                    <a:pt x="23" y="252"/>
                    <a:pt x="0" y="389"/>
                  </a:cubicBezTo>
                  <a:cubicBezTo>
                    <a:pt x="160" y="320"/>
                    <a:pt x="320" y="252"/>
                    <a:pt x="503" y="183"/>
                  </a:cubicBezTo>
                  <a:cubicBezTo>
                    <a:pt x="366" y="115"/>
                    <a:pt x="229" y="69"/>
                    <a:pt x="69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8457604" y="3369128"/>
              <a:ext cx="456800" cy="273064"/>
            </a:xfrm>
            <a:custGeom>
              <a:avLst/>
              <a:gdLst/>
              <a:ahLst/>
              <a:cxnLst/>
              <a:rect l="l" t="t" r="r" b="b"/>
              <a:pathLst>
                <a:path w="13311" h="7957" extrusionOk="0">
                  <a:moveTo>
                    <a:pt x="12884" y="0"/>
                  </a:moveTo>
                  <a:cubicBezTo>
                    <a:pt x="12749" y="0"/>
                    <a:pt x="12621" y="75"/>
                    <a:pt x="12585" y="248"/>
                  </a:cubicBezTo>
                  <a:cubicBezTo>
                    <a:pt x="12197" y="2554"/>
                    <a:pt x="11809" y="4859"/>
                    <a:pt x="11261" y="7142"/>
                  </a:cubicBezTo>
                  <a:cubicBezTo>
                    <a:pt x="11421" y="7210"/>
                    <a:pt x="11558" y="7256"/>
                    <a:pt x="11695" y="7324"/>
                  </a:cubicBezTo>
                  <a:cubicBezTo>
                    <a:pt x="11512" y="7393"/>
                    <a:pt x="11352" y="7461"/>
                    <a:pt x="11192" y="7530"/>
                  </a:cubicBezTo>
                  <a:cubicBezTo>
                    <a:pt x="11215" y="7393"/>
                    <a:pt x="11238" y="7278"/>
                    <a:pt x="11261" y="7142"/>
                  </a:cubicBezTo>
                  <a:cubicBezTo>
                    <a:pt x="7700" y="5635"/>
                    <a:pt x="3980" y="4494"/>
                    <a:pt x="670" y="2462"/>
                  </a:cubicBezTo>
                  <a:cubicBezTo>
                    <a:pt x="609" y="2427"/>
                    <a:pt x="550" y="2411"/>
                    <a:pt x="494" y="2411"/>
                  </a:cubicBezTo>
                  <a:cubicBezTo>
                    <a:pt x="193" y="2411"/>
                    <a:pt x="0" y="2863"/>
                    <a:pt x="328" y="3056"/>
                  </a:cubicBezTo>
                  <a:cubicBezTo>
                    <a:pt x="3751" y="5179"/>
                    <a:pt x="7655" y="6343"/>
                    <a:pt x="11352" y="7918"/>
                  </a:cubicBezTo>
                  <a:cubicBezTo>
                    <a:pt x="11404" y="7944"/>
                    <a:pt x="11462" y="7957"/>
                    <a:pt x="11520" y="7957"/>
                  </a:cubicBezTo>
                  <a:cubicBezTo>
                    <a:pt x="11663" y="7957"/>
                    <a:pt x="11805" y="7875"/>
                    <a:pt x="11854" y="7712"/>
                  </a:cubicBezTo>
                  <a:cubicBezTo>
                    <a:pt x="12425" y="5315"/>
                    <a:pt x="12859" y="2873"/>
                    <a:pt x="13270" y="431"/>
                  </a:cubicBezTo>
                  <a:cubicBezTo>
                    <a:pt x="13311" y="170"/>
                    <a:pt x="13088" y="0"/>
                    <a:pt x="1288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8947429" y="3904802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115" y="1"/>
                  </a:moveTo>
                  <a:cubicBezTo>
                    <a:pt x="92" y="115"/>
                    <a:pt x="47" y="206"/>
                    <a:pt x="1" y="320"/>
                  </a:cubicBezTo>
                  <a:cubicBezTo>
                    <a:pt x="138" y="252"/>
                    <a:pt x="298" y="160"/>
                    <a:pt x="435" y="92"/>
                  </a:cubicBezTo>
                  <a:cubicBezTo>
                    <a:pt x="320" y="69"/>
                    <a:pt x="229" y="23"/>
                    <a:pt x="11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8441989" y="3546142"/>
              <a:ext cx="642389" cy="385145"/>
            </a:xfrm>
            <a:custGeom>
              <a:avLst/>
              <a:gdLst/>
              <a:ahLst/>
              <a:cxnLst/>
              <a:rect l="l" t="t" r="r" b="b"/>
              <a:pathLst>
                <a:path w="18719" h="11223" extrusionOk="0">
                  <a:moveTo>
                    <a:pt x="18297" y="1"/>
                  </a:moveTo>
                  <a:cubicBezTo>
                    <a:pt x="18165" y="1"/>
                    <a:pt x="18043" y="76"/>
                    <a:pt x="18016" y="249"/>
                  </a:cubicBezTo>
                  <a:cubicBezTo>
                    <a:pt x="17377" y="3764"/>
                    <a:pt x="16007" y="7074"/>
                    <a:pt x="14843" y="10452"/>
                  </a:cubicBezTo>
                  <a:cubicBezTo>
                    <a:pt x="14957" y="10474"/>
                    <a:pt x="15048" y="10520"/>
                    <a:pt x="15163" y="10543"/>
                  </a:cubicBezTo>
                  <a:cubicBezTo>
                    <a:pt x="15026" y="10611"/>
                    <a:pt x="14866" y="10703"/>
                    <a:pt x="14729" y="10771"/>
                  </a:cubicBezTo>
                  <a:cubicBezTo>
                    <a:pt x="14775" y="10657"/>
                    <a:pt x="14820" y="10566"/>
                    <a:pt x="14843" y="10452"/>
                  </a:cubicBezTo>
                  <a:cubicBezTo>
                    <a:pt x="9913" y="8922"/>
                    <a:pt x="5553" y="5978"/>
                    <a:pt x="577" y="4517"/>
                  </a:cubicBezTo>
                  <a:cubicBezTo>
                    <a:pt x="538" y="4505"/>
                    <a:pt x="501" y="4499"/>
                    <a:pt x="466" y="4499"/>
                  </a:cubicBezTo>
                  <a:cubicBezTo>
                    <a:pt x="116" y="4499"/>
                    <a:pt x="0" y="5075"/>
                    <a:pt x="395" y="5179"/>
                  </a:cubicBezTo>
                  <a:cubicBezTo>
                    <a:pt x="5462" y="6663"/>
                    <a:pt x="9890" y="9721"/>
                    <a:pt x="14980" y="11205"/>
                  </a:cubicBezTo>
                  <a:cubicBezTo>
                    <a:pt x="15013" y="11217"/>
                    <a:pt x="15046" y="11223"/>
                    <a:pt x="15078" y="11223"/>
                  </a:cubicBezTo>
                  <a:cubicBezTo>
                    <a:pt x="15224" y="11223"/>
                    <a:pt x="15353" y="11107"/>
                    <a:pt x="15391" y="10977"/>
                  </a:cubicBezTo>
                  <a:cubicBezTo>
                    <a:pt x="16578" y="7484"/>
                    <a:pt x="18016" y="4083"/>
                    <a:pt x="18678" y="431"/>
                  </a:cubicBezTo>
                  <a:cubicBezTo>
                    <a:pt x="18719" y="171"/>
                    <a:pt x="18496" y="1"/>
                    <a:pt x="1829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8502904" y="3933801"/>
              <a:ext cx="655258" cy="249660"/>
            </a:xfrm>
            <a:custGeom>
              <a:avLst/>
              <a:gdLst/>
              <a:ahLst/>
              <a:cxnLst/>
              <a:rect l="l" t="t" r="r" b="b"/>
              <a:pathLst>
                <a:path w="19094" h="7275" extrusionOk="0">
                  <a:moveTo>
                    <a:pt x="19094" y="0"/>
                  </a:moveTo>
                  <a:cubicBezTo>
                    <a:pt x="18660" y="845"/>
                    <a:pt x="18226" y="1712"/>
                    <a:pt x="17861" y="2579"/>
                  </a:cubicBezTo>
                  <a:cubicBezTo>
                    <a:pt x="17099" y="4405"/>
                    <a:pt x="16478" y="6494"/>
                    <a:pt x="14480" y="6494"/>
                  </a:cubicBezTo>
                  <a:cubicBezTo>
                    <a:pt x="14204" y="6494"/>
                    <a:pt x="13902" y="6454"/>
                    <a:pt x="13570" y="6368"/>
                  </a:cubicBezTo>
                  <a:cubicBezTo>
                    <a:pt x="11539" y="5843"/>
                    <a:pt x="9781" y="4588"/>
                    <a:pt x="7841" y="3835"/>
                  </a:cubicBezTo>
                  <a:cubicBezTo>
                    <a:pt x="5399" y="2853"/>
                    <a:pt x="2934" y="1872"/>
                    <a:pt x="674" y="502"/>
                  </a:cubicBezTo>
                  <a:cubicBezTo>
                    <a:pt x="613" y="467"/>
                    <a:pt x="554" y="451"/>
                    <a:pt x="498" y="451"/>
                  </a:cubicBezTo>
                  <a:cubicBezTo>
                    <a:pt x="196" y="451"/>
                    <a:pt x="0" y="907"/>
                    <a:pt x="309" y="1119"/>
                  </a:cubicBezTo>
                  <a:cubicBezTo>
                    <a:pt x="2819" y="2625"/>
                    <a:pt x="5558" y="3538"/>
                    <a:pt x="8206" y="4748"/>
                  </a:cubicBezTo>
                  <a:cubicBezTo>
                    <a:pt x="10238" y="5661"/>
                    <a:pt x="12223" y="6985"/>
                    <a:pt x="14483" y="7259"/>
                  </a:cubicBezTo>
                  <a:cubicBezTo>
                    <a:pt x="14582" y="7269"/>
                    <a:pt x="14678" y="7275"/>
                    <a:pt x="14772" y="7275"/>
                  </a:cubicBezTo>
                  <a:cubicBezTo>
                    <a:pt x="16455" y="7275"/>
                    <a:pt x="17346" y="5585"/>
                    <a:pt x="17930" y="4223"/>
                  </a:cubicBezTo>
                  <a:cubicBezTo>
                    <a:pt x="18295" y="3378"/>
                    <a:pt x="18683" y="2557"/>
                    <a:pt x="19094" y="1735"/>
                  </a:cubicBezTo>
                  <a:lnTo>
                    <a:pt x="19094" y="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8525094" y="4259653"/>
              <a:ext cx="617852" cy="242556"/>
            </a:xfrm>
            <a:custGeom>
              <a:avLst/>
              <a:gdLst/>
              <a:ahLst/>
              <a:cxnLst/>
              <a:rect l="l" t="t" r="r" b="b"/>
              <a:pathLst>
                <a:path w="18004" h="7068" extrusionOk="0">
                  <a:moveTo>
                    <a:pt x="537" y="1"/>
                  </a:moveTo>
                  <a:cubicBezTo>
                    <a:pt x="251" y="1"/>
                    <a:pt x="0" y="356"/>
                    <a:pt x="269" y="571"/>
                  </a:cubicBezTo>
                  <a:cubicBezTo>
                    <a:pt x="2277" y="2237"/>
                    <a:pt x="4879" y="2740"/>
                    <a:pt x="7322" y="3470"/>
                  </a:cubicBezTo>
                  <a:cubicBezTo>
                    <a:pt x="10700" y="4474"/>
                    <a:pt x="13850" y="6026"/>
                    <a:pt x="17205" y="7053"/>
                  </a:cubicBezTo>
                  <a:cubicBezTo>
                    <a:pt x="17238" y="7063"/>
                    <a:pt x="17271" y="7068"/>
                    <a:pt x="17302" y="7068"/>
                  </a:cubicBezTo>
                  <a:cubicBezTo>
                    <a:pt x="17420" y="7068"/>
                    <a:pt x="17521" y="7002"/>
                    <a:pt x="17593" y="6894"/>
                  </a:cubicBezTo>
                  <a:cubicBezTo>
                    <a:pt x="17730" y="6711"/>
                    <a:pt x="17867" y="6506"/>
                    <a:pt x="18004" y="6323"/>
                  </a:cubicBezTo>
                  <a:lnTo>
                    <a:pt x="18004" y="5068"/>
                  </a:lnTo>
                  <a:cubicBezTo>
                    <a:pt x="17798" y="5364"/>
                    <a:pt x="17616" y="5661"/>
                    <a:pt x="17410" y="5958"/>
                  </a:cubicBezTo>
                  <a:cubicBezTo>
                    <a:pt x="17273" y="6153"/>
                    <a:pt x="17090" y="6225"/>
                    <a:pt x="16884" y="6225"/>
                  </a:cubicBezTo>
                  <a:cubicBezTo>
                    <a:pt x="16442" y="6225"/>
                    <a:pt x="15898" y="5893"/>
                    <a:pt x="15493" y="5752"/>
                  </a:cubicBezTo>
                  <a:cubicBezTo>
                    <a:pt x="12937" y="4817"/>
                    <a:pt x="10449" y="3767"/>
                    <a:pt x="7869" y="2899"/>
                  </a:cubicBezTo>
                  <a:cubicBezTo>
                    <a:pt x="5450" y="2123"/>
                    <a:pt x="2779" y="1735"/>
                    <a:pt x="771" y="92"/>
                  </a:cubicBezTo>
                  <a:cubicBezTo>
                    <a:pt x="697" y="28"/>
                    <a:pt x="616" y="1"/>
                    <a:pt x="53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631152" y="4603247"/>
              <a:ext cx="527014" cy="206317"/>
            </a:xfrm>
            <a:custGeom>
              <a:avLst/>
              <a:gdLst/>
              <a:ahLst/>
              <a:cxnLst/>
              <a:rect l="l" t="t" r="r" b="b"/>
              <a:pathLst>
                <a:path w="15357" h="6012" extrusionOk="0">
                  <a:moveTo>
                    <a:pt x="509" y="0"/>
                  </a:moveTo>
                  <a:cubicBezTo>
                    <a:pt x="134" y="0"/>
                    <a:pt x="0" y="585"/>
                    <a:pt x="406" y="671"/>
                  </a:cubicBezTo>
                  <a:cubicBezTo>
                    <a:pt x="5588" y="1926"/>
                    <a:pt x="10358" y="4254"/>
                    <a:pt x="15357" y="6012"/>
                  </a:cubicBezTo>
                  <a:lnTo>
                    <a:pt x="15357" y="5304"/>
                  </a:lnTo>
                  <a:cubicBezTo>
                    <a:pt x="15220" y="5236"/>
                    <a:pt x="15083" y="5190"/>
                    <a:pt x="14946" y="5144"/>
                  </a:cubicBezTo>
                  <a:cubicBezTo>
                    <a:pt x="10153" y="3433"/>
                    <a:pt x="5565" y="1218"/>
                    <a:pt x="589" y="9"/>
                  </a:cubicBezTo>
                  <a:cubicBezTo>
                    <a:pt x="561" y="3"/>
                    <a:pt x="534" y="0"/>
                    <a:pt x="50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8573497" y="2693402"/>
              <a:ext cx="584667" cy="789200"/>
            </a:xfrm>
            <a:custGeom>
              <a:avLst/>
              <a:gdLst/>
              <a:ahLst/>
              <a:cxnLst/>
              <a:rect l="l" t="t" r="r" b="b"/>
              <a:pathLst>
                <a:path w="17037" h="22997" extrusionOk="0">
                  <a:moveTo>
                    <a:pt x="14644" y="0"/>
                  </a:moveTo>
                  <a:cubicBezTo>
                    <a:pt x="13751" y="0"/>
                    <a:pt x="13058" y="1050"/>
                    <a:pt x="13179" y="3116"/>
                  </a:cubicBezTo>
                  <a:cubicBezTo>
                    <a:pt x="13385" y="5604"/>
                    <a:pt x="15371" y="9507"/>
                    <a:pt x="15097" y="11927"/>
                  </a:cubicBezTo>
                  <a:cubicBezTo>
                    <a:pt x="13887" y="9393"/>
                    <a:pt x="11924" y="6677"/>
                    <a:pt x="10760" y="4874"/>
                  </a:cubicBezTo>
                  <a:cubicBezTo>
                    <a:pt x="10164" y="4056"/>
                    <a:pt x="8476" y="1436"/>
                    <a:pt x="7363" y="1436"/>
                  </a:cubicBezTo>
                  <a:cubicBezTo>
                    <a:pt x="6984" y="1436"/>
                    <a:pt x="6671" y="1740"/>
                    <a:pt x="6492" y="2523"/>
                  </a:cubicBezTo>
                  <a:cubicBezTo>
                    <a:pt x="5989" y="4303"/>
                    <a:pt x="7542" y="6106"/>
                    <a:pt x="8455" y="7658"/>
                  </a:cubicBezTo>
                  <a:cubicBezTo>
                    <a:pt x="9550" y="9644"/>
                    <a:pt x="11787" y="12338"/>
                    <a:pt x="12609" y="14346"/>
                  </a:cubicBezTo>
                  <a:cubicBezTo>
                    <a:pt x="10783" y="12840"/>
                    <a:pt x="8706" y="11630"/>
                    <a:pt x="6788" y="10215"/>
                  </a:cubicBezTo>
                  <a:cubicBezTo>
                    <a:pt x="5989" y="9607"/>
                    <a:pt x="4186" y="7704"/>
                    <a:pt x="2856" y="7704"/>
                  </a:cubicBezTo>
                  <a:cubicBezTo>
                    <a:pt x="2439" y="7704"/>
                    <a:pt x="2068" y="7891"/>
                    <a:pt x="1790" y="8366"/>
                  </a:cubicBezTo>
                  <a:cubicBezTo>
                    <a:pt x="329" y="10922"/>
                    <a:pt x="9002" y="15054"/>
                    <a:pt x="10783" y="17473"/>
                  </a:cubicBezTo>
                  <a:cubicBezTo>
                    <a:pt x="8044" y="16195"/>
                    <a:pt x="5510" y="15556"/>
                    <a:pt x="3068" y="14711"/>
                  </a:cubicBezTo>
                  <a:cubicBezTo>
                    <a:pt x="2567" y="14589"/>
                    <a:pt x="1715" y="14317"/>
                    <a:pt x="1040" y="14317"/>
                  </a:cubicBezTo>
                  <a:cubicBezTo>
                    <a:pt x="453" y="14317"/>
                    <a:pt x="0" y="14523"/>
                    <a:pt x="32" y="15213"/>
                  </a:cubicBezTo>
                  <a:cubicBezTo>
                    <a:pt x="78" y="16606"/>
                    <a:pt x="2794" y="17519"/>
                    <a:pt x="3753" y="17930"/>
                  </a:cubicBezTo>
                  <a:cubicBezTo>
                    <a:pt x="8112" y="19756"/>
                    <a:pt x="12632" y="21194"/>
                    <a:pt x="17037" y="22997"/>
                  </a:cubicBezTo>
                  <a:lnTo>
                    <a:pt x="17037" y="2454"/>
                  </a:lnTo>
                  <a:cubicBezTo>
                    <a:pt x="16364" y="810"/>
                    <a:pt x="15427" y="0"/>
                    <a:pt x="1464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8839429" y="2820311"/>
              <a:ext cx="318741" cy="533843"/>
            </a:xfrm>
            <a:custGeom>
              <a:avLst/>
              <a:gdLst/>
              <a:ahLst/>
              <a:cxnLst/>
              <a:rect l="l" t="t" r="r" b="b"/>
              <a:pathLst>
                <a:path w="9288" h="15556" extrusionOk="0">
                  <a:moveTo>
                    <a:pt x="475" y="1"/>
                  </a:moveTo>
                  <a:cubicBezTo>
                    <a:pt x="233" y="1"/>
                    <a:pt x="0" y="246"/>
                    <a:pt x="158" y="514"/>
                  </a:cubicBezTo>
                  <a:cubicBezTo>
                    <a:pt x="2417" y="4166"/>
                    <a:pt x="4540" y="7863"/>
                    <a:pt x="6891" y="11447"/>
                  </a:cubicBezTo>
                  <a:cubicBezTo>
                    <a:pt x="7736" y="12748"/>
                    <a:pt x="8557" y="14140"/>
                    <a:pt x="9288" y="15556"/>
                  </a:cubicBezTo>
                  <a:lnTo>
                    <a:pt x="9288" y="14049"/>
                  </a:lnTo>
                  <a:cubicBezTo>
                    <a:pt x="8626" y="12885"/>
                    <a:pt x="7918" y="11744"/>
                    <a:pt x="7188" y="10648"/>
                  </a:cubicBezTo>
                  <a:cubicBezTo>
                    <a:pt x="4951" y="7224"/>
                    <a:pt x="2920" y="3664"/>
                    <a:pt x="774" y="171"/>
                  </a:cubicBezTo>
                  <a:cubicBezTo>
                    <a:pt x="696" y="51"/>
                    <a:pt x="585" y="1"/>
                    <a:pt x="47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8686781" y="3023612"/>
              <a:ext cx="471385" cy="401034"/>
            </a:xfrm>
            <a:custGeom>
              <a:avLst/>
              <a:gdLst/>
              <a:ahLst/>
              <a:cxnLst/>
              <a:rect l="l" t="t" r="r" b="b"/>
              <a:pathLst>
                <a:path w="13736" h="11686" extrusionOk="0">
                  <a:moveTo>
                    <a:pt x="518" y="0"/>
                  </a:moveTo>
                  <a:cubicBezTo>
                    <a:pt x="238" y="0"/>
                    <a:pt x="0" y="360"/>
                    <a:pt x="269" y="593"/>
                  </a:cubicBezTo>
                  <a:cubicBezTo>
                    <a:pt x="2894" y="2852"/>
                    <a:pt x="5633" y="4998"/>
                    <a:pt x="8463" y="7007"/>
                  </a:cubicBezTo>
                  <a:cubicBezTo>
                    <a:pt x="10449" y="8422"/>
                    <a:pt x="12115" y="9997"/>
                    <a:pt x="13736" y="11686"/>
                  </a:cubicBezTo>
                  <a:lnTo>
                    <a:pt x="13736" y="10613"/>
                  </a:lnTo>
                  <a:cubicBezTo>
                    <a:pt x="12595" y="9403"/>
                    <a:pt x="11431" y="8285"/>
                    <a:pt x="10061" y="7303"/>
                  </a:cubicBezTo>
                  <a:cubicBezTo>
                    <a:pt x="6888" y="4975"/>
                    <a:pt x="3738" y="2670"/>
                    <a:pt x="748" y="91"/>
                  </a:cubicBezTo>
                  <a:cubicBezTo>
                    <a:pt x="675" y="27"/>
                    <a:pt x="595" y="0"/>
                    <a:pt x="518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8618831" y="3223653"/>
              <a:ext cx="539334" cy="240943"/>
            </a:xfrm>
            <a:custGeom>
              <a:avLst/>
              <a:gdLst/>
              <a:ahLst/>
              <a:cxnLst/>
              <a:rect l="l" t="t" r="r" b="b"/>
              <a:pathLst>
                <a:path w="15716" h="7021" extrusionOk="0">
                  <a:moveTo>
                    <a:pt x="485" y="0"/>
                  </a:moveTo>
                  <a:cubicBezTo>
                    <a:pt x="124" y="0"/>
                    <a:pt x="1" y="570"/>
                    <a:pt x="400" y="675"/>
                  </a:cubicBezTo>
                  <a:cubicBezTo>
                    <a:pt x="3436" y="1429"/>
                    <a:pt x="6175" y="2912"/>
                    <a:pt x="9074" y="4054"/>
                  </a:cubicBezTo>
                  <a:cubicBezTo>
                    <a:pt x="11379" y="4944"/>
                    <a:pt x="13616" y="5811"/>
                    <a:pt x="15716" y="7021"/>
                  </a:cubicBezTo>
                  <a:lnTo>
                    <a:pt x="15716" y="6222"/>
                  </a:lnTo>
                  <a:cubicBezTo>
                    <a:pt x="13958" y="5218"/>
                    <a:pt x="12087" y="4419"/>
                    <a:pt x="10169" y="3711"/>
                  </a:cubicBezTo>
                  <a:cubicBezTo>
                    <a:pt x="6951" y="2524"/>
                    <a:pt x="3915" y="835"/>
                    <a:pt x="583" y="14"/>
                  </a:cubicBezTo>
                  <a:cubicBezTo>
                    <a:pt x="548" y="5"/>
                    <a:pt x="516" y="0"/>
                    <a:pt x="485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9061606" y="2774358"/>
              <a:ext cx="96569" cy="412153"/>
            </a:xfrm>
            <a:custGeom>
              <a:avLst/>
              <a:gdLst/>
              <a:ahLst/>
              <a:cxnLst/>
              <a:rect l="l" t="t" r="r" b="b"/>
              <a:pathLst>
                <a:path w="2814" h="12010" extrusionOk="0">
                  <a:moveTo>
                    <a:pt x="418" y="1"/>
                  </a:moveTo>
                  <a:cubicBezTo>
                    <a:pt x="206" y="1"/>
                    <a:pt x="1" y="166"/>
                    <a:pt x="98" y="415"/>
                  </a:cubicBezTo>
                  <a:cubicBezTo>
                    <a:pt x="1262" y="3473"/>
                    <a:pt x="1741" y="6897"/>
                    <a:pt x="2426" y="10093"/>
                  </a:cubicBezTo>
                  <a:cubicBezTo>
                    <a:pt x="2563" y="10732"/>
                    <a:pt x="2677" y="11371"/>
                    <a:pt x="2814" y="12010"/>
                  </a:cubicBezTo>
                  <a:lnTo>
                    <a:pt x="2814" y="8677"/>
                  </a:lnTo>
                  <a:cubicBezTo>
                    <a:pt x="2586" y="7650"/>
                    <a:pt x="2335" y="6623"/>
                    <a:pt x="2129" y="5596"/>
                  </a:cubicBezTo>
                  <a:cubicBezTo>
                    <a:pt x="1764" y="3770"/>
                    <a:pt x="1422" y="1967"/>
                    <a:pt x="760" y="232"/>
                  </a:cubicBezTo>
                  <a:cubicBezTo>
                    <a:pt x="697" y="70"/>
                    <a:pt x="556" y="1"/>
                    <a:pt x="418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6693851" y="4312469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6803224" y="4464704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166173" y="4704589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6897873" y="4420365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7097400" y="4512784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7445009" y="4912146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7213155" y="4635747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06" name="Google Shape;406;p24"/>
            <p:cNvGrpSpPr/>
            <p:nvPr/>
          </p:nvGrpSpPr>
          <p:grpSpPr>
            <a:xfrm>
              <a:off x="6055204" y="4369368"/>
              <a:ext cx="545279" cy="773107"/>
              <a:chOff x="6055204" y="4369368"/>
              <a:chExt cx="545279" cy="773107"/>
            </a:xfrm>
          </p:grpSpPr>
          <p:sp>
            <p:nvSpPr>
              <p:cNvPr id="407" name="Google Shape;407;p2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8" name="Google Shape;408;p2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" name="Google Shape;409;p2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" name="Google Shape;412;p2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13" name="Google Shape;413;p24"/>
            <p:cNvSpPr/>
            <p:nvPr/>
          </p:nvSpPr>
          <p:spPr>
            <a:xfrm>
              <a:off x="7250768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5850" y="1"/>
                  </a:moveTo>
                  <a:cubicBezTo>
                    <a:pt x="5764" y="1"/>
                    <a:pt x="5678" y="4"/>
                    <a:pt x="5592" y="10"/>
                  </a:cubicBezTo>
                  <a:cubicBezTo>
                    <a:pt x="3264" y="147"/>
                    <a:pt x="1712" y="1266"/>
                    <a:pt x="822" y="3343"/>
                  </a:cubicBezTo>
                  <a:cubicBezTo>
                    <a:pt x="160" y="4963"/>
                    <a:pt x="0" y="7588"/>
                    <a:pt x="1598" y="8707"/>
                  </a:cubicBezTo>
                  <a:cubicBezTo>
                    <a:pt x="2278" y="9164"/>
                    <a:pt x="3004" y="9320"/>
                    <a:pt x="3745" y="9320"/>
                  </a:cubicBezTo>
                  <a:cubicBezTo>
                    <a:pt x="4372" y="9320"/>
                    <a:pt x="5010" y="9208"/>
                    <a:pt x="5638" y="9072"/>
                  </a:cubicBezTo>
                  <a:lnTo>
                    <a:pt x="9222" y="4484"/>
                  </a:lnTo>
                  <a:cubicBezTo>
                    <a:pt x="9587" y="4005"/>
                    <a:pt x="9450" y="3114"/>
                    <a:pt x="9290" y="2521"/>
                  </a:cubicBezTo>
                  <a:cubicBezTo>
                    <a:pt x="8880" y="944"/>
                    <a:pt x="7366" y="1"/>
                    <a:pt x="5850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33769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3420" y="0"/>
                  </a:moveTo>
                  <a:cubicBezTo>
                    <a:pt x="3369" y="0"/>
                    <a:pt x="3317" y="2"/>
                    <a:pt x="3265" y="6"/>
                  </a:cubicBezTo>
                  <a:cubicBezTo>
                    <a:pt x="1918" y="74"/>
                    <a:pt x="1005" y="759"/>
                    <a:pt x="480" y="1969"/>
                  </a:cubicBezTo>
                  <a:cubicBezTo>
                    <a:pt x="115" y="2905"/>
                    <a:pt x="1" y="4434"/>
                    <a:pt x="937" y="5096"/>
                  </a:cubicBezTo>
                  <a:cubicBezTo>
                    <a:pt x="1335" y="5369"/>
                    <a:pt x="1766" y="5460"/>
                    <a:pt x="2206" y="5460"/>
                  </a:cubicBezTo>
                  <a:cubicBezTo>
                    <a:pt x="2574" y="5460"/>
                    <a:pt x="2947" y="5397"/>
                    <a:pt x="3311" y="5324"/>
                  </a:cubicBezTo>
                  <a:lnTo>
                    <a:pt x="5410" y="2631"/>
                  </a:lnTo>
                  <a:cubicBezTo>
                    <a:pt x="5616" y="2357"/>
                    <a:pt x="5547" y="1832"/>
                    <a:pt x="5433" y="1489"/>
                  </a:cubicBezTo>
                  <a:cubicBezTo>
                    <a:pt x="5196" y="561"/>
                    <a:pt x="4325" y="0"/>
                    <a:pt x="3420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8523667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3734" y="1"/>
                  </a:moveTo>
                  <a:cubicBezTo>
                    <a:pt x="2199" y="1"/>
                    <a:pt x="686" y="944"/>
                    <a:pt x="297" y="2521"/>
                  </a:cubicBezTo>
                  <a:cubicBezTo>
                    <a:pt x="114" y="3114"/>
                    <a:pt x="0" y="4005"/>
                    <a:pt x="366" y="4484"/>
                  </a:cubicBezTo>
                  <a:lnTo>
                    <a:pt x="3926" y="9072"/>
                  </a:lnTo>
                  <a:cubicBezTo>
                    <a:pt x="4554" y="9208"/>
                    <a:pt x="5197" y="9320"/>
                    <a:pt x="5830" y="9320"/>
                  </a:cubicBezTo>
                  <a:cubicBezTo>
                    <a:pt x="6576" y="9320"/>
                    <a:pt x="7310" y="9164"/>
                    <a:pt x="7989" y="8707"/>
                  </a:cubicBezTo>
                  <a:cubicBezTo>
                    <a:pt x="9587" y="7588"/>
                    <a:pt x="9404" y="4963"/>
                    <a:pt x="8742" y="3343"/>
                  </a:cubicBezTo>
                  <a:cubicBezTo>
                    <a:pt x="7852" y="1266"/>
                    <a:pt x="6300" y="147"/>
                    <a:pt x="3995" y="10"/>
                  </a:cubicBezTo>
                  <a:cubicBezTo>
                    <a:pt x="3908" y="4"/>
                    <a:pt x="3821" y="1"/>
                    <a:pt x="373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857301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2176" y="0"/>
                  </a:moveTo>
                  <a:cubicBezTo>
                    <a:pt x="1289" y="0"/>
                    <a:pt x="398" y="561"/>
                    <a:pt x="160" y="1489"/>
                  </a:cubicBezTo>
                  <a:cubicBezTo>
                    <a:pt x="69" y="1832"/>
                    <a:pt x="0" y="2357"/>
                    <a:pt x="206" y="2631"/>
                  </a:cubicBezTo>
                  <a:lnTo>
                    <a:pt x="2283" y="5324"/>
                  </a:lnTo>
                  <a:cubicBezTo>
                    <a:pt x="2657" y="5397"/>
                    <a:pt x="3031" y="5460"/>
                    <a:pt x="3396" y="5460"/>
                  </a:cubicBezTo>
                  <a:cubicBezTo>
                    <a:pt x="3834" y="5460"/>
                    <a:pt x="4259" y="5369"/>
                    <a:pt x="4657" y="5096"/>
                  </a:cubicBezTo>
                  <a:cubicBezTo>
                    <a:pt x="5615" y="4434"/>
                    <a:pt x="5501" y="2905"/>
                    <a:pt x="5113" y="1969"/>
                  </a:cubicBezTo>
                  <a:cubicBezTo>
                    <a:pt x="4588" y="759"/>
                    <a:pt x="3698" y="74"/>
                    <a:pt x="2329" y="6"/>
                  </a:cubicBezTo>
                  <a:cubicBezTo>
                    <a:pt x="2278" y="2"/>
                    <a:pt x="2227" y="0"/>
                    <a:pt x="2176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7484956" y="3940836"/>
              <a:ext cx="16507" cy="14928"/>
            </a:xfrm>
            <a:custGeom>
              <a:avLst/>
              <a:gdLst/>
              <a:ahLst/>
              <a:cxnLst/>
              <a:rect l="l" t="t" r="r" b="b"/>
              <a:pathLst>
                <a:path w="481" h="435" extrusionOk="0">
                  <a:moveTo>
                    <a:pt x="1" y="1"/>
                  </a:moveTo>
                  <a:cubicBezTo>
                    <a:pt x="92" y="160"/>
                    <a:pt x="184" y="297"/>
                    <a:pt x="275" y="434"/>
                  </a:cubicBezTo>
                  <a:cubicBezTo>
                    <a:pt x="343" y="343"/>
                    <a:pt x="412" y="275"/>
                    <a:pt x="480" y="183"/>
                  </a:cubicBezTo>
                  <a:cubicBezTo>
                    <a:pt x="321" y="115"/>
                    <a:pt x="161" y="69"/>
                    <a:pt x="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7390821" y="3835479"/>
              <a:ext cx="116577" cy="123646"/>
            </a:xfrm>
            <a:custGeom>
              <a:avLst/>
              <a:gdLst/>
              <a:ahLst/>
              <a:cxnLst/>
              <a:rect l="l" t="t" r="r" b="b"/>
              <a:pathLst>
                <a:path w="3397" h="3603" extrusionOk="0">
                  <a:moveTo>
                    <a:pt x="2744" y="3071"/>
                  </a:moveTo>
                  <a:lnTo>
                    <a:pt x="2744" y="3071"/>
                  </a:lnTo>
                  <a:cubicBezTo>
                    <a:pt x="2904" y="3139"/>
                    <a:pt x="3064" y="3185"/>
                    <a:pt x="3223" y="3253"/>
                  </a:cubicBezTo>
                  <a:cubicBezTo>
                    <a:pt x="3155" y="3345"/>
                    <a:pt x="3086" y="3413"/>
                    <a:pt x="3018" y="3504"/>
                  </a:cubicBezTo>
                  <a:cubicBezTo>
                    <a:pt x="2927" y="3367"/>
                    <a:pt x="2835" y="3230"/>
                    <a:pt x="2744" y="3071"/>
                  </a:cubicBezTo>
                  <a:close/>
                  <a:moveTo>
                    <a:pt x="1802" y="1"/>
                  </a:moveTo>
                  <a:cubicBezTo>
                    <a:pt x="1717" y="1"/>
                    <a:pt x="1637" y="58"/>
                    <a:pt x="1648" y="172"/>
                  </a:cubicBezTo>
                  <a:cubicBezTo>
                    <a:pt x="1763" y="1222"/>
                    <a:pt x="2173" y="2180"/>
                    <a:pt x="2744" y="3071"/>
                  </a:cubicBezTo>
                  <a:cubicBezTo>
                    <a:pt x="1945" y="2797"/>
                    <a:pt x="1101" y="2591"/>
                    <a:pt x="279" y="2386"/>
                  </a:cubicBezTo>
                  <a:cubicBezTo>
                    <a:pt x="260" y="2380"/>
                    <a:pt x="243" y="2377"/>
                    <a:pt x="226" y="2377"/>
                  </a:cubicBezTo>
                  <a:cubicBezTo>
                    <a:pt x="59" y="2377"/>
                    <a:pt x="1" y="2664"/>
                    <a:pt x="188" y="2705"/>
                  </a:cubicBezTo>
                  <a:cubicBezTo>
                    <a:pt x="1192" y="2957"/>
                    <a:pt x="2173" y="3208"/>
                    <a:pt x="3132" y="3596"/>
                  </a:cubicBezTo>
                  <a:cubicBezTo>
                    <a:pt x="3147" y="3600"/>
                    <a:pt x="3161" y="3603"/>
                    <a:pt x="3176" y="3603"/>
                  </a:cubicBezTo>
                  <a:cubicBezTo>
                    <a:pt x="3296" y="3603"/>
                    <a:pt x="3396" y="3444"/>
                    <a:pt x="3315" y="3322"/>
                  </a:cubicBezTo>
                  <a:cubicBezTo>
                    <a:pt x="2653" y="2386"/>
                    <a:pt x="2105" y="1313"/>
                    <a:pt x="1991" y="172"/>
                  </a:cubicBezTo>
                  <a:cubicBezTo>
                    <a:pt x="1979" y="58"/>
                    <a:pt x="1888" y="1"/>
                    <a:pt x="180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8618454" y="3949450"/>
              <a:ext cx="10192" cy="1022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297" y="1"/>
                  </a:moveTo>
                  <a:lnTo>
                    <a:pt x="297" y="1"/>
                  </a:lnTo>
                  <a:cubicBezTo>
                    <a:pt x="206" y="24"/>
                    <a:pt x="92" y="69"/>
                    <a:pt x="0" y="92"/>
                  </a:cubicBezTo>
                  <a:cubicBezTo>
                    <a:pt x="69" y="160"/>
                    <a:pt x="137" y="229"/>
                    <a:pt x="206" y="297"/>
                  </a:cubicBezTo>
                  <a:cubicBezTo>
                    <a:pt x="251" y="206"/>
                    <a:pt x="274" y="92"/>
                    <a:pt x="297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8613032" y="3843098"/>
              <a:ext cx="122033" cy="121381"/>
            </a:xfrm>
            <a:custGeom>
              <a:avLst/>
              <a:gdLst/>
              <a:ahLst/>
              <a:cxnLst/>
              <a:rect l="l" t="t" r="r" b="b"/>
              <a:pathLst>
                <a:path w="3556" h="3537" extrusionOk="0">
                  <a:moveTo>
                    <a:pt x="455" y="3100"/>
                  </a:moveTo>
                  <a:lnTo>
                    <a:pt x="455" y="3100"/>
                  </a:lnTo>
                  <a:cubicBezTo>
                    <a:pt x="432" y="3191"/>
                    <a:pt x="409" y="3305"/>
                    <a:pt x="364" y="3396"/>
                  </a:cubicBezTo>
                  <a:cubicBezTo>
                    <a:pt x="295" y="3328"/>
                    <a:pt x="227" y="3259"/>
                    <a:pt x="158" y="3191"/>
                  </a:cubicBezTo>
                  <a:cubicBezTo>
                    <a:pt x="250" y="3168"/>
                    <a:pt x="364" y="3123"/>
                    <a:pt x="455" y="3100"/>
                  </a:cubicBezTo>
                  <a:close/>
                  <a:moveTo>
                    <a:pt x="1049" y="0"/>
                  </a:moveTo>
                  <a:cubicBezTo>
                    <a:pt x="982" y="0"/>
                    <a:pt x="921" y="40"/>
                    <a:pt x="911" y="132"/>
                  </a:cubicBezTo>
                  <a:cubicBezTo>
                    <a:pt x="729" y="1228"/>
                    <a:pt x="364" y="2255"/>
                    <a:pt x="21" y="3305"/>
                  </a:cubicBezTo>
                  <a:cubicBezTo>
                    <a:pt x="0" y="3430"/>
                    <a:pt x="94" y="3536"/>
                    <a:pt x="215" y="3536"/>
                  </a:cubicBezTo>
                  <a:cubicBezTo>
                    <a:pt x="226" y="3536"/>
                    <a:pt x="238" y="3535"/>
                    <a:pt x="250" y="3533"/>
                  </a:cubicBezTo>
                  <a:cubicBezTo>
                    <a:pt x="1345" y="3237"/>
                    <a:pt x="2349" y="2666"/>
                    <a:pt x="3377" y="2232"/>
                  </a:cubicBezTo>
                  <a:cubicBezTo>
                    <a:pt x="3555" y="2153"/>
                    <a:pt x="3458" y="1918"/>
                    <a:pt x="3294" y="1918"/>
                  </a:cubicBezTo>
                  <a:cubicBezTo>
                    <a:pt x="3270" y="1918"/>
                    <a:pt x="3244" y="1924"/>
                    <a:pt x="3217" y="1936"/>
                  </a:cubicBezTo>
                  <a:cubicBezTo>
                    <a:pt x="2304" y="2324"/>
                    <a:pt x="1414" y="2803"/>
                    <a:pt x="455" y="3100"/>
                  </a:cubicBezTo>
                  <a:cubicBezTo>
                    <a:pt x="775" y="2141"/>
                    <a:pt x="1071" y="1205"/>
                    <a:pt x="1231" y="224"/>
                  </a:cubicBezTo>
                  <a:cubicBezTo>
                    <a:pt x="1258" y="88"/>
                    <a:pt x="1147" y="0"/>
                    <a:pt x="104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7104263" y="3698961"/>
              <a:ext cx="1912102" cy="1443497"/>
            </a:xfrm>
            <a:custGeom>
              <a:avLst/>
              <a:gdLst/>
              <a:ahLst/>
              <a:cxnLst/>
              <a:rect l="l" t="t" r="r" b="b"/>
              <a:pathLst>
                <a:path w="55718" h="42063" extrusionOk="0">
                  <a:moveTo>
                    <a:pt x="27660" y="0"/>
                  </a:moveTo>
                  <a:cubicBezTo>
                    <a:pt x="21414" y="0"/>
                    <a:pt x="16216" y="1914"/>
                    <a:pt x="13262" y="4606"/>
                  </a:cubicBezTo>
                  <a:cubicBezTo>
                    <a:pt x="10569" y="7071"/>
                    <a:pt x="8469" y="9149"/>
                    <a:pt x="6392" y="12184"/>
                  </a:cubicBezTo>
                  <a:cubicBezTo>
                    <a:pt x="5479" y="13508"/>
                    <a:pt x="1644" y="19078"/>
                    <a:pt x="2283" y="20607"/>
                  </a:cubicBezTo>
                  <a:cubicBezTo>
                    <a:pt x="2535" y="21063"/>
                    <a:pt x="4794" y="20995"/>
                    <a:pt x="5274" y="21337"/>
                  </a:cubicBezTo>
                  <a:cubicBezTo>
                    <a:pt x="2945" y="23209"/>
                    <a:pt x="1941" y="25377"/>
                    <a:pt x="366" y="28276"/>
                  </a:cubicBezTo>
                  <a:cubicBezTo>
                    <a:pt x="960" y="28276"/>
                    <a:pt x="1918" y="28230"/>
                    <a:pt x="2740" y="28208"/>
                  </a:cubicBezTo>
                  <a:lnTo>
                    <a:pt x="2740" y="28208"/>
                  </a:lnTo>
                  <a:cubicBezTo>
                    <a:pt x="731" y="32111"/>
                    <a:pt x="92" y="37475"/>
                    <a:pt x="1" y="42063"/>
                  </a:cubicBezTo>
                  <a:lnTo>
                    <a:pt x="55056" y="42063"/>
                  </a:lnTo>
                  <a:cubicBezTo>
                    <a:pt x="55717" y="37269"/>
                    <a:pt x="54576" y="32681"/>
                    <a:pt x="51951" y="27591"/>
                  </a:cubicBezTo>
                  <a:cubicBezTo>
                    <a:pt x="52773" y="27454"/>
                    <a:pt x="53846" y="27523"/>
                    <a:pt x="54690" y="27386"/>
                  </a:cubicBezTo>
                  <a:cubicBezTo>
                    <a:pt x="53914" y="25742"/>
                    <a:pt x="51472" y="23665"/>
                    <a:pt x="50011" y="22524"/>
                  </a:cubicBezTo>
                  <a:cubicBezTo>
                    <a:pt x="50582" y="22022"/>
                    <a:pt x="52727" y="21611"/>
                    <a:pt x="53070" y="20995"/>
                  </a:cubicBezTo>
                  <a:cubicBezTo>
                    <a:pt x="53275" y="20401"/>
                    <a:pt x="52020" y="17708"/>
                    <a:pt x="51632" y="17115"/>
                  </a:cubicBezTo>
                  <a:cubicBezTo>
                    <a:pt x="49372" y="13006"/>
                    <a:pt x="44624" y="1593"/>
                    <a:pt x="30267" y="110"/>
                  </a:cubicBezTo>
                  <a:cubicBezTo>
                    <a:pt x="29381" y="36"/>
                    <a:pt x="28511" y="0"/>
                    <a:pt x="27660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7351012" y="4170940"/>
              <a:ext cx="1384162" cy="971528"/>
            </a:xfrm>
            <a:custGeom>
              <a:avLst/>
              <a:gdLst/>
              <a:ahLst/>
              <a:cxnLst/>
              <a:rect l="l" t="t" r="r" b="b"/>
              <a:pathLst>
                <a:path w="40334" h="28310" extrusionOk="0">
                  <a:moveTo>
                    <a:pt x="20932" y="1"/>
                  </a:moveTo>
                  <a:cubicBezTo>
                    <a:pt x="18033" y="1"/>
                    <a:pt x="14893" y="1069"/>
                    <a:pt x="13034" y="1946"/>
                  </a:cubicBezTo>
                  <a:cubicBezTo>
                    <a:pt x="9702" y="3613"/>
                    <a:pt x="6597" y="6466"/>
                    <a:pt x="4817" y="9570"/>
                  </a:cubicBezTo>
                  <a:cubicBezTo>
                    <a:pt x="1667" y="14934"/>
                    <a:pt x="1" y="22010"/>
                    <a:pt x="960" y="28310"/>
                  </a:cubicBezTo>
                  <a:lnTo>
                    <a:pt x="39443" y="28310"/>
                  </a:lnTo>
                  <a:cubicBezTo>
                    <a:pt x="40333" y="19339"/>
                    <a:pt x="34741" y="896"/>
                    <a:pt x="21731" y="29"/>
                  </a:cubicBezTo>
                  <a:cubicBezTo>
                    <a:pt x="21467" y="10"/>
                    <a:pt x="21201" y="1"/>
                    <a:pt x="20932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7906418" y="4342669"/>
              <a:ext cx="18806" cy="14928"/>
            </a:xfrm>
            <a:custGeom>
              <a:avLst/>
              <a:gdLst/>
              <a:ahLst/>
              <a:cxnLst/>
              <a:rect l="l" t="t" r="r" b="b"/>
              <a:pathLst>
                <a:path w="548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7964382" y="4292564"/>
              <a:ext cx="18806" cy="14894"/>
            </a:xfrm>
            <a:custGeom>
              <a:avLst/>
              <a:gdLst/>
              <a:ahLst/>
              <a:cxnLst/>
              <a:rect l="l" t="t" r="r" b="b"/>
              <a:pathLst>
                <a:path w="548" h="434" extrusionOk="0">
                  <a:moveTo>
                    <a:pt x="274" y="0"/>
                  </a:moveTo>
                  <a:cubicBezTo>
                    <a:pt x="0" y="0"/>
                    <a:pt x="0" y="434"/>
                    <a:pt x="274" y="434"/>
                  </a:cubicBezTo>
                  <a:cubicBezTo>
                    <a:pt x="548" y="434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7970628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8" y="434"/>
                    <a:pt x="548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8218166" y="4342669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8159413" y="4292564"/>
              <a:ext cx="19630" cy="14894"/>
            </a:xfrm>
            <a:custGeom>
              <a:avLst/>
              <a:gdLst/>
              <a:ahLst/>
              <a:cxnLst/>
              <a:rect l="l" t="t" r="r" b="b"/>
              <a:pathLst>
                <a:path w="572" h="434" extrusionOk="0">
                  <a:moveTo>
                    <a:pt x="274" y="0"/>
                  </a:moveTo>
                  <a:cubicBezTo>
                    <a:pt x="1" y="0"/>
                    <a:pt x="1" y="434"/>
                    <a:pt x="274" y="434"/>
                  </a:cubicBezTo>
                  <a:cubicBezTo>
                    <a:pt x="571" y="434"/>
                    <a:pt x="571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8153922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9" y="434"/>
                    <a:pt x="549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7725046" y="4015067"/>
              <a:ext cx="146913" cy="141800"/>
            </a:xfrm>
            <a:custGeom>
              <a:avLst/>
              <a:gdLst/>
              <a:ahLst/>
              <a:cxnLst/>
              <a:rect l="l" t="t" r="r" b="b"/>
              <a:pathLst>
                <a:path w="4281" h="4132" extrusionOk="0">
                  <a:moveTo>
                    <a:pt x="2088" y="1"/>
                  </a:moveTo>
                  <a:cubicBezTo>
                    <a:pt x="376" y="1"/>
                    <a:pt x="12" y="2262"/>
                    <a:pt x="12" y="3635"/>
                  </a:cubicBezTo>
                  <a:cubicBezTo>
                    <a:pt x="1" y="3966"/>
                    <a:pt x="258" y="4132"/>
                    <a:pt x="517" y="4132"/>
                  </a:cubicBezTo>
                  <a:cubicBezTo>
                    <a:pt x="777" y="4132"/>
                    <a:pt x="1040" y="3966"/>
                    <a:pt x="1040" y="3635"/>
                  </a:cubicBezTo>
                  <a:cubicBezTo>
                    <a:pt x="1040" y="2914"/>
                    <a:pt x="1081" y="1044"/>
                    <a:pt x="2125" y="1044"/>
                  </a:cubicBezTo>
                  <a:cubicBezTo>
                    <a:pt x="2172" y="1044"/>
                    <a:pt x="2221" y="1048"/>
                    <a:pt x="2272" y="1056"/>
                  </a:cubicBezTo>
                  <a:cubicBezTo>
                    <a:pt x="3117" y="1170"/>
                    <a:pt x="3185" y="2836"/>
                    <a:pt x="3208" y="3453"/>
                  </a:cubicBezTo>
                  <a:cubicBezTo>
                    <a:pt x="3231" y="3784"/>
                    <a:pt x="3505" y="3949"/>
                    <a:pt x="3767" y="3949"/>
                  </a:cubicBezTo>
                  <a:cubicBezTo>
                    <a:pt x="4030" y="3949"/>
                    <a:pt x="4281" y="3784"/>
                    <a:pt x="4258" y="3453"/>
                  </a:cubicBezTo>
                  <a:cubicBezTo>
                    <a:pt x="4189" y="2243"/>
                    <a:pt x="3938" y="257"/>
                    <a:pt x="2432" y="29"/>
                  </a:cubicBezTo>
                  <a:cubicBezTo>
                    <a:pt x="2312" y="10"/>
                    <a:pt x="2197" y="1"/>
                    <a:pt x="2088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236183" y="4015067"/>
              <a:ext cx="146501" cy="141800"/>
            </a:xfrm>
            <a:custGeom>
              <a:avLst/>
              <a:gdLst/>
              <a:ahLst/>
              <a:cxnLst/>
              <a:rect l="l" t="t" r="r" b="b"/>
              <a:pathLst>
                <a:path w="4269" h="4132" extrusionOk="0">
                  <a:moveTo>
                    <a:pt x="2095" y="1"/>
                  </a:moveTo>
                  <a:cubicBezTo>
                    <a:pt x="364" y="1"/>
                    <a:pt x="0" y="2262"/>
                    <a:pt x="0" y="3635"/>
                  </a:cubicBezTo>
                  <a:cubicBezTo>
                    <a:pt x="0" y="3966"/>
                    <a:pt x="257" y="4132"/>
                    <a:pt x="517" y="4132"/>
                  </a:cubicBezTo>
                  <a:cubicBezTo>
                    <a:pt x="777" y="4132"/>
                    <a:pt x="1039" y="3966"/>
                    <a:pt x="1050" y="3635"/>
                  </a:cubicBezTo>
                  <a:cubicBezTo>
                    <a:pt x="1050" y="2914"/>
                    <a:pt x="1071" y="1044"/>
                    <a:pt x="2133" y="1044"/>
                  </a:cubicBezTo>
                  <a:cubicBezTo>
                    <a:pt x="2181" y="1044"/>
                    <a:pt x="2231" y="1048"/>
                    <a:pt x="2283" y="1056"/>
                  </a:cubicBezTo>
                  <a:cubicBezTo>
                    <a:pt x="3105" y="1170"/>
                    <a:pt x="3173" y="2836"/>
                    <a:pt x="3219" y="3453"/>
                  </a:cubicBezTo>
                  <a:cubicBezTo>
                    <a:pt x="3242" y="3784"/>
                    <a:pt x="3510" y="3949"/>
                    <a:pt x="3767" y="3949"/>
                  </a:cubicBezTo>
                  <a:cubicBezTo>
                    <a:pt x="4023" y="3949"/>
                    <a:pt x="4269" y="3784"/>
                    <a:pt x="4246" y="3453"/>
                  </a:cubicBezTo>
                  <a:cubicBezTo>
                    <a:pt x="4178" y="2243"/>
                    <a:pt x="3926" y="257"/>
                    <a:pt x="2443" y="29"/>
                  </a:cubicBezTo>
                  <a:cubicBezTo>
                    <a:pt x="2321" y="10"/>
                    <a:pt x="2206" y="1"/>
                    <a:pt x="209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7471640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1" y="1"/>
                    <a:pt x="1" y="366"/>
                    <a:pt x="229" y="366"/>
                  </a:cubicBezTo>
                  <a:lnTo>
                    <a:pt x="4863" y="366"/>
                  </a:lnTo>
                  <a:cubicBezTo>
                    <a:pt x="5091" y="366"/>
                    <a:pt x="5091" y="1"/>
                    <a:pt x="4863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523495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283" y="0"/>
                  </a:moveTo>
                  <a:cubicBezTo>
                    <a:pt x="115" y="0"/>
                    <a:pt x="0" y="235"/>
                    <a:pt x="179" y="314"/>
                  </a:cubicBezTo>
                  <a:cubicBezTo>
                    <a:pt x="1252" y="816"/>
                    <a:pt x="2325" y="1341"/>
                    <a:pt x="3375" y="1844"/>
                  </a:cubicBezTo>
                  <a:cubicBezTo>
                    <a:pt x="3401" y="1855"/>
                    <a:pt x="3428" y="1861"/>
                    <a:pt x="3453" y="1861"/>
                  </a:cubicBezTo>
                  <a:cubicBezTo>
                    <a:pt x="3621" y="1861"/>
                    <a:pt x="3736" y="1626"/>
                    <a:pt x="3557" y="1547"/>
                  </a:cubicBezTo>
                  <a:cubicBezTo>
                    <a:pt x="2484" y="1022"/>
                    <a:pt x="1434" y="520"/>
                    <a:pt x="362" y="18"/>
                  </a:cubicBezTo>
                  <a:cubicBezTo>
                    <a:pt x="335" y="6"/>
                    <a:pt x="308" y="0"/>
                    <a:pt x="28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536090" y="4270566"/>
              <a:ext cx="111601" cy="68326"/>
            </a:xfrm>
            <a:custGeom>
              <a:avLst/>
              <a:gdLst/>
              <a:ahLst/>
              <a:cxnLst/>
              <a:rect l="l" t="t" r="r" b="b"/>
              <a:pathLst>
                <a:path w="3252" h="1991" extrusionOk="0">
                  <a:moveTo>
                    <a:pt x="2996" y="1"/>
                  </a:moveTo>
                  <a:cubicBezTo>
                    <a:pt x="2970" y="1"/>
                    <a:pt x="2943" y="8"/>
                    <a:pt x="2916" y="25"/>
                  </a:cubicBezTo>
                  <a:cubicBezTo>
                    <a:pt x="2003" y="573"/>
                    <a:pt x="1067" y="1120"/>
                    <a:pt x="154" y="1668"/>
                  </a:cubicBezTo>
                  <a:cubicBezTo>
                    <a:pt x="0" y="1765"/>
                    <a:pt x="90" y="1991"/>
                    <a:pt x="245" y="1991"/>
                  </a:cubicBezTo>
                  <a:cubicBezTo>
                    <a:pt x="274" y="1991"/>
                    <a:pt x="305" y="1983"/>
                    <a:pt x="337" y="1965"/>
                  </a:cubicBezTo>
                  <a:cubicBezTo>
                    <a:pt x="1250" y="1417"/>
                    <a:pt x="2163" y="892"/>
                    <a:pt x="3076" y="344"/>
                  </a:cubicBezTo>
                  <a:cubicBezTo>
                    <a:pt x="3251" y="247"/>
                    <a:pt x="3144" y="1"/>
                    <a:pt x="2996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8411652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0" y="1"/>
                    <a:pt x="0" y="366"/>
                    <a:pt x="229" y="366"/>
                  </a:cubicBezTo>
                  <a:lnTo>
                    <a:pt x="4862" y="366"/>
                  </a:lnTo>
                  <a:cubicBezTo>
                    <a:pt x="5090" y="366"/>
                    <a:pt x="5090" y="1"/>
                    <a:pt x="4862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8406298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3453" y="0"/>
                  </a:moveTo>
                  <a:cubicBezTo>
                    <a:pt x="3428" y="0"/>
                    <a:pt x="3402" y="6"/>
                    <a:pt x="3375" y="18"/>
                  </a:cubicBezTo>
                  <a:cubicBezTo>
                    <a:pt x="2302" y="520"/>
                    <a:pt x="1252" y="1022"/>
                    <a:pt x="179" y="1547"/>
                  </a:cubicBezTo>
                  <a:cubicBezTo>
                    <a:pt x="1" y="1626"/>
                    <a:pt x="115" y="1861"/>
                    <a:pt x="283" y="1861"/>
                  </a:cubicBezTo>
                  <a:cubicBezTo>
                    <a:pt x="308" y="1861"/>
                    <a:pt x="335" y="1855"/>
                    <a:pt x="362" y="1844"/>
                  </a:cubicBezTo>
                  <a:cubicBezTo>
                    <a:pt x="1412" y="1341"/>
                    <a:pt x="2485" y="816"/>
                    <a:pt x="3557" y="314"/>
                  </a:cubicBezTo>
                  <a:cubicBezTo>
                    <a:pt x="3736" y="235"/>
                    <a:pt x="3621" y="0"/>
                    <a:pt x="345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8410348" y="4270566"/>
              <a:ext cx="111566" cy="68326"/>
            </a:xfrm>
            <a:custGeom>
              <a:avLst/>
              <a:gdLst/>
              <a:ahLst/>
              <a:cxnLst/>
              <a:rect l="l" t="t" r="r" b="b"/>
              <a:pathLst>
                <a:path w="3251" h="1991" extrusionOk="0">
                  <a:moveTo>
                    <a:pt x="255" y="1"/>
                  </a:moveTo>
                  <a:cubicBezTo>
                    <a:pt x="107" y="1"/>
                    <a:pt x="0" y="247"/>
                    <a:pt x="175" y="344"/>
                  </a:cubicBezTo>
                  <a:cubicBezTo>
                    <a:pt x="1088" y="892"/>
                    <a:pt x="2001" y="1417"/>
                    <a:pt x="2914" y="1965"/>
                  </a:cubicBezTo>
                  <a:cubicBezTo>
                    <a:pt x="2947" y="1983"/>
                    <a:pt x="2978" y="1991"/>
                    <a:pt x="3006" y="1991"/>
                  </a:cubicBezTo>
                  <a:cubicBezTo>
                    <a:pt x="3161" y="1991"/>
                    <a:pt x="3251" y="1765"/>
                    <a:pt x="3097" y="1668"/>
                  </a:cubicBezTo>
                  <a:cubicBezTo>
                    <a:pt x="2184" y="1120"/>
                    <a:pt x="1248" y="573"/>
                    <a:pt x="335" y="25"/>
                  </a:cubicBezTo>
                  <a:cubicBezTo>
                    <a:pt x="308" y="8"/>
                    <a:pt x="281" y="1"/>
                    <a:pt x="25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8034082" y="4254162"/>
              <a:ext cx="107345" cy="255391"/>
            </a:xfrm>
            <a:custGeom>
              <a:avLst/>
              <a:gdLst/>
              <a:ahLst/>
              <a:cxnLst/>
              <a:rect l="l" t="t" r="r" b="b"/>
              <a:pathLst>
                <a:path w="3128" h="7442" extrusionOk="0">
                  <a:moveTo>
                    <a:pt x="1461" y="1"/>
                  </a:moveTo>
                  <a:lnTo>
                    <a:pt x="1416" y="115"/>
                  </a:lnTo>
                  <a:cubicBezTo>
                    <a:pt x="1461" y="1576"/>
                    <a:pt x="1507" y="3288"/>
                    <a:pt x="206" y="4292"/>
                  </a:cubicBezTo>
                  <a:cubicBezTo>
                    <a:pt x="1" y="5798"/>
                    <a:pt x="206" y="6300"/>
                    <a:pt x="320" y="7373"/>
                  </a:cubicBezTo>
                  <a:cubicBezTo>
                    <a:pt x="491" y="7419"/>
                    <a:pt x="845" y="7442"/>
                    <a:pt x="1310" y="7442"/>
                  </a:cubicBezTo>
                  <a:cubicBezTo>
                    <a:pt x="1775" y="7442"/>
                    <a:pt x="2352" y="7419"/>
                    <a:pt x="2968" y="7373"/>
                  </a:cubicBezTo>
                  <a:cubicBezTo>
                    <a:pt x="3082" y="6506"/>
                    <a:pt x="3128" y="5798"/>
                    <a:pt x="3128" y="4520"/>
                  </a:cubicBezTo>
                  <a:cubicBezTo>
                    <a:pt x="1256" y="3402"/>
                    <a:pt x="1553" y="868"/>
                    <a:pt x="1461" y="1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843341" y="4225746"/>
              <a:ext cx="257347" cy="211259"/>
            </a:xfrm>
            <a:custGeom>
              <a:avLst/>
              <a:gdLst/>
              <a:ahLst/>
              <a:cxnLst/>
              <a:rect l="l" t="t" r="r" b="b"/>
              <a:pathLst>
                <a:path w="7499" h="6156" extrusionOk="0">
                  <a:moveTo>
                    <a:pt x="6901" y="0"/>
                  </a:moveTo>
                  <a:cubicBezTo>
                    <a:pt x="6701" y="0"/>
                    <a:pt x="6476" y="179"/>
                    <a:pt x="6517" y="441"/>
                  </a:cubicBezTo>
                  <a:cubicBezTo>
                    <a:pt x="6768" y="2130"/>
                    <a:pt x="6700" y="4161"/>
                    <a:pt x="5056" y="5143"/>
                  </a:cubicBezTo>
                  <a:cubicBezTo>
                    <a:pt x="4639" y="5394"/>
                    <a:pt x="4137" y="5512"/>
                    <a:pt x="3623" y="5512"/>
                  </a:cubicBezTo>
                  <a:cubicBezTo>
                    <a:pt x="2225" y="5512"/>
                    <a:pt x="747" y="4638"/>
                    <a:pt x="697" y="3203"/>
                  </a:cubicBezTo>
                  <a:cubicBezTo>
                    <a:pt x="685" y="2974"/>
                    <a:pt x="508" y="2860"/>
                    <a:pt x="337" y="2860"/>
                  </a:cubicBezTo>
                  <a:cubicBezTo>
                    <a:pt x="166" y="2860"/>
                    <a:pt x="1" y="2974"/>
                    <a:pt x="12" y="3203"/>
                  </a:cubicBezTo>
                  <a:cubicBezTo>
                    <a:pt x="71" y="5186"/>
                    <a:pt x="1886" y="6155"/>
                    <a:pt x="3671" y="6155"/>
                  </a:cubicBezTo>
                  <a:cubicBezTo>
                    <a:pt x="3961" y="6155"/>
                    <a:pt x="4251" y="6130"/>
                    <a:pt x="4531" y="6079"/>
                  </a:cubicBezTo>
                  <a:cubicBezTo>
                    <a:pt x="7225" y="5576"/>
                    <a:pt x="7499" y="2426"/>
                    <a:pt x="7179" y="258"/>
                  </a:cubicBezTo>
                  <a:cubicBezTo>
                    <a:pt x="7152" y="77"/>
                    <a:pt x="7032" y="0"/>
                    <a:pt x="6901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8072073" y="4242425"/>
              <a:ext cx="250140" cy="195816"/>
            </a:xfrm>
            <a:custGeom>
              <a:avLst/>
              <a:gdLst/>
              <a:ahLst/>
              <a:cxnLst/>
              <a:rect l="l" t="t" r="r" b="b"/>
              <a:pathLst>
                <a:path w="7289" h="5706" extrusionOk="0">
                  <a:moveTo>
                    <a:pt x="337" y="0"/>
                  </a:moveTo>
                  <a:cubicBezTo>
                    <a:pt x="166" y="0"/>
                    <a:pt x="1" y="114"/>
                    <a:pt x="12" y="343"/>
                  </a:cubicBezTo>
                  <a:cubicBezTo>
                    <a:pt x="149" y="2694"/>
                    <a:pt x="263" y="4794"/>
                    <a:pt x="2865" y="5570"/>
                  </a:cubicBezTo>
                  <a:cubicBezTo>
                    <a:pt x="3179" y="5662"/>
                    <a:pt x="3487" y="5706"/>
                    <a:pt x="3784" y="5706"/>
                  </a:cubicBezTo>
                  <a:cubicBezTo>
                    <a:pt x="5538" y="5706"/>
                    <a:pt x="6935" y="4199"/>
                    <a:pt x="7248" y="2443"/>
                  </a:cubicBezTo>
                  <a:cubicBezTo>
                    <a:pt x="7289" y="2182"/>
                    <a:pt x="7066" y="2012"/>
                    <a:pt x="6867" y="2012"/>
                  </a:cubicBezTo>
                  <a:cubicBezTo>
                    <a:pt x="6735" y="2012"/>
                    <a:pt x="6613" y="2087"/>
                    <a:pt x="6586" y="2260"/>
                  </a:cubicBezTo>
                  <a:cubicBezTo>
                    <a:pt x="6305" y="3890"/>
                    <a:pt x="5194" y="4951"/>
                    <a:pt x="3719" y="4951"/>
                  </a:cubicBezTo>
                  <a:cubicBezTo>
                    <a:pt x="3397" y="4951"/>
                    <a:pt x="3057" y="4900"/>
                    <a:pt x="2705" y="4794"/>
                  </a:cubicBezTo>
                  <a:cubicBezTo>
                    <a:pt x="674" y="4177"/>
                    <a:pt x="811" y="2009"/>
                    <a:pt x="697" y="343"/>
                  </a:cubicBezTo>
                  <a:cubicBezTo>
                    <a:pt x="685" y="114"/>
                    <a:pt x="508" y="0"/>
                    <a:pt x="337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7875841" y="4140157"/>
              <a:ext cx="376017" cy="128142"/>
            </a:xfrm>
            <a:custGeom>
              <a:avLst/>
              <a:gdLst/>
              <a:ahLst/>
              <a:cxnLst/>
              <a:rect l="l" t="t" r="r" b="b"/>
              <a:pathLst>
                <a:path w="10957" h="3734" extrusionOk="0">
                  <a:moveTo>
                    <a:pt x="7985" y="1"/>
                  </a:moveTo>
                  <a:cubicBezTo>
                    <a:pt x="7173" y="1"/>
                    <a:pt x="6256" y="104"/>
                    <a:pt x="5730" y="104"/>
                  </a:cubicBezTo>
                  <a:cubicBezTo>
                    <a:pt x="5271" y="104"/>
                    <a:pt x="4552" y="47"/>
                    <a:pt x="3836" y="47"/>
                  </a:cubicBezTo>
                  <a:cubicBezTo>
                    <a:pt x="3055" y="47"/>
                    <a:pt x="2278" y="115"/>
                    <a:pt x="1850" y="401"/>
                  </a:cubicBezTo>
                  <a:cubicBezTo>
                    <a:pt x="1" y="1474"/>
                    <a:pt x="5068" y="3323"/>
                    <a:pt x="5958" y="3734"/>
                  </a:cubicBezTo>
                  <a:cubicBezTo>
                    <a:pt x="6848" y="3551"/>
                    <a:pt x="10957" y="1109"/>
                    <a:pt x="9359" y="218"/>
                  </a:cubicBezTo>
                  <a:cubicBezTo>
                    <a:pt x="9060" y="50"/>
                    <a:pt x="8548" y="1"/>
                    <a:pt x="798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7303241" y="4298432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290"/>
                  </a:lnTo>
                  <a:cubicBezTo>
                    <a:pt x="1" y="1404"/>
                    <a:pt x="86" y="1461"/>
                    <a:pt x="172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7338485" y="4298432"/>
              <a:ext cx="11805" cy="44681"/>
            </a:xfrm>
            <a:custGeom>
              <a:avLst/>
              <a:gdLst/>
              <a:ahLst/>
              <a:cxnLst/>
              <a:rect l="l" t="t" r="r" b="b"/>
              <a:pathLst>
                <a:path w="344" h="130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130"/>
                  </a:lnTo>
                  <a:cubicBezTo>
                    <a:pt x="1" y="1244"/>
                    <a:pt x="86" y="1301"/>
                    <a:pt x="172" y="1301"/>
                  </a:cubicBezTo>
                  <a:cubicBezTo>
                    <a:pt x="257" y="1301"/>
                    <a:pt x="343" y="1244"/>
                    <a:pt x="343" y="113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7316556" y="4358730"/>
              <a:ext cx="11771" cy="38436"/>
            </a:xfrm>
            <a:custGeom>
              <a:avLst/>
              <a:gdLst/>
              <a:ahLst/>
              <a:cxnLst/>
              <a:rect l="l" t="t" r="r" b="b"/>
              <a:pathLst>
                <a:path w="343" h="112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948"/>
                  </a:lnTo>
                  <a:cubicBezTo>
                    <a:pt x="1" y="1062"/>
                    <a:pt x="86" y="1119"/>
                    <a:pt x="172" y="1119"/>
                  </a:cubicBezTo>
                  <a:cubicBezTo>
                    <a:pt x="257" y="1119"/>
                    <a:pt x="343" y="1062"/>
                    <a:pt x="343" y="94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7611075" y="3873675"/>
              <a:ext cx="11805" cy="44098"/>
            </a:xfrm>
            <a:custGeom>
              <a:avLst/>
              <a:gdLst/>
              <a:ahLst/>
              <a:cxnLst/>
              <a:rect l="l" t="t" r="r" b="b"/>
              <a:pathLst>
                <a:path w="344" h="1285" extrusionOk="0">
                  <a:moveTo>
                    <a:pt x="172" y="0"/>
                  </a:moveTo>
                  <a:cubicBezTo>
                    <a:pt x="86" y="0"/>
                    <a:pt x="1" y="52"/>
                    <a:pt x="1" y="154"/>
                  </a:cubicBezTo>
                  <a:lnTo>
                    <a:pt x="1" y="1113"/>
                  </a:lnTo>
                  <a:cubicBezTo>
                    <a:pt x="1" y="1227"/>
                    <a:pt x="86" y="1284"/>
                    <a:pt x="172" y="1284"/>
                  </a:cubicBezTo>
                  <a:cubicBezTo>
                    <a:pt x="258" y="1284"/>
                    <a:pt x="343" y="1227"/>
                    <a:pt x="343" y="1113"/>
                  </a:cubicBezTo>
                  <a:lnTo>
                    <a:pt x="343" y="154"/>
                  </a:lnTo>
                  <a:cubicBezTo>
                    <a:pt x="343" y="52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7649478" y="3865233"/>
              <a:ext cx="11771" cy="41558"/>
            </a:xfrm>
            <a:custGeom>
              <a:avLst/>
              <a:gdLst/>
              <a:ahLst/>
              <a:cxnLst/>
              <a:rect l="l" t="t" r="r" b="b"/>
              <a:pathLst>
                <a:path w="343" h="1211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040"/>
                  </a:lnTo>
                  <a:cubicBezTo>
                    <a:pt x="0" y="1154"/>
                    <a:pt x="86" y="1211"/>
                    <a:pt x="172" y="1211"/>
                  </a:cubicBezTo>
                  <a:cubicBezTo>
                    <a:pt x="257" y="1211"/>
                    <a:pt x="343" y="1154"/>
                    <a:pt x="343" y="1040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7629882" y="3930850"/>
              <a:ext cx="11805" cy="35690"/>
            </a:xfrm>
            <a:custGeom>
              <a:avLst/>
              <a:gdLst/>
              <a:ahLst/>
              <a:cxnLst/>
              <a:rect l="l" t="t" r="r" b="b"/>
              <a:pathLst>
                <a:path w="344" h="1040" extrusionOk="0">
                  <a:moveTo>
                    <a:pt x="172" y="1"/>
                  </a:moveTo>
                  <a:cubicBezTo>
                    <a:pt x="86" y="1"/>
                    <a:pt x="1" y="52"/>
                    <a:pt x="1" y="155"/>
                  </a:cubicBezTo>
                  <a:lnTo>
                    <a:pt x="1" y="885"/>
                  </a:lnTo>
                  <a:cubicBezTo>
                    <a:pt x="1" y="988"/>
                    <a:pt x="86" y="1039"/>
                    <a:pt x="172" y="1039"/>
                  </a:cubicBezTo>
                  <a:cubicBezTo>
                    <a:pt x="257" y="1039"/>
                    <a:pt x="343" y="988"/>
                    <a:pt x="343" y="885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8309040" y="3832356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1" y="0"/>
                  </a:moveTo>
                  <a:cubicBezTo>
                    <a:pt x="86" y="0"/>
                    <a:pt x="0" y="57"/>
                    <a:pt x="0" y="172"/>
                  </a:cubicBezTo>
                  <a:lnTo>
                    <a:pt x="0" y="1290"/>
                  </a:lnTo>
                  <a:cubicBezTo>
                    <a:pt x="0" y="1404"/>
                    <a:pt x="86" y="1461"/>
                    <a:pt x="171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8352110" y="3837847"/>
              <a:ext cx="11771" cy="47015"/>
            </a:xfrm>
            <a:custGeom>
              <a:avLst/>
              <a:gdLst/>
              <a:ahLst/>
              <a:cxnLst/>
              <a:rect l="l" t="t" r="r" b="b"/>
              <a:pathLst>
                <a:path w="343" h="137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198"/>
                  </a:lnTo>
                  <a:cubicBezTo>
                    <a:pt x="1" y="1313"/>
                    <a:pt x="86" y="1370"/>
                    <a:pt x="172" y="1370"/>
                  </a:cubicBezTo>
                  <a:cubicBezTo>
                    <a:pt x="257" y="1370"/>
                    <a:pt x="343" y="1313"/>
                    <a:pt x="343" y="1198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8335671" y="3905969"/>
              <a:ext cx="12560" cy="36068"/>
            </a:xfrm>
            <a:custGeom>
              <a:avLst/>
              <a:gdLst/>
              <a:ahLst/>
              <a:cxnLst/>
              <a:rect l="l" t="t" r="r" b="b"/>
              <a:pathLst>
                <a:path w="366" h="105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880"/>
                  </a:lnTo>
                  <a:cubicBezTo>
                    <a:pt x="0" y="994"/>
                    <a:pt x="92" y="1051"/>
                    <a:pt x="183" y="1051"/>
                  </a:cubicBezTo>
                  <a:cubicBezTo>
                    <a:pt x="274" y="1051"/>
                    <a:pt x="365" y="994"/>
                    <a:pt x="365" y="880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8679540" y="4268644"/>
              <a:ext cx="11771" cy="54874"/>
            </a:xfrm>
            <a:custGeom>
              <a:avLst/>
              <a:gdLst/>
              <a:ahLst/>
              <a:cxnLst/>
              <a:rect l="l" t="t" r="r" b="b"/>
              <a:pathLst>
                <a:path w="343" h="1599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428"/>
                  </a:lnTo>
                  <a:cubicBezTo>
                    <a:pt x="1" y="1542"/>
                    <a:pt x="86" y="1599"/>
                    <a:pt x="172" y="1599"/>
                  </a:cubicBezTo>
                  <a:cubicBezTo>
                    <a:pt x="257" y="1599"/>
                    <a:pt x="343" y="1542"/>
                    <a:pt x="343" y="142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8717153" y="4276503"/>
              <a:ext cx="12560" cy="44681"/>
            </a:xfrm>
            <a:custGeom>
              <a:avLst/>
              <a:gdLst/>
              <a:ahLst/>
              <a:cxnLst/>
              <a:rect l="l" t="t" r="r" b="b"/>
              <a:pathLst>
                <a:path w="366" h="1302" extrusionOk="0">
                  <a:moveTo>
                    <a:pt x="183" y="0"/>
                  </a:moveTo>
                  <a:cubicBezTo>
                    <a:pt x="92" y="0"/>
                    <a:pt x="0" y="57"/>
                    <a:pt x="0" y="171"/>
                  </a:cubicBezTo>
                  <a:lnTo>
                    <a:pt x="0" y="1130"/>
                  </a:lnTo>
                  <a:cubicBezTo>
                    <a:pt x="0" y="1244"/>
                    <a:pt x="92" y="1301"/>
                    <a:pt x="183" y="1301"/>
                  </a:cubicBezTo>
                  <a:cubicBezTo>
                    <a:pt x="274" y="1301"/>
                    <a:pt x="365" y="1244"/>
                    <a:pt x="365" y="1130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8706961" y="4342291"/>
              <a:ext cx="11771" cy="43892"/>
            </a:xfrm>
            <a:custGeom>
              <a:avLst/>
              <a:gdLst/>
              <a:ahLst/>
              <a:cxnLst/>
              <a:rect l="l" t="t" r="r" b="b"/>
              <a:pathLst>
                <a:path w="343" h="1279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108"/>
                  </a:lnTo>
                  <a:cubicBezTo>
                    <a:pt x="0" y="1222"/>
                    <a:pt x="86" y="1279"/>
                    <a:pt x="172" y="1279"/>
                  </a:cubicBezTo>
                  <a:cubicBezTo>
                    <a:pt x="257" y="1279"/>
                    <a:pt x="343" y="1222"/>
                    <a:pt x="343" y="110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8717153" y="4655617"/>
              <a:ext cx="12560" cy="47049"/>
            </a:xfrm>
            <a:custGeom>
              <a:avLst/>
              <a:gdLst/>
              <a:ahLst/>
              <a:cxnLst/>
              <a:rect l="l" t="t" r="r" b="b"/>
              <a:pathLst>
                <a:path w="366" h="137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1199"/>
                  </a:lnTo>
                  <a:cubicBezTo>
                    <a:pt x="0" y="1313"/>
                    <a:pt x="92" y="1370"/>
                    <a:pt x="183" y="1370"/>
                  </a:cubicBezTo>
                  <a:cubicBezTo>
                    <a:pt x="274" y="1370"/>
                    <a:pt x="365" y="1313"/>
                    <a:pt x="365" y="1199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8755521" y="4657985"/>
              <a:ext cx="11805" cy="47221"/>
            </a:xfrm>
            <a:custGeom>
              <a:avLst/>
              <a:gdLst/>
              <a:ahLst/>
              <a:cxnLst/>
              <a:rect l="l" t="t" r="r" b="b"/>
              <a:pathLst>
                <a:path w="344" h="1376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221"/>
                  </a:lnTo>
                  <a:cubicBezTo>
                    <a:pt x="1" y="1324"/>
                    <a:pt x="86" y="1375"/>
                    <a:pt x="172" y="1375"/>
                  </a:cubicBezTo>
                  <a:cubicBezTo>
                    <a:pt x="257" y="1375"/>
                    <a:pt x="343" y="1324"/>
                    <a:pt x="343" y="1221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7322047" y="4647587"/>
              <a:ext cx="11771" cy="52128"/>
            </a:xfrm>
            <a:custGeom>
              <a:avLst/>
              <a:gdLst/>
              <a:ahLst/>
              <a:cxnLst/>
              <a:rect l="l" t="t" r="r" b="b"/>
              <a:pathLst>
                <a:path w="343" h="1519" extrusionOk="0">
                  <a:moveTo>
                    <a:pt x="172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364"/>
                  </a:lnTo>
                  <a:cubicBezTo>
                    <a:pt x="0" y="1467"/>
                    <a:pt x="86" y="1519"/>
                    <a:pt x="172" y="1519"/>
                  </a:cubicBezTo>
                  <a:cubicBezTo>
                    <a:pt x="257" y="1519"/>
                    <a:pt x="343" y="1467"/>
                    <a:pt x="343" y="1364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7360415" y="4655617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8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8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7172419" y="4939189"/>
              <a:ext cx="11805" cy="57997"/>
            </a:xfrm>
            <a:custGeom>
              <a:avLst/>
              <a:gdLst/>
              <a:ahLst/>
              <a:cxnLst/>
              <a:rect l="l" t="t" r="r" b="b"/>
              <a:pathLst>
                <a:path w="344" h="1690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518"/>
                  </a:lnTo>
                  <a:cubicBezTo>
                    <a:pt x="1" y="1632"/>
                    <a:pt x="86" y="1689"/>
                    <a:pt x="172" y="1689"/>
                  </a:cubicBezTo>
                  <a:cubicBezTo>
                    <a:pt x="257" y="1689"/>
                    <a:pt x="343" y="1632"/>
                    <a:pt x="343" y="1518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7207664" y="4944680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358"/>
                  </a:lnTo>
                  <a:cubicBezTo>
                    <a:pt x="1" y="1472"/>
                    <a:pt x="86" y="1529"/>
                    <a:pt x="172" y="1529"/>
                  </a:cubicBezTo>
                  <a:cubicBezTo>
                    <a:pt x="258" y="1529"/>
                    <a:pt x="343" y="1472"/>
                    <a:pt x="343" y="1358"/>
                  </a:cubicBezTo>
                  <a:lnTo>
                    <a:pt x="343" y="171"/>
                  </a:lnTo>
                  <a:cubicBezTo>
                    <a:pt x="343" y="57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804871" y="5066853"/>
              <a:ext cx="11771" cy="52540"/>
            </a:xfrm>
            <a:custGeom>
              <a:avLst/>
              <a:gdLst/>
              <a:ahLst/>
              <a:cxnLst/>
              <a:rect l="l" t="t" r="r" b="b"/>
              <a:pathLst>
                <a:path w="343" h="1531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7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8847974" y="5070010"/>
              <a:ext cx="12560" cy="47015"/>
            </a:xfrm>
            <a:custGeom>
              <a:avLst/>
              <a:gdLst/>
              <a:ahLst/>
              <a:cxnLst/>
              <a:rect l="l" t="t" r="r" b="b"/>
              <a:pathLst>
                <a:path w="366" h="1370" extrusionOk="0">
                  <a:moveTo>
                    <a:pt x="183" y="0"/>
                  </a:moveTo>
                  <a:cubicBezTo>
                    <a:pt x="91" y="0"/>
                    <a:pt x="0" y="57"/>
                    <a:pt x="0" y="171"/>
                  </a:cubicBezTo>
                  <a:lnTo>
                    <a:pt x="0" y="1198"/>
                  </a:lnTo>
                  <a:cubicBezTo>
                    <a:pt x="0" y="1313"/>
                    <a:pt x="91" y="1370"/>
                    <a:pt x="183" y="1370"/>
                  </a:cubicBezTo>
                  <a:cubicBezTo>
                    <a:pt x="274" y="1370"/>
                    <a:pt x="365" y="1313"/>
                    <a:pt x="365" y="1198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036450" y="3930850"/>
              <a:ext cx="11771" cy="49589"/>
            </a:xfrm>
            <a:custGeom>
              <a:avLst/>
              <a:gdLst/>
              <a:ahLst/>
              <a:cxnLst/>
              <a:rect l="l" t="t" r="r" b="b"/>
              <a:pathLst>
                <a:path w="343" h="1445" extrusionOk="0">
                  <a:moveTo>
                    <a:pt x="171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273"/>
                  </a:lnTo>
                  <a:cubicBezTo>
                    <a:pt x="0" y="1387"/>
                    <a:pt x="86" y="1444"/>
                    <a:pt x="171" y="1444"/>
                  </a:cubicBezTo>
                  <a:cubicBezTo>
                    <a:pt x="257" y="1444"/>
                    <a:pt x="342" y="1387"/>
                    <a:pt x="342" y="1273"/>
                  </a:cubicBezTo>
                  <a:lnTo>
                    <a:pt x="342" y="155"/>
                  </a:lnTo>
                  <a:cubicBezTo>
                    <a:pt x="342" y="52"/>
                    <a:pt x="257" y="1"/>
                    <a:pt x="17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8066204" y="3941248"/>
              <a:ext cx="11771" cy="39191"/>
            </a:xfrm>
            <a:custGeom>
              <a:avLst/>
              <a:gdLst/>
              <a:ahLst/>
              <a:cxnLst/>
              <a:rect l="l" t="t" r="r" b="b"/>
              <a:pathLst>
                <a:path w="343" h="1142" extrusionOk="0">
                  <a:moveTo>
                    <a:pt x="172" y="0"/>
                  </a:moveTo>
                  <a:cubicBezTo>
                    <a:pt x="86" y="0"/>
                    <a:pt x="0" y="57"/>
                    <a:pt x="0" y="171"/>
                  </a:cubicBezTo>
                  <a:lnTo>
                    <a:pt x="0" y="970"/>
                  </a:lnTo>
                  <a:cubicBezTo>
                    <a:pt x="0" y="1084"/>
                    <a:pt x="86" y="1141"/>
                    <a:pt x="172" y="1141"/>
                  </a:cubicBezTo>
                  <a:cubicBezTo>
                    <a:pt x="257" y="1141"/>
                    <a:pt x="343" y="1084"/>
                    <a:pt x="343" y="970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7580532" y="4794675"/>
              <a:ext cx="10227" cy="44681"/>
            </a:xfrm>
            <a:custGeom>
              <a:avLst/>
              <a:gdLst/>
              <a:ahLst/>
              <a:cxnLst/>
              <a:rect l="l" t="t" r="r" b="b"/>
              <a:pathLst>
                <a:path w="298" h="1302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164"/>
                  </a:lnTo>
                  <a:cubicBezTo>
                    <a:pt x="1" y="1255"/>
                    <a:pt x="75" y="1301"/>
                    <a:pt x="149" y="1301"/>
                  </a:cubicBezTo>
                  <a:cubicBezTo>
                    <a:pt x="223" y="1301"/>
                    <a:pt x="297" y="1255"/>
                    <a:pt x="297" y="1164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7628338" y="4794675"/>
              <a:ext cx="9403" cy="36823"/>
            </a:xfrm>
            <a:custGeom>
              <a:avLst/>
              <a:gdLst/>
              <a:ahLst/>
              <a:cxnLst/>
              <a:rect l="l" t="t" r="r" b="b"/>
              <a:pathLst>
                <a:path w="274" h="1073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936"/>
                  </a:lnTo>
                  <a:cubicBezTo>
                    <a:pt x="0" y="1027"/>
                    <a:pt x="69" y="1073"/>
                    <a:pt x="137" y="1073"/>
                  </a:cubicBezTo>
                  <a:cubicBezTo>
                    <a:pt x="205" y="1073"/>
                    <a:pt x="274" y="1027"/>
                    <a:pt x="274" y="936"/>
                  </a:cubicBezTo>
                  <a:lnTo>
                    <a:pt x="274" y="137"/>
                  </a:lnTo>
                  <a:cubicBezTo>
                    <a:pt x="274" y="46"/>
                    <a:pt x="205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65" name="Google Shape;465;p24"/>
            <p:cNvGrpSpPr/>
            <p:nvPr/>
          </p:nvGrpSpPr>
          <p:grpSpPr>
            <a:xfrm>
              <a:off x="8267893" y="1920039"/>
              <a:ext cx="890274" cy="685355"/>
              <a:chOff x="8267893" y="1920039"/>
              <a:chExt cx="890274" cy="685355"/>
            </a:xfrm>
          </p:grpSpPr>
          <p:sp>
            <p:nvSpPr>
              <p:cNvPr id="466" name="Google Shape;466;p24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7" name="Google Shape;467;p24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8" name="Google Shape;468;p24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9" name="Google Shape;469;p24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71" name="Google Shape;471;p24"/>
            <p:cNvSpPr/>
            <p:nvPr/>
          </p:nvSpPr>
          <p:spPr>
            <a:xfrm>
              <a:off x="1847835" y="4393908"/>
              <a:ext cx="849461" cy="672726"/>
            </a:xfrm>
            <a:custGeom>
              <a:avLst/>
              <a:gdLst/>
              <a:ahLst/>
              <a:cxnLst/>
              <a:rect l="l" t="t" r="r" b="b"/>
              <a:pathLst>
                <a:path w="24753" h="19603" extrusionOk="0">
                  <a:moveTo>
                    <a:pt x="9154" y="0"/>
                  </a:moveTo>
                  <a:cubicBezTo>
                    <a:pt x="7784" y="0"/>
                    <a:pt x="6757" y="2694"/>
                    <a:pt x="6301" y="3629"/>
                  </a:cubicBezTo>
                  <a:cubicBezTo>
                    <a:pt x="4064" y="8446"/>
                    <a:pt x="2306" y="13444"/>
                    <a:pt x="1" y="18260"/>
                  </a:cubicBezTo>
                  <a:lnTo>
                    <a:pt x="92" y="19561"/>
                  </a:lnTo>
                  <a:cubicBezTo>
                    <a:pt x="1507" y="19561"/>
                    <a:pt x="3217" y="19602"/>
                    <a:pt x="4828" y="19602"/>
                  </a:cubicBezTo>
                  <a:cubicBezTo>
                    <a:pt x="5634" y="19602"/>
                    <a:pt x="6415" y="19592"/>
                    <a:pt x="7122" y="19561"/>
                  </a:cubicBezTo>
                  <a:cubicBezTo>
                    <a:pt x="12030" y="19379"/>
                    <a:pt x="16663" y="19196"/>
                    <a:pt x="21206" y="17530"/>
                  </a:cubicBezTo>
                  <a:cubicBezTo>
                    <a:pt x="24752" y="16251"/>
                    <a:pt x="24634" y="13625"/>
                    <a:pt x="20939" y="13625"/>
                  </a:cubicBezTo>
                  <a:cubicBezTo>
                    <a:pt x="20877" y="13625"/>
                    <a:pt x="20814" y="13625"/>
                    <a:pt x="20749" y="13627"/>
                  </a:cubicBezTo>
                  <a:cubicBezTo>
                    <a:pt x="18464" y="13710"/>
                    <a:pt x="14967" y="15250"/>
                    <a:pt x="12534" y="15250"/>
                  </a:cubicBezTo>
                  <a:cubicBezTo>
                    <a:pt x="12294" y="15250"/>
                    <a:pt x="12064" y="15235"/>
                    <a:pt x="11847" y="15202"/>
                  </a:cubicBezTo>
                  <a:cubicBezTo>
                    <a:pt x="14449" y="14083"/>
                    <a:pt x="17234" y="12235"/>
                    <a:pt x="19083" y="11116"/>
                  </a:cubicBezTo>
                  <a:cubicBezTo>
                    <a:pt x="20201" y="10386"/>
                    <a:pt x="24629" y="7784"/>
                    <a:pt x="21571" y="6962"/>
                  </a:cubicBezTo>
                  <a:cubicBezTo>
                    <a:pt x="21299" y="6874"/>
                    <a:pt x="21025" y="6835"/>
                    <a:pt x="20751" y="6835"/>
                  </a:cubicBezTo>
                  <a:cubicBezTo>
                    <a:pt x="19248" y="6835"/>
                    <a:pt x="17721" y="8005"/>
                    <a:pt x="16389" y="8719"/>
                  </a:cubicBezTo>
                  <a:cubicBezTo>
                    <a:pt x="14358" y="9747"/>
                    <a:pt x="11573" y="11869"/>
                    <a:pt x="9542" y="12600"/>
                  </a:cubicBezTo>
                  <a:cubicBezTo>
                    <a:pt x="11117" y="10842"/>
                    <a:pt x="12418" y="8811"/>
                    <a:pt x="13879" y="6962"/>
                  </a:cubicBezTo>
                  <a:cubicBezTo>
                    <a:pt x="14723" y="5935"/>
                    <a:pt x="17873" y="3264"/>
                    <a:pt x="15933" y="2055"/>
                  </a:cubicBezTo>
                  <a:cubicBezTo>
                    <a:pt x="15722" y="1922"/>
                    <a:pt x="15498" y="1861"/>
                    <a:pt x="15262" y="1861"/>
                  </a:cubicBezTo>
                  <a:cubicBezTo>
                    <a:pt x="12689" y="1861"/>
                    <a:pt x="8762" y="9133"/>
                    <a:pt x="6483" y="10660"/>
                  </a:cubicBezTo>
                  <a:cubicBezTo>
                    <a:pt x="7876" y="7966"/>
                    <a:pt x="8606" y="5478"/>
                    <a:pt x="9542" y="3059"/>
                  </a:cubicBezTo>
                  <a:cubicBezTo>
                    <a:pt x="9816" y="2146"/>
                    <a:pt x="10637" y="0"/>
                    <a:pt x="915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1836338" y="4678063"/>
              <a:ext cx="715211" cy="388817"/>
            </a:xfrm>
            <a:custGeom>
              <a:avLst/>
              <a:gdLst/>
              <a:ahLst/>
              <a:cxnLst/>
              <a:rect l="l" t="t" r="r" b="b"/>
              <a:pathLst>
                <a:path w="20841" h="11330" extrusionOk="0">
                  <a:moveTo>
                    <a:pt x="20347" y="0"/>
                  </a:moveTo>
                  <a:cubicBezTo>
                    <a:pt x="20292" y="0"/>
                    <a:pt x="20232" y="16"/>
                    <a:pt x="20171" y="51"/>
                  </a:cubicBezTo>
                  <a:cubicBezTo>
                    <a:pt x="16451" y="2151"/>
                    <a:pt x="12662" y="4137"/>
                    <a:pt x="8987" y="6328"/>
                  </a:cubicBezTo>
                  <a:cubicBezTo>
                    <a:pt x="7252" y="7378"/>
                    <a:pt x="5426" y="8360"/>
                    <a:pt x="3531" y="9113"/>
                  </a:cubicBezTo>
                  <a:cubicBezTo>
                    <a:pt x="2413" y="9570"/>
                    <a:pt x="1180" y="9958"/>
                    <a:pt x="267" y="10756"/>
                  </a:cubicBezTo>
                  <a:cubicBezTo>
                    <a:pt x="1" y="10987"/>
                    <a:pt x="246" y="11329"/>
                    <a:pt x="519" y="11329"/>
                  </a:cubicBezTo>
                  <a:cubicBezTo>
                    <a:pt x="596" y="11329"/>
                    <a:pt x="676" y="11302"/>
                    <a:pt x="747" y="11236"/>
                  </a:cubicBezTo>
                  <a:cubicBezTo>
                    <a:pt x="1797" y="10346"/>
                    <a:pt x="3235" y="10026"/>
                    <a:pt x="4467" y="9478"/>
                  </a:cubicBezTo>
                  <a:cubicBezTo>
                    <a:pt x="6293" y="8679"/>
                    <a:pt x="8074" y="7698"/>
                    <a:pt x="9786" y="6671"/>
                  </a:cubicBezTo>
                  <a:cubicBezTo>
                    <a:pt x="13301" y="4548"/>
                    <a:pt x="16953" y="2654"/>
                    <a:pt x="20513" y="645"/>
                  </a:cubicBezTo>
                  <a:cubicBezTo>
                    <a:pt x="20841" y="452"/>
                    <a:pt x="20648" y="0"/>
                    <a:pt x="20347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1833147" y="4518757"/>
              <a:ext cx="520562" cy="544893"/>
            </a:xfrm>
            <a:custGeom>
              <a:avLst/>
              <a:gdLst/>
              <a:ahLst/>
              <a:cxnLst/>
              <a:rect l="l" t="t" r="r" b="b"/>
              <a:pathLst>
                <a:path w="15169" h="15878" extrusionOk="0">
                  <a:moveTo>
                    <a:pt x="14670" y="0"/>
                  </a:moveTo>
                  <a:cubicBezTo>
                    <a:pt x="14592" y="0"/>
                    <a:pt x="14512" y="32"/>
                    <a:pt x="14444" y="106"/>
                  </a:cubicBezTo>
                  <a:cubicBezTo>
                    <a:pt x="12070" y="2662"/>
                    <a:pt x="9810" y="5310"/>
                    <a:pt x="7710" y="8049"/>
                  </a:cubicBezTo>
                  <a:cubicBezTo>
                    <a:pt x="5519" y="10902"/>
                    <a:pt x="3031" y="13047"/>
                    <a:pt x="269" y="15307"/>
                  </a:cubicBezTo>
                  <a:cubicBezTo>
                    <a:pt x="1" y="15522"/>
                    <a:pt x="238" y="15877"/>
                    <a:pt x="518" y="15877"/>
                  </a:cubicBezTo>
                  <a:cubicBezTo>
                    <a:pt x="594" y="15877"/>
                    <a:pt x="675" y="15850"/>
                    <a:pt x="748" y="15787"/>
                  </a:cubicBezTo>
                  <a:cubicBezTo>
                    <a:pt x="3099" y="13892"/>
                    <a:pt x="5542" y="12066"/>
                    <a:pt x="7368" y="9624"/>
                  </a:cubicBezTo>
                  <a:cubicBezTo>
                    <a:pt x="9742" y="6497"/>
                    <a:pt x="12252" y="3484"/>
                    <a:pt x="14923" y="608"/>
                  </a:cubicBezTo>
                  <a:cubicBezTo>
                    <a:pt x="15169" y="345"/>
                    <a:pt x="14929" y="0"/>
                    <a:pt x="14670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1835240" y="4443189"/>
              <a:ext cx="318947" cy="611984"/>
            </a:xfrm>
            <a:custGeom>
              <a:avLst/>
              <a:gdLst/>
              <a:ahLst/>
              <a:cxnLst/>
              <a:rect l="l" t="t" r="r" b="b"/>
              <a:pathLst>
                <a:path w="9294" h="17833" extrusionOk="0">
                  <a:moveTo>
                    <a:pt x="8862" y="0"/>
                  </a:moveTo>
                  <a:cubicBezTo>
                    <a:pt x="8726" y="0"/>
                    <a:pt x="8593" y="70"/>
                    <a:pt x="8539" y="230"/>
                  </a:cubicBezTo>
                  <a:cubicBezTo>
                    <a:pt x="7672" y="3243"/>
                    <a:pt x="6029" y="5914"/>
                    <a:pt x="4842" y="8790"/>
                  </a:cubicBezTo>
                  <a:cubicBezTo>
                    <a:pt x="3586" y="11780"/>
                    <a:pt x="2285" y="14702"/>
                    <a:pt x="208" y="17235"/>
                  </a:cubicBezTo>
                  <a:cubicBezTo>
                    <a:pt x="1" y="17495"/>
                    <a:pt x="225" y="17832"/>
                    <a:pt x="465" y="17832"/>
                  </a:cubicBezTo>
                  <a:cubicBezTo>
                    <a:pt x="542" y="17832"/>
                    <a:pt x="621" y="17798"/>
                    <a:pt x="687" y="17715"/>
                  </a:cubicBezTo>
                  <a:cubicBezTo>
                    <a:pt x="2650" y="15364"/>
                    <a:pt x="3974" y="12670"/>
                    <a:pt x="5138" y="9863"/>
                  </a:cubicBezTo>
                  <a:cubicBezTo>
                    <a:pt x="6462" y="6690"/>
                    <a:pt x="8265" y="3723"/>
                    <a:pt x="9224" y="436"/>
                  </a:cubicBezTo>
                  <a:cubicBezTo>
                    <a:pt x="9294" y="171"/>
                    <a:pt x="9075" y="0"/>
                    <a:pt x="8862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1850992" y="4900068"/>
              <a:ext cx="738101" cy="155390"/>
            </a:xfrm>
            <a:custGeom>
              <a:avLst/>
              <a:gdLst/>
              <a:ahLst/>
              <a:cxnLst/>
              <a:rect l="l" t="t" r="r" b="b"/>
              <a:pathLst>
                <a:path w="21508" h="4528" extrusionOk="0">
                  <a:moveTo>
                    <a:pt x="21045" y="1"/>
                  </a:moveTo>
                  <a:cubicBezTo>
                    <a:pt x="21009" y="1"/>
                    <a:pt x="20971" y="6"/>
                    <a:pt x="20931" y="19"/>
                  </a:cubicBezTo>
                  <a:cubicBezTo>
                    <a:pt x="17827" y="1069"/>
                    <a:pt x="14403" y="1412"/>
                    <a:pt x="11185" y="1982"/>
                  </a:cubicBezTo>
                  <a:cubicBezTo>
                    <a:pt x="9313" y="2302"/>
                    <a:pt x="7464" y="2553"/>
                    <a:pt x="5592" y="2872"/>
                  </a:cubicBezTo>
                  <a:cubicBezTo>
                    <a:pt x="3981" y="3169"/>
                    <a:pt x="2489" y="3820"/>
                    <a:pt x="840" y="3820"/>
                  </a:cubicBezTo>
                  <a:cubicBezTo>
                    <a:pt x="713" y="3820"/>
                    <a:pt x="585" y="3816"/>
                    <a:pt x="457" y="3808"/>
                  </a:cubicBezTo>
                  <a:cubicBezTo>
                    <a:pt x="449" y="3808"/>
                    <a:pt x="442" y="3808"/>
                    <a:pt x="435" y="3808"/>
                  </a:cubicBezTo>
                  <a:cubicBezTo>
                    <a:pt x="0" y="3808"/>
                    <a:pt x="7" y="4493"/>
                    <a:pt x="457" y="4516"/>
                  </a:cubicBezTo>
                  <a:cubicBezTo>
                    <a:pt x="585" y="4523"/>
                    <a:pt x="713" y="4527"/>
                    <a:pt x="841" y="4527"/>
                  </a:cubicBezTo>
                  <a:cubicBezTo>
                    <a:pt x="2232" y="4527"/>
                    <a:pt x="3572" y="4095"/>
                    <a:pt x="4930" y="3740"/>
                  </a:cubicBezTo>
                  <a:cubicBezTo>
                    <a:pt x="6688" y="3283"/>
                    <a:pt x="8537" y="3123"/>
                    <a:pt x="10340" y="2827"/>
                  </a:cubicBezTo>
                  <a:cubicBezTo>
                    <a:pt x="12120" y="2530"/>
                    <a:pt x="13901" y="2142"/>
                    <a:pt x="15704" y="1845"/>
                  </a:cubicBezTo>
                  <a:cubicBezTo>
                    <a:pt x="17530" y="1548"/>
                    <a:pt x="19356" y="1297"/>
                    <a:pt x="21114" y="704"/>
                  </a:cubicBezTo>
                  <a:cubicBezTo>
                    <a:pt x="21507" y="559"/>
                    <a:pt x="21393" y="1"/>
                    <a:pt x="2104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2" y="3466800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2282" y="3681838"/>
              <a:ext cx="483465" cy="1459352"/>
            </a:xfrm>
            <a:custGeom>
              <a:avLst/>
              <a:gdLst/>
              <a:ahLst/>
              <a:cxnLst/>
              <a:rect l="l" t="t" r="r" b="b"/>
              <a:pathLst>
                <a:path w="14088" h="42525" extrusionOk="0">
                  <a:moveTo>
                    <a:pt x="13595" y="1"/>
                  </a:moveTo>
                  <a:cubicBezTo>
                    <a:pt x="13518" y="1"/>
                    <a:pt x="13441" y="35"/>
                    <a:pt x="13376" y="115"/>
                  </a:cubicBezTo>
                  <a:cubicBezTo>
                    <a:pt x="8446" y="6483"/>
                    <a:pt x="5387" y="13993"/>
                    <a:pt x="3356" y="21754"/>
                  </a:cubicBezTo>
                  <a:cubicBezTo>
                    <a:pt x="2306" y="25771"/>
                    <a:pt x="1576" y="29879"/>
                    <a:pt x="982" y="33988"/>
                  </a:cubicBezTo>
                  <a:cubicBezTo>
                    <a:pt x="548" y="36818"/>
                    <a:pt x="366" y="39694"/>
                    <a:pt x="1" y="42525"/>
                  </a:cubicBezTo>
                  <a:lnTo>
                    <a:pt x="685" y="42525"/>
                  </a:lnTo>
                  <a:cubicBezTo>
                    <a:pt x="1005" y="40037"/>
                    <a:pt x="1187" y="37526"/>
                    <a:pt x="1530" y="35038"/>
                  </a:cubicBezTo>
                  <a:cubicBezTo>
                    <a:pt x="2055" y="31066"/>
                    <a:pt x="2762" y="27140"/>
                    <a:pt x="3698" y="23237"/>
                  </a:cubicBezTo>
                  <a:cubicBezTo>
                    <a:pt x="5638" y="15157"/>
                    <a:pt x="8743" y="7214"/>
                    <a:pt x="13878" y="617"/>
                  </a:cubicBezTo>
                  <a:cubicBezTo>
                    <a:pt x="14088" y="356"/>
                    <a:pt x="13844" y="1"/>
                    <a:pt x="13595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275715" y="4006146"/>
              <a:ext cx="469978" cy="1135051"/>
            </a:xfrm>
            <a:custGeom>
              <a:avLst/>
              <a:gdLst/>
              <a:ahLst/>
              <a:cxnLst/>
              <a:rect l="l" t="t" r="r" b="b"/>
              <a:pathLst>
                <a:path w="13695" h="33075" extrusionOk="0">
                  <a:moveTo>
                    <a:pt x="13206" y="0"/>
                  </a:moveTo>
                  <a:cubicBezTo>
                    <a:pt x="13130" y="0"/>
                    <a:pt x="13053" y="34"/>
                    <a:pt x="12988" y="115"/>
                  </a:cubicBezTo>
                  <a:cubicBezTo>
                    <a:pt x="5205" y="9336"/>
                    <a:pt x="1256" y="21205"/>
                    <a:pt x="1" y="33075"/>
                  </a:cubicBezTo>
                  <a:lnTo>
                    <a:pt x="685" y="33075"/>
                  </a:lnTo>
                  <a:cubicBezTo>
                    <a:pt x="1941" y="21411"/>
                    <a:pt x="5821" y="9656"/>
                    <a:pt x="13467" y="617"/>
                  </a:cubicBezTo>
                  <a:cubicBezTo>
                    <a:pt x="13694" y="355"/>
                    <a:pt x="13454" y="0"/>
                    <a:pt x="13206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2" y="355393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2" y="40434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78316" y="192556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8734" y="206661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96110" y="250297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586158" y="211160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22185" y="237215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198945" y="249916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211471" y="282961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2" y="1703287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2" y="2262229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251246" y="2913486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223963" y="3376474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131887" y="3353755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132848" y="3527646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24711" y="3638871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30202" y="3947187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6441" y="4198843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69648" y="2525004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568072" y="27589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885139" y="299097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536568" y="274186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579638" y="297687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1077047" y="247709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749616" y="234630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1192219" y="257033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895331" y="216301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621952" y="2055667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796632" y="1888057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2" y="199694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140192" y="212461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191121" y="22225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8563" y="249669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229488" y="274814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3277431" y="4436772"/>
              <a:ext cx="234217" cy="337581"/>
            </a:xfrm>
            <a:custGeom>
              <a:avLst/>
              <a:gdLst/>
              <a:ahLst/>
              <a:cxnLst/>
              <a:rect l="l" t="t" r="r" b="b"/>
              <a:pathLst>
                <a:path w="6825" h="9837" extrusionOk="0">
                  <a:moveTo>
                    <a:pt x="4404" y="0"/>
                  </a:moveTo>
                  <a:cubicBezTo>
                    <a:pt x="3189" y="0"/>
                    <a:pt x="2132" y="1603"/>
                    <a:pt x="1621" y="2761"/>
                  </a:cubicBezTo>
                  <a:cubicBezTo>
                    <a:pt x="685" y="4906"/>
                    <a:pt x="1050" y="7189"/>
                    <a:pt x="365" y="9334"/>
                  </a:cubicBezTo>
                  <a:lnTo>
                    <a:pt x="0" y="9836"/>
                  </a:lnTo>
                  <a:cubicBezTo>
                    <a:pt x="730" y="9494"/>
                    <a:pt x="1826" y="9540"/>
                    <a:pt x="2671" y="9015"/>
                  </a:cubicBezTo>
                  <a:cubicBezTo>
                    <a:pt x="4063" y="8170"/>
                    <a:pt x="5638" y="6504"/>
                    <a:pt x="6254" y="4998"/>
                  </a:cubicBezTo>
                  <a:cubicBezTo>
                    <a:pt x="6825" y="3651"/>
                    <a:pt x="6825" y="1779"/>
                    <a:pt x="5684" y="638"/>
                  </a:cubicBezTo>
                  <a:cubicBezTo>
                    <a:pt x="5249" y="186"/>
                    <a:pt x="4817" y="0"/>
                    <a:pt x="4404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3111365" y="4549027"/>
              <a:ext cx="170970" cy="254293"/>
            </a:xfrm>
            <a:custGeom>
              <a:avLst/>
              <a:gdLst/>
              <a:ahLst/>
              <a:cxnLst/>
              <a:rect l="l" t="t" r="r" b="b"/>
              <a:pathLst>
                <a:path w="4982" h="7410" extrusionOk="0">
                  <a:moveTo>
                    <a:pt x="3113" y="0"/>
                  </a:moveTo>
                  <a:cubicBezTo>
                    <a:pt x="3038" y="0"/>
                    <a:pt x="2959" y="5"/>
                    <a:pt x="2876" y="15"/>
                  </a:cubicBezTo>
                  <a:cubicBezTo>
                    <a:pt x="0" y="380"/>
                    <a:pt x="731" y="5379"/>
                    <a:pt x="1004" y="7296"/>
                  </a:cubicBezTo>
                  <a:lnTo>
                    <a:pt x="1050" y="7410"/>
                  </a:lnTo>
                  <a:cubicBezTo>
                    <a:pt x="1415" y="6931"/>
                    <a:pt x="1986" y="6634"/>
                    <a:pt x="2397" y="6109"/>
                  </a:cubicBezTo>
                  <a:cubicBezTo>
                    <a:pt x="2876" y="5493"/>
                    <a:pt x="3287" y="4648"/>
                    <a:pt x="3652" y="3918"/>
                  </a:cubicBezTo>
                  <a:cubicBezTo>
                    <a:pt x="4201" y="2930"/>
                    <a:pt x="4982" y="0"/>
                    <a:pt x="311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3129382" y="4818117"/>
              <a:ext cx="339194" cy="178451"/>
            </a:xfrm>
            <a:custGeom>
              <a:avLst/>
              <a:gdLst/>
              <a:ahLst/>
              <a:cxnLst/>
              <a:rect l="l" t="t" r="r" b="b"/>
              <a:pathLst>
                <a:path w="9884" h="5200" extrusionOk="0">
                  <a:moveTo>
                    <a:pt x="7108" y="1"/>
                  </a:moveTo>
                  <a:cubicBezTo>
                    <a:pt x="5787" y="1"/>
                    <a:pt x="4544" y="843"/>
                    <a:pt x="3447" y="1555"/>
                  </a:cubicBezTo>
                  <a:cubicBezTo>
                    <a:pt x="2467" y="2130"/>
                    <a:pt x="1547" y="2705"/>
                    <a:pt x="408" y="2705"/>
                  </a:cubicBezTo>
                  <a:cubicBezTo>
                    <a:pt x="326" y="2705"/>
                    <a:pt x="244" y="2702"/>
                    <a:pt x="160" y="2696"/>
                  </a:cubicBezTo>
                  <a:lnTo>
                    <a:pt x="0" y="2696"/>
                  </a:lnTo>
                  <a:cubicBezTo>
                    <a:pt x="1393" y="4015"/>
                    <a:pt x="3392" y="5199"/>
                    <a:pt x="5304" y="5199"/>
                  </a:cubicBezTo>
                  <a:cubicBezTo>
                    <a:pt x="6337" y="5199"/>
                    <a:pt x="7345" y="4854"/>
                    <a:pt x="8217" y="3997"/>
                  </a:cubicBezTo>
                  <a:cubicBezTo>
                    <a:pt x="9427" y="2856"/>
                    <a:pt x="9883" y="619"/>
                    <a:pt x="7852" y="94"/>
                  </a:cubicBezTo>
                  <a:cubicBezTo>
                    <a:pt x="7602" y="30"/>
                    <a:pt x="7354" y="1"/>
                    <a:pt x="7108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2756274" y="4716912"/>
              <a:ext cx="222721" cy="216440"/>
            </a:xfrm>
            <a:custGeom>
              <a:avLst/>
              <a:gdLst/>
              <a:ahLst/>
              <a:cxnLst/>
              <a:rect l="l" t="t" r="r" b="b"/>
              <a:pathLst>
                <a:path w="6490" h="6307" extrusionOk="0">
                  <a:moveTo>
                    <a:pt x="3683" y="0"/>
                  </a:moveTo>
                  <a:cubicBezTo>
                    <a:pt x="834" y="0"/>
                    <a:pt x="0" y="4188"/>
                    <a:pt x="669" y="6307"/>
                  </a:cubicBezTo>
                  <a:lnTo>
                    <a:pt x="715" y="6261"/>
                  </a:lnTo>
                  <a:cubicBezTo>
                    <a:pt x="1240" y="5371"/>
                    <a:pt x="2860" y="4960"/>
                    <a:pt x="3636" y="4230"/>
                  </a:cubicBezTo>
                  <a:cubicBezTo>
                    <a:pt x="4572" y="3340"/>
                    <a:pt x="6490" y="235"/>
                    <a:pt x="3888" y="7"/>
                  </a:cubicBezTo>
                  <a:cubicBezTo>
                    <a:pt x="3818" y="3"/>
                    <a:pt x="3750" y="0"/>
                    <a:pt x="368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2668762" y="4520406"/>
              <a:ext cx="761128" cy="652650"/>
            </a:xfrm>
            <a:custGeom>
              <a:avLst/>
              <a:gdLst/>
              <a:ahLst/>
              <a:cxnLst/>
              <a:rect l="l" t="t" r="r" b="b"/>
              <a:pathLst>
                <a:path w="22179" h="19018" extrusionOk="0">
                  <a:moveTo>
                    <a:pt x="21744" y="1"/>
                  </a:moveTo>
                  <a:cubicBezTo>
                    <a:pt x="21604" y="1"/>
                    <a:pt x="21465" y="71"/>
                    <a:pt x="21411" y="232"/>
                  </a:cubicBezTo>
                  <a:cubicBezTo>
                    <a:pt x="20566" y="2812"/>
                    <a:pt x="19676" y="5071"/>
                    <a:pt x="17576" y="6874"/>
                  </a:cubicBezTo>
                  <a:cubicBezTo>
                    <a:pt x="15613" y="8564"/>
                    <a:pt x="13034" y="9408"/>
                    <a:pt x="10592" y="10093"/>
                  </a:cubicBezTo>
                  <a:cubicBezTo>
                    <a:pt x="8058" y="10823"/>
                    <a:pt x="5456" y="11440"/>
                    <a:pt x="3379" y="13129"/>
                  </a:cubicBezTo>
                  <a:cubicBezTo>
                    <a:pt x="1599" y="14567"/>
                    <a:pt x="412" y="16758"/>
                    <a:pt x="1" y="19018"/>
                  </a:cubicBezTo>
                  <a:lnTo>
                    <a:pt x="708" y="19018"/>
                  </a:lnTo>
                  <a:cubicBezTo>
                    <a:pt x="1233" y="16324"/>
                    <a:pt x="2991" y="13905"/>
                    <a:pt x="5433" y="12558"/>
                  </a:cubicBezTo>
                  <a:cubicBezTo>
                    <a:pt x="7944" y="11211"/>
                    <a:pt x="10957" y="10823"/>
                    <a:pt x="13605" y="9842"/>
                  </a:cubicBezTo>
                  <a:cubicBezTo>
                    <a:pt x="15613" y="9111"/>
                    <a:pt x="17485" y="8061"/>
                    <a:pt x="18991" y="6509"/>
                  </a:cubicBezTo>
                  <a:cubicBezTo>
                    <a:pt x="20635" y="4797"/>
                    <a:pt x="21342" y="2629"/>
                    <a:pt x="22096" y="415"/>
                  </a:cubicBezTo>
                  <a:cubicBezTo>
                    <a:pt x="22179" y="166"/>
                    <a:pt x="21960" y="1"/>
                    <a:pt x="21744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130617" y="4634205"/>
              <a:ext cx="77111" cy="212906"/>
            </a:xfrm>
            <a:custGeom>
              <a:avLst/>
              <a:gdLst/>
              <a:ahLst/>
              <a:cxnLst/>
              <a:rect l="l" t="t" r="r" b="b"/>
              <a:pathLst>
                <a:path w="2247" h="6204" extrusionOk="0">
                  <a:moveTo>
                    <a:pt x="1825" y="1"/>
                  </a:moveTo>
                  <a:cubicBezTo>
                    <a:pt x="1686" y="1"/>
                    <a:pt x="1548" y="76"/>
                    <a:pt x="1493" y="249"/>
                  </a:cubicBezTo>
                  <a:cubicBezTo>
                    <a:pt x="991" y="2075"/>
                    <a:pt x="375" y="3901"/>
                    <a:pt x="55" y="5773"/>
                  </a:cubicBezTo>
                  <a:cubicBezTo>
                    <a:pt x="1" y="6033"/>
                    <a:pt x="218" y="6203"/>
                    <a:pt x="420" y="6203"/>
                  </a:cubicBezTo>
                  <a:cubicBezTo>
                    <a:pt x="554" y="6203"/>
                    <a:pt x="681" y="6128"/>
                    <a:pt x="717" y="5955"/>
                  </a:cubicBezTo>
                  <a:cubicBezTo>
                    <a:pt x="1060" y="4083"/>
                    <a:pt x="1653" y="2280"/>
                    <a:pt x="2178" y="431"/>
                  </a:cubicBezTo>
                  <a:cubicBezTo>
                    <a:pt x="2247" y="171"/>
                    <a:pt x="2035" y="1"/>
                    <a:pt x="1825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3049249" y="4854940"/>
              <a:ext cx="353779" cy="82396"/>
            </a:xfrm>
            <a:custGeom>
              <a:avLst/>
              <a:gdLst/>
              <a:ahLst/>
              <a:cxnLst/>
              <a:rect l="l" t="t" r="r" b="b"/>
              <a:pathLst>
                <a:path w="10309" h="2401" extrusionOk="0">
                  <a:moveTo>
                    <a:pt x="455" y="0"/>
                  </a:moveTo>
                  <a:cubicBezTo>
                    <a:pt x="180" y="0"/>
                    <a:pt x="0" y="440"/>
                    <a:pt x="281" y="664"/>
                  </a:cubicBezTo>
                  <a:cubicBezTo>
                    <a:pt x="1752" y="1793"/>
                    <a:pt x="3722" y="2400"/>
                    <a:pt x="5665" y="2400"/>
                  </a:cubicBezTo>
                  <a:cubicBezTo>
                    <a:pt x="7220" y="2400"/>
                    <a:pt x="8756" y="2011"/>
                    <a:pt x="10004" y="1189"/>
                  </a:cubicBezTo>
                  <a:cubicBezTo>
                    <a:pt x="10308" y="981"/>
                    <a:pt x="10123" y="535"/>
                    <a:pt x="9842" y="535"/>
                  </a:cubicBezTo>
                  <a:cubicBezTo>
                    <a:pt x="9785" y="535"/>
                    <a:pt x="9724" y="554"/>
                    <a:pt x="9662" y="596"/>
                  </a:cubicBezTo>
                  <a:cubicBezTo>
                    <a:pt x="8511" y="1347"/>
                    <a:pt x="7105" y="1698"/>
                    <a:pt x="5684" y="1698"/>
                  </a:cubicBezTo>
                  <a:cubicBezTo>
                    <a:pt x="3864" y="1698"/>
                    <a:pt x="2017" y="1122"/>
                    <a:pt x="646" y="71"/>
                  </a:cubicBezTo>
                  <a:cubicBezTo>
                    <a:pt x="580" y="22"/>
                    <a:pt x="515" y="0"/>
                    <a:pt x="45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2772163" y="4791897"/>
              <a:ext cx="103330" cy="197875"/>
            </a:xfrm>
            <a:custGeom>
              <a:avLst/>
              <a:gdLst/>
              <a:ahLst/>
              <a:cxnLst/>
              <a:rect l="l" t="t" r="r" b="b"/>
              <a:pathLst>
                <a:path w="3011" h="5766" extrusionOk="0">
                  <a:moveTo>
                    <a:pt x="2475" y="0"/>
                  </a:moveTo>
                  <a:cubicBezTo>
                    <a:pt x="2402" y="0"/>
                    <a:pt x="2327" y="25"/>
                    <a:pt x="2260" y="82"/>
                  </a:cubicBezTo>
                  <a:cubicBezTo>
                    <a:pt x="663" y="1429"/>
                    <a:pt x="1" y="3392"/>
                    <a:pt x="69" y="5423"/>
                  </a:cubicBezTo>
                  <a:cubicBezTo>
                    <a:pt x="81" y="5651"/>
                    <a:pt x="258" y="5765"/>
                    <a:pt x="429" y="5765"/>
                  </a:cubicBezTo>
                  <a:cubicBezTo>
                    <a:pt x="600" y="5765"/>
                    <a:pt x="765" y="5651"/>
                    <a:pt x="754" y="5423"/>
                  </a:cubicBezTo>
                  <a:cubicBezTo>
                    <a:pt x="686" y="3551"/>
                    <a:pt x="1279" y="1817"/>
                    <a:pt x="2740" y="584"/>
                  </a:cubicBezTo>
                  <a:cubicBezTo>
                    <a:pt x="3011" y="349"/>
                    <a:pt x="2753" y="0"/>
                    <a:pt x="247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1948662" y="3949898"/>
              <a:ext cx="168671" cy="171485"/>
            </a:xfrm>
            <a:custGeom>
              <a:avLst/>
              <a:gdLst/>
              <a:ahLst/>
              <a:cxnLst/>
              <a:rect l="l" t="t" r="r" b="b"/>
              <a:pathLst>
                <a:path w="4915" h="4997" extrusionOk="0">
                  <a:moveTo>
                    <a:pt x="2355" y="0"/>
                  </a:moveTo>
                  <a:cubicBezTo>
                    <a:pt x="1847" y="0"/>
                    <a:pt x="1347" y="292"/>
                    <a:pt x="989" y="978"/>
                  </a:cubicBezTo>
                  <a:cubicBezTo>
                    <a:pt x="0" y="2910"/>
                    <a:pt x="2837" y="4997"/>
                    <a:pt x="4668" y="4997"/>
                  </a:cubicBezTo>
                  <a:cubicBezTo>
                    <a:pt x="4697" y="4997"/>
                    <a:pt x="4726" y="4996"/>
                    <a:pt x="4755" y="4995"/>
                  </a:cubicBezTo>
                  <a:lnTo>
                    <a:pt x="4778" y="4904"/>
                  </a:lnTo>
                  <a:cubicBezTo>
                    <a:pt x="4915" y="3694"/>
                    <a:pt x="4641" y="2279"/>
                    <a:pt x="4070" y="1252"/>
                  </a:cubicBezTo>
                  <a:cubicBezTo>
                    <a:pt x="3684" y="491"/>
                    <a:pt x="3013" y="0"/>
                    <a:pt x="235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124715" y="3881810"/>
              <a:ext cx="206488" cy="183118"/>
            </a:xfrm>
            <a:custGeom>
              <a:avLst/>
              <a:gdLst/>
              <a:ahLst/>
              <a:cxnLst/>
              <a:rect l="l" t="t" r="r" b="b"/>
              <a:pathLst>
                <a:path w="6017" h="5336" extrusionOk="0">
                  <a:moveTo>
                    <a:pt x="2142" y="0"/>
                  </a:moveTo>
                  <a:cubicBezTo>
                    <a:pt x="0" y="0"/>
                    <a:pt x="351" y="3871"/>
                    <a:pt x="721" y="5267"/>
                  </a:cubicBezTo>
                  <a:lnTo>
                    <a:pt x="789" y="5336"/>
                  </a:lnTo>
                  <a:cubicBezTo>
                    <a:pt x="1862" y="4834"/>
                    <a:pt x="6016" y="1181"/>
                    <a:pt x="2958" y="154"/>
                  </a:cubicBezTo>
                  <a:cubicBezTo>
                    <a:pt x="2652" y="49"/>
                    <a:pt x="2382" y="0"/>
                    <a:pt x="214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2143178" y="4108689"/>
              <a:ext cx="232982" cy="169391"/>
            </a:xfrm>
            <a:custGeom>
              <a:avLst/>
              <a:gdLst/>
              <a:ahLst/>
              <a:cxnLst/>
              <a:rect l="l" t="t" r="r" b="b"/>
              <a:pathLst>
                <a:path w="6789" h="4936" extrusionOk="0">
                  <a:moveTo>
                    <a:pt x="4882" y="0"/>
                  </a:moveTo>
                  <a:cubicBezTo>
                    <a:pt x="4845" y="0"/>
                    <a:pt x="4808" y="1"/>
                    <a:pt x="4771" y="3"/>
                  </a:cubicBezTo>
                  <a:cubicBezTo>
                    <a:pt x="3401" y="49"/>
                    <a:pt x="2374" y="1829"/>
                    <a:pt x="1666" y="2810"/>
                  </a:cubicBezTo>
                  <a:cubicBezTo>
                    <a:pt x="1233" y="3427"/>
                    <a:pt x="845" y="4271"/>
                    <a:pt x="69" y="4408"/>
                  </a:cubicBezTo>
                  <a:lnTo>
                    <a:pt x="0" y="4591"/>
                  </a:lnTo>
                  <a:cubicBezTo>
                    <a:pt x="550" y="4802"/>
                    <a:pt x="1042" y="4936"/>
                    <a:pt x="1620" y="4936"/>
                  </a:cubicBezTo>
                  <a:cubicBezTo>
                    <a:pt x="1665" y="4936"/>
                    <a:pt x="1711" y="4935"/>
                    <a:pt x="1758" y="4933"/>
                  </a:cubicBezTo>
                  <a:cubicBezTo>
                    <a:pt x="3036" y="4842"/>
                    <a:pt x="4519" y="4248"/>
                    <a:pt x="5432" y="3313"/>
                  </a:cubicBezTo>
                  <a:cubicBezTo>
                    <a:pt x="6440" y="2327"/>
                    <a:pt x="6789" y="0"/>
                    <a:pt x="488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1825322" y="3950172"/>
              <a:ext cx="383567" cy="550556"/>
            </a:xfrm>
            <a:custGeom>
              <a:avLst/>
              <a:gdLst/>
              <a:ahLst/>
              <a:cxnLst/>
              <a:rect l="l" t="t" r="r" b="b"/>
              <a:pathLst>
                <a:path w="11177" h="16043" extrusionOk="0">
                  <a:moveTo>
                    <a:pt x="10709" y="0"/>
                  </a:moveTo>
                  <a:cubicBezTo>
                    <a:pt x="10603" y="0"/>
                    <a:pt x="10497" y="50"/>
                    <a:pt x="10426" y="171"/>
                  </a:cubicBezTo>
                  <a:cubicBezTo>
                    <a:pt x="8760" y="2978"/>
                    <a:pt x="8554" y="6174"/>
                    <a:pt x="7573" y="9233"/>
                  </a:cubicBezTo>
                  <a:cubicBezTo>
                    <a:pt x="6546" y="12451"/>
                    <a:pt x="3715" y="14802"/>
                    <a:pt x="429" y="15373"/>
                  </a:cubicBezTo>
                  <a:cubicBezTo>
                    <a:pt x="1" y="15437"/>
                    <a:pt x="155" y="16043"/>
                    <a:pt x="533" y="16043"/>
                  </a:cubicBezTo>
                  <a:cubicBezTo>
                    <a:pt x="558" y="16043"/>
                    <a:pt x="584" y="16040"/>
                    <a:pt x="611" y="16034"/>
                  </a:cubicBezTo>
                  <a:cubicBezTo>
                    <a:pt x="3556" y="15532"/>
                    <a:pt x="6044" y="13683"/>
                    <a:pt x="7527" y="11104"/>
                  </a:cubicBezTo>
                  <a:cubicBezTo>
                    <a:pt x="9399" y="7840"/>
                    <a:pt x="9057" y="3800"/>
                    <a:pt x="11020" y="513"/>
                  </a:cubicBezTo>
                  <a:cubicBezTo>
                    <a:pt x="11177" y="246"/>
                    <a:pt x="10944" y="0"/>
                    <a:pt x="10709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2089744" y="4173138"/>
              <a:ext cx="205939" cy="101786"/>
            </a:xfrm>
            <a:custGeom>
              <a:avLst/>
              <a:gdLst/>
              <a:ahLst/>
              <a:cxnLst/>
              <a:rect l="l" t="t" r="r" b="b"/>
              <a:pathLst>
                <a:path w="6001" h="2966" extrusionOk="0">
                  <a:moveTo>
                    <a:pt x="5521" y="0"/>
                  </a:moveTo>
                  <a:cubicBezTo>
                    <a:pt x="5415" y="0"/>
                    <a:pt x="5308" y="46"/>
                    <a:pt x="5232" y="156"/>
                  </a:cubicBezTo>
                  <a:cubicBezTo>
                    <a:pt x="4624" y="1077"/>
                    <a:pt x="2933" y="2279"/>
                    <a:pt x="1571" y="2279"/>
                  </a:cubicBezTo>
                  <a:cubicBezTo>
                    <a:pt x="1244" y="2279"/>
                    <a:pt x="936" y="2210"/>
                    <a:pt x="667" y="2051"/>
                  </a:cubicBezTo>
                  <a:cubicBezTo>
                    <a:pt x="603" y="2010"/>
                    <a:pt x="541" y="1992"/>
                    <a:pt x="482" y="1992"/>
                  </a:cubicBezTo>
                  <a:cubicBezTo>
                    <a:pt x="186" y="1992"/>
                    <a:pt x="0" y="2454"/>
                    <a:pt x="324" y="2644"/>
                  </a:cubicBezTo>
                  <a:cubicBezTo>
                    <a:pt x="695" y="2869"/>
                    <a:pt x="1114" y="2966"/>
                    <a:pt x="1554" y="2966"/>
                  </a:cubicBezTo>
                  <a:cubicBezTo>
                    <a:pt x="3174" y="2966"/>
                    <a:pt x="5071" y="1648"/>
                    <a:pt x="5825" y="499"/>
                  </a:cubicBezTo>
                  <a:cubicBezTo>
                    <a:pt x="6001" y="244"/>
                    <a:pt x="5765" y="0"/>
                    <a:pt x="552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2024745" y="4029722"/>
              <a:ext cx="121964" cy="108512"/>
            </a:xfrm>
            <a:custGeom>
              <a:avLst/>
              <a:gdLst/>
              <a:ahLst/>
              <a:cxnLst/>
              <a:rect l="l" t="t" r="r" b="b"/>
              <a:pathLst>
                <a:path w="3554" h="3162" extrusionOk="0">
                  <a:moveTo>
                    <a:pt x="465" y="0"/>
                  </a:moveTo>
                  <a:cubicBezTo>
                    <a:pt x="237" y="0"/>
                    <a:pt x="0" y="257"/>
                    <a:pt x="141" y="524"/>
                  </a:cubicBezTo>
                  <a:cubicBezTo>
                    <a:pt x="735" y="1688"/>
                    <a:pt x="1648" y="2806"/>
                    <a:pt x="2972" y="3148"/>
                  </a:cubicBezTo>
                  <a:cubicBezTo>
                    <a:pt x="3006" y="3157"/>
                    <a:pt x="3039" y="3162"/>
                    <a:pt x="3069" y="3162"/>
                  </a:cubicBezTo>
                  <a:cubicBezTo>
                    <a:pt x="3430" y="3162"/>
                    <a:pt x="3554" y="2592"/>
                    <a:pt x="3154" y="2486"/>
                  </a:cubicBezTo>
                  <a:cubicBezTo>
                    <a:pt x="2013" y="2190"/>
                    <a:pt x="1260" y="1163"/>
                    <a:pt x="735" y="181"/>
                  </a:cubicBezTo>
                  <a:cubicBezTo>
                    <a:pt x="671" y="53"/>
                    <a:pt x="569" y="0"/>
                    <a:pt x="46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977558" y="3115518"/>
              <a:ext cx="806084" cy="1268203"/>
            </a:xfrm>
            <a:custGeom>
              <a:avLst/>
              <a:gdLst/>
              <a:ahLst/>
              <a:cxnLst/>
              <a:rect l="l" t="t" r="r" b="b"/>
              <a:pathLst>
                <a:path w="23489" h="36955" extrusionOk="0">
                  <a:moveTo>
                    <a:pt x="17622" y="1"/>
                  </a:moveTo>
                  <a:lnTo>
                    <a:pt x="17622" y="1"/>
                  </a:lnTo>
                  <a:cubicBezTo>
                    <a:pt x="15180" y="2329"/>
                    <a:pt x="13103" y="5022"/>
                    <a:pt x="10660" y="7350"/>
                  </a:cubicBezTo>
                  <a:cubicBezTo>
                    <a:pt x="7602" y="10158"/>
                    <a:pt x="4406" y="13353"/>
                    <a:pt x="2580" y="17256"/>
                  </a:cubicBezTo>
                  <a:cubicBezTo>
                    <a:pt x="1" y="22894"/>
                    <a:pt x="868" y="31088"/>
                    <a:pt x="1850" y="36955"/>
                  </a:cubicBezTo>
                  <a:cubicBezTo>
                    <a:pt x="17508" y="32686"/>
                    <a:pt x="23488" y="13467"/>
                    <a:pt x="17622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1045131" y="3326953"/>
              <a:ext cx="501688" cy="1055366"/>
            </a:xfrm>
            <a:custGeom>
              <a:avLst/>
              <a:gdLst/>
              <a:ahLst/>
              <a:cxnLst/>
              <a:rect l="l" t="t" r="r" b="b"/>
              <a:pathLst>
                <a:path w="14619" h="30753" extrusionOk="0">
                  <a:moveTo>
                    <a:pt x="14189" y="0"/>
                  </a:moveTo>
                  <a:cubicBezTo>
                    <a:pt x="14051" y="0"/>
                    <a:pt x="13912" y="70"/>
                    <a:pt x="13850" y="231"/>
                  </a:cubicBezTo>
                  <a:cubicBezTo>
                    <a:pt x="11955" y="5686"/>
                    <a:pt x="9079" y="10685"/>
                    <a:pt x="6934" y="16003"/>
                  </a:cubicBezTo>
                  <a:cubicBezTo>
                    <a:pt x="4994" y="20887"/>
                    <a:pt x="3350" y="26000"/>
                    <a:pt x="178" y="30269"/>
                  </a:cubicBezTo>
                  <a:cubicBezTo>
                    <a:pt x="0" y="30511"/>
                    <a:pt x="245" y="30753"/>
                    <a:pt x="500" y="30753"/>
                  </a:cubicBezTo>
                  <a:cubicBezTo>
                    <a:pt x="606" y="30753"/>
                    <a:pt x="714" y="30711"/>
                    <a:pt x="794" y="30611"/>
                  </a:cubicBezTo>
                  <a:cubicBezTo>
                    <a:pt x="3807" y="26548"/>
                    <a:pt x="5473" y="21663"/>
                    <a:pt x="7299" y="17007"/>
                  </a:cubicBezTo>
                  <a:cubicBezTo>
                    <a:pt x="9490" y="11369"/>
                    <a:pt x="12526" y="6119"/>
                    <a:pt x="14535" y="436"/>
                  </a:cubicBezTo>
                  <a:cubicBezTo>
                    <a:pt x="14618" y="171"/>
                    <a:pt x="14405" y="0"/>
                    <a:pt x="1418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121695" y="4254473"/>
              <a:ext cx="14928" cy="13350"/>
            </a:xfrm>
            <a:custGeom>
              <a:avLst/>
              <a:gdLst/>
              <a:ahLst/>
              <a:cxnLst/>
              <a:rect l="l" t="t" r="r" b="b"/>
              <a:pathLst>
                <a:path w="435" h="389" extrusionOk="0">
                  <a:moveTo>
                    <a:pt x="343" y="0"/>
                  </a:moveTo>
                  <a:cubicBezTo>
                    <a:pt x="229" y="46"/>
                    <a:pt x="115" y="92"/>
                    <a:pt x="1" y="137"/>
                  </a:cubicBezTo>
                  <a:cubicBezTo>
                    <a:pt x="138" y="206"/>
                    <a:pt x="275" y="297"/>
                    <a:pt x="435" y="388"/>
                  </a:cubicBezTo>
                  <a:cubicBezTo>
                    <a:pt x="389" y="251"/>
                    <a:pt x="366" y="137"/>
                    <a:pt x="34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1065001" y="4065791"/>
              <a:ext cx="243826" cy="216749"/>
            </a:xfrm>
            <a:custGeom>
              <a:avLst/>
              <a:gdLst/>
              <a:ahLst/>
              <a:cxnLst/>
              <a:rect l="l" t="t" r="r" b="b"/>
              <a:pathLst>
                <a:path w="7105" h="6316" extrusionOk="0">
                  <a:moveTo>
                    <a:pt x="434" y="1"/>
                  </a:moveTo>
                  <a:cubicBezTo>
                    <a:pt x="226" y="1"/>
                    <a:pt x="0" y="171"/>
                    <a:pt x="55" y="431"/>
                  </a:cubicBezTo>
                  <a:cubicBezTo>
                    <a:pt x="443" y="2326"/>
                    <a:pt x="1014" y="4175"/>
                    <a:pt x="1402" y="6069"/>
                  </a:cubicBezTo>
                  <a:cubicBezTo>
                    <a:pt x="1439" y="6200"/>
                    <a:pt x="1599" y="6315"/>
                    <a:pt x="1743" y="6315"/>
                  </a:cubicBezTo>
                  <a:cubicBezTo>
                    <a:pt x="1775" y="6315"/>
                    <a:pt x="1806" y="6310"/>
                    <a:pt x="1835" y="6297"/>
                  </a:cubicBezTo>
                  <a:cubicBezTo>
                    <a:pt x="3547" y="5590"/>
                    <a:pt x="5602" y="5635"/>
                    <a:pt x="6880" y="4129"/>
                  </a:cubicBezTo>
                  <a:cubicBezTo>
                    <a:pt x="7105" y="3870"/>
                    <a:pt x="6871" y="3532"/>
                    <a:pt x="6626" y="3532"/>
                  </a:cubicBezTo>
                  <a:cubicBezTo>
                    <a:pt x="6547" y="3532"/>
                    <a:pt x="6467" y="3566"/>
                    <a:pt x="6401" y="3650"/>
                  </a:cubicBezTo>
                  <a:cubicBezTo>
                    <a:pt x="5282" y="4928"/>
                    <a:pt x="3502" y="4973"/>
                    <a:pt x="1995" y="5498"/>
                  </a:cubicBezTo>
                  <a:cubicBezTo>
                    <a:pt x="2018" y="5635"/>
                    <a:pt x="2041" y="5749"/>
                    <a:pt x="2087" y="5886"/>
                  </a:cubicBezTo>
                  <a:cubicBezTo>
                    <a:pt x="1927" y="5795"/>
                    <a:pt x="1790" y="5704"/>
                    <a:pt x="1653" y="5635"/>
                  </a:cubicBezTo>
                  <a:cubicBezTo>
                    <a:pt x="1767" y="5590"/>
                    <a:pt x="1881" y="5544"/>
                    <a:pt x="1995" y="5498"/>
                  </a:cubicBezTo>
                  <a:cubicBezTo>
                    <a:pt x="1607" y="3741"/>
                    <a:pt x="1082" y="2006"/>
                    <a:pt x="740" y="249"/>
                  </a:cubicBezTo>
                  <a:cubicBezTo>
                    <a:pt x="703" y="76"/>
                    <a:pt x="572" y="1"/>
                    <a:pt x="434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176535" y="4133054"/>
              <a:ext cx="14928" cy="15683"/>
            </a:xfrm>
            <a:custGeom>
              <a:avLst/>
              <a:gdLst/>
              <a:ahLst/>
              <a:cxnLst/>
              <a:rect l="l" t="t" r="r" b="b"/>
              <a:pathLst>
                <a:path w="435" h="457" extrusionOk="0">
                  <a:moveTo>
                    <a:pt x="411" y="0"/>
                  </a:moveTo>
                  <a:cubicBezTo>
                    <a:pt x="275" y="46"/>
                    <a:pt x="138" y="92"/>
                    <a:pt x="1" y="115"/>
                  </a:cubicBezTo>
                  <a:cubicBezTo>
                    <a:pt x="138" y="229"/>
                    <a:pt x="275" y="343"/>
                    <a:pt x="434" y="457"/>
                  </a:cubicBezTo>
                  <a:cubicBezTo>
                    <a:pt x="411" y="320"/>
                    <a:pt x="411" y="160"/>
                    <a:pt x="411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118881" y="3855866"/>
              <a:ext cx="283154" cy="304911"/>
            </a:xfrm>
            <a:custGeom>
              <a:avLst/>
              <a:gdLst/>
              <a:ahLst/>
              <a:cxnLst/>
              <a:rect l="l" t="t" r="r" b="b"/>
              <a:pathLst>
                <a:path w="8251" h="8885" extrusionOk="0">
                  <a:moveTo>
                    <a:pt x="414" y="0"/>
                  </a:moveTo>
                  <a:cubicBezTo>
                    <a:pt x="207" y="0"/>
                    <a:pt x="1" y="170"/>
                    <a:pt x="83" y="431"/>
                  </a:cubicBezTo>
                  <a:cubicBezTo>
                    <a:pt x="927" y="3056"/>
                    <a:pt x="1270" y="5795"/>
                    <a:pt x="1407" y="8534"/>
                  </a:cubicBezTo>
                  <a:cubicBezTo>
                    <a:pt x="1427" y="8736"/>
                    <a:pt x="1590" y="8884"/>
                    <a:pt x="1785" y="8884"/>
                  </a:cubicBezTo>
                  <a:cubicBezTo>
                    <a:pt x="1811" y="8884"/>
                    <a:pt x="1837" y="8882"/>
                    <a:pt x="1863" y="8876"/>
                  </a:cubicBezTo>
                  <a:cubicBezTo>
                    <a:pt x="4077" y="8329"/>
                    <a:pt x="6337" y="7164"/>
                    <a:pt x="8003" y="5612"/>
                  </a:cubicBezTo>
                  <a:cubicBezTo>
                    <a:pt x="8251" y="5365"/>
                    <a:pt x="8019" y="5008"/>
                    <a:pt x="7743" y="5008"/>
                  </a:cubicBezTo>
                  <a:cubicBezTo>
                    <a:pt x="7662" y="5008"/>
                    <a:pt x="7578" y="5038"/>
                    <a:pt x="7501" y="5110"/>
                  </a:cubicBezTo>
                  <a:cubicBezTo>
                    <a:pt x="6040" y="6503"/>
                    <a:pt x="4054" y="7552"/>
                    <a:pt x="2091" y="8077"/>
                  </a:cubicBezTo>
                  <a:cubicBezTo>
                    <a:pt x="2091" y="8237"/>
                    <a:pt x="2091" y="8397"/>
                    <a:pt x="2114" y="8534"/>
                  </a:cubicBezTo>
                  <a:cubicBezTo>
                    <a:pt x="1955" y="8420"/>
                    <a:pt x="1818" y="8306"/>
                    <a:pt x="1681" y="8192"/>
                  </a:cubicBezTo>
                  <a:cubicBezTo>
                    <a:pt x="1818" y="8169"/>
                    <a:pt x="1955" y="8123"/>
                    <a:pt x="2091" y="8077"/>
                  </a:cubicBezTo>
                  <a:cubicBezTo>
                    <a:pt x="1932" y="5430"/>
                    <a:pt x="1566" y="2782"/>
                    <a:pt x="745" y="248"/>
                  </a:cubicBezTo>
                  <a:cubicBezTo>
                    <a:pt x="690" y="75"/>
                    <a:pt x="552" y="0"/>
                    <a:pt x="41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1202686" y="3704694"/>
              <a:ext cx="309029" cy="225500"/>
            </a:xfrm>
            <a:custGeom>
              <a:avLst/>
              <a:gdLst/>
              <a:ahLst/>
              <a:cxnLst/>
              <a:rect l="l" t="t" r="r" b="b"/>
              <a:pathLst>
                <a:path w="9005" h="6571" extrusionOk="0">
                  <a:moveTo>
                    <a:pt x="429" y="0"/>
                  </a:moveTo>
                  <a:cubicBezTo>
                    <a:pt x="215" y="0"/>
                    <a:pt x="1" y="170"/>
                    <a:pt x="83" y="431"/>
                  </a:cubicBezTo>
                  <a:cubicBezTo>
                    <a:pt x="699" y="2371"/>
                    <a:pt x="1293" y="4334"/>
                    <a:pt x="1795" y="6297"/>
                  </a:cubicBezTo>
                  <a:cubicBezTo>
                    <a:pt x="1841" y="6434"/>
                    <a:pt x="1978" y="6571"/>
                    <a:pt x="2137" y="6571"/>
                  </a:cubicBezTo>
                  <a:cubicBezTo>
                    <a:pt x="4443" y="6297"/>
                    <a:pt x="6999" y="4882"/>
                    <a:pt x="8734" y="3398"/>
                  </a:cubicBezTo>
                  <a:cubicBezTo>
                    <a:pt x="9005" y="3163"/>
                    <a:pt x="8761" y="2814"/>
                    <a:pt x="8478" y="2814"/>
                  </a:cubicBezTo>
                  <a:cubicBezTo>
                    <a:pt x="8404" y="2814"/>
                    <a:pt x="8326" y="2839"/>
                    <a:pt x="8255" y="2896"/>
                  </a:cubicBezTo>
                  <a:cubicBezTo>
                    <a:pt x="6862" y="4083"/>
                    <a:pt x="5082" y="4950"/>
                    <a:pt x="3370" y="5566"/>
                  </a:cubicBezTo>
                  <a:cubicBezTo>
                    <a:pt x="3096" y="5658"/>
                    <a:pt x="2822" y="5726"/>
                    <a:pt x="2525" y="5795"/>
                  </a:cubicBezTo>
                  <a:cubicBezTo>
                    <a:pt x="2520" y="5796"/>
                    <a:pt x="2515" y="5797"/>
                    <a:pt x="2510" y="5797"/>
                  </a:cubicBezTo>
                  <a:cubicBezTo>
                    <a:pt x="2284" y="5797"/>
                    <a:pt x="1999" y="4330"/>
                    <a:pt x="1955" y="4151"/>
                  </a:cubicBezTo>
                  <a:cubicBezTo>
                    <a:pt x="1567" y="2850"/>
                    <a:pt x="1156" y="1549"/>
                    <a:pt x="768" y="248"/>
                  </a:cubicBezTo>
                  <a:cubicBezTo>
                    <a:pt x="713" y="75"/>
                    <a:pt x="571" y="0"/>
                    <a:pt x="42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1356706" y="3727275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343" y="1"/>
                  </a:moveTo>
                  <a:cubicBezTo>
                    <a:pt x="229" y="24"/>
                    <a:pt x="115" y="47"/>
                    <a:pt x="0" y="69"/>
                  </a:cubicBezTo>
                  <a:cubicBezTo>
                    <a:pt x="137" y="161"/>
                    <a:pt x="297" y="252"/>
                    <a:pt x="434" y="321"/>
                  </a:cubicBezTo>
                  <a:cubicBezTo>
                    <a:pt x="411" y="206"/>
                    <a:pt x="366" y="92"/>
                    <a:pt x="34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1295585" y="3544874"/>
              <a:ext cx="244855" cy="208685"/>
            </a:xfrm>
            <a:custGeom>
              <a:avLst/>
              <a:gdLst/>
              <a:ahLst/>
              <a:cxnLst/>
              <a:rect l="l" t="t" r="r" b="b"/>
              <a:pathLst>
                <a:path w="7135" h="6081" extrusionOk="0">
                  <a:moveTo>
                    <a:pt x="417" y="1"/>
                  </a:moveTo>
                  <a:cubicBezTo>
                    <a:pt x="213" y="1"/>
                    <a:pt x="1" y="171"/>
                    <a:pt x="70" y="431"/>
                  </a:cubicBezTo>
                  <a:cubicBezTo>
                    <a:pt x="572" y="2235"/>
                    <a:pt x="1142" y="3992"/>
                    <a:pt x="1530" y="5818"/>
                  </a:cubicBezTo>
                  <a:cubicBezTo>
                    <a:pt x="1568" y="5989"/>
                    <a:pt x="1717" y="6081"/>
                    <a:pt x="1870" y="6081"/>
                  </a:cubicBezTo>
                  <a:cubicBezTo>
                    <a:pt x="1902" y="6081"/>
                    <a:pt x="1933" y="6077"/>
                    <a:pt x="1964" y="6069"/>
                  </a:cubicBezTo>
                  <a:cubicBezTo>
                    <a:pt x="3585" y="5681"/>
                    <a:pt x="5160" y="5202"/>
                    <a:pt x="6735" y="4723"/>
                  </a:cubicBezTo>
                  <a:cubicBezTo>
                    <a:pt x="7134" y="4596"/>
                    <a:pt x="7011" y="4025"/>
                    <a:pt x="6649" y="4025"/>
                  </a:cubicBezTo>
                  <a:cubicBezTo>
                    <a:pt x="6619" y="4025"/>
                    <a:pt x="6586" y="4029"/>
                    <a:pt x="6552" y="4038"/>
                  </a:cubicBezTo>
                  <a:cubicBezTo>
                    <a:pt x="5091" y="4494"/>
                    <a:pt x="3630" y="4951"/>
                    <a:pt x="2124" y="5316"/>
                  </a:cubicBezTo>
                  <a:cubicBezTo>
                    <a:pt x="2147" y="5407"/>
                    <a:pt x="2192" y="5521"/>
                    <a:pt x="2215" y="5636"/>
                  </a:cubicBezTo>
                  <a:cubicBezTo>
                    <a:pt x="2078" y="5567"/>
                    <a:pt x="1918" y="5476"/>
                    <a:pt x="1781" y="5384"/>
                  </a:cubicBezTo>
                  <a:cubicBezTo>
                    <a:pt x="1896" y="5362"/>
                    <a:pt x="2010" y="5339"/>
                    <a:pt x="2124" y="5316"/>
                  </a:cubicBezTo>
                  <a:cubicBezTo>
                    <a:pt x="1736" y="3604"/>
                    <a:pt x="1211" y="1938"/>
                    <a:pt x="731" y="249"/>
                  </a:cubicBezTo>
                  <a:cubicBezTo>
                    <a:pt x="686" y="76"/>
                    <a:pt x="553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1448336" y="3522052"/>
              <a:ext cx="11805" cy="13350"/>
            </a:xfrm>
            <a:custGeom>
              <a:avLst/>
              <a:gdLst/>
              <a:ahLst/>
              <a:cxnLst/>
              <a:rect l="l" t="t" r="r" b="b"/>
              <a:pathLst>
                <a:path w="344" h="389" extrusionOk="0">
                  <a:moveTo>
                    <a:pt x="275" y="1"/>
                  </a:moveTo>
                  <a:cubicBezTo>
                    <a:pt x="184" y="24"/>
                    <a:pt x="92" y="46"/>
                    <a:pt x="1" y="46"/>
                  </a:cubicBezTo>
                  <a:cubicBezTo>
                    <a:pt x="115" y="161"/>
                    <a:pt x="229" y="275"/>
                    <a:pt x="343" y="389"/>
                  </a:cubicBezTo>
                  <a:cubicBezTo>
                    <a:pt x="321" y="252"/>
                    <a:pt x="298" y="138"/>
                    <a:pt x="27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399604" y="3390339"/>
              <a:ext cx="215891" cy="157655"/>
            </a:xfrm>
            <a:custGeom>
              <a:avLst/>
              <a:gdLst/>
              <a:ahLst/>
              <a:cxnLst/>
              <a:rect l="l" t="t" r="r" b="b"/>
              <a:pathLst>
                <a:path w="6291" h="4594" extrusionOk="0">
                  <a:moveTo>
                    <a:pt x="417" y="1"/>
                  </a:moveTo>
                  <a:cubicBezTo>
                    <a:pt x="205" y="1"/>
                    <a:pt x="0" y="166"/>
                    <a:pt x="97" y="415"/>
                  </a:cubicBezTo>
                  <a:cubicBezTo>
                    <a:pt x="576" y="1648"/>
                    <a:pt x="919" y="2903"/>
                    <a:pt x="1056" y="4227"/>
                  </a:cubicBezTo>
                  <a:cubicBezTo>
                    <a:pt x="1077" y="4400"/>
                    <a:pt x="1202" y="4594"/>
                    <a:pt x="1390" y="4594"/>
                  </a:cubicBezTo>
                  <a:cubicBezTo>
                    <a:pt x="1400" y="4594"/>
                    <a:pt x="1410" y="4593"/>
                    <a:pt x="1421" y="4592"/>
                  </a:cubicBezTo>
                  <a:cubicBezTo>
                    <a:pt x="3087" y="4364"/>
                    <a:pt x="4365" y="3314"/>
                    <a:pt x="5918" y="2743"/>
                  </a:cubicBezTo>
                  <a:cubicBezTo>
                    <a:pt x="6290" y="2598"/>
                    <a:pt x="6175" y="2040"/>
                    <a:pt x="5843" y="2040"/>
                  </a:cubicBezTo>
                  <a:cubicBezTo>
                    <a:pt x="5809" y="2040"/>
                    <a:pt x="5773" y="2046"/>
                    <a:pt x="5735" y="2058"/>
                  </a:cubicBezTo>
                  <a:cubicBezTo>
                    <a:pt x="4365" y="2583"/>
                    <a:pt x="3156" y="3542"/>
                    <a:pt x="1695" y="3839"/>
                  </a:cubicBezTo>
                  <a:cubicBezTo>
                    <a:pt x="1718" y="3976"/>
                    <a:pt x="1741" y="4090"/>
                    <a:pt x="1763" y="4227"/>
                  </a:cubicBezTo>
                  <a:cubicBezTo>
                    <a:pt x="1649" y="4113"/>
                    <a:pt x="1535" y="3999"/>
                    <a:pt x="1421" y="3884"/>
                  </a:cubicBezTo>
                  <a:cubicBezTo>
                    <a:pt x="1512" y="3884"/>
                    <a:pt x="1604" y="3862"/>
                    <a:pt x="1695" y="3839"/>
                  </a:cubicBezTo>
                  <a:cubicBezTo>
                    <a:pt x="1535" y="2583"/>
                    <a:pt x="1216" y="1396"/>
                    <a:pt x="759" y="232"/>
                  </a:cubicBezTo>
                  <a:cubicBezTo>
                    <a:pt x="696" y="71"/>
                    <a:pt x="555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1513369" y="3610593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1538421" y="355966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3" y="0"/>
                  </a:moveTo>
                  <a:cubicBezTo>
                    <a:pt x="1" y="0"/>
                    <a:pt x="1" y="1050"/>
                    <a:pt x="663" y="1050"/>
                  </a:cubicBezTo>
                  <a:cubicBezTo>
                    <a:pt x="1348" y="1050"/>
                    <a:pt x="1348" y="0"/>
                    <a:pt x="66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563508" y="360589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1173412" y="3623119"/>
              <a:ext cx="45471" cy="35278"/>
            </a:xfrm>
            <a:custGeom>
              <a:avLst/>
              <a:gdLst/>
              <a:ahLst/>
              <a:cxnLst/>
              <a:rect l="l" t="t" r="r" b="b"/>
              <a:pathLst>
                <a:path w="1325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24" y="1027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1193763" y="3568279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1227464" y="3623119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85" y="0"/>
                  </a:moveTo>
                  <a:cubicBezTo>
                    <a:pt x="0" y="0"/>
                    <a:pt x="0" y="1027"/>
                    <a:pt x="685" y="1027"/>
                  </a:cubicBezTo>
                  <a:cubicBezTo>
                    <a:pt x="1347" y="1027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1508667" y="3249462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85" y="1"/>
                  </a:moveTo>
                  <a:cubicBezTo>
                    <a:pt x="1" y="1"/>
                    <a:pt x="1" y="1028"/>
                    <a:pt x="685" y="1028"/>
                  </a:cubicBezTo>
                  <a:cubicBezTo>
                    <a:pt x="1347" y="1028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1542368" y="326984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513369" y="3845570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1534509" y="3799344"/>
              <a:ext cx="45471" cy="35313"/>
            </a:xfrm>
            <a:custGeom>
              <a:avLst/>
              <a:gdLst/>
              <a:ahLst/>
              <a:cxnLst/>
              <a:rect l="l" t="t" r="r" b="b"/>
              <a:pathLst>
                <a:path w="1325" h="1029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25" y="1028"/>
                    <a:pt x="1325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055117" y="383695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0"/>
                    <a:pt x="685" y="1050"/>
                  </a:cubicBezTo>
                  <a:cubicBezTo>
                    <a:pt x="1347" y="1050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059819" y="3786818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47" y="1028"/>
                    <a:pt x="1347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26616" y="3528607"/>
              <a:ext cx="385969" cy="294135"/>
            </a:xfrm>
            <a:custGeom>
              <a:avLst/>
              <a:gdLst/>
              <a:ahLst/>
              <a:cxnLst/>
              <a:rect l="l" t="t" r="r" b="b"/>
              <a:pathLst>
                <a:path w="11247" h="8571" extrusionOk="0">
                  <a:moveTo>
                    <a:pt x="6582" y="1"/>
                  </a:moveTo>
                  <a:cubicBezTo>
                    <a:pt x="4812" y="1"/>
                    <a:pt x="2921" y="897"/>
                    <a:pt x="1820" y="2823"/>
                  </a:cubicBezTo>
                  <a:cubicBezTo>
                    <a:pt x="0" y="5886"/>
                    <a:pt x="2604" y="8571"/>
                    <a:pt x="5433" y="8571"/>
                  </a:cubicBezTo>
                  <a:cubicBezTo>
                    <a:pt x="6082" y="8571"/>
                    <a:pt x="6744" y="8429"/>
                    <a:pt x="7366" y="8118"/>
                  </a:cubicBezTo>
                  <a:lnTo>
                    <a:pt x="10836" y="4786"/>
                  </a:lnTo>
                  <a:cubicBezTo>
                    <a:pt x="11246" y="1713"/>
                    <a:pt x="9029" y="1"/>
                    <a:pt x="6582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644636" y="3624080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3604" y="0"/>
                  </a:moveTo>
                  <a:cubicBezTo>
                    <a:pt x="2636" y="0"/>
                    <a:pt x="1597" y="491"/>
                    <a:pt x="983" y="1547"/>
                  </a:cubicBezTo>
                  <a:cubicBezTo>
                    <a:pt x="0" y="3215"/>
                    <a:pt x="1426" y="4673"/>
                    <a:pt x="2963" y="4673"/>
                  </a:cubicBezTo>
                  <a:cubicBezTo>
                    <a:pt x="3318" y="4673"/>
                    <a:pt x="3680" y="4595"/>
                    <a:pt x="4018" y="4423"/>
                  </a:cubicBezTo>
                  <a:lnTo>
                    <a:pt x="5913" y="2597"/>
                  </a:lnTo>
                  <a:cubicBezTo>
                    <a:pt x="6138" y="931"/>
                    <a:pt x="4938" y="0"/>
                    <a:pt x="360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342292" y="3510933"/>
              <a:ext cx="385626" cy="293792"/>
            </a:xfrm>
            <a:custGeom>
              <a:avLst/>
              <a:gdLst/>
              <a:ahLst/>
              <a:cxnLst/>
              <a:rect l="l" t="t" r="r" b="b"/>
              <a:pathLst>
                <a:path w="11237" h="8561" extrusionOk="0">
                  <a:moveTo>
                    <a:pt x="4659" y="0"/>
                  </a:moveTo>
                  <a:cubicBezTo>
                    <a:pt x="2213" y="0"/>
                    <a:pt x="1" y="1705"/>
                    <a:pt x="398" y="4776"/>
                  </a:cubicBezTo>
                  <a:lnTo>
                    <a:pt x="3867" y="8108"/>
                  </a:lnTo>
                  <a:cubicBezTo>
                    <a:pt x="4489" y="8419"/>
                    <a:pt x="5151" y="8561"/>
                    <a:pt x="5800" y="8561"/>
                  </a:cubicBezTo>
                  <a:cubicBezTo>
                    <a:pt x="8630" y="8561"/>
                    <a:pt x="11237" y="5876"/>
                    <a:pt x="9436" y="2813"/>
                  </a:cubicBezTo>
                  <a:cubicBezTo>
                    <a:pt x="8324" y="895"/>
                    <a:pt x="6430" y="0"/>
                    <a:pt x="465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399124" y="3606063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2544" y="0"/>
                  </a:moveTo>
                  <a:cubicBezTo>
                    <a:pt x="1208" y="0"/>
                    <a:pt x="0" y="931"/>
                    <a:pt x="225" y="2597"/>
                  </a:cubicBezTo>
                  <a:lnTo>
                    <a:pt x="2120" y="4423"/>
                  </a:lnTo>
                  <a:cubicBezTo>
                    <a:pt x="2463" y="4595"/>
                    <a:pt x="2827" y="4673"/>
                    <a:pt x="3184" y="4673"/>
                  </a:cubicBezTo>
                  <a:cubicBezTo>
                    <a:pt x="4727" y="4673"/>
                    <a:pt x="6138" y="3215"/>
                    <a:pt x="5156" y="1547"/>
                  </a:cubicBezTo>
                  <a:cubicBezTo>
                    <a:pt x="4551" y="491"/>
                    <a:pt x="3514" y="0"/>
                    <a:pt x="254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370502" y="3601259"/>
              <a:ext cx="1590136" cy="1539929"/>
            </a:xfrm>
            <a:custGeom>
              <a:avLst/>
              <a:gdLst/>
              <a:ahLst/>
              <a:cxnLst/>
              <a:rect l="l" t="t" r="r" b="b"/>
              <a:pathLst>
                <a:path w="46336" h="44873" extrusionOk="0">
                  <a:moveTo>
                    <a:pt x="22299" y="0"/>
                  </a:moveTo>
                  <a:cubicBezTo>
                    <a:pt x="7992" y="0"/>
                    <a:pt x="720" y="21840"/>
                    <a:pt x="69" y="37203"/>
                  </a:cubicBezTo>
                  <a:cubicBezTo>
                    <a:pt x="0" y="39897"/>
                    <a:pt x="229" y="42453"/>
                    <a:pt x="799" y="44873"/>
                  </a:cubicBezTo>
                  <a:lnTo>
                    <a:pt x="44418" y="44873"/>
                  </a:lnTo>
                  <a:cubicBezTo>
                    <a:pt x="46336" y="28826"/>
                    <a:pt x="39214" y="2030"/>
                    <a:pt x="24583" y="181"/>
                  </a:cubicBezTo>
                  <a:cubicBezTo>
                    <a:pt x="23803" y="59"/>
                    <a:pt x="23041" y="0"/>
                    <a:pt x="2229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770550" y="3944990"/>
              <a:ext cx="719329" cy="617543"/>
            </a:xfrm>
            <a:custGeom>
              <a:avLst/>
              <a:gdLst/>
              <a:ahLst/>
              <a:cxnLst/>
              <a:rect l="l" t="t" r="r" b="b"/>
              <a:pathLst>
                <a:path w="20961" h="17995" extrusionOk="0">
                  <a:moveTo>
                    <a:pt x="10143" y="1"/>
                  </a:moveTo>
                  <a:cubicBezTo>
                    <a:pt x="5311" y="1"/>
                    <a:pt x="0" y="8671"/>
                    <a:pt x="2061" y="13903"/>
                  </a:cubicBezTo>
                  <a:cubicBezTo>
                    <a:pt x="3118" y="16567"/>
                    <a:pt x="7299" y="17995"/>
                    <a:pt x="11388" y="17995"/>
                  </a:cubicBezTo>
                  <a:cubicBezTo>
                    <a:pt x="15428" y="17995"/>
                    <a:pt x="19379" y="16601"/>
                    <a:pt x="20139" y="13629"/>
                  </a:cubicBezTo>
                  <a:cubicBezTo>
                    <a:pt x="20961" y="10707"/>
                    <a:pt x="19431" y="7512"/>
                    <a:pt x="18336" y="5161"/>
                  </a:cubicBezTo>
                  <a:cubicBezTo>
                    <a:pt x="16373" y="1258"/>
                    <a:pt x="14433" y="2"/>
                    <a:pt x="10256" y="2"/>
                  </a:cubicBezTo>
                  <a:cubicBezTo>
                    <a:pt x="10218" y="1"/>
                    <a:pt x="10180" y="1"/>
                    <a:pt x="10143" y="1"/>
                  </a:cubicBezTo>
                  <a:close/>
                </a:path>
              </a:pathLst>
            </a:custGeom>
            <a:solidFill>
              <a:srgbClr val="F4C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056696" y="3907927"/>
              <a:ext cx="195850" cy="99521"/>
            </a:xfrm>
            <a:custGeom>
              <a:avLst/>
              <a:gdLst/>
              <a:ahLst/>
              <a:cxnLst/>
              <a:rect l="l" t="t" r="r" b="b"/>
              <a:pathLst>
                <a:path w="5707" h="2900" extrusionOk="0">
                  <a:moveTo>
                    <a:pt x="2727" y="1"/>
                  </a:moveTo>
                  <a:cubicBezTo>
                    <a:pt x="1966" y="1"/>
                    <a:pt x="1211" y="85"/>
                    <a:pt x="480" y="352"/>
                  </a:cubicBezTo>
                  <a:cubicBezTo>
                    <a:pt x="46" y="512"/>
                    <a:pt x="0" y="1128"/>
                    <a:pt x="274" y="1425"/>
                  </a:cubicBezTo>
                  <a:cubicBezTo>
                    <a:pt x="799" y="1973"/>
                    <a:pt x="1461" y="2246"/>
                    <a:pt x="2123" y="2566"/>
                  </a:cubicBezTo>
                  <a:cubicBezTo>
                    <a:pt x="2444" y="2752"/>
                    <a:pt x="2777" y="2900"/>
                    <a:pt x="3141" y="2900"/>
                  </a:cubicBezTo>
                  <a:cubicBezTo>
                    <a:pt x="3269" y="2900"/>
                    <a:pt x="3402" y="2882"/>
                    <a:pt x="3538" y="2840"/>
                  </a:cubicBezTo>
                  <a:cubicBezTo>
                    <a:pt x="4337" y="2589"/>
                    <a:pt x="5227" y="1858"/>
                    <a:pt x="5547" y="1060"/>
                  </a:cubicBezTo>
                  <a:cubicBezTo>
                    <a:pt x="5707" y="626"/>
                    <a:pt x="5364" y="192"/>
                    <a:pt x="4931" y="147"/>
                  </a:cubicBezTo>
                  <a:cubicBezTo>
                    <a:pt x="4202" y="79"/>
                    <a:pt x="3462" y="1"/>
                    <a:pt x="272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915922" y="3849380"/>
              <a:ext cx="104771" cy="105801"/>
            </a:xfrm>
            <a:custGeom>
              <a:avLst/>
              <a:gdLst/>
              <a:ahLst/>
              <a:cxnLst/>
              <a:rect l="l" t="t" r="r" b="b"/>
              <a:pathLst>
                <a:path w="3053" h="3083" extrusionOk="0">
                  <a:moveTo>
                    <a:pt x="1553" y="1"/>
                  </a:moveTo>
                  <a:cubicBezTo>
                    <a:pt x="322" y="1"/>
                    <a:pt x="1" y="1963"/>
                    <a:pt x="313" y="2834"/>
                  </a:cubicBezTo>
                  <a:cubicBezTo>
                    <a:pt x="377" y="3007"/>
                    <a:pt x="521" y="3082"/>
                    <a:pt x="662" y="3082"/>
                  </a:cubicBezTo>
                  <a:cubicBezTo>
                    <a:pt x="874" y="3082"/>
                    <a:pt x="1080" y="2912"/>
                    <a:pt x="998" y="2651"/>
                  </a:cubicBezTo>
                  <a:cubicBezTo>
                    <a:pt x="815" y="2126"/>
                    <a:pt x="861" y="734"/>
                    <a:pt x="1637" y="688"/>
                  </a:cubicBezTo>
                  <a:cubicBezTo>
                    <a:pt x="1647" y="688"/>
                    <a:pt x="1656" y="687"/>
                    <a:pt x="1665" y="687"/>
                  </a:cubicBezTo>
                  <a:cubicBezTo>
                    <a:pt x="2278" y="687"/>
                    <a:pt x="2345" y="2155"/>
                    <a:pt x="2345" y="2560"/>
                  </a:cubicBezTo>
                  <a:cubicBezTo>
                    <a:pt x="2345" y="2788"/>
                    <a:pt x="2522" y="2903"/>
                    <a:pt x="2699" y="2903"/>
                  </a:cubicBezTo>
                  <a:cubicBezTo>
                    <a:pt x="2875" y="2903"/>
                    <a:pt x="3052" y="2788"/>
                    <a:pt x="3052" y="2560"/>
                  </a:cubicBezTo>
                  <a:cubicBezTo>
                    <a:pt x="3030" y="1624"/>
                    <a:pt x="2824" y="72"/>
                    <a:pt x="1637" y="4"/>
                  </a:cubicBezTo>
                  <a:cubicBezTo>
                    <a:pt x="1609" y="2"/>
                    <a:pt x="1581" y="1"/>
                    <a:pt x="155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1272352" y="3849380"/>
              <a:ext cx="103982" cy="105801"/>
            </a:xfrm>
            <a:custGeom>
              <a:avLst/>
              <a:gdLst/>
              <a:ahLst/>
              <a:cxnLst/>
              <a:rect l="l" t="t" r="r" b="b"/>
              <a:pathLst>
                <a:path w="3030" h="3083" extrusionOk="0">
                  <a:moveTo>
                    <a:pt x="1531" y="1"/>
                  </a:moveTo>
                  <a:cubicBezTo>
                    <a:pt x="321" y="1"/>
                    <a:pt x="0" y="1963"/>
                    <a:pt x="313" y="2834"/>
                  </a:cubicBezTo>
                  <a:cubicBezTo>
                    <a:pt x="377" y="3007"/>
                    <a:pt x="520" y="3082"/>
                    <a:pt x="660" y="3082"/>
                  </a:cubicBezTo>
                  <a:cubicBezTo>
                    <a:pt x="870" y="3082"/>
                    <a:pt x="1071" y="2912"/>
                    <a:pt x="975" y="2651"/>
                  </a:cubicBezTo>
                  <a:cubicBezTo>
                    <a:pt x="792" y="2126"/>
                    <a:pt x="861" y="734"/>
                    <a:pt x="1614" y="688"/>
                  </a:cubicBezTo>
                  <a:cubicBezTo>
                    <a:pt x="1624" y="688"/>
                    <a:pt x="1633" y="687"/>
                    <a:pt x="1643" y="687"/>
                  </a:cubicBezTo>
                  <a:cubicBezTo>
                    <a:pt x="2278" y="687"/>
                    <a:pt x="2344" y="2155"/>
                    <a:pt x="2344" y="2560"/>
                  </a:cubicBezTo>
                  <a:cubicBezTo>
                    <a:pt x="2344" y="2788"/>
                    <a:pt x="2515" y="2903"/>
                    <a:pt x="2687" y="2903"/>
                  </a:cubicBezTo>
                  <a:cubicBezTo>
                    <a:pt x="2858" y="2903"/>
                    <a:pt x="3029" y="2788"/>
                    <a:pt x="3029" y="2560"/>
                  </a:cubicBezTo>
                  <a:cubicBezTo>
                    <a:pt x="3029" y="1624"/>
                    <a:pt x="2801" y="72"/>
                    <a:pt x="1614" y="4"/>
                  </a:cubicBezTo>
                  <a:cubicBezTo>
                    <a:pt x="1586" y="2"/>
                    <a:pt x="1558" y="1"/>
                    <a:pt x="1531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1020971" y="3965032"/>
              <a:ext cx="182226" cy="248013"/>
            </a:xfrm>
            <a:custGeom>
              <a:avLst/>
              <a:gdLst/>
              <a:ahLst/>
              <a:cxnLst/>
              <a:rect l="l" t="t" r="r" b="b"/>
              <a:pathLst>
                <a:path w="5310" h="7227" extrusionOk="0">
                  <a:moveTo>
                    <a:pt x="4271" y="0"/>
                  </a:moveTo>
                  <a:cubicBezTo>
                    <a:pt x="4186" y="0"/>
                    <a:pt x="4100" y="58"/>
                    <a:pt x="4100" y="172"/>
                  </a:cubicBezTo>
                  <a:cubicBezTo>
                    <a:pt x="4077" y="1473"/>
                    <a:pt x="4260" y="2774"/>
                    <a:pt x="4191" y="4098"/>
                  </a:cubicBezTo>
                  <a:cubicBezTo>
                    <a:pt x="4106" y="5339"/>
                    <a:pt x="3438" y="6881"/>
                    <a:pt x="2001" y="6881"/>
                  </a:cubicBezTo>
                  <a:cubicBezTo>
                    <a:pt x="1905" y="6881"/>
                    <a:pt x="1806" y="6874"/>
                    <a:pt x="1703" y="6859"/>
                  </a:cubicBezTo>
                  <a:cubicBezTo>
                    <a:pt x="699" y="6700"/>
                    <a:pt x="471" y="5399"/>
                    <a:pt x="357" y="4623"/>
                  </a:cubicBezTo>
                  <a:cubicBezTo>
                    <a:pt x="347" y="4530"/>
                    <a:pt x="286" y="4490"/>
                    <a:pt x="218" y="4490"/>
                  </a:cubicBezTo>
                  <a:cubicBezTo>
                    <a:pt x="117" y="4490"/>
                    <a:pt x="1" y="4578"/>
                    <a:pt x="14" y="4714"/>
                  </a:cubicBezTo>
                  <a:cubicBezTo>
                    <a:pt x="213" y="6013"/>
                    <a:pt x="896" y="7227"/>
                    <a:pt x="2065" y="7227"/>
                  </a:cubicBezTo>
                  <a:cubicBezTo>
                    <a:pt x="2375" y="7227"/>
                    <a:pt x="2718" y="7142"/>
                    <a:pt x="3096" y="6951"/>
                  </a:cubicBezTo>
                  <a:cubicBezTo>
                    <a:pt x="5310" y="5832"/>
                    <a:pt x="4442" y="2066"/>
                    <a:pt x="4442" y="172"/>
                  </a:cubicBezTo>
                  <a:cubicBezTo>
                    <a:pt x="4442" y="58"/>
                    <a:pt x="4357" y="0"/>
                    <a:pt x="4271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1162842" y="4096952"/>
              <a:ext cx="144545" cy="110811"/>
            </a:xfrm>
            <a:custGeom>
              <a:avLst/>
              <a:gdLst/>
              <a:ahLst/>
              <a:cxnLst/>
              <a:rect l="l" t="t" r="r" b="b"/>
              <a:pathLst>
                <a:path w="4212" h="3229" extrusionOk="0">
                  <a:moveTo>
                    <a:pt x="3657" y="1"/>
                  </a:moveTo>
                  <a:cubicBezTo>
                    <a:pt x="3549" y="1"/>
                    <a:pt x="3440" y="83"/>
                    <a:pt x="3481" y="208"/>
                  </a:cubicBezTo>
                  <a:cubicBezTo>
                    <a:pt x="3801" y="1212"/>
                    <a:pt x="3595" y="2490"/>
                    <a:pt x="2454" y="2833"/>
                  </a:cubicBezTo>
                  <a:cubicBezTo>
                    <a:pt x="2299" y="2876"/>
                    <a:pt x="2152" y="2896"/>
                    <a:pt x="2012" y="2896"/>
                  </a:cubicBezTo>
                  <a:cubicBezTo>
                    <a:pt x="979" y="2896"/>
                    <a:pt x="374" y="1789"/>
                    <a:pt x="354" y="824"/>
                  </a:cubicBezTo>
                  <a:cubicBezTo>
                    <a:pt x="354" y="710"/>
                    <a:pt x="263" y="653"/>
                    <a:pt x="174" y="653"/>
                  </a:cubicBezTo>
                  <a:cubicBezTo>
                    <a:pt x="86" y="653"/>
                    <a:pt x="0" y="710"/>
                    <a:pt x="12" y="824"/>
                  </a:cubicBezTo>
                  <a:cubicBezTo>
                    <a:pt x="33" y="1997"/>
                    <a:pt x="746" y="3228"/>
                    <a:pt x="1993" y="3228"/>
                  </a:cubicBezTo>
                  <a:cubicBezTo>
                    <a:pt x="2104" y="3228"/>
                    <a:pt x="2220" y="3219"/>
                    <a:pt x="2340" y="3198"/>
                  </a:cubicBezTo>
                  <a:cubicBezTo>
                    <a:pt x="3801" y="2947"/>
                    <a:pt x="4211" y="1395"/>
                    <a:pt x="3823" y="117"/>
                  </a:cubicBezTo>
                  <a:cubicBezTo>
                    <a:pt x="3796" y="36"/>
                    <a:pt x="3727" y="1"/>
                    <a:pt x="365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1033977" y="4068021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1083327" y="4028075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088028" y="4091529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212569" y="4096231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1"/>
                  </a:moveTo>
                  <a:cubicBezTo>
                    <a:pt x="1" y="1"/>
                    <a:pt x="1" y="548"/>
                    <a:pt x="343" y="548"/>
                  </a:cubicBezTo>
                  <a:cubicBezTo>
                    <a:pt x="708" y="548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217271" y="4021829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0"/>
                  </a:moveTo>
                  <a:cubicBezTo>
                    <a:pt x="1" y="0"/>
                    <a:pt x="1" y="548"/>
                    <a:pt x="343" y="548"/>
                  </a:cubicBezTo>
                  <a:cubicBezTo>
                    <a:pt x="708" y="548"/>
                    <a:pt x="708" y="0"/>
                    <a:pt x="343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272901" y="4046881"/>
              <a:ext cx="24297" cy="19630"/>
            </a:xfrm>
            <a:custGeom>
              <a:avLst/>
              <a:gdLst/>
              <a:ahLst/>
              <a:cxnLst/>
              <a:rect l="l" t="t" r="r" b="b"/>
              <a:pathLst>
                <a:path w="708" h="572" extrusionOk="0">
                  <a:moveTo>
                    <a:pt x="343" y="1"/>
                  </a:moveTo>
                  <a:cubicBezTo>
                    <a:pt x="0" y="1"/>
                    <a:pt x="0" y="571"/>
                    <a:pt x="343" y="571"/>
                  </a:cubicBezTo>
                  <a:cubicBezTo>
                    <a:pt x="708" y="571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706547" y="3950344"/>
              <a:ext cx="9437" cy="53501"/>
            </a:xfrm>
            <a:custGeom>
              <a:avLst/>
              <a:gdLst/>
              <a:ahLst/>
              <a:cxnLst/>
              <a:rect l="l" t="t" r="r" b="b"/>
              <a:pathLst>
                <a:path w="275" h="155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421"/>
                  </a:lnTo>
                  <a:cubicBezTo>
                    <a:pt x="0" y="1513"/>
                    <a:pt x="69" y="1558"/>
                    <a:pt x="137" y="1558"/>
                  </a:cubicBezTo>
                  <a:cubicBezTo>
                    <a:pt x="206" y="1558"/>
                    <a:pt x="274" y="1513"/>
                    <a:pt x="274" y="142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745704" y="3953673"/>
              <a:ext cx="10227" cy="42348"/>
            </a:xfrm>
            <a:custGeom>
              <a:avLst/>
              <a:gdLst/>
              <a:ahLst/>
              <a:cxnLst/>
              <a:rect l="l" t="t" r="r" b="b"/>
              <a:pathLst>
                <a:path w="298" h="1234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096"/>
                  </a:lnTo>
                  <a:cubicBezTo>
                    <a:pt x="1" y="1187"/>
                    <a:pt x="75" y="1233"/>
                    <a:pt x="149" y="1233"/>
                  </a:cubicBezTo>
                  <a:cubicBezTo>
                    <a:pt x="223" y="1233"/>
                    <a:pt x="297" y="1187"/>
                    <a:pt x="297" y="1096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725353" y="4020250"/>
              <a:ext cx="9437" cy="34489"/>
            </a:xfrm>
            <a:custGeom>
              <a:avLst/>
              <a:gdLst/>
              <a:ahLst/>
              <a:cxnLst/>
              <a:rect l="l" t="t" r="r" b="b"/>
              <a:pathLst>
                <a:path w="275" h="1005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868"/>
                  </a:lnTo>
                  <a:cubicBezTo>
                    <a:pt x="0" y="959"/>
                    <a:pt x="69" y="1005"/>
                    <a:pt x="137" y="1005"/>
                  </a:cubicBezTo>
                  <a:cubicBezTo>
                    <a:pt x="206" y="1005"/>
                    <a:pt x="274" y="959"/>
                    <a:pt x="274" y="868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1103678" y="3710048"/>
              <a:ext cx="9437" cy="42554"/>
            </a:xfrm>
            <a:custGeom>
              <a:avLst/>
              <a:gdLst/>
              <a:ahLst/>
              <a:cxnLst/>
              <a:rect l="l" t="t" r="r" b="b"/>
              <a:pathLst>
                <a:path w="275" h="1240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1119"/>
                  </a:lnTo>
                  <a:cubicBezTo>
                    <a:pt x="1" y="1199"/>
                    <a:pt x="69" y="1239"/>
                    <a:pt x="138" y="1239"/>
                  </a:cubicBezTo>
                  <a:cubicBezTo>
                    <a:pt x="206" y="1239"/>
                    <a:pt x="275" y="1199"/>
                    <a:pt x="275" y="111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1145203" y="3703802"/>
              <a:ext cx="9437" cy="40769"/>
            </a:xfrm>
            <a:custGeom>
              <a:avLst/>
              <a:gdLst/>
              <a:ahLst/>
              <a:cxnLst/>
              <a:rect l="l" t="t" r="r" b="b"/>
              <a:pathLst>
                <a:path w="275" h="1188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50"/>
                  </a:lnTo>
                  <a:cubicBezTo>
                    <a:pt x="1" y="1142"/>
                    <a:pt x="69" y="1187"/>
                    <a:pt x="138" y="1187"/>
                  </a:cubicBezTo>
                  <a:cubicBezTo>
                    <a:pt x="206" y="1187"/>
                    <a:pt x="275" y="1142"/>
                    <a:pt x="275" y="1050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1131098" y="3765677"/>
              <a:ext cx="9437" cy="31366"/>
            </a:xfrm>
            <a:custGeom>
              <a:avLst/>
              <a:gdLst/>
              <a:ahLst/>
              <a:cxnLst/>
              <a:rect l="l" t="t" r="r" b="b"/>
              <a:pathLst>
                <a:path w="275" h="914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776"/>
                  </a:lnTo>
                  <a:cubicBezTo>
                    <a:pt x="1" y="868"/>
                    <a:pt x="69" y="913"/>
                    <a:pt x="138" y="913"/>
                  </a:cubicBezTo>
                  <a:cubicBezTo>
                    <a:pt x="206" y="913"/>
                    <a:pt x="275" y="868"/>
                    <a:pt x="275" y="77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1568210" y="3996571"/>
              <a:ext cx="9437" cy="42519"/>
            </a:xfrm>
            <a:custGeom>
              <a:avLst/>
              <a:gdLst/>
              <a:ahLst/>
              <a:cxnLst/>
              <a:rect l="l" t="t" r="r" b="b"/>
              <a:pathLst>
                <a:path w="275" h="123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101"/>
                  </a:lnTo>
                  <a:cubicBezTo>
                    <a:pt x="0" y="1193"/>
                    <a:pt x="69" y="1238"/>
                    <a:pt x="137" y="1238"/>
                  </a:cubicBezTo>
                  <a:cubicBezTo>
                    <a:pt x="206" y="1238"/>
                    <a:pt x="274" y="1193"/>
                    <a:pt x="274" y="110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1612858" y="3996571"/>
              <a:ext cx="9437" cy="40941"/>
            </a:xfrm>
            <a:custGeom>
              <a:avLst/>
              <a:gdLst/>
              <a:ahLst/>
              <a:cxnLst/>
              <a:rect l="l" t="t" r="r" b="b"/>
              <a:pathLst>
                <a:path w="275" h="1193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056"/>
                  </a:lnTo>
                  <a:cubicBezTo>
                    <a:pt x="0" y="1147"/>
                    <a:pt x="69" y="1193"/>
                    <a:pt x="137" y="1193"/>
                  </a:cubicBezTo>
                  <a:cubicBezTo>
                    <a:pt x="206" y="1193"/>
                    <a:pt x="274" y="1147"/>
                    <a:pt x="274" y="1056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1594841" y="4056868"/>
              <a:ext cx="9437" cy="28449"/>
            </a:xfrm>
            <a:custGeom>
              <a:avLst/>
              <a:gdLst/>
              <a:ahLst/>
              <a:cxnLst/>
              <a:rect l="l" t="t" r="r" b="b"/>
              <a:pathLst>
                <a:path w="275" h="829" extrusionOk="0">
                  <a:moveTo>
                    <a:pt x="137" y="1"/>
                  </a:moveTo>
                  <a:cubicBezTo>
                    <a:pt x="69" y="1"/>
                    <a:pt x="0" y="41"/>
                    <a:pt x="0" y="121"/>
                  </a:cubicBezTo>
                  <a:lnTo>
                    <a:pt x="0" y="691"/>
                  </a:lnTo>
                  <a:cubicBezTo>
                    <a:pt x="0" y="782"/>
                    <a:pt x="69" y="828"/>
                    <a:pt x="137" y="828"/>
                  </a:cubicBezTo>
                  <a:cubicBezTo>
                    <a:pt x="206" y="828"/>
                    <a:pt x="274" y="782"/>
                    <a:pt x="274" y="691"/>
                  </a:cubicBezTo>
                  <a:lnTo>
                    <a:pt x="274" y="121"/>
                  </a:lnTo>
                  <a:cubicBezTo>
                    <a:pt x="274" y="41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64778" y="4296753"/>
              <a:ext cx="9403" cy="45677"/>
            </a:xfrm>
            <a:custGeom>
              <a:avLst/>
              <a:gdLst/>
              <a:ahLst/>
              <a:cxnLst/>
              <a:rect l="l" t="t" r="r" b="b"/>
              <a:pathLst>
                <a:path w="274" h="1331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211"/>
                  </a:lnTo>
                  <a:cubicBezTo>
                    <a:pt x="0" y="1291"/>
                    <a:pt x="69" y="1330"/>
                    <a:pt x="137" y="1330"/>
                  </a:cubicBezTo>
                  <a:cubicBezTo>
                    <a:pt x="205" y="1330"/>
                    <a:pt x="274" y="1291"/>
                    <a:pt x="274" y="1211"/>
                  </a:cubicBezTo>
                  <a:lnTo>
                    <a:pt x="274" y="138"/>
                  </a:lnTo>
                  <a:cubicBezTo>
                    <a:pt x="274" y="47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634478" y="4295208"/>
              <a:ext cx="10227" cy="39191"/>
            </a:xfrm>
            <a:custGeom>
              <a:avLst/>
              <a:gdLst/>
              <a:ahLst/>
              <a:cxnLst/>
              <a:rect l="l" t="t" r="r" b="b"/>
              <a:pathLst>
                <a:path w="298" h="1142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75" y="1142"/>
                    <a:pt x="149" y="1142"/>
                  </a:cubicBezTo>
                  <a:cubicBezTo>
                    <a:pt x="223" y="1142"/>
                    <a:pt x="297" y="1096"/>
                    <a:pt x="297" y="1005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615672" y="4415837"/>
              <a:ext cx="9437" cy="38401"/>
            </a:xfrm>
            <a:custGeom>
              <a:avLst/>
              <a:gdLst/>
              <a:ahLst/>
              <a:cxnLst/>
              <a:rect l="l" t="t" r="r" b="b"/>
              <a:pathLst>
                <a:path w="275" h="1119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82"/>
                  </a:lnTo>
                  <a:cubicBezTo>
                    <a:pt x="1" y="1073"/>
                    <a:pt x="69" y="1119"/>
                    <a:pt x="138" y="1119"/>
                  </a:cubicBezTo>
                  <a:cubicBezTo>
                    <a:pt x="206" y="1119"/>
                    <a:pt x="275" y="1073"/>
                    <a:pt x="275" y="982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1671611" y="4330453"/>
              <a:ext cx="9437" cy="51716"/>
            </a:xfrm>
            <a:custGeom>
              <a:avLst/>
              <a:gdLst/>
              <a:ahLst/>
              <a:cxnLst/>
              <a:rect l="l" t="t" r="r" b="b"/>
              <a:pathLst>
                <a:path w="275" h="1507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370"/>
                  </a:lnTo>
                  <a:cubicBezTo>
                    <a:pt x="0" y="1461"/>
                    <a:pt x="69" y="1507"/>
                    <a:pt x="137" y="1507"/>
                  </a:cubicBezTo>
                  <a:cubicBezTo>
                    <a:pt x="206" y="1507"/>
                    <a:pt x="274" y="1461"/>
                    <a:pt x="274" y="137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730363" y="4350804"/>
              <a:ext cx="9437" cy="39225"/>
            </a:xfrm>
            <a:custGeom>
              <a:avLst/>
              <a:gdLst/>
              <a:ahLst/>
              <a:cxnLst/>
              <a:rect l="l" t="t" r="r" b="b"/>
              <a:pathLst>
                <a:path w="275" h="1143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7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1712346" y="4418960"/>
              <a:ext cx="10192" cy="29993"/>
            </a:xfrm>
            <a:custGeom>
              <a:avLst/>
              <a:gdLst/>
              <a:ahLst/>
              <a:cxnLst/>
              <a:rect l="l" t="t" r="r" b="b"/>
              <a:pathLst>
                <a:path w="297" h="874" extrusionOk="0">
                  <a:moveTo>
                    <a:pt x="148" y="1"/>
                  </a:moveTo>
                  <a:cubicBezTo>
                    <a:pt x="74" y="1"/>
                    <a:pt x="0" y="46"/>
                    <a:pt x="0" y="138"/>
                  </a:cubicBezTo>
                  <a:lnTo>
                    <a:pt x="0" y="754"/>
                  </a:lnTo>
                  <a:cubicBezTo>
                    <a:pt x="0" y="834"/>
                    <a:pt x="74" y="874"/>
                    <a:pt x="148" y="874"/>
                  </a:cubicBezTo>
                  <a:cubicBezTo>
                    <a:pt x="223" y="874"/>
                    <a:pt x="297" y="834"/>
                    <a:pt x="297" y="754"/>
                  </a:cubicBezTo>
                  <a:lnTo>
                    <a:pt x="297" y="138"/>
                  </a:lnTo>
                  <a:cubicBezTo>
                    <a:pt x="297" y="46"/>
                    <a:pt x="223" y="1"/>
                    <a:pt x="14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865543" y="4690795"/>
              <a:ext cx="9437" cy="41524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73"/>
                  </a:lnTo>
                  <a:cubicBezTo>
                    <a:pt x="1" y="1164"/>
                    <a:pt x="69" y="1210"/>
                    <a:pt x="138" y="1210"/>
                  </a:cubicBezTo>
                  <a:cubicBezTo>
                    <a:pt x="206" y="1210"/>
                    <a:pt x="275" y="1164"/>
                    <a:pt x="275" y="1073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925875" y="4690795"/>
              <a:ext cx="9437" cy="46226"/>
            </a:xfrm>
            <a:custGeom>
              <a:avLst/>
              <a:gdLst/>
              <a:ahLst/>
              <a:cxnLst/>
              <a:rect l="l" t="t" r="r" b="b"/>
              <a:pathLst>
                <a:path w="275" h="1347" extrusionOk="0">
                  <a:moveTo>
                    <a:pt x="137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210"/>
                  </a:lnTo>
                  <a:cubicBezTo>
                    <a:pt x="1" y="1301"/>
                    <a:pt x="69" y="1347"/>
                    <a:pt x="137" y="1347"/>
                  </a:cubicBezTo>
                  <a:cubicBezTo>
                    <a:pt x="206" y="1347"/>
                    <a:pt x="274" y="1301"/>
                    <a:pt x="274" y="121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434265" y="4721338"/>
              <a:ext cx="9437" cy="39191"/>
            </a:xfrm>
            <a:custGeom>
              <a:avLst/>
              <a:gdLst/>
              <a:ahLst/>
              <a:cxnLst/>
              <a:rect l="l" t="t" r="r" b="b"/>
              <a:pathLst>
                <a:path w="275" h="1142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69" y="1141"/>
                    <a:pt x="137" y="1141"/>
                  </a:cubicBezTo>
                  <a:cubicBezTo>
                    <a:pt x="206" y="1141"/>
                    <a:pt x="274" y="1096"/>
                    <a:pt x="274" y="1005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1488317" y="4722883"/>
              <a:ext cx="9403" cy="39225"/>
            </a:xfrm>
            <a:custGeom>
              <a:avLst/>
              <a:gdLst/>
              <a:ahLst/>
              <a:cxnLst/>
              <a:rect l="l" t="t" r="r" b="b"/>
              <a:pathLst>
                <a:path w="274" h="1143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1153027" y="4920281"/>
              <a:ext cx="9437" cy="37646"/>
            </a:xfrm>
            <a:custGeom>
              <a:avLst/>
              <a:gdLst/>
              <a:ahLst/>
              <a:cxnLst/>
              <a:rect l="l" t="t" r="r" b="b"/>
              <a:pathLst>
                <a:path w="275" h="1097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959"/>
                  </a:lnTo>
                  <a:cubicBezTo>
                    <a:pt x="1" y="1051"/>
                    <a:pt x="69" y="1096"/>
                    <a:pt x="138" y="1096"/>
                  </a:cubicBezTo>
                  <a:cubicBezTo>
                    <a:pt x="206" y="1096"/>
                    <a:pt x="275" y="1051"/>
                    <a:pt x="275" y="95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1192974" y="4918737"/>
              <a:ext cx="9437" cy="37612"/>
            </a:xfrm>
            <a:custGeom>
              <a:avLst/>
              <a:gdLst/>
              <a:ahLst/>
              <a:cxnLst/>
              <a:rect l="l" t="t" r="r" b="b"/>
              <a:pathLst>
                <a:path w="275" h="109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59"/>
                  </a:lnTo>
                  <a:cubicBezTo>
                    <a:pt x="1" y="1050"/>
                    <a:pt x="69" y="1096"/>
                    <a:pt x="138" y="1096"/>
                  </a:cubicBezTo>
                  <a:cubicBezTo>
                    <a:pt x="206" y="1096"/>
                    <a:pt x="275" y="1050"/>
                    <a:pt x="275" y="959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1764819" y="4891317"/>
              <a:ext cx="10227" cy="39396"/>
            </a:xfrm>
            <a:custGeom>
              <a:avLst/>
              <a:gdLst/>
              <a:ahLst/>
              <a:cxnLst/>
              <a:rect l="l" t="t" r="r" b="b"/>
              <a:pathLst>
                <a:path w="298" h="1148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27"/>
                  </a:lnTo>
                  <a:cubicBezTo>
                    <a:pt x="0" y="1107"/>
                    <a:pt x="75" y="1147"/>
                    <a:pt x="149" y="1147"/>
                  </a:cubicBezTo>
                  <a:cubicBezTo>
                    <a:pt x="223" y="1147"/>
                    <a:pt x="297" y="1107"/>
                    <a:pt x="297" y="1027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1798485" y="4891317"/>
              <a:ext cx="9437" cy="36239"/>
            </a:xfrm>
            <a:custGeom>
              <a:avLst/>
              <a:gdLst/>
              <a:ahLst/>
              <a:cxnLst/>
              <a:rect l="l" t="t" r="r" b="b"/>
              <a:pathLst>
                <a:path w="275" h="105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36"/>
                  </a:lnTo>
                  <a:cubicBezTo>
                    <a:pt x="1" y="1016"/>
                    <a:pt x="69" y="1056"/>
                    <a:pt x="138" y="1056"/>
                  </a:cubicBezTo>
                  <a:cubicBezTo>
                    <a:pt x="206" y="1056"/>
                    <a:pt x="275" y="1016"/>
                    <a:pt x="275" y="93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494" y="559945"/>
            <a:ext cx="639525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6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6"/>
          <p:cNvGrpSpPr/>
          <p:nvPr/>
        </p:nvGrpSpPr>
        <p:grpSpPr>
          <a:xfrm>
            <a:off x="0" y="539500"/>
            <a:ext cx="2167400" cy="4451050"/>
            <a:chOff x="0" y="539500"/>
            <a:chExt cx="2167400" cy="4451050"/>
          </a:xfrm>
        </p:grpSpPr>
        <p:grpSp>
          <p:nvGrpSpPr>
            <p:cNvPr id="615" name="Google Shape;615;p26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616" name="Google Shape;616;p26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6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6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6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6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6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6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6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" name="Google Shape;624;p26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625" name="Google Shape;625;p26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6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6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6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6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6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1" name="Google Shape;631;p26"/>
            <p:cNvGrpSpPr/>
            <p:nvPr/>
          </p:nvGrpSpPr>
          <p:grpSpPr>
            <a:xfrm>
              <a:off x="0" y="539500"/>
              <a:ext cx="2167400" cy="4225525"/>
              <a:chOff x="2832225" y="556225"/>
              <a:chExt cx="2167400" cy="4225525"/>
            </a:xfrm>
          </p:grpSpPr>
          <p:sp>
            <p:nvSpPr>
              <p:cNvPr id="632" name="Google Shape;632;p26"/>
              <p:cNvSpPr/>
              <p:nvPr/>
            </p:nvSpPr>
            <p:spPr>
              <a:xfrm>
                <a:off x="2832225" y="1205325"/>
                <a:ext cx="1577300" cy="3576350"/>
              </a:xfrm>
              <a:custGeom>
                <a:avLst/>
                <a:gdLst/>
                <a:ahLst/>
                <a:cxnLst/>
                <a:rect l="l" t="t" r="r" b="b"/>
                <a:pathLst>
                  <a:path w="63092" h="143054" extrusionOk="0">
                    <a:moveTo>
                      <a:pt x="51068" y="1"/>
                    </a:moveTo>
                    <a:lnTo>
                      <a:pt x="51911" y="2530"/>
                    </a:lnTo>
                    <a:lnTo>
                      <a:pt x="44324" y="13932"/>
                    </a:lnTo>
                    <a:cubicBezTo>
                      <a:pt x="44324" y="13932"/>
                      <a:pt x="43614" y="41485"/>
                      <a:pt x="32833" y="48140"/>
                    </a:cubicBezTo>
                    <a:cubicBezTo>
                      <a:pt x="29670" y="50093"/>
                      <a:pt x="27435" y="50827"/>
                      <a:pt x="25373" y="50827"/>
                    </a:cubicBezTo>
                    <a:cubicBezTo>
                      <a:pt x="20409" y="50827"/>
                      <a:pt x="16454" y="46568"/>
                      <a:pt x="2973" y="44813"/>
                    </a:cubicBezTo>
                    <a:cubicBezTo>
                      <a:pt x="1953" y="44679"/>
                      <a:pt x="977" y="44591"/>
                      <a:pt x="1" y="44502"/>
                    </a:cubicBezTo>
                    <a:lnTo>
                      <a:pt x="1" y="83501"/>
                    </a:lnTo>
                    <a:cubicBezTo>
                      <a:pt x="2650" y="83866"/>
                      <a:pt x="5461" y="84019"/>
                      <a:pt x="8309" y="84019"/>
                    </a:cubicBezTo>
                    <a:cubicBezTo>
                      <a:pt x="22776" y="84019"/>
                      <a:pt x="38201" y="80085"/>
                      <a:pt x="38201" y="80085"/>
                    </a:cubicBezTo>
                    <a:lnTo>
                      <a:pt x="38201" y="80085"/>
                    </a:lnTo>
                    <a:cubicBezTo>
                      <a:pt x="35717" y="84211"/>
                      <a:pt x="38201" y="129822"/>
                      <a:pt x="38201" y="137320"/>
                    </a:cubicBezTo>
                    <a:cubicBezTo>
                      <a:pt x="38201" y="141915"/>
                      <a:pt x="39466" y="143053"/>
                      <a:pt x="41018" y="143053"/>
                    </a:cubicBezTo>
                    <a:cubicBezTo>
                      <a:pt x="41984" y="143053"/>
                      <a:pt x="43061" y="142612"/>
                      <a:pt x="44014" y="142289"/>
                    </a:cubicBezTo>
                    <a:cubicBezTo>
                      <a:pt x="46498" y="141446"/>
                      <a:pt x="44014" y="114071"/>
                      <a:pt x="45655" y="104976"/>
                    </a:cubicBezTo>
                    <a:cubicBezTo>
                      <a:pt x="47341" y="95836"/>
                      <a:pt x="56481" y="70102"/>
                      <a:pt x="59764" y="44413"/>
                    </a:cubicBezTo>
                    <a:cubicBezTo>
                      <a:pt x="63092" y="18681"/>
                      <a:pt x="51069" y="2"/>
                      <a:pt x="51068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6"/>
              <p:cNvSpPr/>
              <p:nvPr/>
            </p:nvSpPr>
            <p:spPr>
              <a:xfrm>
                <a:off x="3564300" y="973500"/>
                <a:ext cx="350525" cy="161975"/>
              </a:xfrm>
              <a:custGeom>
                <a:avLst/>
                <a:gdLst/>
                <a:ahLst/>
                <a:cxnLst/>
                <a:rect l="l" t="t" r="r" b="b"/>
                <a:pathLst>
                  <a:path w="14021" h="6479" extrusionOk="0">
                    <a:moveTo>
                      <a:pt x="2663" y="1"/>
                    </a:moveTo>
                    <a:cubicBezTo>
                      <a:pt x="1642" y="1"/>
                      <a:pt x="799" y="178"/>
                      <a:pt x="267" y="711"/>
                    </a:cubicBezTo>
                    <a:cubicBezTo>
                      <a:pt x="1" y="977"/>
                      <a:pt x="2840" y="4926"/>
                      <a:pt x="5946" y="5769"/>
                    </a:cubicBezTo>
                    <a:cubicBezTo>
                      <a:pt x="7099" y="6079"/>
                      <a:pt x="8564" y="6301"/>
                      <a:pt x="9983" y="6479"/>
                    </a:cubicBezTo>
                    <a:cubicBezTo>
                      <a:pt x="11270" y="5724"/>
                      <a:pt x="12601" y="5192"/>
                      <a:pt x="14021" y="4970"/>
                    </a:cubicBezTo>
                    <a:lnTo>
                      <a:pt x="13133" y="2841"/>
                    </a:lnTo>
                    <a:cubicBezTo>
                      <a:pt x="13133" y="2841"/>
                      <a:pt x="6611" y="1"/>
                      <a:pt x="2663" y="1"/>
                    </a:cubicBezTo>
                    <a:close/>
                  </a:path>
                </a:pathLst>
              </a:custGeom>
              <a:solidFill>
                <a:srgbClr val="D6C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6"/>
              <p:cNvSpPr/>
              <p:nvPr/>
            </p:nvSpPr>
            <p:spPr>
              <a:xfrm>
                <a:off x="3579825" y="1004575"/>
                <a:ext cx="329450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61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687" y="4038"/>
                      <a:pt x="4260" y="5546"/>
                    </a:cubicBezTo>
                    <a:cubicBezTo>
                      <a:pt x="5001" y="5981"/>
                      <a:pt x="6008" y="6136"/>
                      <a:pt x="7066" y="6136"/>
                    </a:cubicBezTo>
                    <a:cubicBezTo>
                      <a:pt x="9678" y="6136"/>
                      <a:pt x="12601" y="5191"/>
                      <a:pt x="12601" y="5191"/>
                    </a:cubicBezTo>
                    <a:lnTo>
                      <a:pt x="13178" y="4748"/>
                    </a:lnTo>
                    <a:cubicBezTo>
                      <a:pt x="13134" y="4526"/>
                      <a:pt x="2352" y="1864"/>
                      <a:pt x="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6"/>
              <p:cNvSpPr/>
              <p:nvPr/>
            </p:nvSpPr>
            <p:spPr>
              <a:xfrm>
                <a:off x="3931450" y="577300"/>
                <a:ext cx="1068175" cy="638825"/>
              </a:xfrm>
              <a:custGeom>
                <a:avLst/>
                <a:gdLst/>
                <a:ahLst/>
                <a:cxnLst/>
                <a:rect l="l" t="t" r="r" b="b"/>
                <a:pathLst>
                  <a:path w="42727" h="25553" extrusionOk="0">
                    <a:moveTo>
                      <a:pt x="41170" y="0"/>
                    </a:moveTo>
                    <a:cubicBezTo>
                      <a:pt x="40779" y="0"/>
                      <a:pt x="40392" y="310"/>
                      <a:pt x="40552" y="764"/>
                    </a:cubicBezTo>
                    <a:cubicBezTo>
                      <a:pt x="41307" y="2982"/>
                      <a:pt x="40597" y="6620"/>
                      <a:pt x="39399" y="8706"/>
                    </a:cubicBezTo>
                    <a:cubicBezTo>
                      <a:pt x="38245" y="10747"/>
                      <a:pt x="35849" y="11811"/>
                      <a:pt x="33808" y="12699"/>
                    </a:cubicBezTo>
                    <a:cubicBezTo>
                      <a:pt x="31469" y="13769"/>
                      <a:pt x="29165" y="14273"/>
                      <a:pt x="26675" y="14273"/>
                    </a:cubicBezTo>
                    <a:cubicBezTo>
                      <a:pt x="26379" y="14273"/>
                      <a:pt x="26080" y="14266"/>
                      <a:pt x="25778" y="14252"/>
                    </a:cubicBezTo>
                    <a:cubicBezTo>
                      <a:pt x="23471" y="14163"/>
                      <a:pt x="21208" y="13852"/>
                      <a:pt x="18945" y="13852"/>
                    </a:cubicBezTo>
                    <a:cubicBezTo>
                      <a:pt x="13666" y="13897"/>
                      <a:pt x="0" y="17357"/>
                      <a:pt x="3505" y="25211"/>
                    </a:cubicBezTo>
                    <a:cubicBezTo>
                      <a:pt x="3605" y="25452"/>
                      <a:pt x="3787" y="25553"/>
                      <a:pt x="3976" y="25553"/>
                    </a:cubicBezTo>
                    <a:cubicBezTo>
                      <a:pt x="4377" y="25553"/>
                      <a:pt x="4811" y="25102"/>
                      <a:pt x="4570" y="24589"/>
                    </a:cubicBezTo>
                    <a:cubicBezTo>
                      <a:pt x="1997" y="18733"/>
                      <a:pt x="12823" y="15672"/>
                      <a:pt x="16727" y="15272"/>
                    </a:cubicBezTo>
                    <a:cubicBezTo>
                      <a:pt x="17489" y="15189"/>
                      <a:pt x="18245" y="15156"/>
                      <a:pt x="19000" y="15156"/>
                    </a:cubicBezTo>
                    <a:cubicBezTo>
                      <a:pt x="20266" y="15156"/>
                      <a:pt x="21527" y="15250"/>
                      <a:pt x="22805" y="15361"/>
                    </a:cubicBezTo>
                    <a:cubicBezTo>
                      <a:pt x="24137" y="15463"/>
                      <a:pt x="25455" y="15566"/>
                      <a:pt x="26774" y="15566"/>
                    </a:cubicBezTo>
                    <a:cubicBezTo>
                      <a:pt x="27740" y="15566"/>
                      <a:pt x="28707" y="15511"/>
                      <a:pt x="29682" y="15361"/>
                    </a:cubicBezTo>
                    <a:cubicBezTo>
                      <a:pt x="33099" y="14829"/>
                      <a:pt x="37668" y="13009"/>
                      <a:pt x="39887" y="10259"/>
                    </a:cubicBezTo>
                    <a:cubicBezTo>
                      <a:pt x="41750" y="7863"/>
                      <a:pt x="42726" y="3337"/>
                      <a:pt x="41795" y="453"/>
                    </a:cubicBezTo>
                    <a:cubicBezTo>
                      <a:pt x="41689" y="135"/>
                      <a:pt x="41428" y="0"/>
                      <a:pt x="41170" y="0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6"/>
              <p:cNvSpPr/>
              <p:nvPr/>
            </p:nvSpPr>
            <p:spPr>
              <a:xfrm>
                <a:off x="4668325" y="659325"/>
                <a:ext cx="119450" cy="292500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11700" extrusionOk="0">
                    <a:moveTo>
                      <a:pt x="3790" y="1"/>
                    </a:moveTo>
                    <a:cubicBezTo>
                      <a:pt x="3468" y="1"/>
                      <a:pt x="3158" y="211"/>
                      <a:pt x="3180" y="633"/>
                    </a:cubicBezTo>
                    <a:cubicBezTo>
                      <a:pt x="3535" y="4582"/>
                      <a:pt x="2603" y="7554"/>
                      <a:pt x="340" y="10793"/>
                    </a:cubicBezTo>
                    <a:cubicBezTo>
                      <a:pt x="0" y="11257"/>
                      <a:pt x="436" y="11700"/>
                      <a:pt x="882" y="11700"/>
                    </a:cubicBezTo>
                    <a:cubicBezTo>
                      <a:pt x="1075" y="11700"/>
                      <a:pt x="1271" y="11616"/>
                      <a:pt x="1405" y="11414"/>
                    </a:cubicBezTo>
                    <a:cubicBezTo>
                      <a:pt x="3801" y="7998"/>
                      <a:pt x="4777" y="4804"/>
                      <a:pt x="4467" y="633"/>
                    </a:cubicBezTo>
                    <a:cubicBezTo>
                      <a:pt x="4444" y="211"/>
                      <a:pt x="4112" y="1"/>
                      <a:pt x="3790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6"/>
              <p:cNvSpPr/>
              <p:nvPr/>
            </p:nvSpPr>
            <p:spPr>
              <a:xfrm>
                <a:off x="4637600" y="771900"/>
                <a:ext cx="122825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3101" extrusionOk="0">
                    <a:moveTo>
                      <a:pt x="864" y="1"/>
                    </a:moveTo>
                    <a:cubicBezTo>
                      <a:pt x="424" y="1"/>
                      <a:pt x="0" y="627"/>
                      <a:pt x="371" y="1099"/>
                    </a:cubicBezTo>
                    <a:cubicBezTo>
                      <a:pt x="1214" y="2208"/>
                      <a:pt x="2457" y="2918"/>
                      <a:pt x="3832" y="3096"/>
                    </a:cubicBezTo>
                    <a:cubicBezTo>
                      <a:pt x="3861" y="3099"/>
                      <a:pt x="3888" y="3100"/>
                      <a:pt x="3916" y="3100"/>
                    </a:cubicBezTo>
                    <a:cubicBezTo>
                      <a:pt x="4651" y="3100"/>
                      <a:pt x="4913" y="1982"/>
                      <a:pt x="4143" y="1853"/>
                    </a:cubicBezTo>
                    <a:cubicBezTo>
                      <a:pt x="2989" y="1720"/>
                      <a:pt x="2013" y="1144"/>
                      <a:pt x="1259" y="212"/>
                    </a:cubicBezTo>
                    <a:cubicBezTo>
                      <a:pt x="1142" y="63"/>
                      <a:pt x="1002" y="1"/>
                      <a:pt x="864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6"/>
              <p:cNvSpPr/>
              <p:nvPr/>
            </p:nvSpPr>
            <p:spPr>
              <a:xfrm>
                <a:off x="4401400" y="923400"/>
                <a:ext cx="270300" cy="184175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7367" extrusionOk="0">
                    <a:moveTo>
                      <a:pt x="873" y="1"/>
                    </a:moveTo>
                    <a:cubicBezTo>
                      <a:pt x="417" y="1"/>
                      <a:pt x="0" y="648"/>
                      <a:pt x="369" y="1118"/>
                    </a:cubicBezTo>
                    <a:cubicBezTo>
                      <a:pt x="1611" y="2626"/>
                      <a:pt x="2898" y="4090"/>
                      <a:pt x="4540" y="5155"/>
                    </a:cubicBezTo>
                    <a:cubicBezTo>
                      <a:pt x="6137" y="6176"/>
                      <a:pt x="8000" y="6752"/>
                      <a:pt x="9775" y="7329"/>
                    </a:cubicBezTo>
                    <a:cubicBezTo>
                      <a:pt x="9852" y="7355"/>
                      <a:pt x="9924" y="7366"/>
                      <a:pt x="9991" y="7366"/>
                    </a:cubicBezTo>
                    <a:cubicBezTo>
                      <a:pt x="10624" y="7366"/>
                      <a:pt x="10812" y="6332"/>
                      <a:pt x="10130" y="6131"/>
                    </a:cubicBezTo>
                    <a:cubicBezTo>
                      <a:pt x="8400" y="5554"/>
                      <a:pt x="6669" y="5022"/>
                      <a:pt x="5161" y="4046"/>
                    </a:cubicBezTo>
                    <a:cubicBezTo>
                      <a:pt x="3608" y="3070"/>
                      <a:pt x="2454" y="1606"/>
                      <a:pt x="1301" y="230"/>
                    </a:cubicBezTo>
                    <a:cubicBezTo>
                      <a:pt x="1171" y="68"/>
                      <a:pt x="1020" y="1"/>
                      <a:pt x="873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6"/>
              <p:cNvSpPr/>
              <p:nvPr/>
            </p:nvSpPr>
            <p:spPr>
              <a:xfrm>
                <a:off x="2944250" y="556225"/>
                <a:ext cx="1068200" cy="638825"/>
              </a:xfrm>
              <a:custGeom>
                <a:avLst/>
                <a:gdLst/>
                <a:ahLst/>
                <a:cxnLst/>
                <a:rect l="l" t="t" r="r" b="b"/>
                <a:pathLst>
                  <a:path w="42728" h="25553" extrusionOk="0">
                    <a:moveTo>
                      <a:pt x="1586" y="0"/>
                    </a:moveTo>
                    <a:cubicBezTo>
                      <a:pt x="1336" y="0"/>
                      <a:pt x="1083" y="136"/>
                      <a:pt x="977" y="453"/>
                    </a:cubicBezTo>
                    <a:cubicBezTo>
                      <a:pt x="1" y="3426"/>
                      <a:pt x="1021" y="8129"/>
                      <a:pt x="3062" y="10480"/>
                    </a:cubicBezTo>
                    <a:cubicBezTo>
                      <a:pt x="5369" y="13098"/>
                      <a:pt x="9718" y="14829"/>
                      <a:pt x="13045" y="15361"/>
                    </a:cubicBezTo>
                    <a:cubicBezTo>
                      <a:pt x="14026" y="15515"/>
                      <a:pt x="15008" y="15571"/>
                      <a:pt x="15992" y="15571"/>
                    </a:cubicBezTo>
                    <a:cubicBezTo>
                      <a:pt x="18614" y="15571"/>
                      <a:pt x="21244" y="15173"/>
                      <a:pt x="23866" y="15173"/>
                    </a:cubicBezTo>
                    <a:cubicBezTo>
                      <a:pt x="24801" y="15173"/>
                      <a:pt x="25734" y="15224"/>
                      <a:pt x="26666" y="15361"/>
                    </a:cubicBezTo>
                    <a:cubicBezTo>
                      <a:pt x="30482" y="15849"/>
                      <a:pt x="40686" y="18910"/>
                      <a:pt x="38157" y="24589"/>
                    </a:cubicBezTo>
                    <a:cubicBezTo>
                      <a:pt x="37946" y="25102"/>
                      <a:pt x="38370" y="25553"/>
                      <a:pt x="38775" y="25553"/>
                    </a:cubicBezTo>
                    <a:cubicBezTo>
                      <a:pt x="38966" y="25553"/>
                      <a:pt x="39153" y="25452"/>
                      <a:pt x="39266" y="25211"/>
                    </a:cubicBezTo>
                    <a:cubicBezTo>
                      <a:pt x="42727" y="17357"/>
                      <a:pt x="29062" y="13897"/>
                      <a:pt x="23826" y="13852"/>
                    </a:cubicBezTo>
                    <a:cubicBezTo>
                      <a:pt x="21431" y="13852"/>
                      <a:pt x="19035" y="14207"/>
                      <a:pt x="16595" y="14296"/>
                    </a:cubicBezTo>
                    <a:cubicBezTo>
                      <a:pt x="16493" y="14298"/>
                      <a:pt x="16392" y="14298"/>
                      <a:pt x="16291" y="14298"/>
                    </a:cubicBezTo>
                    <a:cubicBezTo>
                      <a:pt x="13574" y="14298"/>
                      <a:pt x="11133" y="13721"/>
                      <a:pt x="8608" y="12566"/>
                    </a:cubicBezTo>
                    <a:cubicBezTo>
                      <a:pt x="6434" y="11590"/>
                      <a:pt x="4172" y="10480"/>
                      <a:pt x="3107" y="8218"/>
                    </a:cubicBezTo>
                    <a:cubicBezTo>
                      <a:pt x="2131" y="6132"/>
                      <a:pt x="1465" y="2938"/>
                      <a:pt x="2175" y="764"/>
                    </a:cubicBezTo>
                    <a:cubicBezTo>
                      <a:pt x="2335" y="310"/>
                      <a:pt x="1965" y="0"/>
                      <a:pt x="1586" y="0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6"/>
              <p:cNvSpPr/>
              <p:nvPr/>
            </p:nvSpPr>
            <p:spPr>
              <a:xfrm>
                <a:off x="3156125" y="638250"/>
                <a:ext cx="119775" cy="292500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11700" extrusionOk="0">
                    <a:moveTo>
                      <a:pt x="1004" y="1"/>
                    </a:moveTo>
                    <a:cubicBezTo>
                      <a:pt x="688" y="1"/>
                      <a:pt x="355" y="212"/>
                      <a:pt x="311" y="633"/>
                    </a:cubicBezTo>
                    <a:cubicBezTo>
                      <a:pt x="0" y="4804"/>
                      <a:pt x="976" y="7998"/>
                      <a:pt x="3372" y="11414"/>
                    </a:cubicBezTo>
                    <a:cubicBezTo>
                      <a:pt x="3507" y="11616"/>
                      <a:pt x="3702" y="11700"/>
                      <a:pt x="3897" y="11700"/>
                    </a:cubicBezTo>
                    <a:cubicBezTo>
                      <a:pt x="4345" y="11700"/>
                      <a:pt x="4791" y="11257"/>
                      <a:pt x="4481" y="10793"/>
                    </a:cubicBezTo>
                    <a:cubicBezTo>
                      <a:pt x="2219" y="7554"/>
                      <a:pt x="1287" y="4582"/>
                      <a:pt x="1597" y="633"/>
                    </a:cubicBezTo>
                    <a:cubicBezTo>
                      <a:pt x="1620" y="212"/>
                      <a:pt x="1320" y="1"/>
                      <a:pt x="1004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6"/>
              <p:cNvSpPr/>
              <p:nvPr/>
            </p:nvSpPr>
            <p:spPr>
              <a:xfrm>
                <a:off x="3183450" y="750825"/>
                <a:ext cx="1239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3101" extrusionOk="0">
                    <a:moveTo>
                      <a:pt x="4075" y="1"/>
                    </a:moveTo>
                    <a:cubicBezTo>
                      <a:pt x="3930" y="1"/>
                      <a:pt x="3782" y="63"/>
                      <a:pt x="3655" y="212"/>
                    </a:cubicBezTo>
                    <a:cubicBezTo>
                      <a:pt x="2945" y="1144"/>
                      <a:pt x="1969" y="1720"/>
                      <a:pt x="771" y="1853"/>
                    </a:cubicBezTo>
                    <a:cubicBezTo>
                      <a:pt x="1" y="1982"/>
                      <a:pt x="303" y="3100"/>
                      <a:pt x="1042" y="3100"/>
                    </a:cubicBezTo>
                    <a:cubicBezTo>
                      <a:pt x="1069" y="3100"/>
                      <a:pt x="1097" y="3099"/>
                      <a:pt x="1126" y="3096"/>
                    </a:cubicBezTo>
                    <a:cubicBezTo>
                      <a:pt x="2501" y="2918"/>
                      <a:pt x="3699" y="2208"/>
                      <a:pt x="4586" y="1099"/>
                    </a:cubicBezTo>
                    <a:cubicBezTo>
                      <a:pt x="4957" y="627"/>
                      <a:pt x="4533" y="1"/>
                      <a:pt x="4075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>
                <a:off x="3272275" y="902325"/>
                <a:ext cx="271050" cy="18417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7367" extrusionOk="0">
                    <a:moveTo>
                      <a:pt x="9979" y="1"/>
                    </a:moveTo>
                    <a:cubicBezTo>
                      <a:pt x="9833" y="1"/>
                      <a:pt x="9682" y="68"/>
                      <a:pt x="9552" y="230"/>
                    </a:cubicBezTo>
                    <a:cubicBezTo>
                      <a:pt x="8398" y="1606"/>
                      <a:pt x="7200" y="3025"/>
                      <a:pt x="5648" y="4046"/>
                    </a:cubicBezTo>
                    <a:cubicBezTo>
                      <a:pt x="4139" y="5022"/>
                      <a:pt x="2409" y="5554"/>
                      <a:pt x="723" y="6131"/>
                    </a:cubicBezTo>
                    <a:cubicBezTo>
                      <a:pt x="1" y="6332"/>
                      <a:pt x="222" y="7366"/>
                      <a:pt x="828" y="7366"/>
                    </a:cubicBezTo>
                    <a:cubicBezTo>
                      <a:pt x="892" y="7366"/>
                      <a:pt x="961" y="7355"/>
                      <a:pt x="1033" y="7329"/>
                    </a:cubicBezTo>
                    <a:cubicBezTo>
                      <a:pt x="2852" y="6752"/>
                      <a:pt x="4671" y="6176"/>
                      <a:pt x="6313" y="5155"/>
                    </a:cubicBezTo>
                    <a:cubicBezTo>
                      <a:pt x="7955" y="4090"/>
                      <a:pt x="9197" y="2582"/>
                      <a:pt x="10439" y="1118"/>
                    </a:cubicBezTo>
                    <a:cubicBezTo>
                      <a:pt x="10842" y="648"/>
                      <a:pt x="10433" y="1"/>
                      <a:pt x="9979" y="1"/>
                    </a:cubicBezTo>
                    <a:close/>
                  </a:path>
                </a:pathLst>
              </a:custGeom>
              <a:solidFill>
                <a:srgbClr val="664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6"/>
              <p:cNvSpPr/>
              <p:nvPr/>
            </p:nvSpPr>
            <p:spPr>
              <a:xfrm>
                <a:off x="3991100" y="3166400"/>
                <a:ext cx="320825" cy="1526200"/>
              </a:xfrm>
              <a:custGeom>
                <a:avLst/>
                <a:gdLst/>
                <a:ahLst/>
                <a:cxnLst/>
                <a:rect l="l" t="t" r="r" b="b"/>
                <a:pathLst>
                  <a:path w="12833" h="61048" extrusionOk="0">
                    <a:moveTo>
                      <a:pt x="6399" y="0"/>
                    </a:moveTo>
                    <a:cubicBezTo>
                      <a:pt x="4979" y="5458"/>
                      <a:pt x="3560" y="10471"/>
                      <a:pt x="2317" y="14775"/>
                    </a:cubicBezTo>
                    <a:cubicBezTo>
                      <a:pt x="4181" y="21341"/>
                      <a:pt x="6000" y="27864"/>
                      <a:pt x="6355" y="29416"/>
                    </a:cubicBezTo>
                    <a:cubicBezTo>
                      <a:pt x="7198" y="32744"/>
                      <a:pt x="4713" y="46853"/>
                      <a:pt x="2229" y="52665"/>
                    </a:cubicBezTo>
                    <a:cubicBezTo>
                      <a:pt x="1" y="57837"/>
                      <a:pt x="1768" y="61047"/>
                      <a:pt x="3949" y="61047"/>
                    </a:cubicBezTo>
                    <a:cubicBezTo>
                      <a:pt x="4200" y="61047"/>
                      <a:pt x="4457" y="61005"/>
                      <a:pt x="4713" y="60918"/>
                    </a:cubicBezTo>
                    <a:cubicBezTo>
                      <a:pt x="7198" y="60119"/>
                      <a:pt x="11368" y="39355"/>
                      <a:pt x="12167" y="33587"/>
                    </a:cubicBezTo>
                    <a:cubicBezTo>
                      <a:pt x="12832" y="29017"/>
                      <a:pt x="8351" y="8519"/>
                      <a:pt x="6399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6"/>
              <p:cNvSpPr/>
              <p:nvPr/>
            </p:nvSpPr>
            <p:spPr>
              <a:xfrm>
                <a:off x="3942525" y="3072125"/>
                <a:ext cx="208575" cy="463675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18547" extrusionOk="0">
                    <a:moveTo>
                      <a:pt x="7499" y="0"/>
                    </a:moveTo>
                    <a:lnTo>
                      <a:pt x="1" y="3328"/>
                    </a:lnTo>
                    <a:cubicBezTo>
                      <a:pt x="1" y="3328"/>
                      <a:pt x="2175" y="10959"/>
                      <a:pt x="4260" y="18546"/>
                    </a:cubicBezTo>
                    <a:cubicBezTo>
                      <a:pt x="5503" y="14242"/>
                      <a:pt x="6922" y="9229"/>
                      <a:pt x="8342" y="3771"/>
                    </a:cubicBezTo>
                    <a:cubicBezTo>
                      <a:pt x="7810" y="1464"/>
                      <a:pt x="7499" y="0"/>
                      <a:pt x="7499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6"/>
              <p:cNvSpPr/>
              <p:nvPr/>
            </p:nvSpPr>
            <p:spPr>
              <a:xfrm>
                <a:off x="3931450" y="4616125"/>
                <a:ext cx="28850" cy="1464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5858" extrusionOk="0">
                    <a:moveTo>
                      <a:pt x="1154" y="0"/>
                    </a:moveTo>
                    <a:cubicBezTo>
                      <a:pt x="755" y="1953"/>
                      <a:pt x="311" y="4215"/>
                      <a:pt x="0" y="5857"/>
                    </a:cubicBezTo>
                    <a:lnTo>
                      <a:pt x="45" y="5857"/>
                    </a:lnTo>
                    <a:cubicBezTo>
                      <a:pt x="755" y="5635"/>
                      <a:pt x="1065" y="3328"/>
                      <a:pt x="1154" y="0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6"/>
              <p:cNvSpPr/>
              <p:nvPr/>
            </p:nvSpPr>
            <p:spPr>
              <a:xfrm>
                <a:off x="4021300" y="3166400"/>
                <a:ext cx="276200" cy="1526275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61051" extrusionOk="0">
                    <a:moveTo>
                      <a:pt x="5191" y="0"/>
                    </a:moveTo>
                    <a:cubicBezTo>
                      <a:pt x="3771" y="5458"/>
                      <a:pt x="2352" y="10471"/>
                      <a:pt x="1109" y="14775"/>
                    </a:cubicBezTo>
                    <a:cubicBezTo>
                      <a:pt x="2973" y="21341"/>
                      <a:pt x="4792" y="27864"/>
                      <a:pt x="5147" y="29416"/>
                    </a:cubicBezTo>
                    <a:cubicBezTo>
                      <a:pt x="5280" y="29860"/>
                      <a:pt x="5324" y="30481"/>
                      <a:pt x="5324" y="31280"/>
                    </a:cubicBezTo>
                    <a:cubicBezTo>
                      <a:pt x="5324" y="36382"/>
                      <a:pt x="3195" y="47607"/>
                      <a:pt x="1021" y="52665"/>
                    </a:cubicBezTo>
                    <a:cubicBezTo>
                      <a:pt x="311" y="54351"/>
                      <a:pt x="0" y="55815"/>
                      <a:pt x="0" y="57058"/>
                    </a:cubicBezTo>
                    <a:cubicBezTo>
                      <a:pt x="0" y="59587"/>
                      <a:pt x="1287" y="61051"/>
                      <a:pt x="2751" y="61051"/>
                    </a:cubicBezTo>
                    <a:cubicBezTo>
                      <a:pt x="3017" y="61051"/>
                      <a:pt x="3239" y="61006"/>
                      <a:pt x="3505" y="60918"/>
                    </a:cubicBezTo>
                    <a:cubicBezTo>
                      <a:pt x="5990" y="60119"/>
                      <a:pt x="10160" y="39355"/>
                      <a:pt x="10959" y="33587"/>
                    </a:cubicBezTo>
                    <a:cubicBezTo>
                      <a:pt x="11003" y="33276"/>
                      <a:pt x="11048" y="32877"/>
                      <a:pt x="11048" y="32433"/>
                    </a:cubicBezTo>
                    <a:cubicBezTo>
                      <a:pt x="11048" y="26311"/>
                      <a:pt x="7010" y="7942"/>
                      <a:pt x="5191" y="0"/>
                    </a:cubicBezTo>
                    <a:close/>
                  </a:path>
                </a:pathLst>
              </a:custGeom>
              <a:solidFill>
                <a:srgbClr val="DCA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2832225" y="1553625"/>
                <a:ext cx="1173550" cy="1383200"/>
              </a:xfrm>
              <a:custGeom>
                <a:avLst/>
                <a:gdLst/>
                <a:ahLst/>
                <a:cxnLst/>
                <a:rect l="l" t="t" r="r" b="b"/>
                <a:pathLst>
                  <a:path w="46942" h="55328" extrusionOk="0">
                    <a:moveTo>
                      <a:pt x="46454" y="0"/>
                    </a:moveTo>
                    <a:lnTo>
                      <a:pt x="46454" y="0"/>
                    </a:lnTo>
                    <a:cubicBezTo>
                      <a:pt x="45877" y="178"/>
                      <a:pt x="45123" y="355"/>
                      <a:pt x="44324" y="488"/>
                    </a:cubicBezTo>
                    <a:cubicBezTo>
                      <a:pt x="44147" y="4171"/>
                      <a:pt x="42771" y="28085"/>
                      <a:pt x="32833" y="34208"/>
                    </a:cubicBezTo>
                    <a:cubicBezTo>
                      <a:pt x="29638" y="36160"/>
                      <a:pt x="27420" y="36870"/>
                      <a:pt x="25335" y="36870"/>
                    </a:cubicBezTo>
                    <a:cubicBezTo>
                      <a:pt x="20410" y="36870"/>
                      <a:pt x="16417" y="32655"/>
                      <a:pt x="2973" y="30881"/>
                    </a:cubicBezTo>
                    <a:cubicBezTo>
                      <a:pt x="1953" y="30747"/>
                      <a:pt x="977" y="30659"/>
                      <a:pt x="1" y="30570"/>
                    </a:cubicBezTo>
                    <a:lnTo>
                      <a:pt x="1" y="54972"/>
                    </a:lnTo>
                    <a:cubicBezTo>
                      <a:pt x="3240" y="55194"/>
                      <a:pt x="6479" y="55327"/>
                      <a:pt x="9629" y="55327"/>
                    </a:cubicBezTo>
                    <a:cubicBezTo>
                      <a:pt x="17082" y="55327"/>
                      <a:pt x="24181" y="54617"/>
                      <a:pt x="29550" y="53153"/>
                    </a:cubicBezTo>
                    <a:cubicBezTo>
                      <a:pt x="46942" y="48450"/>
                      <a:pt x="46809" y="10693"/>
                      <a:pt x="46454" y="0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3792800" y="4671575"/>
                <a:ext cx="164175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4407" extrusionOk="0">
                    <a:moveTo>
                      <a:pt x="6567" y="1"/>
                    </a:moveTo>
                    <a:cubicBezTo>
                      <a:pt x="5369" y="400"/>
                      <a:pt x="2396" y="1332"/>
                      <a:pt x="0" y="1554"/>
                    </a:cubicBezTo>
                    <a:cubicBezTo>
                      <a:pt x="435" y="3775"/>
                      <a:pt x="1434" y="4406"/>
                      <a:pt x="2591" y="4406"/>
                    </a:cubicBezTo>
                    <a:cubicBezTo>
                      <a:pt x="3560" y="4406"/>
                      <a:pt x="4640" y="3963"/>
                      <a:pt x="5591" y="3639"/>
                    </a:cubicBezTo>
                    <a:cubicBezTo>
                      <a:pt x="6123" y="3462"/>
                      <a:pt x="6434" y="2086"/>
                      <a:pt x="6567" y="1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6"/>
              <p:cNvSpPr/>
              <p:nvPr/>
            </p:nvSpPr>
            <p:spPr>
              <a:xfrm>
                <a:off x="3265925" y="1095725"/>
                <a:ext cx="891825" cy="499625"/>
              </a:xfrm>
              <a:custGeom>
                <a:avLst/>
                <a:gdLst/>
                <a:ahLst/>
                <a:cxnLst/>
                <a:rect l="l" t="t" r="r" b="b"/>
                <a:pathLst>
                  <a:path w="35673" h="19985" extrusionOk="0">
                    <a:moveTo>
                      <a:pt x="27224" y="0"/>
                    </a:moveTo>
                    <a:cubicBezTo>
                      <a:pt x="21180" y="0"/>
                      <a:pt x="16363" y="6739"/>
                      <a:pt x="11581" y="8334"/>
                    </a:cubicBezTo>
                    <a:cubicBezTo>
                      <a:pt x="6079" y="10153"/>
                      <a:pt x="1" y="13214"/>
                      <a:pt x="577" y="15033"/>
                    </a:cubicBezTo>
                    <a:cubicBezTo>
                      <a:pt x="1151" y="16753"/>
                      <a:pt x="3802" y="19984"/>
                      <a:pt x="10415" y="19984"/>
                    </a:cubicBezTo>
                    <a:cubicBezTo>
                      <a:pt x="10968" y="19984"/>
                      <a:pt x="11548" y="19962"/>
                      <a:pt x="12157" y="19914"/>
                    </a:cubicBezTo>
                    <a:cubicBezTo>
                      <a:pt x="17482" y="19514"/>
                      <a:pt x="23294" y="19381"/>
                      <a:pt x="26976" y="18804"/>
                    </a:cubicBezTo>
                    <a:cubicBezTo>
                      <a:pt x="28795" y="18494"/>
                      <a:pt x="30038" y="18095"/>
                      <a:pt x="30437" y="17473"/>
                    </a:cubicBezTo>
                    <a:lnTo>
                      <a:pt x="35317" y="10774"/>
                    </a:lnTo>
                    <a:cubicBezTo>
                      <a:pt x="35317" y="10774"/>
                      <a:pt x="35672" y="9354"/>
                      <a:pt x="35495" y="7535"/>
                    </a:cubicBezTo>
                    <a:cubicBezTo>
                      <a:pt x="35229" y="5050"/>
                      <a:pt x="34075" y="1812"/>
                      <a:pt x="29860" y="436"/>
                    </a:cubicBezTo>
                    <a:cubicBezTo>
                      <a:pt x="28955" y="134"/>
                      <a:pt x="28077" y="0"/>
                      <a:pt x="27224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6"/>
              <p:cNvSpPr/>
              <p:nvPr/>
            </p:nvSpPr>
            <p:spPr>
              <a:xfrm>
                <a:off x="3264825" y="1450075"/>
                <a:ext cx="94600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2768" extrusionOk="0">
                    <a:moveTo>
                      <a:pt x="2723" y="0"/>
                    </a:moveTo>
                    <a:cubicBezTo>
                      <a:pt x="1877" y="0"/>
                      <a:pt x="673" y="98"/>
                      <a:pt x="444" y="327"/>
                    </a:cubicBezTo>
                    <a:cubicBezTo>
                      <a:pt x="0" y="770"/>
                      <a:pt x="1864" y="2767"/>
                      <a:pt x="1864" y="2767"/>
                    </a:cubicBezTo>
                    <a:cubicBezTo>
                      <a:pt x="1864" y="2767"/>
                      <a:pt x="2707" y="327"/>
                      <a:pt x="3461" y="149"/>
                    </a:cubicBezTo>
                    <a:cubicBezTo>
                      <a:pt x="3783" y="55"/>
                      <a:pt x="3353" y="0"/>
                      <a:pt x="2723" y="0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6"/>
              <p:cNvSpPr/>
              <p:nvPr/>
            </p:nvSpPr>
            <p:spPr>
              <a:xfrm>
                <a:off x="3824950" y="1236400"/>
                <a:ext cx="94325" cy="169725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6789" extrusionOk="0">
                    <a:moveTo>
                      <a:pt x="1864" y="0"/>
                    </a:moveTo>
                    <a:cubicBezTo>
                      <a:pt x="844" y="0"/>
                      <a:pt x="1" y="1509"/>
                      <a:pt x="1" y="3372"/>
                    </a:cubicBezTo>
                    <a:cubicBezTo>
                      <a:pt x="1" y="5236"/>
                      <a:pt x="844" y="6788"/>
                      <a:pt x="1864" y="6788"/>
                    </a:cubicBezTo>
                    <a:cubicBezTo>
                      <a:pt x="2929" y="6788"/>
                      <a:pt x="3772" y="5236"/>
                      <a:pt x="3772" y="3372"/>
                    </a:cubicBezTo>
                    <a:cubicBezTo>
                      <a:pt x="3772" y="1509"/>
                      <a:pt x="2929" y="0"/>
                      <a:pt x="1864" y="0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6"/>
              <p:cNvSpPr/>
              <p:nvPr/>
            </p:nvSpPr>
            <p:spPr>
              <a:xfrm>
                <a:off x="3831625" y="1268550"/>
                <a:ext cx="27750" cy="8432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3373" extrusionOk="0">
                    <a:moveTo>
                      <a:pt x="577" y="1"/>
                    </a:moveTo>
                    <a:cubicBezTo>
                      <a:pt x="266" y="1"/>
                      <a:pt x="0" y="755"/>
                      <a:pt x="0" y="1687"/>
                    </a:cubicBezTo>
                    <a:cubicBezTo>
                      <a:pt x="0" y="2619"/>
                      <a:pt x="266" y="3373"/>
                      <a:pt x="577" y="3373"/>
                    </a:cubicBezTo>
                    <a:cubicBezTo>
                      <a:pt x="888" y="3373"/>
                      <a:pt x="1109" y="2619"/>
                      <a:pt x="1109" y="1687"/>
                    </a:cubicBezTo>
                    <a:cubicBezTo>
                      <a:pt x="1109" y="755"/>
                      <a:pt x="888" y="1"/>
                      <a:pt x="577" y="1"/>
                    </a:cubicBezTo>
                    <a:close/>
                  </a:path>
                </a:pathLst>
              </a:custGeom>
              <a:solidFill>
                <a:srgbClr val="3D2A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6"/>
              <p:cNvSpPr/>
              <p:nvPr/>
            </p:nvSpPr>
            <p:spPr>
              <a:xfrm>
                <a:off x="4045700" y="999025"/>
                <a:ext cx="368275" cy="158650"/>
              </a:xfrm>
              <a:custGeom>
                <a:avLst/>
                <a:gdLst/>
                <a:ahLst/>
                <a:cxnLst/>
                <a:rect l="l" t="t" r="r" b="b"/>
                <a:pathLst>
                  <a:path w="14731" h="6346" extrusionOk="0">
                    <a:moveTo>
                      <a:pt x="11536" y="0"/>
                    </a:moveTo>
                    <a:cubicBezTo>
                      <a:pt x="8386" y="0"/>
                      <a:pt x="3816" y="1465"/>
                      <a:pt x="1997" y="2086"/>
                    </a:cubicBezTo>
                    <a:cubicBezTo>
                      <a:pt x="1553" y="2441"/>
                      <a:pt x="1109" y="2796"/>
                      <a:pt x="799" y="3195"/>
                    </a:cubicBezTo>
                    <a:lnTo>
                      <a:pt x="0" y="4837"/>
                    </a:lnTo>
                    <a:cubicBezTo>
                      <a:pt x="843" y="5280"/>
                      <a:pt x="1509" y="5768"/>
                      <a:pt x="2085" y="6345"/>
                    </a:cubicBezTo>
                    <a:cubicBezTo>
                      <a:pt x="4038" y="6301"/>
                      <a:pt x="6611" y="6123"/>
                      <a:pt x="8386" y="5724"/>
                    </a:cubicBezTo>
                    <a:cubicBezTo>
                      <a:pt x="11580" y="5014"/>
                      <a:pt x="14730" y="1154"/>
                      <a:pt x="14464" y="843"/>
                    </a:cubicBezTo>
                    <a:cubicBezTo>
                      <a:pt x="13887" y="222"/>
                      <a:pt x="12822" y="0"/>
                      <a:pt x="11536" y="0"/>
                    </a:cubicBezTo>
                    <a:close/>
                  </a:path>
                </a:pathLst>
              </a:custGeom>
              <a:solidFill>
                <a:srgbClr val="D6C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6"/>
              <p:cNvSpPr/>
              <p:nvPr/>
            </p:nvSpPr>
            <p:spPr>
              <a:xfrm>
                <a:off x="4065650" y="1051150"/>
                <a:ext cx="299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1110" extrusionOk="0">
                    <a:moveTo>
                      <a:pt x="1199" y="1"/>
                    </a:moveTo>
                    <a:lnTo>
                      <a:pt x="1199" y="1"/>
                    </a:lnTo>
                    <a:cubicBezTo>
                      <a:pt x="666" y="178"/>
                      <a:pt x="356" y="267"/>
                      <a:pt x="356" y="267"/>
                    </a:cubicBezTo>
                    <a:lnTo>
                      <a:pt x="1" y="1110"/>
                    </a:lnTo>
                    <a:cubicBezTo>
                      <a:pt x="311" y="711"/>
                      <a:pt x="755" y="356"/>
                      <a:pt x="1199" y="1"/>
                    </a:cubicBezTo>
                    <a:close/>
                  </a:path>
                </a:pathLst>
              </a:custGeom>
              <a:solidFill>
                <a:srgbClr val="5635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6"/>
              <p:cNvSpPr/>
              <p:nvPr/>
            </p:nvSpPr>
            <p:spPr>
              <a:xfrm>
                <a:off x="4026825" y="1119925"/>
                <a:ext cx="71025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54" extrusionOk="0">
                    <a:moveTo>
                      <a:pt x="755" y="1"/>
                    </a:moveTo>
                    <a:lnTo>
                      <a:pt x="1" y="1553"/>
                    </a:lnTo>
                    <a:lnTo>
                      <a:pt x="223" y="1553"/>
                    </a:lnTo>
                    <a:cubicBezTo>
                      <a:pt x="622" y="1553"/>
                      <a:pt x="1598" y="1553"/>
                      <a:pt x="2840" y="1509"/>
                    </a:cubicBezTo>
                    <a:cubicBezTo>
                      <a:pt x="2264" y="932"/>
                      <a:pt x="1598" y="444"/>
                      <a:pt x="755" y="1"/>
                    </a:cubicBezTo>
                    <a:close/>
                  </a:path>
                </a:pathLst>
              </a:custGeom>
              <a:solidFill>
                <a:srgbClr val="C19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6"/>
              <p:cNvSpPr/>
              <p:nvPr/>
            </p:nvSpPr>
            <p:spPr>
              <a:xfrm>
                <a:off x="4053450" y="1034525"/>
                <a:ext cx="342775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13711" h="5888" extrusionOk="0">
                    <a:moveTo>
                      <a:pt x="13710" y="0"/>
                    </a:moveTo>
                    <a:lnTo>
                      <a:pt x="13710" y="0"/>
                    </a:lnTo>
                    <a:cubicBezTo>
                      <a:pt x="11270" y="1731"/>
                      <a:pt x="45" y="3905"/>
                      <a:pt x="1" y="4126"/>
                    </a:cubicBezTo>
                    <a:lnTo>
                      <a:pt x="578" y="4614"/>
                    </a:lnTo>
                    <a:cubicBezTo>
                      <a:pt x="578" y="4614"/>
                      <a:pt x="3913" y="5888"/>
                      <a:pt x="6707" y="5888"/>
                    </a:cubicBezTo>
                    <a:cubicBezTo>
                      <a:pt x="7601" y="5888"/>
                      <a:pt x="8440" y="5757"/>
                      <a:pt x="9096" y="5413"/>
                    </a:cubicBezTo>
                    <a:cubicBezTo>
                      <a:pt x="11802" y="3993"/>
                      <a:pt x="13710" y="1"/>
                      <a:pt x="13710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6"/>
              <p:cNvSpPr/>
              <p:nvPr/>
            </p:nvSpPr>
            <p:spPr>
              <a:xfrm>
                <a:off x="3370200" y="2577425"/>
                <a:ext cx="5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844" extrusionOk="0">
                    <a:moveTo>
                      <a:pt x="1065" y="0"/>
                    </a:moveTo>
                    <a:cubicBezTo>
                      <a:pt x="488" y="0"/>
                      <a:pt x="0" y="178"/>
                      <a:pt x="0" y="399"/>
                    </a:cubicBezTo>
                    <a:cubicBezTo>
                      <a:pt x="0" y="621"/>
                      <a:pt x="488" y="843"/>
                      <a:pt x="1065" y="843"/>
                    </a:cubicBezTo>
                    <a:cubicBezTo>
                      <a:pt x="1642" y="843"/>
                      <a:pt x="2130" y="621"/>
                      <a:pt x="2130" y="399"/>
                    </a:cubicBezTo>
                    <a:cubicBezTo>
                      <a:pt x="2130" y="178"/>
                      <a:pt x="1642" y="0"/>
                      <a:pt x="1065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6"/>
              <p:cNvSpPr/>
              <p:nvPr/>
            </p:nvSpPr>
            <p:spPr>
              <a:xfrm>
                <a:off x="3107325" y="2460950"/>
                <a:ext cx="521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400" extrusionOk="0">
                    <a:moveTo>
                      <a:pt x="1021" y="0"/>
                    </a:moveTo>
                    <a:cubicBezTo>
                      <a:pt x="444" y="0"/>
                      <a:pt x="0" y="89"/>
                      <a:pt x="0" y="222"/>
                    </a:cubicBezTo>
                    <a:cubicBezTo>
                      <a:pt x="0" y="311"/>
                      <a:pt x="444" y="400"/>
                      <a:pt x="1021" y="400"/>
                    </a:cubicBezTo>
                    <a:cubicBezTo>
                      <a:pt x="1642" y="400"/>
                      <a:pt x="2085" y="311"/>
                      <a:pt x="2085" y="222"/>
                    </a:cubicBezTo>
                    <a:cubicBezTo>
                      <a:pt x="2085" y="89"/>
                      <a:pt x="1642" y="0"/>
                      <a:pt x="102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6"/>
              <p:cNvSpPr/>
              <p:nvPr/>
            </p:nvSpPr>
            <p:spPr>
              <a:xfrm>
                <a:off x="2864400" y="2365550"/>
                <a:ext cx="632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445" extrusionOk="0">
                    <a:moveTo>
                      <a:pt x="1243" y="1"/>
                    </a:moveTo>
                    <a:cubicBezTo>
                      <a:pt x="577" y="1"/>
                      <a:pt x="1" y="90"/>
                      <a:pt x="1" y="223"/>
                    </a:cubicBezTo>
                    <a:cubicBezTo>
                      <a:pt x="1" y="356"/>
                      <a:pt x="577" y="444"/>
                      <a:pt x="1243" y="444"/>
                    </a:cubicBezTo>
                    <a:cubicBezTo>
                      <a:pt x="1953" y="444"/>
                      <a:pt x="2529" y="356"/>
                      <a:pt x="2529" y="223"/>
                    </a:cubicBezTo>
                    <a:cubicBezTo>
                      <a:pt x="2529" y="90"/>
                      <a:pt x="1953" y="1"/>
                      <a:pt x="1243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6"/>
              <p:cNvSpPr/>
              <p:nvPr/>
            </p:nvSpPr>
            <p:spPr>
              <a:xfrm>
                <a:off x="2864400" y="25031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7" y="0"/>
                      <a:pt x="1" y="178"/>
                      <a:pt x="1" y="400"/>
                    </a:cubicBezTo>
                    <a:cubicBezTo>
                      <a:pt x="1" y="666"/>
                      <a:pt x="577" y="843"/>
                      <a:pt x="1243" y="843"/>
                    </a:cubicBezTo>
                    <a:cubicBezTo>
                      <a:pt x="1953" y="843"/>
                      <a:pt x="2529" y="666"/>
                      <a:pt x="2529" y="400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6"/>
              <p:cNvSpPr/>
              <p:nvPr/>
            </p:nvSpPr>
            <p:spPr>
              <a:xfrm>
                <a:off x="2990850" y="25985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43" y="843"/>
                    </a:cubicBezTo>
                    <a:cubicBezTo>
                      <a:pt x="1953" y="843"/>
                      <a:pt x="2529" y="621"/>
                      <a:pt x="2529" y="399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6"/>
              <p:cNvSpPr/>
              <p:nvPr/>
            </p:nvSpPr>
            <p:spPr>
              <a:xfrm>
                <a:off x="2832225" y="2590725"/>
                <a:ext cx="111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622" extrusionOk="0">
                    <a:moveTo>
                      <a:pt x="1" y="1"/>
                    </a:moveTo>
                    <a:lnTo>
                      <a:pt x="1" y="622"/>
                    </a:lnTo>
                    <a:cubicBezTo>
                      <a:pt x="267" y="533"/>
                      <a:pt x="445" y="400"/>
                      <a:pt x="445" y="311"/>
                    </a:cubicBezTo>
                    <a:cubicBezTo>
                      <a:pt x="445" y="178"/>
                      <a:pt x="267" y="45"/>
                      <a:pt x="1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6"/>
              <p:cNvSpPr/>
              <p:nvPr/>
            </p:nvSpPr>
            <p:spPr>
              <a:xfrm>
                <a:off x="3191600" y="254525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78" y="0"/>
                      <a:pt x="1" y="178"/>
                      <a:pt x="1" y="444"/>
                    </a:cubicBezTo>
                    <a:cubicBezTo>
                      <a:pt x="1" y="666"/>
                      <a:pt x="578" y="843"/>
                      <a:pt x="1243" y="843"/>
                    </a:cubicBezTo>
                    <a:cubicBezTo>
                      <a:pt x="1953" y="843"/>
                      <a:pt x="2530" y="666"/>
                      <a:pt x="2530" y="444"/>
                    </a:cubicBezTo>
                    <a:cubicBezTo>
                      <a:pt x="2530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6"/>
              <p:cNvSpPr/>
              <p:nvPr/>
            </p:nvSpPr>
            <p:spPr>
              <a:xfrm>
                <a:off x="3275900" y="2492000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1"/>
                    </a:moveTo>
                    <a:cubicBezTo>
                      <a:pt x="578" y="1"/>
                      <a:pt x="1" y="223"/>
                      <a:pt x="1" y="444"/>
                    </a:cubicBezTo>
                    <a:cubicBezTo>
                      <a:pt x="1" y="666"/>
                      <a:pt x="578" y="844"/>
                      <a:pt x="1243" y="844"/>
                    </a:cubicBezTo>
                    <a:cubicBezTo>
                      <a:pt x="1953" y="844"/>
                      <a:pt x="2530" y="666"/>
                      <a:pt x="2530" y="444"/>
                    </a:cubicBezTo>
                    <a:cubicBezTo>
                      <a:pt x="2530" y="223"/>
                      <a:pt x="1953" y="1"/>
                      <a:pt x="1243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6"/>
              <p:cNvSpPr/>
              <p:nvPr/>
            </p:nvSpPr>
            <p:spPr>
              <a:xfrm>
                <a:off x="3370200" y="2661725"/>
                <a:ext cx="643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844" extrusionOk="0">
                    <a:moveTo>
                      <a:pt x="1287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87" y="843"/>
                    </a:cubicBezTo>
                    <a:cubicBezTo>
                      <a:pt x="1997" y="843"/>
                      <a:pt x="2574" y="621"/>
                      <a:pt x="2574" y="399"/>
                    </a:cubicBezTo>
                    <a:cubicBezTo>
                      <a:pt x="2574" y="178"/>
                      <a:pt x="1997" y="0"/>
                      <a:pt x="1287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6"/>
              <p:cNvSpPr/>
              <p:nvPr/>
            </p:nvSpPr>
            <p:spPr>
              <a:xfrm>
                <a:off x="3086250" y="2545250"/>
                <a:ext cx="521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288" extrusionOk="0">
                    <a:moveTo>
                      <a:pt x="1021" y="0"/>
                    </a:moveTo>
                    <a:cubicBezTo>
                      <a:pt x="444" y="0"/>
                      <a:pt x="0" y="267"/>
                      <a:pt x="0" y="622"/>
                    </a:cubicBezTo>
                    <a:cubicBezTo>
                      <a:pt x="0" y="977"/>
                      <a:pt x="444" y="1287"/>
                      <a:pt x="1021" y="1287"/>
                    </a:cubicBezTo>
                    <a:cubicBezTo>
                      <a:pt x="1642" y="1287"/>
                      <a:pt x="2085" y="977"/>
                      <a:pt x="2085" y="622"/>
                    </a:cubicBezTo>
                    <a:cubicBezTo>
                      <a:pt x="2085" y="267"/>
                      <a:pt x="1642" y="0"/>
                      <a:pt x="1021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6"/>
              <p:cNvSpPr/>
              <p:nvPr/>
            </p:nvSpPr>
            <p:spPr>
              <a:xfrm>
                <a:off x="2990850" y="2407700"/>
                <a:ext cx="532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445" extrusionOk="0">
                    <a:moveTo>
                      <a:pt x="1065" y="1"/>
                    </a:moveTo>
                    <a:cubicBezTo>
                      <a:pt x="488" y="1"/>
                      <a:pt x="0" y="90"/>
                      <a:pt x="0" y="223"/>
                    </a:cubicBezTo>
                    <a:cubicBezTo>
                      <a:pt x="0" y="356"/>
                      <a:pt x="488" y="444"/>
                      <a:pt x="1065" y="444"/>
                    </a:cubicBezTo>
                    <a:cubicBezTo>
                      <a:pt x="1642" y="444"/>
                      <a:pt x="2130" y="356"/>
                      <a:pt x="2130" y="223"/>
                    </a:cubicBezTo>
                    <a:cubicBezTo>
                      <a:pt x="2130" y="90"/>
                      <a:pt x="1642" y="1"/>
                      <a:pt x="1065" y="1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6"/>
              <p:cNvSpPr/>
              <p:nvPr/>
            </p:nvSpPr>
            <p:spPr>
              <a:xfrm>
                <a:off x="3159450" y="2661725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87" y="0"/>
                    </a:moveTo>
                    <a:cubicBezTo>
                      <a:pt x="577" y="0"/>
                      <a:pt x="0" y="178"/>
                      <a:pt x="0" y="399"/>
                    </a:cubicBezTo>
                    <a:cubicBezTo>
                      <a:pt x="0" y="621"/>
                      <a:pt x="577" y="843"/>
                      <a:pt x="1287" y="843"/>
                    </a:cubicBezTo>
                    <a:cubicBezTo>
                      <a:pt x="1953" y="843"/>
                      <a:pt x="2529" y="621"/>
                      <a:pt x="2529" y="399"/>
                    </a:cubicBezTo>
                    <a:cubicBezTo>
                      <a:pt x="2529" y="178"/>
                      <a:pt x="1953" y="0"/>
                      <a:pt x="1287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6"/>
              <p:cNvSpPr/>
              <p:nvPr/>
            </p:nvSpPr>
            <p:spPr>
              <a:xfrm>
                <a:off x="3497750" y="2524175"/>
                <a:ext cx="632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844" extrusionOk="0">
                    <a:moveTo>
                      <a:pt x="1243" y="0"/>
                    </a:moveTo>
                    <a:cubicBezTo>
                      <a:pt x="533" y="0"/>
                      <a:pt x="0" y="178"/>
                      <a:pt x="0" y="400"/>
                    </a:cubicBezTo>
                    <a:cubicBezTo>
                      <a:pt x="0" y="666"/>
                      <a:pt x="533" y="843"/>
                      <a:pt x="1243" y="843"/>
                    </a:cubicBezTo>
                    <a:cubicBezTo>
                      <a:pt x="1953" y="843"/>
                      <a:pt x="2529" y="666"/>
                      <a:pt x="2529" y="400"/>
                    </a:cubicBezTo>
                    <a:cubicBezTo>
                      <a:pt x="2529" y="178"/>
                      <a:pt x="1953" y="0"/>
                      <a:pt x="1243" y="0"/>
                    </a:cubicBez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6"/>
              <p:cNvSpPr/>
              <p:nvPr/>
            </p:nvSpPr>
            <p:spPr>
              <a:xfrm>
                <a:off x="2832225" y="2376650"/>
                <a:ext cx="32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1" extrusionOk="0">
                    <a:moveTo>
                      <a:pt x="1" y="0"/>
                    </a:moveTo>
                    <a:lnTo>
                      <a:pt x="666" y="0"/>
                    </a:lnTo>
                    <a:lnTo>
                      <a:pt x="1288" y="0"/>
                    </a:lnTo>
                    <a:lnTo>
                      <a:pt x="66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C2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1" name="Google Shape;671;p26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672" name="Google Shape;672;p26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6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6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6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6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6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6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6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6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6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6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6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6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6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6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6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4" name="Google Shape;694;p26"/>
            <p:cNvGrpSpPr/>
            <p:nvPr/>
          </p:nvGrpSpPr>
          <p:grpSpPr>
            <a:xfrm>
              <a:off x="1049916" y="4217443"/>
              <a:ext cx="545279" cy="773107"/>
              <a:chOff x="80379" y="4370393"/>
              <a:chExt cx="545279" cy="773107"/>
            </a:xfrm>
          </p:grpSpPr>
          <p:sp>
            <p:nvSpPr>
              <p:cNvPr id="695" name="Google Shape;695;p26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6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6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6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6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6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881" y="1122625"/>
            <a:ext cx="737679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60300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6352682" y="2179465"/>
            <a:ext cx="1767768" cy="251276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285" y="3435846"/>
            <a:ext cx="505402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04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5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4914" y="2587312"/>
            <a:ext cx="750094" cy="161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8170" y="2690619"/>
            <a:ext cx="772716" cy="16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9172" y="2263873"/>
            <a:ext cx="1275160" cy="176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44074" y="3760201"/>
            <a:ext cx="750094" cy="156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88290" y="3679987"/>
            <a:ext cx="767953" cy="16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 l="43329" t="19446"/>
          <a:stretch/>
        </p:blipFill>
        <p:spPr>
          <a:xfrm>
            <a:off x="6506844" y="1599642"/>
            <a:ext cx="1767768" cy="251276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2" name="Google Shape;102;p2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04914" y="2587312"/>
            <a:ext cx="750094" cy="161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108170" y="2697013"/>
            <a:ext cx="772716" cy="16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>
            <a:hlinkClick r:id="rId15" action="ppaction://hlinksldjump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729172" y="2270267"/>
            <a:ext cx="1275160" cy="176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hlinkClick r:id="rId17" action="ppaction://hlinksldjump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244074" y="3753807"/>
            <a:ext cx="750094" cy="156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>
            <a:hlinkClick r:id="rId19" action="ppaction://hlinksldjump"/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188290" y="3686382"/>
            <a:ext cx="767953" cy="16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4067674" y="48594"/>
            <a:ext cx="3873317" cy="1567559"/>
          </a:xfrm>
          <a:prstGeom prst="cloudCallout">
            <a:avLst>
              <a:gd name="adj1" fmla="val 20213"/>
              <a:gd name="adj2" fmla="val 9085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tưới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chậu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?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Action Button: Forward or Next 1">
            <a:hlinkClick r:id="rId21" action="ppaction://hlinksldjump" highlightClick="1"/>
          </p:cNvPr>
          <p:cNvSpPr/>
          <p:nvPr/>
        </p:nvSpPr>
        <p:spPr>
          <a:xfrm>
            <a:off x="8420100" y="4476750"/>
            <a:ext cx="723900" cy="666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7870" y="159026"/>
            <a:ext cx="3719804" cy="16033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vi-VN"/>
              <a:t>Chọn số trên chậu cây các con thích</a:t>
            </a:r>
          </a:p>
          <a:p>
            <a:pPr marL="342900" indent="-342900">
              <a:buAutoNum type="arabicPeriod"/>
            </a:pPr>
            <a:r>
              <a:rPr lang="vi-VN"/>
              <a:t>Sau khi có đáp án đúng, ấn “back” để tiếp tục trò chơi</a:t>
            </a:r>
          </a:p>
          <a:p>
            <a:pPr marL="342900" indent="-342900">
              <a:buAutoNum type="arabicPeriod"/>
            </a:pPr>
            <a:r>
              <a:rPr lang="vi-VN"/>
              <a:t>Khi hoàn thành 5 câu hỏi, các con ấn </a:t>
            </a:r>
            <a:r>
              <a:rPr lang="vi-VN">
                <a:sym typeface="Wingdings 3" panose="05040102010807070707" pitchFamily="18" charset="2"/>
              </a:rPr>
              <a:t> để vào bài học mới nhé!</a:t>
            </a:r>
          </a:p>
          <a:p>
            <a:pPr algn="ctr"/>
            <a:r>
              <a:rPr lang="vi-VN">
                <a:solidFill>
                  <a:srgbClr val="C00000"/>
                </a:solidFill>
                <a:sym typeface="Wingdings 3" panose="05040102010807070707" pitchFamily="18" charset="2"/>
              </a:rPr>
              <a:t>Chúc các con chiến thắng thử thách!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1787103" y="724828"/>
            <a:ext cx="5994665" cy="230830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hỏi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 gì mào đỏ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Gáy ò ó o…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Từ sáng tinh mơ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Gọi người thức giấc?</a:t>
            </a:r>
          </a:p>
        </p:txBody>
      </p:sp>
      <p:sp>
        <p:nvSpPr>
          <p:cNvPr id="115" name="Google Shape;115;p3"/>
          <p:cNvSpPr/>
          <p:nvPr/>
        </p:nvSpPr>
        <p:spPr>
          <a:xfrm>
            <a:off x="1787103" y="3233853"/>
            <a:ext cx="5994666" cy="922501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trống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6" name="Google Shape;116;p3">
            <a:hlinkClick r:id="rId4" action="ppaction://hlinksldjump"/>
          </p:cNvPr>
          <p:cNvSpPr/>
          <p:nvPr/>
        </p:nvSpPr>
        <p:spPr>
          <a:xfrm>
            <a:off x="6867255" y="4461960"/>
            <a:ext cx="914514" cy="5400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Back</a:t>
            </a: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54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1787103" y="704850"/>
            <a:ext cx="5994666" cy="18669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hỏi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2: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Cây gì Cuội vẫn ngồi chơi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Nghêu ngao khúc hát ời ời gọi cha?</a:t>
            </a:r>
          </a:p>
        </p:txBody>
      </p:sp>
      <p:sp>
        <p:nvSpPr>
          <p:cNvPr id="123" name="Google Shape;123;p4"/>
          <p:cNvSpPr/>
          <p:nvPr/>
        </p:nvSpPr>
        <p:spPr>
          <a:xfrm>
            <a:off x="1787103" y="2686050"/>
            <a:ext cx="5994666" cy="1458162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đa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116;p3">
            <a:hlinkClick r:id="rId4" action="ppaction://hlinksldjump"/>
          </p:cNvPr>
          <p:cNvSpPr/>
          <p:nvPr/>
        </p:nvSpPr>
        <p:spPr>
          <a:xfrm>
            <a:off x="6867255" y="4461960"/>
            <a:ext cx="914514" cy="5400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Back</a:t>
            </a: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6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1786198" y="1009650"/>
            <a:ext cx="5994666" cy="225474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hỏi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3: 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Hoa vàng, lá biếc, trái hồng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Thân mềm quen sống giữa vùng cát khô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Cây gì tên đẹp như thơ</a:t>
            </a:r>
          </a:p>
          <a:p>
            <a:pPr marL="0" marR="0" lvl="0" indent="0" algn="ctr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Gợi danh linh vật tôn thờ ngàn năm?</a:t>
            </a:r>
          </a:p>
        </p:txBody>
      </p:sp>
      <p:sp>
        <p:nvSpPr>
          <p:cNvPr id="131" name="Google Shape;131;p5"/>
          <p:cNvSpPr/>
          <p:nvPr/>
        </p:nvSpPr>
        <p:spPr>
          <a:xfrm>
            <a:off x="1786198" y="3378820"/>
            <a:ext cx="5994666" cy="968716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thanh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long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116;p3">
            <a:hlinkClick r:id="rId4" action="ppaction://hlinksldjump"/>
          </p:cNvPr>
          <p:cNvSpPr/>
          <p:nvPr/>
        </p:nvSpPr>
        <p:spPr>
          <a:xfrm>
            <a:off x="6867255" y="4461960"/>
            <a:ext cx="914514" cy="5400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Back</a:t>
            </a: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35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o's Who Gam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8888"/>
      </a:accent1>
      <a:accent2>
        <a:srgbClr val="CFD690"/>
      </a:accent2>
      <a:accent3>
        <a:srgbClr val="46AA9E"/>
      </a:accent3>
      <a:accent4>
        <a:srgbClr val="0B443D"/>
      </a:accent4>
      <a:accent5>
        <a:srgbClr val="F4EAD7"/>
      </a:accent5>
      <a:accent6>
        <a:srgbClr val="F8F4EC"/>
      </a:accent6>
      <a:hlink>
        <a:srgbClr val="CE71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529</Words>
  <Application>Microsoft Office PowerPoint</Application>
  <PresentationFormat>On-screen Show (16:9)</PresentationFormat>
  <Paragraphs>64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Wingdings</vt:lpstr>
      <vt:lpstr>Sriracha</vt:lpstr>
      <vt:lpstr>Barlow Medium</vt:lpstr>
      <vt:lpstr>Times New Roman</vt:lpstr>
      <vt:lpstr>Barlow</vt:lpstr>
      <vt:lpstr>Calibri</vt:lpstr>
      <vt:lpstr>Bangers</vt:lpstr>
      <vt:lpstr>Arial</vt:lpstr>
      <vt:lpstr>UTM Cookies</vt:lpstr>
      <vt:lpstr>Who's Who Game by Slidesgo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Nga Trần</cp:lastModifiedBy>
  <cp:revision>64</cp:revision>
  <dcterms:modified xsi:type="dcterms:W3CDTF">2023-02-19T03:16:06Z</dcterms:modified>
</cp:coreProperties>
</file>