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700" r:id="rId2"/>
    <p:sldMasterId id="2147483710" r:id="rId3"/>
    <p:sldMasterId id="2147483722" r:id="rId4"/>
    <p:sldMasterId id="2147483732" r:id="rId5"/>
  </p:sldMasterIdLst>
  <p:notesMasterIdLst>
    <p:notesMasterId r:id="rId27"/>
  </p:notesMasterIdLst>
  <p:sldIdLst>
    <p:sldId id="333" r:id="rId6"/>
    <p:sldId id="334" r:id="rId7"/>
    <p:sldId id="326" r:id="rId8"/>
    <p:sldId id="327" r:id="rId9"/>
    <p:sldId id="328" r:id="rId10"/>
    <p:sldId id="329" r:id="rId11"/>
    <p:sldId id="330" r:id="rId12"/>
    <p:sldId id="331" r:id="rId13"/>
    <p:sldId id="332" r:id="rId14"/>
    <p:sldId id="310" r:id="rId15"/>
    <p:sldId id="338" r:id="rId16"/>
    <p:sldId id="335" r:id="rId17"/>
    <p:sldId id="261" r:id="rId18"/>
    <p:sldId id="269" r:id="rId19"/>
    <p:sldId id="324" r:id="rId20"/>
    <p:sldId id="336" r:id="rId21"/>
    <p:sldId id="264" r:id="rId22"/>
    <p:sldId id="265" r:id="rId23"/>
    <p:sldId id="266" r:id="rId24"/>
    <p:sldId id="337" r:id="rId25"/>
    <p:sldId id="313" r:id="rId26"/>
  </p:sldIdLst>
  <p:sldSz cx="9144000" cy="5143500" type="screen16x9"/>
  <p:notesSz cx="6858000" cy="9144000"/>
  <p:embeddedFontLst>
    <p:embeddedFont>
      <p:font typeface="Architects Daughter" panose="020B0604020202020204" charset="0"/>
      <p:regular r:id="rId28"/>
    </p:embeddedFont>
    <p:embeddedFont>
      <p:font typeface="Bahnschrift SemiLight" panose="020B0502040204020203" pitchFamily="34" charset="0"/>
      <p:regular r:id="rId29"/>
    </p:embeddedFont>
    <p:embeddedFont>
      <p:font typeface="Barlow" panose="020B0604020202020204" pitchFamily="2" charset="0"/>
      <p:regular r:id="rId30"/>
      <p:bold r:id="rId31"/>
      <p:italic r:id="rId32"/>
      <p:boldItalic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Calibri Light" panose="020F0302020204030204" pitchFamily="34" charset="0"/>
      <p:regular r:id="rId38"/>
      <p:italic r:id="rId39"/>
    </p:embeddedFont>
    <p:embeddedFont>
      <p:font typeface="Handlee" panose="020B0604020202020204" charset="0"/>
      <p:regular r:id="rId40"/>
    </p:embeddedFont>
    <p:embeddedFont>
      <p:font typeface="Manrope" panose="020B0604020202020204" charset="0"/>
      <p:regular r:id="rId41"/>
      <p:bold r:id="rId42"/>
    </p:embeddedFont>
    <p:embeddedFont>
      <p:font typeface="Manrope ExtraLight" panose="020B0604020202020204" charset="0"/>
      <p:bold r:id="rId43"/>
    </p:embeddedFont>
    <p:embeddedFont>
      <p:font typeface="Nunito" pitchFamily="2" charset="0"/>
      <p:regular r:id="rId44"/>
      <p:bold r:id="rId45"/>
      <p:italic r:id="rId46"/>
      <p:boldItalic r:id="rId47"/>
    </p:embeddedFont>
    <p:embeddedFont>
      <p:font typeface="Ranchers" panose="020B0604020202020204" charset="0"/>
      <p:regular r:id="rId48"/>
    </p:embeddedFont>
    <p:embeddedFont>
      <p:font typeface="UTM Cookies" panose="02040603050506020204" pitchFamily="18" charset="0"/>
      <p:regular r:id="rId4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634D28A-5C6F-45FD-97A6-007FAFB4583B}">
  <a:tblStyle styleId="{0634D28A-5C6F-45FD-97A6-007FAFB4583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0" d="100"/>
          <a:sy n="80" d="100"/>
        </p:scale>
        <p:origin x="103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2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font" Target="fonts/font2.fntdata"/><Relationship Id="rId41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8" Type="http://schemas.openxmlformats.org/officeDocument/2006/relationships/slide" Target="slides/slide3.xml"/><Relationship Id="rId5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58619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0" name="Google Shape;6980;gcc9050bdf8_0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81" name="Google Shape;6981;gcc9050bdf8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20410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gde9eff14ca_0_157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" name="Google Shape;394;gde9eff14ca_0_157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10496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def1605217_0_3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def1605217_0_3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62912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đám</a:t>
            </a:r>
            <a:r>
              <a:rPr lang="en-US" baseline="0" dirty="0"/>
              <a:t> </a:t>
            </a:r>
            <a:r>
              <a:rPr lang="en-US" baseline="0" dirty="0" err="1"/>
              <a:t>mây</a:t>
            </a:r>
            <a:r>
              <a:rPr lang="en-US" baseline="0" dirty="0"/>
              <a:t> </a:t>
            </a:r>
            <a:r>
              <a:rPr lang="en-US" baseline="0" dirty="0" err="1"/>
              <a:t>đen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nước</a:t>
            </a:r>
            <a:r>
              <a:rPr lang="en-US" baseline="0" dirty="0"/>
              <a:t> </a:t>
            </a:r>
            <a:r>
              <a:rPr lang="en-US" baseline="0" dirty="0" err="1"/>
              <a:t>biển</a:t>
            </a:r>
            <a:r>
              <a:rPr lang="en-US" baseline="0" dirty="0"/>
              <a:t> </a:t>
            </a:r>
            <a:r>
              <a:rPr lang="en-US" baseline="0" dirty="0" err="1"/>
              <a:t>dâng</a:t>
            </a:r>
            <a:r>
              <a:rPr lang="en-US" baseline="0" dirty="0"/>
              <a:t> </a:t>
            </a:r>
            <a:r>
              <a:rPr lang="en-US" baseline="0" dirty="0" err="1"/>
              <a:t>lên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22879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gde5cc0fb88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gde5cc0fb88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12574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1" name="Google Shape;7511;gf8ca560fe2_1_4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2" name="Google Shape;7512;gf8ca560fe2_1_4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92554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gde9eff14ca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" name="Google Shape;226;gde9eff14ca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17178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gdeea4daca5_0_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" name="Google Shape;488;gdeea4daca5_0_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8222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1" name="Google Shape;7511;gf8ca560fe2_1_4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2" name="Google Shape;7512;gf8ca560fe2_1_4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27730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gde9eff14ca_0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3" name="Google Shape;293;gde9eff14ca_0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98842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gde9eff14ca_0_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" name="Google Shape;312;gde9eff14ca_0_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56182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6"/>
          <p:cNvPicPr preferRelativeResize="0"/>
          <p:nvPr/>
        </p:nvPicPr>
        <p:blipFill rotWithShape="1">
          <a:blip r:embed="rId3">
            <a:alphaModFix/>
          </a:blip>
          <a:srcRect t="835" b="826"/>
          <a:stretch/>
        </p:blipFill>
        <p:spPr>
          <a:xfrm>
            <a:off x="190450" y="181451"/>
            <a:ext cx="1189695" cy="486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5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528121" y="573575"/>
            <a:ext cx="1865234" cy="619500"/>
          </a:xfrm>
          <a:prstGeom prst="rect">
            <a:avLst/>
          </a:prstGeom>
          <a:noFill/>
          <a:ln>
            <a:noFill/>
          </a:ln>
        </p:spPr>
      </p:pic>
      <p:sp>
        <p:nvSpPr>
          <p:cNvPr id="36" name="Google Shape;36;p6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43B8AB6E-74AE-4327-B05F-6D8AE153BBB2}"/>
              </a:ext>
            </a:extLst>
          </p:cNvPr>
          <p:cNvSpPr/>
          <p:nvPr userDrawn="1"/>
        </p:nvSpPr>
        <p:spPr>
          <a:xfrm rot="5400000" flipH="1">
            <a:off x="348342" y="-348345"/>
            <a:ext cx="1687287" cy="2383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10" y="0"/>
            <a:ext cx="2662109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MỞ ĐẦU</a:t>
            </a:r>
          </a:p>
        </p:txBody>
      </p:sp>
      <p:sp>
        <p:nvSpPr>
          <p:cNvPr id="7" name="Google Shape;26;p4">
            <a:extLst>
              <a:ext uri="{FF2B5EF4-FFF2-40B4-BE49-F238E27FC236}">
                <a16:creationId xmlns:a16="http://schemas.microsoft.com/office/drawing/2014/main" id="{C4DA46EE-7FBD-4C70-841B-B0A309359275}"/>
              </a:ext>
            </a:extLst>
          </p:cNvPr>
          <p:cNvSpPr/>
          <p:nvPr userDrawn="1"/>
        </p:nvSpPr>
        <p:spPr>
          <a:xfrm rot="10800000">
            <a:off x="6999513" y="4343400"/>
            <a:ext cx="2144485" cy="800100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684EBFF-97C9-4E37-A635-7E191A76A62D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9695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chemeClr val="accent6">
              <a:lumMod val="75000"/>
            </a:schemeClr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096586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658586" y="-658589"/>
            <a:ext cx="1687287" cy="3004460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10" y="0"/>
            <a:ext cx="2662109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  <p:sp>
        <p:nvSpPr>
          <p:cNvPr id="7" name="Google Shape;125;p17">
            <a:extLst>
              <a:ext uri="{FF2B5EF4-FFF2-40B4-BE49-F238E27FC236}">
                <a16:creationId xmlns:a16="http://schemas.microsoft.com/office/drawing/2014/main" id="{88ED9D6F-EE3F-4ECF-A6A1-1706948D8EB3}"/>
              </a:ext>
            </a:extLst>
          </p:cNvPr>
          <p:cNvSpPr/>
          <p:nvPr userDrawn="1"/>
        </p:nvSpPr>
        <p:spPr>
          <a:xfrm rot="10800000" flipH="1">
            <a:off x="8446456" y="-3"/>
            <a:ext cx="697544" cy="514350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2E75B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641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2E75B6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012787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805542" y="-805545"/>
            <a:ext cx="1687287" cy="32983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09" y="0"/>
            <a:ext cx="2877851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THỰC HÀNH</a:t>
            </a:r>
          </a:p>
        </p:txBody>
      </p:sp>
      <p:sp>
        <p:nvSpPr>
          <p:cNvPr id="4" name="Google Shape;138;p18">
            <a:extLst>
              <a:ext uri="{FF2B5EF4-FFF2-40B4-BE49-F238E27FC236}">
                <a16:creationId xmlns:a16="http://schemas.microsoft.com/office/drawing/2014/main" id="{903CE46C-7E62-4993-A1A3-1A22B3F9A473}"/>
              </a:ext>
            </a:extLst>
          </p:cNvPr>
          <p:cNvSpPr/>
          <p:nvPr userDrawn="1"/>
        </p:nvSpPr>
        <p:spPr>
          <a:xfrm rot="5400000">
            <a:off x="4250130" y="249630"/>
            <a:ext cx="643739" cy="9144001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5395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7030A0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06165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658587" y="-658589"/>
            <a:ext cx="1687287" cy="3004461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57785" y="0"/>
            <a:ext cx="3186862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VẬN DỤNG</a:t>
            </a:r>
          </a:p>
        </p:txBody>
      </p:sp>
      <p:sp>
        <p:nvSpPr>
          <p:cNvPr id="4" name="Google Shape;181;p21">
            <a:extLst>
              <a:ext uri="{FF2B5EF4-FFF2-40B4-BE49-F238E27FC236}">
                <a16:creationId xmlns:a16="http://schemas.microsoft.com/office/drawing/2014/main" id="{1558FF4D-4E0B-4DF4-9A2B-3B954C82BC6C}"/>
              </a:ext>
            </a:extLst>
          </p:cNvPr>
          <p:cNvSpPr/>
          <p:nvPr userDrawn="1"/>
        </p:nvSpPr>
        <p:spPr>
          <a:xfrm rot="10800000">
            <a:off x="3690258" y="3938107"/>
            <a:ext cx="5453743" cy="1205393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6C9BCC-C608-4601-BC15-84A7B31B4179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82893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C00000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861720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AD38B7-2C73-4B80-A091-F04D262725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45D72C2-3A3F-4597-BCD0-CD8A11CFC29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3C7E1FE-A3F5-429F-88EC-E24730A40F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D6027D-DC9B-4762-A799-19B0589B30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522E1C-27D9-43FD-9A91-2B8958EAFF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981481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E710BF-DFDE-47A6-B3EE-22B957A2C1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E9A987-5593-48B2-9E8F-D46FD922833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BE2DED-DF48-4CAD-9D11-95BCD71321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71A595-AD8B-4B7F-B681-0833088047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8BA7C-1D9C-4615-AAF1-E664A7ABA1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15379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2355900" y="1508850"/>
            <a:ext cx="4432200" cy="212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CBD952-EDF4-4344-8E1A-AADDE4FEA1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B9473A-9E92-45F2-BDD7-D4C9933843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ADBA2D3-DCBC-46AF-BF60-51A16C6DBF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6184AC-F161-4910-ABCC-6BA7BFC5D1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7B51EE-4160-44D9-B485-092C6DFE9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58757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C9C8FB-4F0A-44F2-A407-21D9BD9E87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FCF458C-4A1C-4F00-BDF7-19A0A874A43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C65D95D-F3E3-4753-A1E0-2DD16A81DEA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40F4A2D-CA41-4F3E-B8E0-646C81F7DA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B295DA6-BE45-43CD-A95C-66040BE244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47E17D-4F64-42F7-BA0A-6DE19E5B2F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01451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E18829-72C5-4787-8119-ED6EFBD4EB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B43FBD2-A5CD-41E0-9222-E790C01831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ED87062-6E2F-41BF-9537-B7BC4BA857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9F46BE5-EA04-449C-9DDB-AD77ED1BFBE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7F50AF-7674-43FB-8B16-486CAEF6761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7A05E60-10AB-4168-BB00-1D3DE306EB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7D70CB9-580F-4AFC-9258-D95ABC62F6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59BED0B-C50C-494D-93E5-5C7D17854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80165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F96DB2-3B01-432E-AA26-5AC8C91B64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C50C330-3358-4117-9772-70AB11B062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F52ED7F-6A42-41BA-98BC-3D2A007B67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4CC930D-66E0-46E7-9358-F8C7D0C23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03278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E57B624-35D6-409B-ABEB-D8D62E6271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92ABE4-74C2-4301-9BD5-B56CA70A89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6512EB-971F-4D9E-BFBF-2BB7173FF6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658425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F4FF9E-DB9D-472B-93D7-01B2B8CCB3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A4348A8-87F3-4E51-9D9B-8F27C51C692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1D144A9-C089-497C-A2B8-DC4F316DC87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5805EB-4434-47AF-87FD-3658AE4FD7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591A80C-2E12-4808-9597-C7949577A8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CE49499-7C1D-40D4-BA5D-6C9FA54E29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536567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883B0-A054-43AC-8DDF-D0011D255D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82BD6FE-5778-4C1E-89BB-1D36F1B41FB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991A86-3C95-4509-A5B7-0F1C11847E6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A36813D-4BD1-41A0-9413-506387EDF2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999038-A671-4080-A8FE-C5F8791BE8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43A960-840B-4E31-BB47-21C1399119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387149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7A092A-596C-467E-AAD8-900E054961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1F2B375-DAA6-4BF9-9A63-AA1FF9ACA80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E0DC1F-8AD1-498E-936E-7B479F4EEB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843DE3-0826-467C-9E6B-91E3F9EE6A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41AB5D-FBDA-4F09-963E-8BE3B2E4CE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66166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AD8DF59-3A4D-4BF1-9592-64F46ED9A32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A642E41-38B5-4B56-8AEB-FD22F0E1750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F6DF10-DBB6-4A64-BA70-A5B54ED800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2/19/2023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02A13F-0B61-4A37-854F-BFE26B43BF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488BC8-CAAF-449F-8B1D-24B87504DB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254960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9;p2">
            <a:extLst>
              <a:ext uri="{FF2B5EF4-FFF2-40B4-BE49-F238E27FC236}">
                <a16:creationId xmlns:a16="http://schemas.microsoft.com/office/drawing/2014/main" id="{BB42B104-1F7B-47E3-B464-B31E6CA11F66}"/>
              </a:ext>
            </a:extLst>
          </p:cNvPr>
          <p:cNvSpPr/>
          <p:nvPr userDrawn="1"/>
        </p:nvSpPr>
        <p:spPr>
          <a:xfrm>
            <a:off x="723703" y="1743892"/>
            <a:ext cx="2686589" cy="140287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noFill/>
          <a:ln w="28575" cap="flat" cmpd="sng">
            <a:solidFill>
              <a:schemeClr val="accent6">
                <a:lumMod val="60000"/>
                <a:lumOff val="40000"/>
              </a:schemeClr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Google Shape;10;p2">
            <a:extLst>
              <a:ext uri="{FF2B5EF4-FFF2-40B4-BE49-F238E27FC236}">
                <a16:creationId xmlns:a16="http://schemas.microsoft.com/office/drawing/2014/main" id="{216A2C20-46DA-4F84-A60C-9343BBF49682}"/>
              </a:ext>
            </a:extLst>
          </p:cNvPr>
          <p:cNvSpPr/>
          <p:nvPr userDrawn="1"/>
        </p:nvSpPr>
        <p:spPr>
          <a:xfrm>
            <a:off x="498082" y="1634238"/>
            <a:ext cx="2686589" cy="140287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Google Shape;11;p2">
            <a:extLst>
              <a:ext uri="{FF2B5EF4-FFF2-40B4-BE49-F238E27FC236}">
                <a16:creationId xmlns:a16="http://schemas.microsoft.com/office/drawing/2014/main" id="{05314B96-158E-4B09-A985-8D4507928627}"/>
              </a:ext>
            </a:extLst>
          </p:cNvPr>
          <p:cNvSpPr/>
          <p:nvPr userDrawn="1"/>
        </p:nvSpPr>
        <p:spPr>
          <a:xfrm flipH="1">
            <a:off x="3314468" y="7735"/>
            <a:ext cx="5858471" cy="4640328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2;p2">
            <a:extLst>
              <a:ext uri="{FF2B5EF4-FFF2-40B4-BE49-F238E27FC236}">
                <a16:creationId xmlns:a16="http://schemas.microsoft.com/office/drawing/2014/main" id="{610AF247-9183-45B2-98AF-A5740E56C7D9}"/>
              </a:ext>
            </a:extLst>
          </p:cNvPr>
          <p:cNvSpPr/>
          <p:nvPr userDrawn="1"/>
        </p:nvSpPr>
        <p:spPr>
          <a:xfrm flipH="1">
            <a:off x="3410292" y="-22745"/>
            <a:ext cx="5733701" cy="4538474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>
                <a:lumMod val="40000"/>
                <a:lumOff val="60000"/>
              </a:schemeClr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98831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1128350" y="1659469"/>
            <a:ext cx="3776400" cy="769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ubTitle" idx="1"/>
          </p:nvPr>
        </p:nvSpPr>
        <p:spPr>
          <a:xfrm>
            <a:off x="1128350" y="2492831"/>
            <a:ext cx="3241500" cy="991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pic>
        <p:nvPicPr>
          <p:cNvPr id="46" name="Google Shape;4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241350" y="3936950"/>
            <a:ext cx="3141251" cy="174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7" name="Google Shape;47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308150" y="3735275"/>
            <a:ext cx="1857375" cy="2095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43B8AB6E-74AE-4327-B05F-6D8AE153BBB2}"/>
              </a:ext>
            </a:extLst>
          </p:cNvPr>
          <p:cNvSpPr/>
          <p:nvPr userDrawn="1"/>
        </p:nvSpPr>
        <p:spPr>
          <a:xfrm rot="5400000" flipH="1">
            <a:off x="348342" y="-348345"/>
            <a:ext cx="1687287" cy="2383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10" y="0"/>
            <a:ext cx="2662109" cy="102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MỞ ĐẦU</a:t>
            </a:r>
          </a:p>
        </p:txBody>
      </p:sp>
      <p:sp>
        <p:nvSpPr>
          <p:cNvPr id="7" name="Google Shape;26;p4">
            <a:extLst>
              <a:ext uri="{FF2B5EF4-FFF2-40B4-BE49-F238E27FC236}">
                <a16:creationId xmlns:a16="http://schemas.microsoft.com/office/drawing/2014/main" id="{C4DA46EE-7FBD-4C70-841B-B0A309359275}"/>
              </a:ext>
            </a:extLst>
          </p:cNvPr>
          <p:cNvSpPr/>
          <p:nvPr userDrawn="1"/>
        </p:nvSpPr>
        <p:spPr>
          <a:xfrm rot="10800000">
            <a:off x="6999513" y="4343400"/>
            <a:ext cx="2144485" cy="800100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684EBFF-97C9-4E37-A635-7E191A76A62D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75795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chemeClr val="accent6">
              <a:lumMod val="75000"/>
            </a:schemeClr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4674562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658586" y="-658589"/>
            <a:ext cx="1687287" cy="3004460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10" y="0"/>
            <a:ext cx="2662109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  <p:sp>
        <p:nvSpPr>
          <p:cNvPr id="7" name="Google Shape;125;p17">
            <a:extLst>
              <a:ext uri="{FF2B5EF4-FFF2-40B4-BE49-F238E27FC236}">
                <a16:creationId xmlns:a16="http://schemas.microsoft.com/office/drawing/2014/main" id="{88ED9D6F-EE3F-4ECF-A6A1-1706948D8EB3}"/>
              </a:ext>
            </a:extLst>
          </p:cNvPr>
          <p:cNvSpPr/>
          <p:nvPr userDrawn="1"/>
        </p:nvSpPr>
        <p:spPr>
          <a:xfrm rot="10800000" flipH="1">
            <a:off x="8446456" y="-3"/>
            <a:ext cx="697544" cy="514350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2E75B6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3360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2E75B6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8135516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805542" y="-805545"/>
            <a:ext cx="1687287" cy="32983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09" y="0"/>
            <a:ext cx="2877851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THỰC HÀNH</a:t>
            </a:r>
          </a:p>
        </p:txBody>
      </p:sp>
      <p:sp>
        <p:nvSpPr>
          <p:cNvPr id="4" name="Google Shape;138;p18">
            <a:extLst>
              <a:ext uri="{FF2B5EF4-FFF2-40B4-BE49-F238E27FC236}">
                <a16:creationId xmlns:a16="http://schemas.microsoft.com/office/drawing/2014/main" id="{903CE46C-7E62-4993-A1A3-1A22B3F9A473}"/>
              </a:ext>
            </a:extLst>
          </p:cNvPr>
          <p:cNvSpPr/>
          <p:nvPr userDrawn="1"/>
        </p:nvSpPr>
        <p:spPr>
          <a:xfrm rot="5400000">
            <a:off x="4250130" y="249630"/>
            <a:ext cx="643739" cy="9144001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405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7030A0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67022471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24;p17">
            <a:extLst>
              <a:ext uri="{FF2B5EF4-FFF2-40B4-BE49-F238E27FC236}">
                <a16:creationId xmlns:a16="http://schemas.microsoft.com/office/drawing/2014/main" id="{85509A2E-D9F9-43F0-9D83-AA627D852E71}"/>
              </a:ext>
            </a:extLst>
          </p:cNvPr>
          <p:cNvSpPr/>
          <p:nvPr userDrawn="1"/>
        </p:nvSpPr>
        <p:spPr>
          <a:xfrm rot="5400000" flipH="1">
            <a:off x="658587" y="-658589"/>
            <a:ext cx="1687287" cy="3004461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39EE97-C42B-4EFE-B673-FEF1A48A1F8F}"/>
              </a:ext>
            </a:extLst>
          </p:cNvPr>
          <p:cNvSpPr txBox="1"/>
          <p:nvPr userDrawn="1"/>
        </p:nvSpPr>
        <p:spPr>
          <a:xfrm>
            <a:off x="126609" y="0"/>
            <a:ext cx="2877851" cy="19620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VẬN DỤNG</a:t>
            </a:r>
          </a:p>
        </p:txBody>
      </p:sp>
      <p:sp>
        <p:nvSpPr>
          <p:cNvPr id="4" name="Google Shape;181;p21">
            <a:extLst>
              <a:ext uri="{FF2B5EF4-FFF2-40B4-BE49-F238E27FC236}">
                <a16:creationId xmlns:a16="http://schemas.microsoft.com/office/drawing/2014/main" id="{1558FF4D-4E0B-4DF4-9A2B-3B954C82BC6C}"/>
              </a:ext>
            </a:extLst>
          </p:cNvPr>
          <p:cNvSpPr/>
          <p:nvPr userDrawn="1"/>
        </p:nvSpPr>
        <p:spPr>
          <a:xfrm rot="10800000">
            <a:off x="3690258" y="3938107"/>
            <a:ext cx="5453743" cy="1205393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6C9BCC-C608-4601-BC15-84A7B31B4179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0102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;p3">
            <a:extLst>
              <a:ext uri="{FF2B5EF4-FFF2-40B4-BE49-F238E27FC236}">
                <a16:creationId xmlns:a16="http://schemas.microsoft.com/office/drawing/2014/main" id="{B1DF5C2F-4DF1-419C-8A9B-27DA7BFCB7FD}"/>
              </a:ext>
            </a:extLst>
          </p:cNvPr>
          <p:cNvGrpSpPr/>
          <p:nvPr userDrawn="1"/>
        </p:nvGrpSpPr>
        <p:grpSpPr>
          <a:xfrm>
            <a:off x="0" y="4572000"/>
            <a:ext cx="9144000" cy="571500"/>
            <a:chOff x="-25" y="1390650"/>
            <a:chExt cx="9144000" cy="3752700"/>
          </a:xfrm>
          <a:solidFill>
            <a:srgbClr val="C00000"/>
          </a:solidFill>
        </p:grpSpPr>
        <p:sp>
          <p:nvSpPr>
            <p:cNvPr id="4" name="Google Shape;20;p3">
              <a:extLst>
                <a:ext uri="{FF2B5EF4-FFF2-40B4-BE49-F238E27FC236}">
                  <a16:creationId xmlns:a16="http://schemas.microsoft.com/office/drawing/2014/main" id="{3C738AF9-98A2-4884-8348-BA5CD6D562FC}"/>
                </a:ext>
              </a:extLst>
            </p:cNvPr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21;p3">
              <a:extLst>
                <a:ext uri="{FF2B5EF4-FFF2-40B4-BE49-F238E27FC236}">
                  <a16:creationId xmlns:a16="http://schemas.microsoft.com/office/drawing/2014/main" id="{EE597EA3-2D22-4759-9946-C851847D77F3}"/>
                </a:ext>
              </a:extLst>
            </p:cNvPr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B8CDD7D3-72B2-4DDF-8B0A-17E2F950B026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056956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86256" y="210475"/>
            <a:ext cx="9434027" cy="5877218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810350" y="1374600"/>
            <a:ext cx="7540500" cy="1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2372100" y="3215125"/>
            <a:ext cx="4399800" cy="4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291686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65450" y="468625"/>
            <a:ext cx="9438050" cy="5042525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4583907" y="21796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4583907" y="1318561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4583900" y="3004600"/>
            <a:ext cx="26829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32678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" name="Google Shape;467;p4"/>
          <p:cNvGrpSpPr/>
          <p:nvPr/>
        </p:nvGrpSpPr>
        <p:grpSpPr>
          <a:xfrm>
            <a:off x="-170350" y="210475"/>
            <a:ext cx="9393825" cy="5110823"/>
            <a:chOff x="-170350" y="210475"/>
            <a:chExt cx="9393825" cy="5110823"/>
          </a:xfrm>
        </p:grpSpPr>
        <p:sp>
          <p:nvSpPr>
            <p:cNvPr id="468" name="Google Shape;468;p4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0" name="Google Shape;470;p4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71" name="Google Shape;471;p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4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77;p4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78;p4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81;p4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82;p4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4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85;p4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4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89;p4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4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4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4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496;p4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4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4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4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4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4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4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4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4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4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4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4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4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4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4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4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4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4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4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4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7" name="Google Shape;527;p4"/>
            <p:cNvGrpSpPr/>
            <p:nvPr/>
          </p:nvGrpSpPr>
          <p:grpSpPr>
            <a:xfrm>
              <a:off x="8256219" y="4327844"/>
              <a:ext cx="967256" cy="993454"/>
              <a:chOff x="582350" y="682150"/>
              <a:chExt cx="1350350" cy="1386925"/>
            </a:xfrm>
          </p:grpSpPr>
          <p:sp>
            <p:nvSpPr>
              <p:cNvPr id="528" name="Google Shape;528;p4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4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4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4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4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4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4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4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4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4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4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4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4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4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4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4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4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6" name="Google Shape;556;p4"/>
            <p:cNvSpPr/>
            <p:nvPr/>
          </p:nvSpPr>
          <p:spPr>
            <a:xfrm>
              <a:off x="8089981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-170350" y="18505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153450" y="42988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8286150" y="395822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0" name="Google Shape;56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1" name="Google Shape;561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46023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422251" y="1030086"/>
            <a:ext cx="9979958" cy="4556443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2578904" y="2151297"/>
            <a:ext cx="2305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4257065" y="3754708"/>
            <a:ext cx="2305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2578904" y="1562383"/>
            <a:ext cx="2305500" cy="5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4257065" y="3162583"/>
            <a:ext cx="2305500" cy="5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317709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65450" y="247872"/>
            <a:ext cx="9412669" cy="5235897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237871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484971" y="116561"/>
            <a:ext cx="9798976" cy="5254514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720000" y="1399675"/>
            <a:ext cx="4423500" cy="25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371600" lvl="2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300"/>
            </a:lvl3pPr>
            <a:lvl4pPr marL="1828800" lvl="3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300"/>
            </a:lvl4pPr>
            <a:lvl5pPr marL="2286000" lvl="4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300"/>
            </a:lvl5pPr>
            <a:lvl6pPr marL="2743200" lvl="5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300"/>
            </a:lvl6pPr>
            <a:lvl7pPr marL="3200400" lvl="6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300"/>
            </a:lvl7pPr>
            <a:lvl8pPr marL="3657600" lvl="7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300"/>
            </a:lvl8pPr>
            <a:lvl9pPr marL="4114800" lvl="8" indent="-311150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300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94511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640354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380268" y="584775"/>
            <a:ext cx="9676389" cy="4887138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150518" y="1500636"/>
            <a:ext cx="4839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150525" y="2297255"/>
            <a:ext cx="4839900" cy="130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29774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4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1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8362774" y="404422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00" name="Google Shape;1500;p10"/>
          <p:cNvSpPr/>
          <p:nvPr/>
        </p:nvSpPr>
        <p:spPr>
          <a:xfrm>
            <a:off x="199200" y="167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389277" y="1346700"/>
            <a:ext cx="752650" cy="753525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372654" y="2911675"/>
            <a:ext cx="9960981" cy="2761766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492667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21260" y="145672"/>
            <a:ext cx="9444734" cy="5482594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516600"/>
            <a:ext cx="6576000" cy="155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284000" y="2998636"/>
            <a:ext cx="6576000" cy="3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165090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275661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167518" y="206504"/>
            <a:ext cx="9644370" cy="5190995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3402634" y="14379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3402634" y="8448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3402634" y="2024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6086434" y="14379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6086434" y="8448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6086434" y="2024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3402634" y="3227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3402634" y="26342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3402634" y="38139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6086434" y="32273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6086434" y="26342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6086434" y="38139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720000" y="844800"/>
            <a:ext cx="2261700" cy="164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894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679475" y="296351"/>
            <a:ext cx="1189695" cy="486299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5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1"/>
          </p:nvPr>
        </p:nvSpPr>
        <p:spPr>
          <a:xfrm>
            <a:off x="713225" y="2724754"/>
            <a:ext cx="2240400" cy="78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8" name="Google Shape;78;p15"/>
          <p:cNvSpPr txBox="1">
            <a:spLocks noGrp="1"/>
          </p:cNvSpPr>
          <p:nvPr>
            <p:ph type="subTitle" idx="2"/>
          </p:nvPr>
        </p:nvSpPr>
        <p:spPr>
          <a:xfrm>
            <a:off x="713219" y="2307352"/>
            <a:ext cx="2240400" cy="30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Font typeface="Architects Daughter"/>
              <a:buNone/>
              <a:defRPr sz="2100">
                <a:solidFill>
                  <a:schemeClr val="accent1"/>
                </a:solidFill>
                <a:latin typeface="Manrope ExtraLight"/>
                <a:ea typeface="Manrope ExtraLight"/>
                <a:cs typeface="Manrope ExtraLight"/>
                <a:sym typeface="Manrope Extra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5"/>
          <p:cNvSpPr txBox="1">
            <a:spLocks noGrp="1"/>
          </p:cNvSpPr>
          <p:nvPr>
            <p:ph type="subTitle" idx="3"/>
          </p:nvPr>
        </p:nvSpPr>
        <p:spPr>
          <a:xfrm>
            <a:off x="3451807" y="2723009"/>
            <a:ext cx="2239800" cy="78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subTitle" idx="4"/>
          </p:nvPr>
        </p:nvSpPr>
        <p:spPr>
          <a:xfrm>
            <a:off x="3451792" y="2305988"/>
            <a:ext cx="2240400" cy="30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Font typeface="Architects Daughter"/>
              <a:buNone/>
              <a:defRPr sz="2100">
                <a:solidFill>
                  <a:schemeClr val="accent1"/>
                </a:solidFill>
                <a:latin typeface="Manrope ExtraLight"/>
                <a:ea typeface="Manrope ExtraLight"/>
                <a:cs typeface="Manrope ExtraLight"/>
                <a:sym typeface="Manrope Extra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5"/>
          <p:cNvSpPr txBox="1">
            <a:spLocks noGrp="1"/>
          </p:cNvSpPr>
          <p:nvPr>
            <p:ph type="subTitle" idx="5"/>
          </p:nvPr>
        </p:nvSpPr>
        <p:spPr>
          <a:xfrm>
            <a:off x="6190374" y="2723010"/>
            <a:ext cx="2240400" cy="78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2" name="Google Shape;82;p15"/>
          <p:cNvSpPr txBox="1">
            <a:spLocks noGrp="1"/>
          </p:cNvSpPr>
          <p:nvPr>
            <p:ph type="subTitle" idx="6"/>
          </p:nvPr>
        </p:nvSpPr>
        <p:spPr>
          <a:xfrm>
            <a:off x="6190367" y="2305988"/>
            <a:ext cx="2240400" cy="30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100"/>
              <a:buFont typeface="Architects Daughter"/>
              <a:buNone/>
              <a:defRPr sz="2100">
                <a:solidFill>
                  <a:schemeClr val="accent1"/>
                </a:solidFill>
                <a:latin typeface="Manrope ExtraLight"/>
                <a:ea typeface="Manrope ExtraLight"/>
                <a:cs typeface="Manrope ExtraLight"/>
                <a:sym typeface="Manrope Extra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28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416643" y="21796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416643" y="1318561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1910250" y="3004600"/>
            <a:ext cx="26574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24805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196300" y="247150"/>
            <a:ext cx="9367011" cy="4935251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924725" y="2526200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924725" y="1012275"/>
            <a:ext cx="5556000" cy="149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0425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65450" y="259275"/>
            <a:ext cx="9236161" cy="5332754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720000" y="2897900"/>
            <a:ext cx="3371700" cy="8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720000" y="1383568"/>
            <a:ext cx="3852000" cy="15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222133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726425" y="1207825"/>
            <a:ext cx="3569400" cy="9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726425" y="2163993"/>
            <a:ext cx="2766900" cy="134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674065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02790" y="337199"/>
            <a:ext cx="9556115" cy="5065151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973025" y="1849525"/>
            <a:ext cx="3288600" cy="6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973050" y="2455950"/>
            <a:ext cx="3288600" cy="82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814837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313975" y="272386"/>
            <a:ext cx="9631033" cy="5364787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4960475" y="1650008"/>
            <a:ext cx="3286800" cy="7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4960475" y="2443108"/>
            <a:ext cx="2927100" cy="106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20479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450201" y="113402"/>
            <a:ext cx="9853863" cy="5281751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2917650" y="1200150"/>
            <a:ext cx="3308700" cy="3228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1994100" y="3254925"/>
            <a:ext cx="5155800" cy="3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8100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6948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313975" y="108017"/>
            <a:ext cx="9702888" cy="5345062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2917650" y="1200150"/>
            <a:ext cx="3308700" cy="3165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8144842" y="3752162"/>
            <a:ext cx="956482" cy="1374940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8792800" y="3384163"/>
            <a:ext cx="577950" cy="1825700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577557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263175" y="145672"/>
            <a:ext cx="9433886" cy="5036839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823200" cy="6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9914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65450" y="4354895"/>
            <a:ext cx="9236161" cy="827616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02790" y="108017"/>
            <a:ext cx="9690092" cy="5294333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852000" cy="31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4572000" y="1788775"/>
            <a:ext cx="3852000" cy="24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508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52844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Google Shape;11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18399" y="3897450"/>
            <a:ext cx="2360638" cy="174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" name="Google Shape;114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705425" y="-477025"/>
            <a:ext cx="3141251" cy="1748975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19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172847" y="468625"/>
            <a:ext cx="9343558" cy="4885712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720000" y="25757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720000" y="31622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3403800" y="31091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3403800" y="36956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6087600" y="257571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6087600" y="3162238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101338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348253" y="134399"/>
            <a:ext cx="9656613" cy="6430243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720000" y="281073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720000" y="337800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3403800" y="281073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3403800" y="337800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6087600" y="281073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6087600" y="3378001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736466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228900" y="195050"/>
            <a:ext cx="9636843" cy="5281296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2681263" y="2735250"/>
            <a:ext cx="1821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2681263" y="3321775"/>
            <a:ext cx="1821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4641825" y="2735250"/>
            <a:ext cx="1821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4641825" y="3321775"/>
            <a:ext cx="1821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720701" y="2735250"/>
            <a:ext cx="1821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720701" y="3321775"/>
            <a:ext cx="1821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6602388" y="2735250"/>
            <a:ext cx="1821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6602388" y="3321775"/>
            <a:ext cx="1821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52568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466085" y="134399"/>
            <a:ext cx="9833276" cy="550112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1666116" y="16828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1666116" y="22693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3650735" y="1682850"/>
            <a:ext cx="1854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3653427" y="2269375"/>
            <a:ext cx="185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1666116" y="31162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1666116" y="37027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3653427" y="3116250"/>
            <a:ext cx="1854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3653427" y="3702775"/>
            <a:ext cx="18543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5634753" y="16828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5634753" y="22693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5634753" y="3116250"/>
            <a:ext cx="1854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5634753" y="3702775"/>
            <a:ext cx="1854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17850" y="192767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133323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724786" y="578721"/>
            <a:ext cx="3288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724786" y="1336375"/>
            <a:ext cx="3288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311293" y="1976789"/>
            <a:ext cx="35886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311293" y="2740896"/>
            <a:ext cx="35886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198400" y="3361950"/>
            <a:ext cx="35886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198400" y="4126057"/>
            <a:ext cx="35886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743898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5970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15025" y="145672"/>
            <a:ext cx="9587625" cy="5416176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52054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2429950" y="66982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2425075" y="1704550"/>
            <a:ext cx="4293900" cy="10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2397325" y="3848400"/>
            <a:ext cx="4349400" cy="2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9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kumimoji="0" lang="en" sz="900" b="1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9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kumimoji="0" lang="en" sz="900" b="1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9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kumimoji="0" lang="en" sz="900" b="1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2397250" y="3402950"/>
            <a:ext cx="4349400" cy="4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161314" y="340322"/>
            <a:ext cx="9765634" cy="5311309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822268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597822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29113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5"/>
          <p:cNvSpPr/>
          <p:nvPr/>
        </p:nvSpPr>
        <p:spPr>
          <a:xfrm>
            <a:off x="4625875" y="558900"/>
            <a:ext cx="3804900" cy="4040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683219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79373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0340558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79786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1_1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6"/>
          <p:cNvSpPr/>
          <p:nvPr/>
        </p:nvSpPr>
        <p:spPr>
          <a:xfrm>
            <a:off x="5370950" y="-461650"/>
            <a:ext cx="5990100" cy="5990100"/>
          </a:xfrm>
          <a:prstGeom prst="teardrop">
            <a:avLst>
              <a:gd name="adj" fmla="val 10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9;p2">
            <a:extLst>
              <a:ext uri="{FF2B5EF4-FFF2-40B4-BE49-F238E27FC236}">
                <a16:creationId xmlns:a16="http://schemas.microsoft.com/office/drawing/2014/main" id="{BB42B104-1F7B-47E3-B464-B31E6CA11F66}"/>
              </a:ext>
            </a:extLst>
          </p:cNvPr>
          <p:cNvSpPr/>
          <p:nvPr userDrawn="1"/>
        </p:nvSpPr>
        <p:spPr>
          <a:xfrm>
            <a:off x="723703" y="1743892"/>
            <a:ext cx="2686589" cy="140287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noFill/>
          <a:ln w="28575" cap="flat" cmpd="sng">
            <a:solidFill>
              <a:schemeClr val="accent6">
                <a:lumMod val="60000"/>
                <a:lumOff val="40000"/>
              </a:schemeClr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Google Shape;10;p2">
            <a:extLst>
              <a:ext uri="{FF2B5EF4-FFF2-40B4-BE49-F238E27FC236}">
                <a16:creationId xmlns:a16="http://schemas.microsoft.com/office/drawing/2014/main" id="{216A2C20-46DA-4F84-A60C-9343BBF49682}"/>
              </a:ext>
            </a:extLst>
          </p:cNvPr>
          <p:cNvSpPr/>
          <p:nvPr userDrawn="1"/>
        </p:nvSpPr>
        <p:spPr>
          <a:xfrm>
            <a:off x="498082" y="1634238"/>
            <a:ext cx="2686589" cy="140287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Google Shape;11;p2">
            <a:extLst>
              <a:ext uri="{FF2B5EF4-FFF2-40B4-BE49-F238E27FC236}">
                <a16:creationId xmlns:a16="http://schemas.microsoft.com/office/drawing/2014/main" id="{05314B96-158E-4B09-A985-8D4507928627}"/>
              </a:ext>
            </a:extLst>
          </p:cNvPr>
          <p:cNvSpPr/>
          <p:nvPr userDrawn="1"/>
        </p:nvSpPr>
        <p:spPr>
          <a:xfrm flipH="1">
            <a:off x="3314468" y="7735"/>
            <a:ext cx="5858471" cy="4640328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2;p2">
            <a:extLst>
              <a:ext uri="{FF2B5EF4-FFF2-40B4-BE49-F238E27FC236}">
                <a16:creationId xmlns:a16="http://schemas.microsoft.com/office/drawing/2014/main" id="{610AF247-9183-45B2-98AF-A5740E56C7D9}"/>
              </a:ext>
            </a:extLst>
          </p:cNvPr>
          <p:cNvSpPr/>
          <p:nvPr userDrawn="1"/>
        </p:nvSpPr>
        <p:spPr>
          <a:xfrm flipH="1">
            <a:off x="3410292" y="-22745"/>
            <a:ext cx="5733701" cy="4538474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>
                <a:lumMod val="40000"/>
                <a:lumOff val="60000"/>
              </a:schemeClr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61717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5" Type="http://schemas.openxmlformats.org/officeDocument/2006/relationships/slideLayout" Target="../slideLayouts/slideLayout13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3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34" Type="http://schemas.openxmlformats.org/officeDocument/2006/relationships/slideLayout" Target="../slideLayouts/slideLayout71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33" Type="http://schemas.openxmlformats.org/officeDocument/2006/relationships/slideLayout" Target="../slideLayouts/slideLayout70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32" Type="http://schemas.openxmlformats.org/officeDocument/2006/relationships/slideLayout" Target="../slideLayouts/slideLayout69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36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slideLayout" Target="../slideLayouts/slideLayout68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Relationship Id="rId35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0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Handlee"/>
              <a:buNone/>
              <a:defRPr sz="2800" b="1">
                <a:solidFill>
                  <a:schemeClr val="accent1"/>
                </a:solidFill>
                <a:latin typeface="Handlee"/>
                <a:ea typeface="Handlee"/>
                <a:cs typeface="Handlee"/>
                <a:sym typeface="Handle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chitects Daughter"/>
              <a:buNone/>
              <a:defRPr sz="2800" b="1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●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marL="914400" lvl="1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○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2pPr>
            <a:lvl3pPr marL="1371600" lvl="2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■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3pPr>
            <a:lvl4pPr marL="1828800" lvl="3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●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4pPr>
            <a:lvl5pPr marL="2286000" lvl="4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○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5pPr>
            <a:lvl6pPr marL="2743200" lvl="5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■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6pPr>
            <a:lvl7pPr marL="3200400" lvl="6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●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7pPr>
            <a:lvl8pPr marL="3657600" lvl="7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○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8pPr>
            <a:lvl9pPr marL="4114800" lvl="8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Manrope"/>
              <a:buChar char="■"/>
              <a:defRPr sz="1600">
                <a:solidFill>
                  <a:schemeClr val="accent2"/>
                </a:solidFill>
                <a:latin typeface="Manrope"/>
                <a:ea typeface="Manrope"/>
                <a:cs typeface="Manrope"/>
                <a:sym typeface="Manrop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55" r:id="rId3"/>
    <p:sldLayoutId id="2147483658" r:id="rId4"/>
    <p:sldLayoutId id="2147483661" r:id="rId5"/>
    <p:sldLayoutId id="2147483665" r:id="rId6"/>
    <p:sldLayoutId id="2147483671" r:id="rId7"/>
    <p:sldLayoutId id="2147483672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508D7C5D-AD3E-43F4-BE95-8EF7849017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9944271-366E-4F65-B2A5-B29CB739C3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2278FB8-8DB0-4712-A56C-1AB2854C4C9C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299139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004DB6B-4480-488D-BBC2-C76BFDC523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25F3A6-F3BF-41E9-8DAB-2D4C3A998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A76255C-FD91-4D35-9598-2AD4430AB4D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923A3A-0441-4FC4-B674-5730CF5723A5}" type="datetimeFigureOut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2/19/2023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384930-2909-44C5-91BD-46FCCC2355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9387E4-844E-4064-A265-22A949481C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F1817F-E930-4183-82C9-8476CE8D8CA7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00155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508D7C5D-AD3E-43F4-BE95-8EF7849017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D9944271-366E-4F65-B2A5-B29CB739C3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2278FB8-8DB0-4712-A56C-1AB2854C4C9C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801245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91424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  <p:sldLayoutId id="2147483759" r:id="rId27"/>
    <p:sldLayoutId id="2147483760" r:id="rId28"/>
    <p:sldLayoutId id="2147483761" r:id="rId29"/>
    <p:sldLayoutId id="2147483762" r:id="rId30"/>
    <p:sldLayoutId id="2147483763" r:id="rId31"/>
    <p:sldLayoutId id="2147483764" r:id="rId32"/>
    <p:sldLayoutId id="2147483765" r:id="rId33"/>
    <p:sldLayoutId id="2147483766" r:id="rId34"/>
    <p:sldLayoutId id="2147483767" r:id="rId35"/>
    <p:sldLayoutId id="2147483768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g"/><Relationship Id="rId3" Type="http://schemas.openxmlformats.org/officeDocument/2006/relationships/image" Target="../media/image39.jpeg"/><Relationship Id="rId7" Type="http://schemas.openxmlformats.org/officeDocument/2006/relationships/image" Target="../media/image43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7" Type="http://schemas.openxmlformats.org/officeDocument/2006/relationships/image" Target="../media/image63.jp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g"/><Relationship Id="rId5" Type="http://schemas.openxmlformats.org/officeDocument/2006/relationships/image" Target="../media/image61.jpg"/><Relationship Id="rId4" Type="http://schemas.openxmlformats.org/officeDocument/2006/relationships/image" Target="../media/image60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13" Type="http://schemas.openxmlformats.org/officeDocument/2006/relationships/image" Target="../media/image25.gif"/><Relationship Id="rId3" Type="http://schemas.openxmlformats.org/officeDocument/2006/relationships/audio" Target="../media/audio1.wav"/><Relationship Id="rId7" Type="http://schemas.openxmlformats.org/officeDocument/2006/relationships/image" Target="../media/image19.gif"/><Relationship Id="rId12" Type="http://schemas.openxmlformats.org/officeDocument/2006/relationships/image" Target="../media/image24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gif"/><Relationship Id="rId4" Type="http://schemas.openxmlformats.org/officeDocument/2006/relationships/audio" Target="../media/audio2.wav"/><Relationship Id="rId9" Type="http://schemas.openxmlformats.org/officeDocument/2006/relationships/image" Target="../media/image21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3" Type="http://schemas.openxmlformats.org/officeDocument/2006/relationships/audio" Target="../media/audio2.wav"/><Relationship Id="rId7" Type="http://schemas.openxmlformats.org/officeDocument/2006/relationships/image" Target="../media/image19.gif"/><Relationship Id="rId12" Type="http://schemas.openxmlformats.org/officeDocument/2006/relationships/image" Target="../media/image24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.png"/><Relationship Id="rId11" Type="http://schemas.openxmlformats.org/officeDocument/2006/relationships/image" Target="../media/image23.gif"/><Relationship Id="rId5" Type="http://schemas.openxmlformats.org/officeDocument/2006/relationships/image" Target="../media/image25.gif"/><Relationship Id="rId10" Type="http://schemas.openxmlformats.org/officeDocument/2006/relationships/image" Target="../media/image22.gif"/><Relationship Id="rId4" Type="http://schemas.openxmlformats.org/officeDocument/2006/relationships/image" Target="../media/image17.png"/><Relationship Id="rId9" Type="http://schemas.openxmlformats.org/officeDocument/2006/relationships/image" Target="../media/image21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3" Type="http://schemas.openxmlformats.org/officeDocument/2006/relationships/audio" Target="../media/audio2.wav"/><Relationship Id="rId7" Type="http://schemas.openxmlformats.org/officeDocument/2006/relationships/image" Target="../media/image19.gif"/><Relationship Id="rId12" Type="http://schemas.openxmlformats.org/officeDocument/2006/relationships/image" Target="../media/image24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.png"/><Relationship Id="rId11" Type="http://schemas.openxmlformats.org/officeDocument/2006/relationships/image" Target="../media/image23.gif"/><Relationship Id="rId5" Type="http://schemas.openxmlformats.org/officeDocument/2006/relationships/image" Target="../media/image25.gif"/><Relationship Id="rId10" Type="http://schemas.openxmlformats.org/officeDocument/2006/relationships/image" Target="../media/image22.gif"/><Relationship Id="rId4" Type="http://schemas.openxmlformats.org/officeDocument/2006/relationships/image" Target="../media/image17.png"/><Relationship Id="rId9" Type="http://schemas.openxmlformats.org/officeDocument/2006/relationships/image" Target="../media/image21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13" Type="http://schemas.openxmlformats.org/officeDocument/2006/relationships/image" Target="../media/image26.gif"/><Relationship Id="rId3" Type="http://schemas.openxmlformats.org/officeDocument/2006/relationships/audio" Target="../media/audio3.wav"/><Relationship Id="rId7" Type="http://schemas.openxmlformats.org/officeDocument/2006/relationships/image" Target="../media/image19.gif"/><Relationship Id="rId12" Type="http://schemas.openxmlformats.org/officeDocument/2006/relationships/image" Target="../media/image24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8.png"/><Relationship Id="rId11" Type="http://schemas.openxmlformats.org/officeDocument/2006/relationships/image" Target="../media/image23.gif"/><Relationship Id="rId5" Type="http://schemas.openxmlformats.org/officeDocument/2006/relationships/image" Target="../media/image25.gif"/><Relationship Id="rId10" Type="http://schemas.openxmlformats.org/officeDocument/2006/relationships/image" Target="../media/image22.gif"/><Relationship Id="rId4" Type="http://schemas.openxmlformats.org/officeDocument/2006/relationships/image" Target="../media/image17.png"/><Relationship Id="rId9" Type="http://schemas.openxmlformats.org/officeDocument/2006/relationships/image" Target="../media/image21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4.gif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25.gif"/><Relationship Id="rId12" Type="http://schemas.openxmlformats.org/officeDocument/2006/relationships/image" Target="../media/image23.gif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11" Type="http://schemas.openxmlformats.org/officeDocument/2006/relationships/image" Target="../media/image21.gif"/><Relationship Id="rId5" Type="http://schemas.openxmlformats.org/officeDocument/2006/relationships/audio" Target="../media/audio4.wav"/><Relationship Id="rId15" Type="http://schemas.openxmlformats.org/officeDocument/2006/relationships/image" Target="../media/image16.png"/><Relationship Id="rId10" Type="http://schemas.openxmlformats.org/officeDocument/2006/relationships/image" Target="../media/image20.gif"/><Relationship Id="rId4" Type="http://schemas.openxmlformats.org/officeDocument/2006/relationships/audio" Target="../media/audio1.wav"/><Relationship Id="rId9" Type="http://schemas.openxmlformats.org/officeDocument/2006/relationships/image" Target="../media/image19.gif"/><Relationship Id="rId14" Type="http://schemas.openxmlformats.org/officeDocument/2006/relationships/image" Target="../media/image26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gif"/><Relationship Id="rId3" Type="http://schemas.openxmlformats.org/officeDocument/2006/relationships/image" Target="../media/image28.gif"/><Relationship Id="rId7" Type="http://schemas.openxmlformats.org/officeDocument/2006/relationships/image" Target="../media/image20.gif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1.gif"/><Relationship Id="rId5" Type="http://schemas.openxmlformats.org/officeDocument/2006/relationships/image" Target="../media/image30.gif"/><Relationship Id="rId10" Type="http://schemas.openxmlformats.org/officeDocument/2006/relationships/image" Target="../media/image33.gif"/><Relationship Id="rId4" Type="http://schemas.openxmlformats.org/officeDocument/2006/relationships/image" Target="../media/image29.gif"/><Relationship Id="rId9" Type="http://schemas.openxmlformats.org/officeDocument/2006/relationships/image" Target="../media/image26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BD0E70A-8797-4EC0-A063-A969933EA27F}"/>
              </a:ext>
            </a:extLst>
          </p:cNvPr>
          <p:cNvSpPr txBox="1"/>
          <p:nvPr/>
        </p:nvSpPr>
        <p:spPr>
          <a:xfrm>
            <a:off x="506200" y="1891298"/>
            <a:ext cx="2640052" cy="9233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 defTabSz="685800">
              <a:buClrTx/>
            </a:pPr>
            <a:r>
              <a:rPr lang="vi-VN" sz="5400" kern="1200" dirty="0"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UTM Cookies"/>
                <a:ea typeface="+mn-ea"/>
                <a:cs typeface="+mn-cs"/>
              </a:rPr>
              <a:t>BÀI 19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99738E0-B68F-4582-998E-0E46AE3F974C}"/>
              </a:ext>
            </a:extLst>
          </p:cNvPr>
          <p:cNvSpPr txBox="1"/>
          <p:nvPr/>
        </p:nvSpPr>
        <p:spPr>
          <a:xfrm>
            <a:off x="104865" y="3434584"/>
            <a:ext cx="48443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3200" b="1" kern="1200" dirty="0">
                <a:solidFill>
                  <a:srgbClr val="70AD47">
                    <a:lumMod val="75000"/>
                  </a:srgbClr>
                </a:solidFill>
                <a:latin typeface="UTM Cookies"/>
                <a:ea typeface="+mn-ea"/>
                <a:cs typeface="+mn-cs"/>
              </a:rPr>
              <a:t>THỰC VẬT VÀ </a:t>
            </a:r>
          </a:p>
          <a:p>
            <a:pPr algn="ctr" defTabSz="685800">
              <a:buClrTx/>
            </a:pPr>
            <a:r>
              <a:rPr lang="vi-VN" sz="3200" b="1" kern="1200" dirty="0">
                <a:solidFill>
                  <a:srgbClr val="70AD47">
                    <a:lumMod val="75000"/>
                  </a:srgbClr>
                </a:solidFill>
                <a:latin typeface="UTM Cookies"/>
                <a:ea typeface="+mn-ea"/>
                <a:cs typeface="+mn-cs"/>
              </a:rPr>
              <a:t>ĐỘNG VẬT QUANH EM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49D992B-8D72-4F1C-8B2E-EE9508802A73}"/>
              </a:ext>
            </a:extLst>
          </p:cNvPr>
          <p:cNvSpPr txBox="1"/>
          <p:nvPr/>
        </p:nvSpPr>
        <p:spPr>
          <a:xfrm>
            <a:off x="3477067" y="88694"/>
            <a:ext cx="581270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700" kern="1200" dirty="0">
                <a:ln>
                  <a:solidFill>
                    <a:srgbClr val="FFC000">
                      <a:lumMod val="40000"/>
                      <a:lumOff val="60000"/>
                    </a:srgbClr>
                  </a:solidFill>
                </a:ln>
                <a:solidFill>
                  <a:prstClr val="white"/>
                </a:solidFill>
                <a:latin typeface="UTM Cookies"/>
                <a:ea typeface="+mn-ea"/>
                <a:cs typeface="+mn-cs"/>
              </a:rPr>
              <a:t>CHỦ ĐỀ 4</a:t>
            </a:r>
          </a:p>
          <a:p>
            <a:pPr algn="ctr" defTabSz="685800">
              <a:buClrTx/>
            </a:pPr>
            <a:r>
              <a:rPr lang="vi-VN" sz="3600" kern="1200" dirty="0">
                <a:ln>
                  <a:solidFill>
                    <a:srgbClr val="FFC000">
                      <a:lumMod val="40000"/>
                      <a:lumOff val="60000"/>
                    </a:srgbClr>
                  </a:solidFill>
                </a:ln>
                <a:solidFill>
                  <a:prstClr val="white"/>
                </a:solidFill>
                <a:latin typeface="UTM Cookies"/>
                <a:ea typeface="+mn-ea"/>
                <a:cs typeface="+mn-cs"/>
              </a:rPr>
              <a:t>THỰC VẬT VÀ ĐỘNG VẬT</a:t>
            </a:r>
          </a:p>
        </p:txBody>
      </p:sp>
      <p:sp>
        <p:nvSpPr>
          <p:cNvPr id="141" name="Google Shape;199;p25">
            <a:extLst>
              <a:ext uri="{FF2B5EF4-FFF2-40B4-BE49-F238E27FC236}">
                <a16:creationId xmlns:a16="http://schemas.microsoft.com/office/drawing/2014/main" id="{7EEA65AD-07A3-4B1C-AC72-7CB6D8F72B49}"/>
              </a:ext>
            </a:extLst>
          </p:cNvPr>
          <p:cNvSpPr/>
          <p:nvPr/>
        </p:nvSpPr>
        <p:spPr>
          <a:xfrm>
            <a:off x="421440" y="586444"/>
            <a:ext cx="442332" cy="425244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rgbClr val="FFFFFF"/>
          </a:solidFill>
          <a:ln w="38100" cap="flat" cmpd="sng">
            <a:solidFill>
              <a:srgbClr val="00384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defTabSz="685800">
              <a:defRPr/>
            </a:pPr>
            <a:endParaRPr sz="1050">
              <a:ea typeface="+mn-ea"/>
            </a:endParaRPr>
          </a:p>
        </p:txBody>
      </p:sp>
      <p:grpSp>
        <p:nvGrpSpPr>
          <p:cNvPr id="142" name="Google Shape;201;p25">
            <a:extLst>
              <a:ext uri="{FF2B5EF4-FFF2-40B4-BE49-F238E27FC236}">
                <a16:creationId xmlns:a16="http://schemas.microsoft.com/office/drawing/2014/main" id="{3E9513A6-E9B9-431D-9E2A-32CAF97D0E5F}"/>
              </a:ext>
            </a:extLst>
          </p:cNvPr>
          <p:cNvGrpSpPr/>
          <p:nvPr/>
        </p:nvGrpSpPr>
        <p:grpSpPr>
          <a:xfrm rot="870046">
            <a:off x="400149" y="1621261"/>
            <a:ext cx="375862" cy="759600"/>
            <a:chOff x="656025" y="2751350"/>
            <a:chExt cx="311375" cy="629275"/>
          </a:xfrm>
        </p:grpSpPr>
        <p:sp>
          <p:nvSpPr>
            <p:cNvPr id="143" name="Google Shape;202;p25">
              <a:extLst>
                <a:ext uri="{FF2B5EF4-FFF2-40B4-BE49-F238E27FC236}">
                  <a16:creationId xmlns:a16="http://schemas.microsoft.com/office/drawing/2014/main" id="{15211DCF-FECB-4BFE-96B1-B708B7728FC5}"/>
                </a:ext>
              </a:extLst>
            </p:cNvPr>
            <p:cNvSpPr/>
            <p:nvPr/>
          </p:nvSpPr>
          <p:spPr>
            <a:xfrm>
              <a:off x="671800" y="2842750"/>
              <a:ext cx="278625" cy="389950"/>
            </a:xfrm>
            <a:custGeom>
              <a:avLst/>
              <a:gdLst/>
              <a:ahLst/>
              <a:cxnLst/>
              <a:rect l="l" t="t" r="r" b="b"/>
              <a:pathLst>
                <a:path w="11145" h="15598" extrusionOk="0">
                  <a:moveTo>
                    <a:pt x="11109" y="5679"/>
                  </a:moveTo>
                  <a:cubicBezTo>
                    <a:pt x="11002" y="6906"/>
                    <a:pt x="10573" y="8335"/>
                    <a:pt x="9692" y="9620"/>
                  </a:cubicBezTo>
                  <a:cubicBezTo>
                    <a:pt x="9502" y="9882"/>
                    <a:pt x="9347" y="10180"/>
                    <a:pt x="9144" y="10442"/>
                  </a:cubicBezTo>
                  <a:cubicBezTo>
                    <a:pt x="8347" y="11454"/>
                    <a:pt x="8204" y="12680"/>
                    <a:pt x="8001" y="13895"/>
                  </a:cubicBezTo>
                  <a:cubicBezTo>
                    <a:pt x="7966" y="14097"/>
                    <a:pt x="8025" y="14323"/>
                    <a:pt x="8049" y="14550"/>
                  </a:cubicBezTo>
                  <a:cubicBezTo>
                    <a:pt x="8073" y="15050"/>
                    <a:pt x="8001" y="15169"/>
                    <a:pt x="7513" y="15300"/>
                  </a:cubicBezTo>
                  <a:cubicBezTo>
                    <a:pt x="6763" y="15526"/>
                    <a:pt x="5989" y="15597"/>
                    <a:pt x="5227" y="15419"/>
                  </a:cubicBezTo>
                  <a:cubicBezTo>
                    <a:pt x="4727" y="15300"/>
                    <a:pt x="4215" y="15157"/>
                    <a:pt x="3703" y="15026"/>
                  </a:cubicBezTo>
                  <a:cubicBezTo>
                    <a:pt x="3489" y="14966"/>
                    <a:pt x="3322" y="14859"/>
                    <a:pt x="3358" y="14609"/>
                  </a:cubicBezTo>
                  <a:cubicBezTo>
                    <a:pt x="3501" y="13037"/>
                    <a:pt x="2810" y="11787"/>
                    <a:pt x="1810" y="10680"/>
                  </a:cubicBezTo>
                  <a:cubicBezTo>
                    <a:pt x="1048" y="9847"/>
                    <a:pt x="536" y="8894"/>
                    <a:pt x="215" y="7823"/>
                  </a:cubicBezTo>
                  <a:cubicBezTo>
                    <a:pt x="0" y="7132"/>
                    <a:pt x="48" y="6418"/>
                    <a:pt x="143" y="5715"/>
                  </a:cubicBezTo>
                  <a:cubicBezTo>
                    <a:pt x="358" y="3929"/>
                    <a:pt x="1155" y="2465"/>
                    <a:pt x="2560" y="1346"/>
                  </a:cubicBezTo>
                  <a:cubicBezTo>
                    <a:pt x="2917" y="1060"/>
                    <a:pt x="3358" y="834"/>
                    <a:pt x="3775" y="691"/>
                  </a:cubicBezTo>
                  <a:cubicBezTo>
                    <a:pt x="4322" y="500"/>
                    <a:pt x="4918" y="357"/>
                    <a:pt x="5501" y="274"/>
                  </a:cubicBezTo>
                  <a:cubicBezTo>
                    <a:pt x="7347" y="0"/>
                    <a:pt x="8752" y="750"/>
                    <a:pt x="9966" y="2119"/>
                  </a:cubicBezTo>
                  <a:cubicBezTo>
                    <a:pt x="10823" y="3096"/>
                    <a:pt x="11145" y="4167"/>
                    <a:pt x="11109" y="5679"/>
                  </a:cubicBezTo>
                  <a:close/>
                  <a:moveTo>
                    <a:pt x="3489" y="5477"/>
                  </a:moveTo>
                  <a:cubicBezTo>
                    <a:pt x="3775" y="5751"/>
                    <a:pt x="3941" y="5548"/>
                    <a:pt x="4096" y="5477"/>
                  </a:cubicBezTo>
                  <a:cubicBezTo>
                    <a:pt x="4572" y="5275"/>
                    <a:pt x="5037" y="4989"/>
                    <a:pt x="5537" y="4846"/>
                  </a:cubicBezTo>
                  <a:cubicBezTo>
                    <a:pt x="6704" y="4513"/>
                    <a:pt x="7787" y="5644"/>
                    <a:pt x="7466" y="6834"/>
                  </a:cubicBezTo>
                  <a:cubicBezTo>
                    <a:pt x="7358" y="6799"/>
                    <a:pt x="7251" y="6787"/>
                    <a:pt x="7156" y="6763"/>
                  </a:cubicBezTo>
                  <a:cubicBezTo>
                    <a:pt x="6049" y="6370"/>
                    <a:pt x="4930" y="6715"/>
                    <a:pt x="4215" y="7656"/>
                  </a:cubicBezTo>
                  <a:cubicBezTo>
                    <a:pt x="3668" y="8394"/>
                    <a:pt x="3703" y="8977"/>
                    <a:pt x="4310" y="9668"/>
                  </a:cubicBezTo>
                  <a:cubicBezTo>
                    <a:pt x="4787" y="10180"/>
                    <a:pt x="5334" y="10525"/>
                    <a:pt x="6061" y="10216"/>
                  </a:cubicBezTo>
                  <a:cubicBezTo>
                    <a:pt x="6335" y="10097"/>
                    <a:pt x="6585" y="9882"/>
                    <a:pt x="6823" y="9692"/>
                  </a:cubicBezTo>
                  <a:cubicBezTo>
                    <a:pt x="7001" y="9549"/>
                    <a:pt x="7168" y="9382"/>
                    <a:pt x="7418" y="9132"/>
                  </a:cubicBezTo>
                  <a:cubicBezTo>
                    <a:pt x="7489" y="9573"/>
                    <a:pt x="7537" y="9882"/>
                    <a:pt x="7597" y="10204"/>
                  </a:cubicBezTo>
                  <a:lnTo>
                    <a:pt x="7728" y="10204"/>
                  </a:lnTo>
                  <a:cubicBezTo>
                    <a:pt x="7787" y="9978"/>
                    <a:pt x="7882" y="9751"/>
                    <a:pt x="7906" y="9525"/>
                  </a:cubicBezTo>
                  <a:cubicBezTo>
                    <a:pt x="7966" y="8870"/>
                    <a:pt x="8013" y="8215"/>
                    <a:pt x="8025" y="7561"/>
                  </a:cubicBezTo>
                  <a:cubicBezTo>
                    <a:pt x="8049" y="7108"/>
                    <a:pt x="8049" y="6644"/>
                    <a:pt x="8013" y="6179"/>
                  </a:cubicBezTo>
                  <a:cubicBezTo>
                    <a:pt x="7894" y="4929"/>
                    <a:pt x="6525" y="3810"/>
                    <a:pt x="5382" y="4394"/>
                  </a:cubicBezTo>
                  <a:cubicBezTo>
                    <a:pt x="5311" y="4441"/>
                    <a:pt x="5215" y="4441"/>
                    <a:pt x="5132" y="4465"/>
                  </a:cubicBezTo>
                  <a:cubicBezTo>
                    <a:pt x="4513" y="4703"/>
                    <a:pt x="3977" y="5001"/>
                    <a:pt x="3489" y="5477"/>
                  </a:cubicBez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4" name="Google Shape;203;p25">
              <a:extLst>
                <a:ext uri="{FF2B5EF4-FFF2-40B4-BE49-F238E27FC236}">
                  <a16:creationId xmlns:a16="http://schemas.microsoft.com/office/drawing/2014/main" id="{049D2789-EF78-45A8-9B9C-9EDA8887008D}"/>
                </a:ext>
              </a:extLst>
            </p:cNvPr>
            <p:cNvSpPr/>
            <p:nvPr/>
          </p:nvSpPr>
          <p:spPr>
            <a:xfrm>
              <a:off x="745325" y="3232075"/>
              <a:ext cx="156000" cy="130100"/>
            </a:xfrm>
            <a:custGeom>
              <a:avLst/>
              <a:gdLst/>
              <a:ahLst/>
              <a:cxnLst/>
              <a:rect l="l" t="t" r="r" b="b"/>
              <a:pathLst>
                <a:path w="6240" h="5204" extrusionOk="0">
                  <a:moveTo>
                    <a:pt x="5465" y="0"/>
                  </a:moveTo>
                  <a:cubicBezTo>
                    <a:pt x="6215" y="643"/>
                    <a:pt x="6239" y="858"/>
                    <a:pt x="5620" y="1572"/>
                  </a:cubicBezTo>
                  <a:cubicBezTo>
                    <a:pt x="5430" y="1798"/>
                    <a:pt x="5370" y="1989"/>
                    <a:pt x="5501" y="2286"/>
                  </a:cubicBezTo>
                  <a:cubicBezTo>
                    <a:pt x="5668" y="2679"/>
                    <a:pt x="5668" y="3060"/>
                    <a:pt x="5203" y="3299"/>
                  </a:cubicBezTo>
                  <a:cubicBezTo>
                    <a:pt x="4989" y="3418"/>
                    <a:pt x="4989" y="3632"/>
                    <a:pt x="5084" y="3870"/>
                  </a:cubicBezTo>
                  <a:cubicBezTo>
                    <a:pt x="5501" y="4823"/>
                    <a:pt x="5370" y="5096"/>
                    <a:pt x="4346" y="5168"/>
                  </a:cubicBezTo>
                  <a:cubicBezTo>
                    <a:pt x="3536" y="5204"/>
                    <a:pt x="2715" y="5180"/>
                    <a:pt x="1917" y="5144"/>
                  </a:cubicBezTo>
                  <a:cubicBezTo>
                    <a:pt x="1441" y="5132"/>
                    <a:pt x="1024" y="4930"/>
                    <a:pt x="691" y="4572"/>
                  </a:cubicBezTo>
                  <a:cubicBezTo>
                    <a:pt x="500" y="4346"/>
                    <a:pt x="417" y="4120"/>
                    <a:pt x="572" y="3858"/>
                  </a:cubicBezTo>
                  <a:cubicBezTo>
                    <a:pt x="774" y="3513"/>
                    <a:pt x="846" y="3239"/>
                    <a:pt x="429" y="2965"/>
                  </a:cubicBezTo>
                  <a:cubicBezTo>
                    <a:pt x="143" y="2763"/>
                    <a:pt x="179" y="2501"/>
                    <a:pt x="393" y="2215"/>
                  </a:cubicBezTo>
                  <a:cubicBezTo>
                    <a:pt x="477" y="2132"/>
                    <a:pt x="560" y="2072"/>
                    <a:pt x="631" y="1989"/>
                  </a:cubicBezTo>
                  <a:cubicBezTo>
                    <a:pt x="929" y="1667"/>
                    <a:pt x="905" y="1536"/>
                    <a:pt x="572" y="1251"/>
                  </a:cubicBezTo>
                  <a:cubicBezTo>
                    <a:pt x="393" y="1096"/>
                    <a:pt x="191" y="941"/>
                    <a:pt x="72" y="739"/>
                  </a:cubicBezTo>
                  <a:cubicBezTo>
                    <a:pt x="0" y="608"/>
                    <a:pt x="0" y="346"/>
                    <a:pt x="84" y="203"/>
                  </a:cubicBezTo>
                  <a:cubicBezTo>
                    <a:pt x="179" y="84"/>
                    <a:pt x="429" y="0"/>
                    <a:pt x="596" y="12"/>
                  </a:cubicBezTo>
                  <a:cubicBezTo>
                    <a:pt x="929" y="48"/>
                    <a:pt x="1274" y="143"/>
                    <a:pt x="1620" y="251"/>
                  </a:cubicBezTo>
                  <a:cubicBezTo>
                    <a:pt x="2917" y="655"/>
                    <a:pt x="4179" y="489"/>
                    <a:pt x="5465" y="0"/>
                  </a:cubicBezTo>
                  <a:close/>
                  <a:moveTo>
                    <a:pt x="1667" y="1513"/>
                  </a:moveTo>
                  <a:cubicBezTo>
                    <a:pt x="2084" y="2025"/>
                    <a:pt x="2441" y="2096"/>
                    <a:pt x="3941" y="2108"/>
                  </a:cubicBezTo>
                  <a:cubicBezTo>
                    <a:pt x="4156" y="2108"/>
                    <a:pt x="4394" y="2167"/>
                    <a:pt x="4477" y="1786"/>
                  </a:cubicBezTo>
                  <a:cubicBezTo>
                    <a:pt x="3548" y="1691"/>
                    <a:pt x="2679" y="1620"/>
                    <a:pt x="1667" y="1513"/>
                  </a:cubicBezTo>
                  <a:close/>
                  <a:moveTo>
                    <a:pt x="4096" y="3406"/>
                  </a:moveTo>
                  <a:cubicBezTo>
                    <a:pt x="3239" y="3632"/>
                    <a:pt x="2465" y="3287"/>
                    <a:pt x="1620" y="3394"/>
                  </a:cubicBezTo>
                  <a:cubicBezTo>
                    <a:pt x="1953" y="3810"/>
                    <a:pt x="2393" y="3941"/>
                    <a:pt x="3167" y="3918"/>
                  </a:cubicBezTo>
                  <a:cubicBezTo>
                    <a:pt x="3501" y="3918"/>
                    <a:pt x="3870" y="3953"/>
                    <a:pt x="4096" y="34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5" name="Google Shape;204;p25">
              <a:extLst>
                <a:ext uri="{FF2B5EF4-FFF2-40B4-BE49-F238E27FC236}">
                  <a16:creationId xmlns:a16="http://schemas.microsoft.com/office/drawing/2014/main" id="{495E7F83-A078-4BBF-8180-5C7A285946D6}"/>
                </a:ext>
              </a:extLst>
            </p:cNvPr>
            <p:cNvSpPr/>
            <p:nvPr/>
          </p:nvSpPr>
          <p:spPr>
            <a:xfrm>
              <a:off x="787000" y="3269875"/>
              <a:ext cx="70250" cy="16400"/>
            </a:xfrm>
            <a:custGeom>
              <a:avLst/>
              <a:gdLst/>
              <a:ahLst/>
              <a:cxnLst/>
              <a:rect l="l" t="t" r="r" b="b"/>
              <a:pathLst>
                <a:path w="2810" h="656" extrusionOk="0">
                  <a:moveTo>
                    <a:pt x="0" y="1"/>
                  </a:moveTo>
                  <a:cubicBezTo>
                    <a:pt x="1012" y="96"/>
                    <a:pt x="1881" y="179"/>
                    <a:pt x="2810" y="274"/>
                  </a:cubicBezTo>
                  <a:cubicBezTo>
                    <a:pt x="2703" y="655"/>
                    <a:pt x="2465" y="596"/>
                    <a:pt x="2274" y="596"/>
                  </a:cubicBezTo>
                  <a:cubicBezTo>
                    <a:pt x="774" y="584"/>
                    <a:pt x="429" y="513"/>
                    <a:pt x="0" y="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6" name="Google Shape;205;p25">
              <a:extLst>
                <a:ext uri="{FF2B5EF4-FFF2-40B4-BE49-F238E27FC236}">
                  <a16:creationId xmlns:a16="http://schemas.microsoft.com/office/drawing/2014/main" id="{0357BF07-0F24-445B-96C7-4A1B5A2498CB}"/>
                </a:ext>
              </a:extLst>
            </p:cNvPr>
            <p:cNvSpPr/>
            <p:nvPr/>
          </p:nvSpPr>
          <p:spPr>
            <a:xfrm>
              <a:off x="785500" y="3314225"/>
              <a:ext cx="62225" cy="16700"/>
            </a:xfrm>
            <a:custGeom>
              <a:avLst/>
              <a:gdLst/>
              <a:ahLst/>
              <a:cxnLst/>
              <a:rect l="l" t="t" r="r" b="b"/>
              <a:pathLst>
                <a:path w="2489" h="668" extrusionOk="0">
                  <a:moveTo>
                    <a:pt x="2489" y="120"/>
                  </a:moveTo>
                  <a:cubicBezTo>
                    <a:pt x="2263" y="667"/>
                    <a:pt x="1894" y="632"/>
                    <a:pt x="1548" y="644"/>
                  </a:cubicBezTo>
                  <a:cubicBezTo>
                    <a:pt x="775" y="655"/>
                    <a:pt x="346" y="524"/>
                    <a:pt x="1" y="120"/>
                  </a:cubicBezTo>
                  <a:cubicBezTo>
                    <a:pt x="858" y="1"/>
                    <a:pt x="1620" y="346"/>
                    <a:pt x="2489" y="12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7" name="Google Shape;206;p25">
              <a:extLst>
                <a:ext uri="{FF2B5EF4-FFF2-40B4-BE49-F238E27FC236}">
                  <a16:creationId xmlns:a16="http://schemas.microsoft.com/office/drawing/2014/main" id="{29C3CC6A-66D1-4299-9423-B782257B264C}"/>
                </a:ext>
              </a:extLst>
            </p:cNvPr>
            <p:cNvSpPr/>
            <p:nvPr/>
          </p:nvSpPr>
          <p:spPr>
            <a:xfrm>
              <a:off x="777175" y="3019250"/>
              <a:ext cx="81575" cy="76225"/>
            </a:xfrm>
            <a:custGeom>
              <a:avLst/>
              <a:gdLst/>
              <a:ahLst/>
              <a:cxnLst/>
              <a:rect l="l" t="t" r="r" b="b"/>
              <a:pathLst>
                <a:path w="3263" h="3049" extrusionOk="0">
                  <a:moveTo>
                    <a:pt x="3263" y="548"/>
                  </a:moveTo>
                  <a:cubicBezTo>
                    <a:pt x="3120" y="1477"/>
                    <a:pt x="2715" y="2227"/>
                    <a:pt x="1881" y="2679"/>
                  </a:cubicBezTo>
                  <a:cubicBezTo>
                    <a:pt x="1179" y="3049"/>
                    <a:pt x="119" y="2453"/>
                    <a:pt x="48" y="1656"/>
                  </a:cubicBezTo>
                  <a:cubicBezTo>
                    <a:pt x="0" y="1251"/>
                    <a:pt x="429" y="608"/>
                    <a:pt x="869" y="405"/>
                  </a:cubicBezTo>
                  <a:cubicBezTo>
                    <a:pt x="1655" y="1"/>
                    <a:pt x="2429" y="48"/>
                    <a:pt x="3263" y="548"/>
                  </a:cubicBez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8" name="Google Shape;207;p25">
              <a:extLst>
                <a:ext uri="{FF2B5EF4-FFF2-40B4-BE49-F238E27FC236}">
                  <a16:creationId xmlns:a16="http://schemas.microsoft.com/office/drawing/2014/main" id="{6987CAA2-B1C9-494B-B91B-68420345F186}"/>
                </a:ext>
              </a:extLst>
            </p:cNvPr>
            <p:cNvSpPr/>
            <p:nvPr/>
          </p:nvSpPr>
          <p:spPr>
            <a:xfrm>
              <a:off x="656025" y="2832325"/>
              <a:ext cx="311375" cy="548300"/>
            </a:xfrm>
            <a:custGeom>
              <a:avLst/>
              <a:gdLst/>
              <a:ahLst/>
              <a:cxnLst/>
              <a:rect l="l" t="t" r="r" b="b"/>
              <a:pathLst>
                <a:path w="12455" h="21932" extrusionOk="0">
                  <a:moveTo>
                    <a:pt x="10585" y="1489"/>
                  </a:moveTo>
                  <a:cubicBezTo>
                    <a:pt x="9525" y="512"/>
                    <a:pt x="8275" y="0"/>
                    <a:pt x="6870" y="0"/>
                  </a:cubicBezTo>
                  <a:cubicBezTo>
                    <a:pt x="6144" y="0"/>
                    <a:pt x="5358" y="143"/>
                    <a:pt x="4525" y="417"/>
                  </a:cubicBezTo>
                  <a:cubicBezTo>
                    <a:pt x="3346" y="810"/>
                    <a:pt x="2358" y="1572"/>
                    <a:pt x="1512" y="2727"/>
                  </a:cubicBezTo>
                  <a:cubicBezTo>
                    <a:pt x="441" y="4227"/>
                    <a:pt x="0" y="5942"/>
                    <a:pt x="215" y="7835"/>
                  </a:cubicBezTo>
                  <a:cubicBezTo>
                    <a:pt x="381" y="9275"/>
                    <a:pt x="1191" y="10418"/>
                    <a:pt x="1989" y="11478"/>
                  </a:cubicBezTo>
                  <a:lnTo>
                    <a:pt x="2144" y="11669"/>
                  </a:lnTo>
                  <a:cubicBezTo>
                    <a:pt x="2703" y="12419"/>
                    <a:pt x="3251" y="13109"/>
                    <a:pt x="3346" y="14050"/>
                  </a:cubicBezTo>
                  <a:cubicBezTo>
                    <a:pt x="3358" y="14145"/>
                    <a:pt x="3358" y="14240"/>
                    <a:pt x="3370" y="14336"/>
                  </a:cubicBezTo>
                  <a:cubicBezTo>
                    <a:pt x="3406" y="14645"/>
                    <a:pt x="3453" y="14978"/>
                    <a:pt x="3453" y="15288"/>
                  </a:cubicBezTo>
                  <a:cubicBezTo>
                    <a:pt x="3453" y="15371"/>
                    <a:pt x="3370" y="15526"/>
                    <a:pt x="3275" y="15645"/>
                  </a:cubicBezTo>
                  <a:cubicBezTo>
                    <a:pt x="2822" y="16121"/>
                    <a:pt x="2775" y="16645"/>
                    <a:pt x="3132" y="17205"/>
                  </a:cubicBezTo>
                  <a:cubicBezTo>
                    <a:pt x="3215" y="17336"/>
                    <a:pt x="3298" y="17455"/>
                    <a:pt x="3394" y="17598"/>
                  </a:cubicBezTo>
                  <a:lnTo>
                    <a:pt x="3477" y="17729"/>
                  </a:lnTo>
                  <a:cubicBezTo>
                    <a:pt x="3072" y="18503"/>
                    <a:pt x="3072" y="18574"/>
                    <a:pt x="3453" y="19408"/>
                  </a:cubicBezTo>
                  <a:lnTo>
                    <a:pt x="3465" y="19443"/>
                  </a:lnTo>
                  <a:cubicBezTo>
                    <a:pt x="3513" y="19539"/>
                    <a:pt x="3489" y="19693"/>
                    <a:pt x="3465" y="19836"/>
                  </a:cubicBezTo>
                  <a:lnTo>
                    <a:pt x="3465" y="19860"/>
                  </a:lnTo>
                  <a:cubicBezTo>
                    <a:pt x="3370" y="20574"/>
                    <a:pt x="3608" y="21086"/>
                    <a:pt x="4168" y="21420"/>
                  </a:cubicBezTo>
                  <a:lnTo>
                    <a:pt x="4179" y="21432"/>
                  </a:lnTo>
                  <a:cubicBezTo>
                    <a:pt x="4477" y="21610"/>
                    <a:pt x="4834" y="21813"/>
                    <a:pt x="5192" y="21836"/>
                  </a:cubicBezTo>
                  <a:lnTo>
                    <a:pt x="5215" y="21836"/>
                  </a:lnTo>
                  <a:cubicBezTo>
                    <a:pt x="5751" y="21884"/>
                    <a:pt x="6311" y="21932"/>
                    <a:pt x="6858" y="21932"/>
                  </a:cubicBezTo>
                  <a:cubicBezTo>
                    <a:pt x="7406" y="21932"/>
                    <a:pt x="7882" y="21884"/>
                    <a:pt x="8335" y="21777"/>
                  </a:cubicBezTo>
                  <a:cubicBezTo>
                    <a:pt x="8525" y="21729"/>
                    <a:pt x="8704" y="21670"/>
                    <a:pt x="8871" y="21610"/>
                  </a:cubicBezTo>
                  <a:cubicBezTo>
                    <a:pt x="9323" y="21408"/>
                    <a:pt x="9549" y="21063"/>
                    <a:pt x="9537" y="20598"/>
                  </a:cubicBezTo>
                  <a:cubicBezTo>
                    <a:pt x="9537" y="20479"/>
                    <a:pt x="9502" y="20360"/>
                    <a:pt x="9490" y="20241"/>
                  </a:cubicBezTo>
                  <a:cubicBezTo>
                    <a:pt x="9478" y="20146"/>
                    <a:pt x="9466" y="20051"/>
                    <a:pt x="9466" y="19943"/>
                  </a:cubicBezTo>
                  <a:lnTo>
                    <a:pt x="9466" y="19920"/>
                  </a:lnTo>
                  <a:cubicBezTo>
                    <a:pt x="9466" y="19860"/>
                    <a:pt x="9442" y="19729"/>
                    <a:pt x="9466" y="19693"/>
                  </a:cubicBezTo>
                  <a:cubicBezTo>
                    <a:pt x="9799" y="19324"/>
                    <a:pt x="9787" y="18872"/>
                    <a:pt x="9787" y="18479"/>
                  </a:cubicBezTo>
                  <a:cubicBezTo>
                    <a:pt x="9787" y="18134"/>
                    <a:pt x="9847" y="17872"/>
                    <a:pt x="10002" y="17610"/>
                  </a:cubicBezTo>
                  <a:cubicBezTo>
                    <a:pt x="10430" y="16836"/>
                    <a:pt x="10299" y="16157"/>
                    <a:pt x="9597" y="15562"/>
                  </a:cubicBezTo>
                  <a:cubicBezTo>
                    <a:pt x="9430" y="15419"/>
                    <a:pt x="9371" y="15276"/>
                    <a:pt x="9359" y="15038"/>
                  </a:cubicBezTo>
                  <a:cubicBezTo>
                    <a:pt x="9311" y="14157"/>
                    <a:pt x="9442" y="13264"/>
                    <a:pt x="9764" y="12311"/>
                  </a:cubicBezTo>
                  <a:cubicBezTo>
                    <a:pt x="9954" y="11728"/>
                    <a:pt x="10275" y="11240"/>
                    <a:pt x="10621" y="10716"/>
                  </a:cubicBezTo>
                  <a:cubicBezTo>
                    <a:pt x="10728" y="10561"/>
                    <a:pt x="10847" y="10395"/>
                    <a:pt x="10954" y="10228"/>
                  </a:cubicBezTo>
                  <a:cubicBezTo>
                    <a:pt x="11966" y="8609"/>
                    <a:pt x="12454" y="6989"/>
                    <a:pt x="12419" y="5239"/>
                  </a:cubicBezTo>
                  <a:cubicBezTo>
                    <a:pt x="12383" y="3834"/>
                    <a:pt x="11788" y="2608"/>
                    <a:pt x="10585" y="1489"/>
                  </a:cubicBezTo>
                  <a:close/>
                  <a:moveTo>
                    <a:pt x="9990" y="10287"/>
                  </a:moveTo>
                  <a:cubicBezTo>
                    <a:pt x="9883" y="10454"/>
                    <a:pt x="9775" y="10621"/>
                    <a:pt x="9656" y="10764"/>
                  </a:cubicBezTo>
                  <a:cubicBezTo>
                    <a:pt x="8894" y="11728"/>
                    <a:pt x="8716" y="12883"/>
                    <a:pt x="8537" y="13990"/>
                  </a:cubicBezTo>
                  <a:lnTo>
                    <a:pt x="8501" y="14288"/>
                  </a:lnTo>
                  <a:cubicBezTo>
                    <a:pt x="8466" y="14455"/>
                    <a:pt x="8501" y="14609"/>
                    <a:pt x="8513" y="14752"/>
                  </a:cubicBezTo>
                  <a:cubicBezTo>
                    <a:pt x="8525" y="14824"/>
                    <a:pt x="8537" y="14907"/>
                    <a:pt x="8537" y="14978"/>
                  </a:cubicBezTo>
                  <a:cubicBezTo>
                    <a:pt x="8561" y="15419"/>
                    <a:pt x="8525" y="15467"/>
                    <a:pt x="8120" y="15586"/>
                  </a:cubicBezTo>
                  <a:cubicBezTo>
                    <a:pt x="7644" y="15717"/>
                    <a:pt x="7204" y="15800"/>
                    <a:pt x="6763" y="15800"/>
                  </a:cubicBezTo>
                  <a:lnTo>
                    <a:pt x="6763" y="15800"/>
                  </a:lnTo>
                  <a:cubicBezTo>
                    <a:pt x="6489" y="15800"/>
                    <a:pt x="6204" y="15764"/>
                    <a:pt x="5918" y="15705"/>
                  </a:cubicBezTo>
                  <a:cubicBezTo>
                    <a:pt x="5525" y="15621"/>
                    <a:pt x="5108" y="15502"/>
                    <a:pt x="4715" y="15395"/>
                  </a:cubicBezTo>
                  <a:lnTo>
                    <a:pt x="4406" y="15300"/>
                  </a:lnTo>
                  <a:cubicBezTo>
                    <a:pt x="4168" y="15240"/>
                    <a:pt x="4156" y="15145"/>
                    <a:pt x="4168" y="15050"/>
                  </a:cubicBezTo>
                  <a:cubicBezTo>
                    <a:pt x="4299" y="13657"/>
                    <a:pt x="3798" y="12359"/>
                    <a:pt x="2572" y="11014"/>
                  </a:cubicBezTo>
                  <a:cubicBezTo>
                    <a:pt x="1858" y="10228"/>
                    <a:pt x="1358" y="9299"/>
                    <a:pt x="1012" y="8216"/>
                  </a:cubicBezTo>
                  <a:cubicBezTo>
                    <a:pt x="798" y="7537"/>
                    <a:pt x="858" y="6847"/>
                    <a:pt x="953" y="6180"/>
                  </a:cubicBezTo>
                  <a:cubicBezTo>
                    <a:pt x="1179" y="4406"/>
                    <a:pt x="1977" y="2965"/>
                    <a:pt x="3334" y="1905"/>
                  </a:cubicBezTo>
                  <a:cubicBezTo>
                    <a:pt x="3656" y="1655"/>
                    <a:pt x="4060" y="1429"/>
                    <a:pt x="4513" y="1286"/>
                  </a:cubicBezTo>
                  <a:cubicBezTo>
                    <a:pt x="5049" y="1084"/>
                    <a:pt x="5608" y="953"/>
                    <a:pt x="6204" y="870"/>
                  </a:cubicBezTo>
                  <a:cubicBezTo>
                    <a:pt x="6442" y="834"/>
                    <a:pt x="6680" y="810"/>
                    <a:pt x="6918" y="810"/>
                  </a:cubicBezTo>
                  <a:cubicBezTo>
                    <a:pt x="8263" y="810"/>
                    <a:pt x="9430" y="1417"/>
                    <a:pt x="10549" y="2656"/>
                  </a:cubicBezTo>
                  <a:cubicBezTo>
                    <a:pt x="11323" y="3513"/>
                    <a:pt x="11657" y="4537"/>
                    <a:pt x="11621" y="6061"/>
                  </a:cubicBezTo>
                  <a:cubicBezTo>
                    <a:pt x="11502" y="7430"/>
                    <a:pt x="11014" y="8811"/>
                    <a:pt x="10240" y="9930"/>
                  </a:cubicBezTo>
                  <a:cubicBezTo>
                    <a:pt x="10133" y="10061"/>
                    <a:pt x="10061" y="10180"/>
                    <a:pt x="9990" y="10287"/>
                  </a:cubicBezTo>
                  <a:close/>
                  <a:moveTo>
                    <a:pt x="9073" y="17479"/>
                  </a:moveTo>
                  <a:cubicBezTo>
                    <a:pt x="8835" y="17765"/>
                    <a:pt x="8799" y="18015"/>
                    <a:pt x="8930" y="18336"/>
                  </a:cubicBezTo>
                  <a:cubicBezTo>
                    <a:pt x="9097" y="18741"/>
                    <a:pt x="9037" y="18991"/>
                    <a:pt x="8704" y="19158"/>
                  </a:cubicBezTo>
                  <a:cubicBezTo>
                    <a:pt x="8537" y="19253"/>
                    <a:pt x="8299" y="19455"/>
                    <a:pt x="8513" y="19920"/>
                  </a:cubicBezTo>
                  <a:cubicBezTo>
                    <a:pt x="8716" y="20384"/>
                    <a:pt x="8763" y="20646"/>
                    <a:pt x="8692" y="20777"/>
                  </a:cubicBezTo>
                  <a:cubicBezTo>
                    <a:pt x="8621" y="20920"/>
                    <a:pt x="8359" y="20991"/>
                    <a:pt x="7894" y="21003"/>
                  </a:cubicBezTo>
                  <a:cubicBezTo>
                    <a:pt x="7620" y="21015"/>
                    <a:pt x="7323" y="21039"/>
                    <a:pt x="6989" y="21039"/>
                  </a:cubicBezTo>
                  <a:cubicBezTo>
                    <a:pt x="6489" y="21039"/>
                    <a:pt x="5954" y="21015"/>
                    <a:pt x="5489" y="20991"/>
                  </a:cubicBezTo>
                  <a:cubicBezTo>
                    <a:pt x="5061" y="20979"/>
                    <a:pt x="4680" y="20801"/>
                    <a:pt x="4370" y="20455"/>
                  </a:cubicBezTo>
                  <a:cubicBezTo>
                    <a:pt x="4191" y="20265"/>
                    <a:pt x="4168" y="20098"/>
                    <a:pt x="4275" y="19908"/>
                  </a:cubicBezTo>
                  <a:cubicBezTo>
                    <a:pt x="4465" y="19562"/>
                    <a:pt x="4596" y="19158"/>
                    <a:pt x="4072" y="18812"/>
                  </a:cubicBezTo>
                  <a:cubicBezTo>
                    <a:pt x="3989" y="18753"/>
                    <a:pt x="3941" y="18693"/>
                    <a:pt x="3941" y="18622"/>
                  </a:cubicBezTo>
                  <a:cubicBezTo>
                    <a:pt x="3929" y="18538"/>
                    <a:pt x="3965" y="18419"/>
                    <a:pt x="4084" y="18276"/>
                  </a:cubicBezTo>
                  <a:lnTo>
                    <a:pt x="4191" y="18181"/>
                  </a:lnTo>
                  <a:cubicBezTo>
                    <a:pt x="4239" y="18146"/>
                    <a:pt x="4287" y="18098"/>
                    <a:pt x="4322" y="18062"/>
                  </a:cubicBezTo>
                  <a:cubicBezTo>
                    <a:pt x="4465" y="17907"/>
                    <a:pt x="4584" y="17741"/>
                    <a:pt x="4560" y="17562"/>
                  </a:cubicBezTo>
                  <a:cubicBezTo>
                    <a:pt x="4549" y="17384"/>
                    <a:pt x="4430" y="17253"/>
                    <a:pt x="4251" y="17110"/>
                  </a:cubicBezTo>
                  <a:lnTo>
                    <a:pt x="4168" y="17026"/>
                  </a:lnTo>
                  <a:cubicBezTo>
                    <a:pt x="4013" y="16907"/>
                    <a:pt x="3870" y="16776"/>
                    <a:pt x="3787" y="16645"/>
                  </a:cubicBezTo>
                  <a:cubicBezTo>
                    <a:pt x="3727" y="16538"/>
                    <a:pt x="3751" y="16336"/>
                    <a:pt x="3787" y="16276"/>
                  </a:cubicBezTo>
                  <a:cubicBezTo>
                    <a:pt x="3834" y="16217"/>
                    <a:pt x="3989" y="16133"/>
                    <a:pt x="4132" y="16133"/>
                  </a:cubicBezTo>
                  <a:lnTo>
                    <a:pt x="4168" y="16133"/>
                  </a:lnTo>
                  <a:cubicBezTo>
                    <a:pt x="4513" y="16181"/>
                    <a:pt x="4858" y="16276"/>
                    <a:pt x="5156" y="16371"/>
                  </a:cubicBezTo>
                  <a:cubicBezTo>
                    <a:pt x="5668" y="16526"/>
                    <a:pt x="6168" y="16610"/>
                    <a:pt x="6692" y="16610"/>
                  </a:cubicBezTo>
                  <a:cubicBezTo>
                    <a:pt x="7418" y="16610"/>
                    <a:pt x="8180" y="16467"/>
                    <a:pt x="9002" y="16157"/>
                  </a:cubicBezTo>
                  <a:cubicBezTo>
                    <a:pt x="9323" y="16431"/>
                    <a:pt x="9466" y="16610"/>
                    <a:pt x="9478" y="16764"/>
                  </a:cubicBezTo>
                  <a:cubicBezTo>
                    <a:pt x="9490" y="16931"/>
                    <a:pt x="9371" y="17122"/>
                    <a:pt x="9073" y="17479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49" name="Google Shape;208;p25">
              <a:extLst>
                <a:ext uri="{FF2B5EF4-FFF2-40B4-BE49-F238E27FC236}">
                  <a16:creationId xmlns:a16="http://schemas.microsoft.com/office/drawing/2014/main" id="{71CD5431-509F-449C-B1E4-E7F4D48126B4}"/>
                </a:ext>
              </a:extLst>
            </p:cNvPr>
            <p:cNvSpPr/>
            <p:nvPr/>
          </p:nvSpPr>
          <p:spPr>
            <a:xfrm>
              <a:off x="921225" y="2777550"/>
              <a:ext cx="31000" cy="55100"/>
            </a:xfrm>
            <a:custGeom>
              <a:avLst/>
              <a:gdLst/>
              <a:ahLst/>
              <a:cxnLst/>
              <a:rect l="l" t="t" r="r" b="b"/>
              <a:pathLst>
                <a:path w="1240" h="2204" extrusionOk="0">
                  <a:moveTo>
                    <a:pt x="60" y="2203"/>
                  </a:moveTo>
                  <a:lnTo>
                    <a:pt x="287" y="2049"/>
                  </a:lnTo>
                  <a:cubicBezTo>
                    <a:pt x="358" y="1989"/>
                    <a:pt x="418" y="1953"/>
                    <a:pt x="489" y="1906"/>
                  </a:cubicBezTo>
                  <a:cubicBezTo>
                    <a:pt x="644" y="1822"/>
                    <a:pt x="775" y="1727"/>
                    <a:pt x="822" y="1584"/>
                  </a:cubicBezTo>
                  <a:cubicBezTo>
                    <a:pt x="846" y="1489"/>
                    <a:pt x="894" y="1406"/>
                    <a:pt x="941" y="1298"/>
                  </a:cubicBezTo>
                  <a:cubicBezTo>
                    <a:pt x="1072" y="1001"/>
                    <a:pt x="1239" y="679"/>
                    <a:pt x="1132" y="227"/>
                  </a:cubicBezTo>
                  <a:lnTo>
                    <a:pt x="1084" y="1"/>
                  </a:lnTo>
                  <a:lnTo>
                    <a:pt x="906" y="144"/>
                  </a:lnTo>
                  <a:cubicBezTo>
                    <a:pt x="251" y="620"/>
                    <a:pt x="1" y="1156"/>
                    <a:pt x="48" y="1929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50" name="Google Shape;209;p25">
              <a:extLst>
                <a:ext uri="{FF2B5EF4-FFF2-40B4-BE49-F238E27FC236}">
                  <a16:creationId xmlns:a16="http://schemas.microsoft.com/office/drawing/2014/main" id="{888DD9BB-12B9-481C-BBBB-C558F444838A}"/>
                </a:ext>
              </a:extLst>
            </p:cNvPr>
            <p:cNvSpPr/>
            <p:nvPr/>
          </p:nvSpPr>
          <p:spPr>
            <a:xfrm>
              <a:off x="692325" y="2793625"/>
              <a:ext cx="38725" cy="35450"/>
            </a:xfrm>
            <a:custGeom>
              <a:avLst/>
              <a:gdLst/>
              <a:ahLst/>
              <a:cxnLst/>
              <a:rect l="l" t="t" r="r" b="b"/>
              <a:pathLst>
                <a:path w="1549" h="1418" extrusionOk="0">
                  <a:moveTo>
                    <a:pt x="49" y="322"/>
                  </a:moveTo>
                  <a:cubicBezTo>
                    <a:pt x="60" y="417"/>
                    <a:pt x="60" y="536"/>
                    <a:pt x="156" y="632"/>
                  </a:cubicBezTo>
                  <a:cubicBezTo>
                    <a:pt x="299" y="810"/>
                    <a:pt x="465" y="953"/>
                    <a:pt x="632" y="1108"/>
                  </a:cubicBezTo>
                  <a:cubicBezTo>
                    <a:pt x="692" y="1167"/>
                    <a:pt x="751" y="1227"/>
                    <a:pt x="811" y="1275"/>
                  </a:cubicBezTo>
                  <a:cubicBezTo>
                    <a:pt x="918" y="1370"/>
                    <a:pt x="1013" y="1417"/>
                    <a:pt x="1120" y="1417"/>
                  </a:cubicBezTo>
                  <a:cubicBezTo>
                    <a:pt x="1358" y="1417"/>
                    <a:pt x="1465" y="1156"/>
                    <a:pt x="1513" y="1060"/>
                  </a:cubicBezTo>
                  <a:lnTo>
                    <a:pt x="1549" y="977"/>
                  </a:lnTo>
                  <a:lnTo>
                    <a:pt x="1477" y="894"/>
                  </a:lnTo>
                  <a:cubicBezTo>
                    <a:pt x="1406" y="810"/>
                    <a:pt x="1334" y="739"/>
                    <a:pt x="1251" y="655"/>
                  </a:cubicBezTo>
                  <a:cubicBezTo>
                    <a:pt x="1061" y="453"/>
                    <a:pt x="882" y="263"/>
                    <a:pt x="692" y="84"/>
                  </a:cubicBezTo>
                  <a:cubicBezTo>
                    <a:pt x="632" y="36"/>
                    <a:pt x="572" y="1"/>
                    <a:pt x="465" y="1"/>
                  </a:cubicBezTo>
                  <a:cubicBezTo>
                    <a:pt x="406" y="1"/>
                    <a:pt x="358" y="1"/>
                    <a:pt x="299" y="24"/>
                  </a:cubicBezTo>
                  <a:cubicBezTo>
                    <a:pt x="263" y="24"/>
                    <a:pt x="215" y="36"/>
                    <a:pt x="180" y="36"/>
                  </a:cubicBezTo>
                  <a:lnTo>
                    <a:pt x="1" y="36"/>
                  </a:lnTo>
                  <a:lnTo>
                    <a:pt x="37" y="215"/>
                  </a:lnTo>
                  <a:cubicBezTo>
                    <a:pt x="37" y="263"/>
                    <a:pt x="37" y="286"/>
                    <a:pt x="49" y="322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51" name="Google Shape;210;p25">
              <a:extLst>
                <a:ext uri="{FF2B5EF4-FFF2-40B4-BE49-F238E27FC236}">
                  <a16:creationId xmlns:a16="http://schemas.microsoft.com/office/drawing/2014/main" id="{9831CC01-A8AB-49DC-872F-E830D2F1D291}"/>
                </a:ext>
              </a:extLst>
            </p:cNvPr>
            <p:cNvSpPr/>
            <p:nvPr/>
          </p:nvSpPr>
          <p:spPr>
            <a:xfrm>
              <a:off x="825675" y="2751350"/>
              <a:ext cx="18500" cy="61650"/>
            </a:xfrm>
            <a:custGeom>
              <a:avLst/>
              <a:gdLst/>
              <a:ahLst/>
              <a:cxnLst/>
              <a:rect l="l" t="t" r="r" b="b"/>
              <a:pathLst>
                <a:path w="740" h="2466" extrusionOk="0">
                  <a:moveTo>
                    <a:pt x="596" y="2466"/>
                  </a:moveTo>
                  <a:lnTo>
                    <a:pt x="620" y="1989"/>
                  </a:lnTo>
                  <a:cubicBezTo>
                    <a:pt x="632" y="1823"/>
                    <a:pt x="656" y="1668"/>
                    <a:pt x="668" y="1513"/>
                  </a:cubicBezTo>
                  <a:cubicBezTo>
                    <a:pt x="715" y="1084"/>
                    <a:pt x="739" y="727"/>
                    <a:pt x="703" y="334"/>
                  </a:cubicBezTo>
                  <a:cubicBezTo>
                    <a:pt x="680" y="227"/>
                    <a:pt x="572" y="180"/>
                    <a:pt x="501" y="132"/>
                  </a:cubicBezTo>
                  <a:cubicBezTo>
                    <a:pt x="489" y="120"/>
                    <a:pt x="453" y="120"/>
                    <a:pt x="441" y="96"/>
                  </a:cubicBezTo>
                  <a:lnTo>
                    <a:pt x="275" y="1"/>
                  </a:lnTo>
                  <a:lnTo>
                    <a:pt x="215" y="180"/>
                  </a:lnTo>
                  <a:cubicBezTo>
                    <a:pt x="1" y="834"/>
                    <a:pt x="37" y="1525"/>
                    <a:pt x="358" y="206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52" name="Google Shape;211;p25">
              <a:extLst>
                <a:ext uri="{FF2B5EF4-FFF2-40B4-BE49-F238E27FC236}">
                  <a16:creationId xmlns:a16="http://schemas.microsoft.com/office/drawing/2014/main" id="{33E9F605-ACBC-4297-B899-0A6235C78287}"/>
                </a:ext>
              </a:extLst>
            </p:cNvPr>
            <p:cNvSpPr/>
            <p:nvPr/>
          </p:nvSpPr>
          <p:spPr>
            <a:xfrm>
              <a:off x="753350" y="2945425"/>
              <a:ext cx="123550" cy="159875"/>
            </a:xfrm>
            <a:custGeom>
              <a:avLst/>
              <a:gdLst/>
              <a:ahLst/>
              <a:cxnLst/>
              <a:rect l="l" t="t" r="r" b="b"/>
              <a:pathLst>
                <a:path w="4942" h="6395" extrusionOk="0">
                  <a:moveTo>
                    <a:pt x="2775" y="1"/>
                  </a:moveTo>
                  <a:cubicBezTo>
                    <a:pt x="2525" y="1"/>
                    <a:pt x="2263" y="60"/>
                    <a:pt x="2037" y="179"/>
                  </a:cubicBezTo>
                  <a:cubicBezTo>
                    <a:pt x="2013" y="203"/>
                    <a:pt x="1977" y="203"/>
                    <a:pt x="1941" y="215"/>
                  </a:cubicBezTo>
                  <a:cubicBezTo>
                    <a:pt x="1894" y="227"/>
                    <a:pt x="1846" y="227"/>
                    <a:pt x="1810" y="239"/>
                  </a:cubicBezTo>
                  <a:cubicBezTo>
                    <a:pt x="1108" y="477"/>
                    <a:pt x="572" y="810"/>
                    <a:pt x="108" y="1275"/>
                  </a:cubicBezTo>
                  <a:lnTo>
                    <a:pt x="1" y="1370"/>
                  </a:lnTo>
                  <a:lnTo>
                    <a:pt x="108" y="1477"/>
                  </a:lnTo>
                  <a:cubicBezTo>
                    <a:pt x="239" y="1596"/>
                    <a:pt x="358" y="1656"/>
                    <a:pt x="489" y="1656"/>
                  </a:cubicBezTo>
                  <a:cubicBezTo>
                    <a:pt x="632" y="1656"/>
                    <a:pt x="715" y="1596"/>
                    <a:pt x="810" y="1549"/>
                  </a:cubicBezTo>
                  <a:cubicBezTo>
                    <a:pt x="834" y="1537"/>
                    <a:pt x="870" y="1525"/>
                    <a:pt x="882" y="1513"/>
                  </a:cubicBezTo>
                  <a:cubicBezTo>
                    <a:pt x="1025" y="1430"/>
                    <a:pt x="1191" y="1358"/>
                    <a:pt x="1346" y="1287"/>
                  </a:cubicBezTo>
                  <a:cubicBezTo>
                    <a:pt x="1668" y="1120"/>
                    <a:pt x="1977" y="977"/>
                    <a:pt x="2311" y="882"/>
                  </a:cubicBezTo>
                  <a:cubicBezTo>
                    <a:pt x="2430" y="858"/>
                    <a:pt x="2561" y="834"/>
                    <a:pt x="2680" y="834"/>
                  </a:cubicBezTo>
                  <a:cubicBezTo>
                    <a:pt x="3108" y="834"/>
                    <a:pt x="3513" y="1049"/>
                    <a:pt x="3787" y="1406"/>
                  </a:cubicBezTo>
                  <a:cubicBezTo>
                    <a:pt x="4037" y="1751"/>
                    <a:pt x="4144" y="2168"/>
                    <a:pt x="4073" y="2561"/>
                  </a:cubicBezTo>
                  <a:cubicBezTo>
                    <a:pt x="4025" y="2549"/>
                    <a:pt x="3966" y="2537"/>
                    <a:pt x="3918" y="2525"/>
                  </a:cubicBezTo>
                  <a:cubicBezTo>
                    <a:pt x="3608" y="2406"/>
                    <a:pt x="3275" y="2358"/>
                    <a:pt x="2965" y="2358"/>
                  </a:cubicBezTo>
                  <a:cubicBezTo>
                    <a:pt x="2120" y="2358"/>
                    <a:pt x="1358" y="2763"/>
                    <a:pt x="822" y="3477"/>
                  </a:cubicBezTo>
                  <a:cubicBezTo>
                    <a:pt x="227" y="4275"/>
                    <a:pt x="251" y="4930"/>
                    <a:pt x="929" y="5680"/>
                  </a:cubicBezTo>
                  <a:cubicBezTo>
                    <a:pt x="1370" y="6168"/>
                    <a:pt x="1787" y="6394"/>
                    <a:pt x="2251" y="6394"/>
                  </a:cubicBezTo>
                  <a:cubicBezTo>
                    <a:pt x="2442" y="6394"/>
                    <a:pt x="2632" y="6347"/>
                    <a:pt x="2846" y="6252"/>
                  </a:cubicBezTo>
                  <a:cubicBezTo>
                    <a:pt x="3096" y="6156"/>
                    <a:pt x="3311" y="5990"/>
                    <a:pt x="3513" y="5823"/>
                  </a:cubicBezTo>
                  <a:cubicBezTo>
                    <a:pt x="3561" y="5799"/>
                    <a:pt x="3585" y="5763"/>
                    <a:pt x="3632" y="5740"/>
                  </a:cubicBezTo>
                  <a:cubicBezTo>
                    <a:pt x="3763" y="5632"/>
                    <a:pt x="3870" y="5525"/>
                    <a:pt x="4025" y="5394"/>
                  </a:cubicBezTo>
                  <a:lnTo>
                    <a:pt x="4049" y="5359"/>
                  </a:lnTo>
                  <a:lnTo>
                    <a:pt x="4204" y="6287"/>
                  </a:lnTo>
                  <a:lnTo>
                    <a:pt x="4466" y="6287"/>
                  </a:lnTo>
                  <a:lnTo>
                    <a:pt x="4585" y="6287"/>
                  </a:lnTo>
                  <a:lnTo>
                    <a:pt x="4620" y="6180"/>
                  </a:lnTo>
                  <a:cubicBezTo>
                    <a:pt x="4632" y="6109"/>
                    <a:pt x="4668" y="6049"/>
                    <a:pt x="4680" y="5978"/>
                  </a:cubicBezTo>
                  <a:cubicBezTo>
                    <a:pt x="4728" y="5811"/>
                    <a:pt x="4775" y="5644"/>
                    <a:pt x="4799" y="5478"/>
                  </a:cubicBezTo>
                  <a:cubicBezTo>
                    <a:pt x="4858" y="4823"/>
                    <a:pt x="4894" y="4156"/>
                    <a:pt x="4918" y="3501"/>
                  </a:cubicBezTo>
                  <a:cubicBezTo>
                    <a:pt x="4930" y="3120"/>
                    <a:pt x="4942" y="2608"/>
                    <a:pt x="4906" y="2108"/>
                  </a:cubicBezTo>
                  <a:cubicBezTo>
                    <a:pt x="4799" y="977"/>
                    <a:pt x="3811" y="1"/>
                    <a:pt x="2775" y="1"/>
                  </a:cubicBezTo>
                  <a:close/>
                  <a:moveTo>
                    <a:pt x="1882" y="3477"/>
                  </a:moveTo>
                  <a:cubicBezTo>
                    <a:pt x="2227" y="3311"/>
                    <a:pt x="2549" y="3215"/>
                    <a:pt x="2858" y="3215"/>
                  </a:cubicBezTo>
                  <a:cubicBezTo>
                    <a:pt x="3251" y="3215"/>
                    <a:pt x="3632" y="3335"/>
                    <a:pt x="4037" y="3561"/>
                  </a:cubicBezTo>
                  <a:cubicBezTo>
                    <a:pt x="3870" y="4466"/>
                    <a:pt x="3454" y="5109"/>
                    <a:pt x="2739" y="5478"/>
                  </a:cubicBezTo>
                  <a:cubicBezTo>
                    <a:pt x="2620" y="5537"/>
                    <a:pt x="2489" y="5573"/>
                    <a:pt x="2346" y="5573"/>
                  </a:cubicBezTo>
                  <a:lnTo>
                    <a:pt x="2346" y="5573"/>
                  </a:lnTo>
                  <a:cubicBezTo>
                    <a:pt x="1763" y="5573"/>
                    <a:pt x="1179" y="5097"/>
                    <a:pt x="1132" y="4573"/>
                  </a:cubicBezTo>
                  <a:cubicBezTo>
                    <a:pt x="1108" y="4263"/>
                    <a:pt x="1513" y="3668"/>
                    <a:pt x="1882" y="3477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</p:grpSp>
      <p:grpSp>
        <p:nvGrpSpPr>
          <p:cNvPr id="176" name="Google Shape;536;p34">
            <a:extLst>
              <a:ext uri="{FF2B5EF4-FFF2-40B4-BE49-F238E27FC236}">
                <a16:creationId xmlns:a16="http://schemas.microsoft.com/office/drawing/2014/main" id="{8AC655FA-2F9A-48C2-988A-6A43FEA949C1}"/>
              </a:ext>
            </a:extLst>
          </p:cNvPr>
          <p:cNvGrpSpPr/>
          <p:nvPr/>
        </p:nvGrpSpPr>
        <p:grpSpPr>
          <a:xfrm>
            <a:off x="3536134" y="1716343"/>
            <a:ext cx="893696" cy="1158635"/>
            <a:chOff x="5685225" y="1586850"/>
            <a:chExt cx="598600" cy="724900"/>
          </a:xfrm>
        </p:grpSpPr>
        <p:sp>
          <p:nvSpPr>
            <p:cNvPr id="177" name="Google Shape;537;p34">
              <a:extLst>
                <a:ext uri="{FF2B5EF4-FFF2-40B4-BE49-F238E27FC236}">
                  <a16:creationId xmlns:a16="http://schemas.microsoft.com/office/drawing/2014/main" id="{05E2BE2B-8DBD-44C7-8EE3-7463EFC004D9}"/>
                </a:ext>
              </a:extLst>
            </p:cNvPr>
            <p:cNvSpPr/>
            <p:nvPr/>
          </p:nvSpPr>
          <p:spPr>
            <a:xfrm>
              <a:off x="5982875" y="1825225"/>
              <a:ext cx="300950" cy="420750"/>
            </a:xfrm>
            <a:custGeom>
              <a:avLst/>
              <a:gdLst/>
              <a:ahLst/>
              <a:cxnLst/>
              <a:rect l="l" t="t" r="r" b="b"/>
              <a:pathLst>
                <a:path w="12038" h="16830" extrusionOk="0">
                  <a:moveTo>
                    <a:pt x="6058" y="759"/>
                  </a:moveTo>
                  <a:cubicBezTo>
                    <a:pt x="7204" y="759"/>
                    <a:pt x="8291" y="1014"/>
                    <a:pt x="9299" y="1518"/>
                  </a:cubicBezTo>
                  <a:cubicBezTo>
                    <a:pt x="9871" y="1804"/>
                    <a:pt x="10264" y="2280"/>
                    <a:pt x="10621" y="3077"/>
                  </a:cubicBezTo>
                  <a:cubicBezTo>
                    <a:pt x="11014" y="3959"/>
                    <a:pt x="11216" y="4923"/>
                    <a:pt x="11216" y="5959"/>
                  </a:cubicBezTo>
                  <a:cubicBezTo>
                    <a:pt x="11252" y="6221"/>
                    <a:pt x="11252" y="6471"/>
                    <a:pt x="11264" y="6733"/>
                  </a:cubicBezTo>
                  <a:cubicBezTo>
                    <a:pt x="11288" y="7030"/>
                    <a:pt x="11288" y="7352"/>
                    <a:pt x="11288" y="7649"/>
                  </a:cubicBezTo>
                  <a:cubicBezTo>
                    <a:pt x="11288" y="7923"/>
                    <a:pt x="11252" y="8185"/>
                    <a:pt x="11204" y="8471"/>
                  </a:cubicBezTo>
                  <a:lnTo>
                    <a:pt x="11181" y="8673"/>
                  </a:lnTo>
                  <a:cubicBezTo>
                    <a:pt x="11169" y="8781"/>
                    <a:pt x="11133" y="8792"/>
                    <a:pt x="11062" y="8792"/>
                  </a:cubicBezTo>
                  <a:lnTo>
                    <a:pt x="10109" y="8852"/>
                  </a:lnTo>
                  <a:lnTo>
                    <a:pt x="10109" y="8852"/>
                  </a:lnTo>
                  <a:lnTo>
                    <a:pt x="10145" y="8769"/>
                  </a:lnTo>
                  <a:cubicBezTo>
                    <a:pt x="10300" y="8435"/>
                    <a:pt x="10442" y="8126"/>
                    <a:pt x="10538" y="7792"/>
                  </a:cubicBezTo>
                  <a:cubicBezTo>
                    <a:pt x="10657" y="7364"/>
                    <a:pt x="10704" y="6899"/>
                    <a:pt x="10740" y="6459"/>
                  </a:cubicBezTo>
                  <a:lnTo>
                    <a:pt x="10764" y="6292"/>
                  </a:lnTo>
                  <a:cubicBezTo>
                    <a:pt x="10788" y="5947"/>
                    <a:pt x="10823" y="5625"/>
                    <a:pt x="10835" y="5268"/>
                  </a:cubicBezTo>
                  <a:cubicBezTo>
                    <a:pt x="10847" y="5102"/>
                    <a:pt x="10847" y="4959"/>
                    <a:pt x="10859" y="4780"/>
                  </a:cubicBezTo>
                  <a:lnTo>
                    <a:pt x="10883" y="4578"/>
                  </a:lnTo>
                  <a:lnTo>
                    <a:pt x="10526" y="4506"/>
                  </a:lnTo>
                  <a:cubicBezTo>
                    <a:pt x="10195" y="4440"/>
                    <a:pt x="9895" y="4374"/>
                    <a:pt x="9569" y="4374"/>
                  </a:cubicBezTo>
                  <a:cubicBezTo>
                    <a:pt x="9543" y="4374"/>
                    <a:pt x="9516" y="4374"/>
                    <a:pt x="9490" y="4375"/>
                  </a:cubicBezTo>
                  <a:cubicBezTo>
                    <a:pt x="9398" y="4378"/>
                    <a:pt x="9305" y="4380"/>
                    <a:pt x="9211" y="4380"/>
                  </a:cubicBezTo>
                  <a:cubicBezTo>
                    <a:pt x="8930" y="4380"/>
                    <a:pt x="8642" y="4366"/>
                    <a:pt x="8347" y="4340"/>
                  </a:cubicBezTo>
                  <a:cubicBezTo>
                    <a:pt x="8180" y="4328"/>
                    <a:pt x="8025" y="4328"/>
                    <a:pt x="7871" y="4316"/>
                  </a:cubicBezTo>
                  <a:cubicBezTo>
                    <a:pt x="7764" y="4316"/>
                    <a:pt x="7668" y="4304"/>
                    <a:pt x="7549" y="4304"/>
                  </a:cubicBezTo>
                  <a:cubicBezTo>
                    <a:pt x="7323" y="4280"/>
                    <a:pt x="7097" y="4268"/>
                    <a:pt x="6871" y="4268"/>
                  </a:cubicBezTo>
                  <a:cubicBezTo>
                    <a:pt x="6668" y="4268"/>
                    <a:pt x="6573" y="4209"/>
                    <a:pt x="6501" y="3982"/>
                  </a:cubicBezTo>
                  <a:cubicBezTo>
                    <a:pt x="6394" y="3685"/>
                    <a:pt x="6275" y="3387"/>
                    <a:pt x="6120" y="3066"/>
                  </a:cubicBezTo>
                  <a:cubicBezTo>
                    <a:pt x="6037" y="2911"/>
                    <a:pt x="5942" y="2768"/>
                    <a:pt x="5859" y="2649"/>
                  </a:cubicBezTo>
                  <a:cubicBezTo>
                    <a:pt x="5835" y="2601"/>
                    <a:pt x="5787" y="2554"/>
                    <a:pt x="5763" y="2518"/>
                  </a:cubicBezTo>
                  <a:lnTo>
                    <a:pt x="5680" y="2399"/>
                  </a:lnTo>
                  <a:lnTo>
                    <a:pt x="5549" y="2411"/>
                  </a:lnTo>
                  <a:cubicBezTo>
                    <a:pt x="5168" y="2458"/>
                    <a:pt x="5085" y="2720"/>
                    <a:pt x="5049" y="2875"/>
                  </a:cubicBezTo>
                  <a:lnTo>
                    <a:pt x="4954" y="3137"/>
                  </a:lnTo>
                  <a:cubicBezTo>
                    <a:pt x="4870" y="3435"/>
                    <a:pt x="4763" y="3756"/>
                    <a:pt x="4668" y="4054"/>
                  </a:cubicBezTo>
                  <a:cubicBezTo>
                    <a:pt x="4632" y="4197"/>
                    <a:pt x="4585" y="4244"/>
                    <a:pt x="4418" y="4268"/>
                  </a:cubicBezTo>
                  <a:cubicBezTo>
                    <a:pt x="4049" y="4328"/>
                    <a:pt x="3656" y="4387"/>
                    <a:pt x="3299" y="4447"/>
                  </a:cubicBezTo>
                  <a:cubicBezTo>
                    <a:pt x="3001" y="4494"/>
                    <a:pt x="2727" y="4554"/>
                    <a:pt x="2406" y="4601"/>
                  </a:cubicBezTo>
                  <a:cubicBezTo>
                    <a:pt x="1846" y="4685"/>
                    <a:pt x="1751" y="4768"/>
                    <a:pt x="1691" y="5328"/>
                  </a:cubicBezTo>
                  <a:cubicBezTo>
                    <a:pt x="1560" y="6566"/>
                    <a:pt x="1751" y="7769"/>
                    <a:pt x="2275" y="9019"/>
                  </a:cubicBezTo>
                  <a:lnTo>
                    <a:pt x="2310" y="9114"/>
                  </a:lnTo>
                  <a:cubicBezTo>
                    <a:pt x="2310" y="9126"/>
                    <a:pt x="2322" y="9138"/>
                    <a:pt x="2322" y="9138"/>
                  </a:cubicBezTo>
                  <a:cubicBezTo>
                    <a:pt x="2096" y="9190"/>
                    <a:pt x="1863" y="9223"/>
                    <a:pt x="1633" y="9223"/>
                  </a:cubicBezTo>
                  <a:cubicBezTo>
                    <a:pt x="1549" y="9223"/>
                    <a:pt x="1465" y="9219"/>
                    <a:pt x="1382" y="9209"/>
                  </a:cubicBezTo>
                  <a:cubicBezTo>
                    <a:pt x="1370" y="9185"/>
                    <a:pt x="1370" y="9114"/>
                    <a:pt x="1358" y="9066"/>
                  </a:cubicBezTo>
                  <a:lnTo>
                    <a:pt x="1310" y="8661"/>
                  </a:lnTo>
                  <a:cubicBezTo>
                    <a:pt x="1263" y="8316"/>
                    <a:pt x="1215" y="7959"/>
                    <a:pt x="1215" y="7626"/>
                  </a:cubicBezTo>
                  <a:lnTo>
                    <a:pt x="1215" y="7566"/>
                  </a:lnTo>
                  <a:cubicBezTo>
                    <a:pt x="1179" y="6376"/>
                    <a:pt x="1144" y="5149"/>
                    <a:pt x="1382" y="3959"/>
                  </a:cubicBezTo>
                  <a:cubicBezTo>
                    <a:pt x="1572" y="3006"/>
                    <a:pt x="1989" y="2268"/>
                    <a:pt x="2644" y="1768"/>
                  </a:cubicBezTo>
                  <a:cubicBezTo>
                    <a:pt x="3287" y="1280"/>
                    <a:pt x="4037" y="970"/>
                    <a:pt x="4846" y="851"/>
                  </a:cubicBezTo>
                  <a:cubicBezTo>
                    <a:pt x="5257" y="790"/>
                    <a:pt x="5661" y="759"/>
                    <a:pt x="6058" y="759"/>
                  </a:cubicBezTo>
                  <a:close/>
                  <a:moveTo>
                    <a:pt x="5537" y="3613"/>
                  </a:moveTo>
                  <a:cubicBezTo>
                    <a:pt x="5644" y="3804"/>
                    <a:pt x="5716" y="4006"/>
                    <a:pt x="5787" y="4209"/>
                  </a:cubicBezTo>
                  <a:cubicBezTo>
                    <a:pt x="5811" y="4268"/>
                    <a:pt x="5835" y="4328"/>
                    <a:pt x="5847" y="4387"/>
                  </a:cubicBezTo>
                  <a:cubicBezTo>
                    <a:pt x="6061" y="4959"/>
                    <a:pt x="6132" y="5018"/>
                    <a:pt x="6680" y="5042"/>
                  </a:cubicBezTo>
                  <a:lnTo>
                    <a:pt x="6716" y="5042"/>
                  </a:lnTo>
                  <a:cubicBezTo>
                    <a:pt x="7263" y="5078"/>
                    <a:pt x="7799" y="5102"/>
                    <a:pt x="8347" y="5137"/>
                  </a:cubicBezTo>
                  <a:cubicBezTo>
                    <a:pt x="8740" y="5161"/>
                    <a:pt x="9109" y="5173"/>
                    <a:pt x="9502" y="5209"/>
                  </a:cubicBezTo>
                  <a:lnTo>
                    <a:pt x="9752" y="5209"/>
                  </a:lnTo>
                  <a:cubicBezTo>
                    <a:pt x="9792" y="5209"/>
                    <a:pt x="9831" y="5203"/>
                    <a:pt x="9867" y="5203"/>
                  </a:cubicBezTo>
                  <a:cubicBezTo>
                    <a:pt x="9885" y="5203"/>
                    <a:pt x="9903" y="5205"/>
                    <a:pt x="9919" y="5209"/>
                  </a:cubicBezTo>
                  <a:cubicBezTo>
                    <a:pt x="10002" y="5209"/>
                    <a:pt x="10038" y="5221"/>
                    <a:pt x="10038" y="5221"/>
                  </a:cubicBezTo>
                  <a:cubicBezTo>
                    <a:pt x="10038" y="5221"/>
                    <a:pt x="10050" y="5256"/>
                    <a:pt x="10038" y="5328"/>
                  </a:cubicBezTo>
                  <a:cubicBezTo>
                    <a:pt x="10014" y="5506"/>
                    <a:pt x="10014" y="5685"/>
                    <a:pt x="10002" y="5875"/>
                  </a:cubicBezTo>
                  <a:cubicBezTo>
                    <a:pt x="9978" y="6411"/>
                    <a:pt x="9954" y="6959"/>
                    <a:pt x="9835" y="7483"/>
                  </a:cubicBezTo>
                  <a:cubicBezTo>
                    <a:pt x="9645" y="8411"/>
                    <a:pt x="9121" y="9138"/>
                    <a:pt x="8335" y="9626"/>
                  </a:cubicBezTo>
                  <a:lnTo>
                    <a:pt x="8073" y="9804"/>
                  </a:lnTo>
                  <a:cubicBezTo>
                    <a:pt x="7716" y="10031"/>
                    <a:pt x="7383" y="10257"/>
                    <a:pt x="7002" y="10340"/>
                  </a:cubicBezTo>
                  <a:cubicBezTo>
                    <a:pt x="6662" y="10421"/>
                    <a:pt x="6339" y="10462"/>
                    <a:pt x="6034" y="10462"/>
                  </a:cubicBezTo>
                  <a:cubicBezTo>
                    <a:pt x="5709" y="10462"/>
                    <a:pt x="5403" y="10415"/>
                    <a:pt x="5120" y="10316"/>
                  </a:cubicBezTo>
                  <a:cubicBezTo>
                    <a:pt x="4406" y="10078"/>
                    <a:pt x="3680" y="9769"/>
                    <a:pt x="3192" y="9102"/>
                  </a:cubicBezTo>
                  <a:cubicBezTo>
                    <a:pt x="2906" y="8733"/>
                    <a:pt x="2727" y="8316"/>
                    <a:pt x="2632" y="7852"/>
                  </a:cubicBezTo>
                  <a:cubicBezTo>
                    <a:pt x="2549" y="7399"/>
                    <a:pt x="2501" y="6923"/>
                    <a:pt x="2453" y="6471"/>
                  </a:cubicBezTo>
                  <a:cubicBezTo>
                    <a:pt x="2441" y="6292"/>
                    <a:pt x="2418" y="6102"/>
                    <a:pt x="2394" y="5923"/>
                  </a:cubicBezTo>
                  <a:cubicBezTo>
                    <a:pt x="2418" y="5840"/>
                    <a:pt x="2418" y="5780"/>
                    <a:pt x="2430" y="5733"/>
                  </a:cubicBezTo>
                  <a:cubicBezTo>
                    <a:pt x="2441" y="5602"/>
                    <a:pt x="2453" y="5399"/>
                    <a:pt x="2489" y="5375"/>
                  </a:cubicBezTo>
                  <a:cubicBezTo>
                    <a:pt x="2513" y="5340"/>
                    <a:pt x="2715" y="5316"/>
                    <a:pt x="2834" y="5304"/>
                  </a:cubicBezTo>
                  <a:cubicBezTo>
                    <a:pt x="3346" y="5209"/>
                    <a:pt x="3918" y="5137"/>
                    <a:pt x="4620" y="5030"/>
                  </a:cubicBezTo>
                  <a:cubicBezTo>
                    <a:pt x="4823" y="5006"/>
                    <a:pt x="5239" y="4947"/>
                    <a:pt x="5311" y="4387"/>
                  </a:cubicBezTo>
                  <a:cubicBezTo>
                    <a:pt x="5347" y="4185"/>
                    <a:pt x="5406" y="3994"/>
                    <a:pt x="5478" y="3780"/>
                  </a:cubicBezTo>
                  <a:cubicBezTo>
                    <a:pt x="5489" y="3720"/>
                    <a:pt x="5513" y="3673"/>
                    <a:pt x="5537" y="3613"/>
                  </a:cubicBezTo>
                  <a:close/>
                  <a:moveTo>
                    <a:pt x="6882" y="11174"/>
                  </a:moveTo>
                  <a:cubicBezTo>
                    <a:pt x="6918" y="11448"/>
                    <a:pt x="6906" y="11733"/>
                    <a:pt x="6906" y="12043"/>
                  </a:cubicBezTo>
                  <a:lnTo>
                    <a:pt x="6906" y="12126"/>
                  </a:lnTo>
                  <a:cubicBezTo>
                    <a:pt x="6894" y="12150"/>
                    <a:pt x="6859" y="12174"/>
                    <a:pt x="6847" y="12174"/>
                  </a:cubicBezTo>
                  <a:cubicBezTo>
                    <a:pt x="6638" y="12245"/>
                    <a:pt x="6434" y="12280"/>
                    <a:pt x="6235" y="12280"/>
                  </a:cubicBezTo>
                  <a:cubicBezTo>
                    <a:pt x="5935" y="12280"/>
                    <a:pt x="5645" y="12200"/>
                    <a:pt x="5358" y="12043"/>
                  </a:cubicBezTo>
                  <a:cubicBezTo>
                    <a:pt x="5335" y="12031"/>
                    <a:pt x="5287" y="11971"/>
                    <a:pt x="5275" y="11936"/>
                  </a:cubicBezTo>
                  <a:cubicBezTo>
                    <a:pt x="5251" y="11733"/>
                    <a:pt x="5275" y="11495"/>
                    <a:pt x="5275" y="11257"/>
                  </a:cubicBezTo>
                  <a:lnTo>
                    <a:pt x="5275" y="11174"/>
                  </a:lnTo>
                  <a:close/>
                  <a:moveTo>
                    <a:pt x="4465" y="12352"/>
                  </a:moveTo>
                  <a:cubicBezTo>
                    <a:pt x="4561" y="12579"/>
                    <a:pt x="4763" y="12686"/>
                    <a:pt x="4930" y="12769"/>
                  </a:cubicBezTo>
                  <a:cubicBezTo>
                    <a:pt x="5321" y="12975"/>
                    <a:pt x="5733" y="13079"/>
                    <a:pt x="6181" y="13079"/>
                  </a:cubicBezTo>
                  <a:cubicBezTo>
                    <a:pt x="6484" y="13079"/>
                    <a:pt x="6803" y="13032"/>
                    <a:pt x="7144" y="12936"/>
                  </a:cubicBezTo>
                  <a:lnTo>
                    <a:pt x="7156" y="12936"/>
                  </a:lnTo>
                  <a:cubicBezTo>
                    <a:pt x="7299" y="12900"/>
                    <a:pt x="7454" y="12841"/>
                    <a:pt x="7561" y="12710"/>
                  </a:cubicBezTo>
                  <a:cubicBezTo>
                    <a:pt x="7619" y="12623"/>
                    <a:pt x="7692" y="12599"/>
                    <a:pt x="7837" y="12599"/>
                  </a:cubicBezTo>
                  <a:cubicBezTo>
                    <a:pt x="7871" y="12599"/>
                    <a:pt x="7910" y="12600"/>
                    <a:pt x="7954" y="12602"/>
                  </a:cubicBezTo>
                  <a:lnTo>
                    <a:pt x="8025" y="12602"/>
                  </a:lnTo>
                  <a:cubicBezTo>
                    <a:pt x="8490" y="12626"/>
                    <a:pt x="8883" y="12769"/>
                    <a:pt x="9323" y="13114"/>
                  </a:cubicBezTo>
                  <a:cubicBezTo>
                    <a:pt x="10180" y="13793"/>
                    <a:pt x="10692" y="14746"/>
                    <a:pt x="11050" y="15496"/>
                  </a:cubicBezTo>
                  <a:cubicBezTo>
                    <a:pt x="11073" y="15555"/>
                    <a:pt x="11085" y="15639"/>
                    <a:pt x="11109" y="15734"/>
                  </a:cubicBezTo>
                  <a:lnTo>
                    <a:pt x="11109" y="15781"/>
                  </a:lnTo>
                  <a:lnTo>
                    <a:pt x="10847" y="15793"/>
                  </a:lnTo>
                  <a:cubicBezTo>
                    <a:pt x="10490" y="15805"/>
                    <a:pt x="10133" y="15817"/>
                    <a:pt x="9799" y="15841"/>
                  </a:cubicBezTo>
                  <a:cubicBezTo>
                    <a:pt x="8907" y="15877"/>
                    <a:pt x="8025" y="15912"/>
                    <a:pt x="7144" y="15960"/>
                  </a:cubicBezTo>
                  <a:cubicBezTo>
                    <a:pt x="6966" y="15960"/>
                    <a:pt x="6787" y="15972"/>
                    <a:pt x="6609" y="15984"/>
                  </a:cubicBezTo>
                  <a:cubicBezTo>
                    <a:pt x="6308" y="16010"/>
                    <a:pt x="6008" y="16029"/>
                    <a:pt x="5708" y="16029"/>
                  </a:cubicBezTo>
                  <a:cubicBezTo>
                    <a:pt x="5591" y="16029"/>
                    <a:pt x="5475" y="16026"/>
                    <a:pt x="5358" y="16020"/>
                  </a:cubicBezTo>
                  <a:cubicBezTo>
                    <a:pt x="3739" y="15912"/>
                    <a:pt x="2382" y="15841"/>
                    <a:pt x="1001" y="15841"/>
                  </a:cubicBezTo>
                  <a:cubicBezTo>
                    <a:pt x="953" y="15841"/>
                    <a:pt x="894" y="15841"/>
                    <a:pt x="846" y="15817"/>
                  </a:cubicBezTo>
                  <a:cubicBezTo>
                    <a:pt x="846" y="15317"/>
                    <a:pt x="1263" y="14388"/>
                    <a:pt x="1798" y="13698"/>
                  </a:cubicBezTo>
                  <a:cubicBezTo>
                    <a:pt x="2263" y="13079"/>
                    <a:pt x="3453" y="12424"/>
                    <a:pt x="4465" y="12352"/>
                  </a:cubicBezTo>
                  <a:close/>
                  <a:moveTo>
                    <a:pt x="6347" y="1"/>
                  </a:moveTo>
                  <a:cubicBezTo>
                    <a:pt x="6248" y="1"/>
                    <a:pt x="6149" y="2"/>
                    <a:pt x="6049" y="6"/>
                  </a:cubicBezTo>
                  <a:cubicBezTo>
                    <a:pt x="4680" y="41"/>
                    <a:pt x="3561" y="387"/>
                    <a:pt x="2656" y="1042"/>
                  </a:cubicBezTo>
                  <a:cubicBezTo>
                    <a:pt x="2560" y="1101"/>
                    <a:pt x="2453" y="1161"/>
                    <a:pt x="2370" y="1232"/>
                  </a:cubicBezTo>
                  <a:cubicBezTo>
                    <a:pt x="2132" y="1387"/>
                    <a:pt x="1882" y="1530"/>
                    <a:pt x="1703" y="1768"/>
                  </a:cubicBezTo>
                  <a:cubicBezTo>
                    <a:pt x="1251" y="2387"/>
                    <a:pt x="786" y="3137"/>
                    <a:pt x="655" y="4030"/>
                  </a:cubicBezTo>
                  <a:cubicBezTo>
                    <a:pt x="536" y="4923"/>
                    <a:pt x="477" y="5637"/>
                    <a:pt x="489" y="6292"/>
                  </a:cubicBezTo>
                  <a:cubicBezTo>
                    <a:pt x="513" y="7090"/>
                    <a:pt x="572" y="7888"/>
                    <a:pt x="632" y="8661"/>
                  </a:cubicBezTo>
                  <a:cubicBezTo>
                    <a:pt x="655" y="8947"/>
                    <a:pt x="667" y="9233"/>
                    <a:pt x="691" y="9507"/>
                  </a:cubicBezTo>
                  <a:cubicBezTo>
                    <a:pt x="713" y="9937"/>
                    <a:pt x="858" y="10081"/>
                    <a:pt x="1248" y="10081"/>
                  </a:cubicBezTo>
                  <a:cubicBezTo>
                    <a:pt x="1279" y="10081"/>
                    <a:pt x="1312" y="10080"/>
                    <a:pt x="1346" y="10078"/>
                  </a:cubicBezTo>
                  <a:cubicBezTo>
                    <a:pt x="1763" y="10043"/>
                    <a:pt x="2191" y="10007"/>
                    <a:pt x="2668" y="9947"/>
                  </a:cubicBezTo>
                  <a:cubicBezTo>
                    <a:pt x="2714" y="9939"/>
                    <a:pt x="2756" y="9934"/>
                    <a:pt x="2794" y="9934"/>
                  </a:cubicBezTo>
                  <a:cubicBezTo>
                    <a:pt x="2911" y="9934"/>
                    <a:pt x="2994" y="9977"/>
                    <a:pt x="3084" y="10066"/>
                  </a:cubicBezTo>
                  <a:cubicBezTo>
                    <a:pt x="3227" y="10209"/>
                    <a:pt x="3406" y="10364"/>
                    <a:pt x="3680" y="10507"/>
                  </a:cubicBezTo>
                  <a:cubicBezTo>
                    <a:pt x="3906" y="10638"/>
                    <a:pt x="4144" y="10757"/>
                    <a:pt x="4358" y="10864"/>
                  </a:cubicBezTo>
                  <a:cubicBezTo>
                    <a:pt x="4418" y="10900"/>
                    <a:pt x="4465" y="10924"/>
                    <a:pt x="4525" y="10936"/>
                  </a:cubicBezTo>
                  <a:lnTo>
                    <a:pt x="4525" y="11055"/>
                  </a:lnTo>
                  <a:lnTo>
                    <a:pt x="4525" y="11198"/>
                  </a:lnTo>
                  <a:lnTo>
                    <a:pt x="4525" y="11317"/>
                  </a:lnTo>
                  <a:cubicBezTo>
                    <a:pt x="4525" y="11388"/>
                    <a:pt x="4525" y="11471"/>
                    <a:pt x="4513" y="11507"/>
                  </a:cubicBezTo>
                  <a:cubicBezTo>
                    <a:pt x="4465" y="11519"/>
                    <a:pt x="4394" y="11531"/>
                    <a:pt x="4323" y="11531"/>
                  </a:cubicBezTo>
                  <a:cubicBezTo>
                    <a:pt x="3251" y="11698"/>
                    <a:pt x="2275" y="12186"/>
                    <a:pt x="1465" y="12995"/>
                  </a:cubicBezTo>
                  <a:cubicBezTo>
                    <a:pt x="775" y="13662"/>
                    <a:pt x="405" y="14531"/>
                    <a:pt x="132" y="15281"/>
                  </a:cubicBezTo>
                  <a:cubicBezTo>
                    <a:pt x="1" y="15639"/>
                    <a:pt x="1" y="16020"/>
                    <a:pt x="120" y="16448"/>
                  </a:cubicBezTo>
                  <a:lnTo>
                    <a:pt x="167" y="16591"/>
                  </a:lnTo>
                  <a:lnTo>
                    <a:pt x="334" y="16615"/>
                  </a:lnTo>
                  <a:cubicBezTo>
                    <a:pt x="370" y="16615"/>
                    <a:pt x="429" y="16615"/>
                    <a:pt x="477" y="16627"/>
                  </a:cubicBezTo>
                  <a:cubicBezTo>
                    <a:pt x="584" y="16639"/>
                    <a:pt x="703" y="16639"/>
                    <a:pt x="810" y="16639"/>
                  </a:cubicBezTo>
                  <a:lnTo>
                    <a:pt x="1322" y="16639"/>
                  </a:lnTo>
                  <a:cubicBezTo>
                    <a:pt x="1537" y="16639"/>
                    <a:pt x="1746" y="16633"/>
                    <a:pt x="1953" y="16633"/>
                  </a:cubicBezTo>
                  <a:cubicBezTo>
                    <a:pt x="2056" y="16633"/>
                    <a:pt x="2160" y="16635"/>
                    <a:pt x="2263" y="16639"/>
                  </a:cubicBezTo>
                  <a:cubicBezTo>
                    <a:pt x="2715" y="16651"/>
                    <a:pt x="3168" y="16698"/>
                    <a:pt x="3608" y="16734"/>
                  </a:cubicBezTo>
                  <a:cubicBezTo>
                    <a:pt x="4037" y="16758"/>
                    <a:pt x="4477" y="16793"/>
                    <a:pt x="4918" y="16817"/>
                  </a:cubicBezTo>
                  <a:cubicBezTo>
                    <a:pt x="5108" y="16829"/>
                    <a:pt x="5299" y="16829"/>
                    <a:pt x="5513" y="16829"/>
                  </a:cubicBezTo>
                  <a:cubicBezTo>
                    <a:pt x="5763" y="16829"/>
                    <a:pt x="6025" y="16829"/>
                    <a:pt x="6323" y="16817"/>
                  </a:cubicBezTo>
                  <a:cubicBezTo>
                    <a:pt x="6775" y="16805"/>
                    <a:pt x="7216" y="16770"/>
                    <a:pt x="7656" y="16746"/>
                  </a:cubicBezTo>
                  <a:cubicBezTo>
                    <a:pt x="8145" y="16710"/>
                    <a:pt x="8645" y="16686"/>
                    <a:pt x="9145" y="16651"/>
                  </a:cubicBezTo>
                  <a:cubicBezTo>
                    <a:pt x="9657" y="16639"/>
                    <a:pt x="10192" y="16627"/>
                    <a:pt x="10716" y="16627"/>
                  </a:cubicBezTo>
                  <a:cubicBezTo>
                    <a:pt x="10942" y="16627"/>
                    <a:pt x="11145" y="16627"/>
                    <a:pt x="11371" y="16615"/>
                  </a:cubicBezTo>
                  <a:cubicBezTo>
                    <a:pt x="11538" y="16615"/>
                    <a:pt x="11669" y="16555"/>
                    <a:pt x="11764" y="16460"/>
                  </a:cubicBezTo>
                  <a:cubicBezTo>
                    <a:pt x="11824" y="16401"/>
                    <a:pt x="11883" y="16293"/>
                    <a:pt x="11859" y="16115"/>
                  </a:cubicBezTo>
                  <a:cubicBezTo>
                    <a:pt x="11859" y="16055"/>
                    <a:pt x="11847" y="15984"/>
                    <a:pt x="11847" y="15924"/>
                  </a:cubicBezTo>
                  <a:cubicBezTo>
                    <a:pt x="11835" y="15686"/>
                    <a:pt x="11824" y="15436"/>
                    <a:pt x="11716" y="15198"/>
                  </a:cubicBezTo>
                  <a:cubicBezTo>
                    <a:pt x="11609" y="14948"/>
                    <a:pt x="11466" y="14710"/>
                    <a:pt x="11323" y="14484"/>
                  </a:cubicBezTo>
                  <a:cubicBezTo>
                    <a:pt x="11228" y="14305"/>
                    <a:pt x="11121" y="14126"/>
                    <a:pt x="11026" y="13948"/>
                  </a:cubicBezTo>
                  <a:cubicBezTo>
                    <a:pt x="10728" y="13341"/>
                    <a:pt x="10276" y="12829"/>
                    <a:pt x="9585" y="12352"/>
                  </a:cubicBezTo>
                  <a:cubicBezTo>
                    <a:pt x="9216" y="12102"/>
                    <a:pt x="8823" y="11936"/>
                    <a:pt x="8395" y="11888"/>
                  </a:cubicBezTo>
                  <a:cubicBezTo>
                    <a:pt x="8204" y="11864"/>
                    <a:pt x="8014" y="11829"/>
                    <a:pt x="7787" y="11805"/>
                  </a:cubicBezTo>
                  <a:lnTo>
                    <a:pt x="7668" y="11793"/>
                  </a:lnTo>
                  <a:lnTo>
                    <a:pt x="7668" y="11686"/>
                  </a:lnTo>
                  <a:lnTo>
                    <a:pt x="7668" y="11102"/>
                  </a:lnTo>
                  <a:cubicBezTo>
                    <a:pt x="7656" y="11019"/>
                    <a:pt x="7680" y="10971"/>
                    <a:pt x="7847" y="10852"/>
                  </a:cubicBezTo>
                  <a:cubicBezTo>
                    <a:pt x="8014" y="10733"/>
                    <a:pt x="8204" y="10626"/>
                    <a:pt x="8371" y="10519"/>
                  </a:cubicBezTo>
                  <a:cubicBezTo>
                    <a:pt x="8752" y="10281"/>
                    <a:pt x="9168" y="10043"/>
                    <a:pt x="9514" y="9709"/>
                  </a:cubicBezTo>
                  <a:cubicBezTo>
                    <a:pt x="9538" y="9674"/>
                    <a:pt x="9573" y="9662"/>
                    <a:pt x="9585" y="9662"/>
                  </a:cubicBezTo>
                  <a:cubicBezTo>
                    <a:pt x="9990" y="9626"/>
                    <a:pt x="10371" y="9614"/>
                    <a:pt x="10752" y="9602"/>
                  </a:cubicBezTo>
                  <a:cubicBezTo>
                    <a:pt x="11764" y="9566"/>
                    <a:pt x="11978" y="9364"/>
                    <a:pt x="12038" y="8352"/>
                  </a:cubicBezTo>
                  <a:lnTo>
                    <a:pt x="12038" y="8126"/>
                  </a:lnTo>
                  <a:cubicBezTo>
                    <a:pt x="12026" y="7816"/>
                    <a:pt x="12026" y="7483"/>
                    <a:pt x="12026" y="7173"/>
                  </a:cubicBezTo>
                  <a:cubicBezTo>
                    <a:pt x="12014" y="6435"/>
                    <a:pt x="12002" y="5673"/>
                    <a:pt x="11966" y="4923"/>
                  </a:cubicBezTo>
                  <a:cubicBezTo>
                    <a:pt x="11907" y="3828"/>
                    <a:pt x="11526" y="2780"/>
                    <a:pt x="10764" y="1732"/>
                  </a:cubicBezTo>
                  <a:cubicBezTo>
                    <a:pt x="10288" y="1077"/>
                    <a:pt x="9585" y="732"/>
                    <a:pt x="8942" y="482"/>
                  </a:cubicBezTo>
                  <a:cubicBezTo>
                    <a:pt x="8165" y="158"/>
                    <a:pt x="7300" y="1"/>
                    <a:pt x="6347" y="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8" name="Google Shape;538;p34">
              <a:extLst>
                <a:ext uri="{FF2B5EF4-FFF2-40B4-BE49-F238E27FC236}">
                  <a16:creationId xmlns:a16="http://schemas.microsoft.com/office/drawing/2014/main" id="{37E27875-5212-47D9-B37C-7ABE06171F4B}"/>
                </a:ext>
              </a:extLst>
            </p:cNvPr>
            <p:cNvSpPr/>
            <p:nvPr/>
          </p:nvSpPr>
          <p:spPr>
            <a:xfrm>
              <a:off x="5685225" y="1900300"/>
              <a:ext cx="312275" cy="411450"/>
            </a:xfrm>
            <a:custGeom>
              <a:avLst/>
              <a:gdLst/>
              <a:ahLst/>
              <a:cxnLst/>
              <a:rect l="l" t="t" r="r" b="b"/>
              <a:pathLst>
                <a:path w="12491" h="16458" extrusionOk="0">
                  <a:moveTo>
                    <a:pt x="7063" y="755"/>
                  </a:moveTo>
                  <a:cubicBezTo>
                    <a:pt x="7831" y="755"/>
                    <a:pt x="8540" y="960"/>
                    <a:pt x="9192" y="1372"/>
                  </a:cubicBezTo>
                  <a:cubicBezTo>
                    <a:pt x="9406" y="1503"/>
                    <a:pt x="9597" y="1682"/>
                    <a:pt x="9775" y="1896"/>
                  </a:cubicBezTo>
                  <a:cubicBezTo>
                    <a:pt x="9930" y="2075"/>
                    <a:pt x="10049" y="2265"/>
                    <a:pt x="10180" y="2456"/>
                  </a:cubicBezTo>
                  <a:cubicBezTo>
                    <a:pt x="10240" y="2551"/>
                    <a:pt x="10287" y="2622"/>
                    <a:pt x="10347" y="2706"/>
                  </a:cubicBezTo>
                  <a:cubicBezTo>
                    <a:pt x="10609" y="3134"/>
                    <a:pt x="10728" y="3587"/>
                    <a:pt x="10704" y="4123"/>
                  </a:cubicBezTo>
                  <a:lnTo>
                    <a:pt x="10668" y="4123"/>
                  </a:lnTo>
                  <a:cubicBezTo>
                    <a:pt x="10587" y="4123"/>
                    <a:pt x="10501" y="4130"/>
                    <a:pt x="10418" y="4130"/>
                  </a:cubicBezTo>
                  <a:cubicBezTo>
                    <a:pt x="10356" y="4130"/>
                    <a:pt x="10296" y="4126"/>
                    <a:pt x="10240" y="4111"/>
                  </a:cubicBezTo>
                  <a:cubicBezTo>
                    <a:pt x="9775" y="4039"/>
                    <a:pt x="9287" y="3956"/>
                    <a:pt x="8811" y="3837"/>
                  </a:cubicBezTo>
                  <a:cubicBezTo>
                    <a:pt x="8144" y="3682"/>
                    <a:pt x="7632" y="3289"/>
                    <a:pt x="7335" y="2706"/>
                  </a:cubicBezTo>
                  <a:cubicBezTo>
                    <a:pt x="7299" y="2622"/>
                    <a:pt x="7251" y="2527"/>
                    <a:pt x="7192" y="2456"/>
                  </a:cubicBezTo>
                  <a:lnTo>
                    <a:pt x="7156" y="2408"/>
                  </a:lnTo>
                  <a:cubicBezTo>
                    <a:pt x="7132" y="2349"/>
                    <a:pt x="7085" y="2325"/>
                    <a:pt x="7061" y="2313"/>
                  </a:cubicBezTo>
                  <a:cubicBezTo>
                    <a:pt x="7037" y="2313"/>
                    <a:pt x="7037" y="2289"/>
                    <a:pt x="7013" y="2277"/>
                  </a:cubicBezTo>
                  <a:lnTo>
                    <a:pt x="6906" y="2206"/>
                  </a:lnTo>
                  <a:lnTo>
                    <a:pt x="6787" y="2265"/>
                  </a:lnTo>
                  <a:cubicBezTo>
                    <a:pt x="6727" y="2289"/>
                    <a:pt x="6656" y="2337"/>
                    <a:pt x="6573" y="2372"/>
                  </a:cubicBezTo>
                  <a:cubicBezTo>
                    <a:pt x="6394" y="2456"/>
                    <a:pt x="6239" y="2551"/>
                    <a:pt x="6061" y="2670"/>
                  </a:cubicBezTo>
                  <a:cubicBezTo>
                    <a:pt x="5311" y="3218"/>
                    <a:pt x="4453" y="3444"/>
                    <a:pt x="3691" y="3587"/>
                  </a:cubicBezTo>
                  <a:cubicBezTo>
                    <a:pt x="3525" y="3619"/>
                    <a:pt x="3347" y="3629"/>
                    <a:pt x="3152" y="3629"/>
                  </a:cubicBezTo>
                  <a:cubicBezTo>
                    <a:pt x="3055" y="3629"/>
                    <a:pt x="2953" y="3626"/>
                    <a:pt x="2846" y="3623"/>
                  </a:cubicBezTo>
                  <a:lnTo>
                    <a:pt x="2667" y="3623"/>
                  </a:lnTo>
                  <a:cubicBezTo>
                    <a:pt x="2691" y="3539"/>
                    <a:pt x="2727" y="3468"/>
                    <a:pt x="2751" y="3408"/>
                  </a:cubicBezTo>
                  <a:cubicBezTo>
                    <a:pt x="3501" y="2110"/>
                    <a:pt x="4453" y="1313"/>
                    <a:pt x="5644" y="967"/>
                  </a:cubicBezTo>
                  <a:cubicBezTo>
                    <a:pt x="6138" y="826"/>
                    <a:pt x="6611" y="755"/>
                    <a:pt x="7063" y="755"/>
                  </a:cubicBezTo>
                  <a:close/>
                  <a:moveTo>
                    <a:pt x="6716" y="3146"/>
                  </a:moveTo>
                  <a:cubicBezTo>
                    <a:pt x="6727" y="3158"/>
                    <a:pt x="6727" y="3170"/>
                    <a:pt x="6739" y="3170"/>
                  </a:cubicBezTo>
                  <a:cubicBezTo>
                    <a:pt x="7180" y="4063"/>
                    <a:pt x="7989" y="4361"/>
                    <a:pt x="8573" y="4515"/>
                  </a:cubicBezTo>
                  <a:cubicBezTo>
                    <a:pt x="9228" y="4694"/>
                    <a:pt x="9918" y="4825"/>
                    <a:pt x="10573" y="4944"/>
                  </a:cubicBezTo>
                  <a:lnTo>
                    <a:pt x="10645" y="4956"/>
                  </a:lnTo>
                  <a:cubicBezTo>
                    <a:pt x="10728" y="4980"/>
                    <a:pt x="10752" y="4992"/>
                    <a:pt x="10752" y="5063"/>
                  </a:cubicBezTo>
                  <a:lnTo>
                    <a:pt x="10835" y="5909"/>
                  </a:lnTo>
                  <a:lnTo>
                    <a:pt x="11418" y="5468"/>
                  </a:lnTo>
                  <a:cubicBezTo>
                    <a:pt x="11621" y="5587"/>
                    <a:pt x="11609" y="5718"/>
                    <a:pt x="11561" y="5837"/>
                  </a:cubicBezTo>
                  <a:cubicBezTo>
                    <a:pt x="11516" y="5992"/>
                    <a:pt x="11470" y="6092"/>
                    <a:pt x="11273" y="6092"/>
                  </a:cubicBezTo>
                  <a:cubicBezTo>
                    <a:pt x="11214" y="6092"/>
                    <a:pt x="11141" y="6083"/>
                    <a:pt x="11049" y="6063"/>
                  </a:cubicBezTo>
                  <a:lnTo>
                    <a:pt x="10835" y="6016"/>
                  </a:lnTo>
                  <a:lnTo>
                    <a:pt x="10776" y="6218"/>
                  </a:lnTo>
                  <a:cubicBezTo>
                    <a:pt x="10776" y="6242"/>
                    <a:pt x="10764" y="6266"/>
                    <a:pt x="10764" y="6278"/>
                  </a:cubicBezTo>
                  <a:cubicBezTo>
                    <a:pt x="10752" y="6337"/>
                    <a:pt x="10716" y="6420"/>
                    <a:pt x="10704" y="6492"/>
                  </a:cubicBezTo>
                  <a:cubicBezTo>
                    <a:pt x="10633" y="7397"/>
                    <a:pt x="10133" y="8171"/>
                    <a:pt x="9692" y="8837"/>
                  </a:cubicBezTo>
                  <a:cubicBezTo>
                    <a:pt x="9097" y="9719"/>
                    <a:pt x="8216" y="10242"/>
                    <a:pt x="7073" y="10385"/>
                  </a:cubicBezTo>
                  <a:cubicBezTo>
                    <a:pt x="6864" y="10413"/>
                    <a:pt x="6655" y="10427"/>
                    <a:pt x="6449" y="10427"/>
                  </a:cubicBezTo>
                  <a:cubicBezTo>
                    <a:pt x="5583" y="10427"/>
                    <a:pt x="4739" y="10185"/>
                    <a:pt x="3941" y="9695"/>
                  </a:cubicBezTo>
                  <a:cubicBezTo>
                    <a:pt x="3691" y="9540"/>
                    <a:pt x="3453" y="9290"/>
                    <a:pt x="3287" y="9016"/>
                  </a:cubicBezTo>
                  <a:cubicBezTo>
                    <a:pt x="2798" y="8218"/>
                    <a:pt x="2560" y="7528"/>
                    <a:pt x="2536" y="6837"/>
                  </a:cubicBezTo>
                  <a:cubicBezTo>
                    <a:pt x="2536" y="6718"/>
                    <a:pt x="2501" y="6599"/>
                    <a:pt x="2477" y="6492"/>
                  </a:cubicBezTo>
                  <a:lnTo>
                    <a:pt x="2429" y="6313"/>
                  </a:lnTo>
                  <a:lnTo>
                    <a:pt x="2358" y="5968"/>
                  </a:lnTo>
                  <a:lnTo>
                    <a:pt x="2072" y="6194"/>
                  </a:lnTo>
                  <a:cubicBezTo>
                    <a:pt x="1871" y="6349"/>
                    <a:pt x="1765" y="6418"/>
                    <a:pt x="1683" y="6418"/>
                  </a:cubicBezTo>
                  <a:cubicBezTo>
                    <a:pt x="1639" y="6418"/>
                    <a:pt x="1602" y="6398"/>
                    <a:pt x="1560" y="6361"/>
                  </a:cubicBezTo>
                  <a:cubicBezTo>
                    <a:pt x="1477" y="6290"/>
                    <a:pt x="1405" y="5956"/>
                    <a:pt x="1477" y="5789"/>
                  </a:cubicBezTo>
                  <a:cubicBezTo>
                    <a:pt x="1524" y="5677"/>
                    <a:pt x="1541" y="5623"/>
                    <a:pt x="1745" y="5623"/>
                  </a:cubicBezTo>
                  <a:cubicBezTo>
                    <a:pt x="1800" y="5623"/>
                    <a:pt x="1868" y="5627"/>
                    <a:pt x="1953" y="5635"/>
                  </a:cubicBezTo>
                  <a:lnTo>
                    <a:pt x="2036" y="5635"/>
                  </a:lnTo>
                  <a:lnTo>
                    <a:pt x="2096" y="5587"/>
                  </a:lnTo>
                  <a:cubicBezTo>
                    <a:pt x="2441" y="5337"/>
                    <a:pt x="2513" y="4992"/>
                    <a:pt x="2560" y="4718"/>
                  </a:cubicBezTo>
                  <a:cubicBezTo>
                    <a:pt x="2608" y="4420"/>
                    <a:pt x="2620" y="4396"/>
                    <a:pt x="2989" y="4373"/>
                  </a:cubicBezTo>
                  <a:cubicBezTo>
                    <a:pt x="4358" y="4325"/>
                    <a:pt x="5465" y="3980"/>
                    <a:pt x="6406" y="3301"/>
                  </a:cubicBezTo>
                  <a:cubicBezTo>
                    <a:pt x="6465" y="3265"/>
                    <a:pt x="6537" y="3218"/>
                    <a:pt x="6620" y="3170"/>
                  </a:cubicBezTo>
                  <a:cubicBezTo>
                    <a:pt x="6656" y="3158"/>
                    <a:pt x="6680" y="3146"/>
                    <a:pt x="6716" y="3146"/>
                  </a:cubicBezTo>
                  <a:close/>
                  <a:moveTo>
                    <a:pt x="5275" y="11147"/>
                  </a:moveTo>
                  <a:cubicBezTo>
                    <a:pt x="5311" y="11147"/>
                    <a:pt x="5358" y="11171"/>
                    <a:pt x="5418" y="11171"/>
                  </a:cubicBezTo>
                  <a:cubicBezTo>
                    <a:pt x="5703" y="11195"/>
                    <a:pt x="5965" y="11207"/>
                    <a:pt x="6251" y="11231"/>
                  </a:cubicBezTo>
                  <a:cubicBezTo>
                    <a:pt x="6388" y="11237"/>
                    <a:pt x="6525" y="11240"/>
                    <a:pt x="6663" y="11240"/>
                  </a:cubicBezTo>
                  <a:cubicBezTo>
                    <a:pt x="6802" y="11240"/>
                    <a:pt x="6942" y="11237"/>
                    <a:pt x="7085" y="11231"/>
                  </a:cubicBezTo>
                  <a:lnTo>
                    <a:pt x="7299" y="11231"/>
                  </a:lnTo>
                  <a:cubicBezTo>
                    <a:pt x="7323" y="11493"/>
                    <a:pt x="7311" y="11778"/>
                    <a:pt x="7216" y="12028"/>
                  </a:cubicBezTo>
                  <a:cubicBezTo>
                    <a:pt x="7204" y="12088"/>
                    <a:pt x="7144" y="12255"/>
                    <a:pt x="6763" y="12314"/>
                  </a:cubicBezTo>
                  <a:cubicBezTo>
                    <a:pt x="6637" y="12335"/>
                    <a:pt x="6516" y="12345"/>
                    <a:pt x="6399" y="12345"/>
                  </a:cubicBezTo>
                  <a:cubicBezTo>
                    <a:pt x="6038" y="12345"/>
                    <a:pt x="5717" y="12247"/>
                    <a:pt x="5430" y="12040"/>
                  </a:cubicBezTo>
                  <a:cubicBezTo>
                    <a:pt x="5311" y="11957"/>
                    <a:pt x="5287" y="11897"/>
                    <a:pt x="5287" y="11814"/>
                  </a:cubicBezTo>
                  <a:cubicBezTo>
                    <a:pt x="5275" y="11612"/>
                    <a:pt x="5275" y="11421"/>
                    <a:pt x="5275" y="11195"/>
                  </a:cubicBezTo>
                  <a:lnTo>
                    <a:pt x="5275" y="11147"/>
                  </a:lnTo>
                  <a:close/>
                  <a:moveTo>
                    <a:pt x="8001" y="11766"/>
                  </a:moveTo>
                  <a:cubicBezTo>
                    <a:pt x="8037" y="11766"/>
                    <a:pt x="8120" y="11766"/>
                    <a:pt x="8240" y="11778"/>
                  </a:cubicBezTo>
                  <a:cubicBezTo>
                    <a:pt x="9192" y="11885"/>
                    <a:pt x="10002" y="12314"/>
                    <a:pt x="10609" y="13040"/>
                  </a:cubicBezTo>
                  <a:cubicBezTo>
                    <a:pt x="11061" y="13576"/>
                    <a:pt x="11538" y="14231"/>
                    <a:pt x="11657" y="15041"/>
                  </a:cubicBezTo>
                  <a:cubicBezTo>
                    <a:pt x="11657" y="15076"/>
                    <a:pt x="11669" y="15112"/>
                    <a:pt x="11680" y="15160"/>
                  </a:cubicBezTo>
                  <a:cubicBezTo>
                    <a:pt x="11680" y="15183"/>
                    <a:pt x="11692" y="15219"/>
                    <a:pt x="11692" y="15243"/>
                  </a:cubicBezTo>
                  <a:cubicBezTo>
                    <a:pt x="11716" y="15374"/>
                    <a:pt x="11716" y="15434"/>
                    <a:pt x="11716" y="15457"/>
                  </a:cubicBezTo>
                  <a:cubicBezTo>
                    <a:pt x="11680" y="15469"/>
                    <a:pt x="11621" y="15469"/>
                    <a:pt x="11478" y="15469"/>
                  </a:cubicBezTo>
                  <a:cubicBezTo>
                    <a:pt x="10668" y="15481"/>
                    <a:pt x="9847" y="15517"/>
                    <a:pt x="9061" y="15541"/>
                  </a:cubicBezTo>
                  <a:cubicBezTo>
                    <a:pt x="8585" y="15553"/>
                    <a:pt x="8109" y="15576"/>
                    <a:pt x="7644" y="15588"/>
                  </a:cubicBezTo>
                  <a:cubicBezTo>
                    <a:pt x="7192" y="15600"/>
                    <a:pt x="6727" y="15612"/>
                    <a:pt x="6263" y="15612"/>
                  </a:cubicBezTo>
                  <a:lnTo>
                    <a:pt x="5965" y="15612"/>
                  </a:lnTo>
                  <a:cubicBezTo>
                    <a:pt x="5763" y="15612"/>
                    <a:pt x="5537" y="15636"/>
                    <a:pt x="5322" y="15636"/>
                  </a:cubicBezTo>
                  <a:cubicBezTo>
                    <a:pt x="4960" y="15661"/>
                    <a:pt x="4598" y="15686"/>
                    <a:pt x="4241" y="15686"/>
                  </a:cubicBezTo>
                  <a:cubicBezTo>
                    <a:pt x="4092" y="15686"/>
                    <a:pt x="3945" y="15682"/>
                    <a:pt x="3798" y="15672"/>
                  </a:cubicBezTo>
                  <a:cubicBezTo>
                    <a:pt x="3108" y="15648"/>
                    <a:pt x="2394" y="15588"/>
                    <a:pt x="1727" y="15529"/>
                  </a:cubicBezTo>
                  <a:cubicBezTo>
                    <a:pt x="1489" y="15517"/>
                    <a:pt x="1239" y="15481"/>
                    <a:pt x="1001" y="15469"/>
                  </a:cubicBezTo>
                  <a:cubicBezTo>
                    <a:pt x="953" y="15469"/>
                    <a:pt x="893" y="15434"/>
                    <a:pt x="822" y="15410"/>
                  </a:cubicBezTo>
                  <a:cubicBezTo>
                    <a:pt x="1001" y="14636"/>
                    <a:pt x="1322" y="14029"/>
                    <a:pt x="1834" y="13529"/>
                  </a:cubicBezTo>
                  <a:cubicBezTo>
                    <a:pt x="2191" y="13195"/>
                    <a:pt x="2560" y="12897"/>
                    <a:pt x="2870" y="12636"/>
                  </a:cubicBezTo>
                  <a:cubicBezTo>
                    <a:pt x="3298" y="12302"/>
                    <a:pt x="3834" y="12076"/>
                    <a:pt x="4549" y="11969"/>
                  </a:cubicBezTo>
                  <a:lnTo>
                    <a:pt x="4549" y="11981"/>
                  </a:lnTo>
                  <a:cubicBezTo>
                    <a:pt x="4465" y="12481"/>
                    <a:pt x="4822" y="12659"/>
                    <a:pt x="5049" y="12778"/>
                  </a:cubicBezTo>
                  <a:cubicBezTo>
                    <a:pt x="5392" y="12950"/>
                    <a:pt x="5835" y="13137"/>
                    <a:pt x="6366" y="13137"/>
                  </a:cubicBezTo>
                  <a:cubicBezTo>
                    <a:pt x="6497" y="13137"/>
                    <a:pt x="6633" y="13126"/>
                    <a:pt x="6775" y="13100"/>
                  </a:cubicBezTo>
                  <a:cubicBezTo>
                    <a:pt x="7108" y="13040"/>
                    <a:pt x="7406" y="12874"/>
                    <a:pt x="7728" y="12600"/>
                  </a:cubicBezTo>
                  <a:cubicBezTo>
                    <a:pt x="7882" y="12445"/>
                    <a:pt x="7930" y="12183"/>
                    <a:pt x="7966" y="12005"/>
                  </a:cubicBezTo>
                  <a:cubicBezTo>
                    <a:pt x="7978" y="11945"/>
                    <a:pt x="7989" y="11802"/>
                    <a:pt x="8001" y="11766"/>
                  </a:cubicBezTo>
                  <a:close/>
                  <a:moveTo>
                    <a:pt x="7165" y="0"/>
                  </a:moveTo>
                  <a:cubicBezTo>
                    <a:pt x="6492" y="0"/>
                    <a:pt x="5790" y="140"/>
                    <a:pt x="5061" y="420"/>
                  </a:cubicBezTo>
                  <a:cubicBezTo>
                    <a:pt x="4179" y="765"/>
                    <a:pt x="3394" y="1372"/>
                    <a:pt x="2691" y="2277"/>
                  </a:cubicBezTo>
                  <a:cubicBezTo>
                    <a:pt x="2108" y="3039"/>
                    <a:pt x="1786" y="3777"/>
                    <a:pt x="1691" y="4575"/>
                  </a:cubicBezTo>
                  <a:cubicBezTo>
                    <a:pt x="1679" y="4658"/>
                    <a:pt x="1679" y="4766"/>
                    <a:pt x="1667" y="4849"/>
                  </a:cubicBezTo>
                  <a:cubicBezTo>
                    <a:pt x="774" y="5087"/>
                    <a:pt x="679" y="5670"/>
                    <a:pt x="715" y="6099"/>
                  </a:cubicBezTo>
                  <a:cubicBezTo>
                    <a:pt x="762" y="6837"/>
                    <a:pt x="1084" y="7171"/>
                    <a:pt x="1846" y="7278"/>
                  </a:cubicBezTo>
                  <a:cubicBezTo>
                    <a:pt x="2013" y="8230"/>
                    <a:pt x="2429" y="9064"/>
                    <a:pt x="2786" y="9671"/>
                  </a:cubicBezTo>
                  <a:cubicBezTo>
                    <a:pt x="2882" y="9873"/>
                    <a:pt x="3048" y="10028"/>
                    <a:pt x="3227" y="10147"/>
                  </a:cubicBezTo>
                  <a:cubicBezTo>
                    <a:pt x="3596" y="10385"/>
                    <a:pt x="4001" y="10623"/>
                    <a:pt x="4453" y="10850"/>
                  </a:cubicBezTo>
                  <a:cubicBezTo>
                    <a:pt x="4549" y="10909"/>
                    <a:pt x="4596" y="10969"/>
                    <a:pt x="4584" y="11159"/>
                  </a:cubicBezTo>
                  <a:cubicBezTo>
                    <a:pt x="4584" y="11207"/>
                    <a:pt x="4584" y="11207"/>
                    <a:pt x="4430" y="11254"/>
                  </a:cubicBezTo>
                  <a:lnTo>
                    <a:pt x="4394" y="11266"/>
                  </a:lnTo>
                  <a:cubicBezTo>
                    <a:pt x="3465" y="11540"/>
                    <a:pt x="2644" y="11981"/>
                    <a:pt x="1893" y="12636"/>
                  </a:cubicBezTo>
                  <a:cubicBezTo>
                    <a:pt x="1143" y="13290"/>
                    <a:pt x="584" y="14112"/>
                    <a:pt x="179" y="15136"/>
                  </a:cubicBezTo>
                  <a:cubicBezTo>
                    <a:pt x="131" y="15255"/>
                    <a:pt x="108" y="15386"/>
                    <a:pt x="84" y="15505"/>
                  </a:cubicBezTo>
                  <a:cubicBezTo>
                    <a:pt x="72" y="15553"/>
                    <a:pt x="72" y="15612"/>
                    <a:pt x="60" y="15660"/>
                  </a:cubicBezTo>
                  <a:cubicBezTo>
                    <a:pt x="0" y="15945"/>
                    <a:pt x="131" y="16148"/>
                    <a:pt x="429" y="16243"/>
                  </a:cubicBezTo>
                  <a:cubicBezTo>
                    <a:pt x="500" y="16255"/>
                    <a:pt x="596" y="16267"/>
                    <a:pt x="679" y="16279"/>
                  </a:cubicBezTo>
                  <a:cubicBezTo>
                    <a:pt x="893" y="16303"/>
                    <a:pt x="1120" y="16326"/>
                    <a:pt x="1322" y="16338"/>
                  </a:cubicBezTo>
                  <a:cubicBezTo>
                    <a:pt x="1810" y="16386"/>
                    <a:pt x="2334" y="16446"/>
                    <a:pt x="2846" y="16446"/>
                  </a:cubicBezTo>
                  <a:cubicBezTo>
                    <a:pt x="3417" y="16457"/>
                    <a:pt x="4013" y="16457"/>
                    <a:pt x="4608" y="16457"/>
                  </a:cubicBezTo>
                  <a:cubicBezTo>
                    <a:pt x="5358" y="16457"/>
                    <a:pt x="6096" y="16457"/>
                    <a:pt x="6858" y="16446"/>
                  </a:cubicBezTo>
                  <a:cubicBezTo>
                    <a:pt x="7144" y="16446"/>
                    <a:pt x="7430" y="16422"/>
                    <a:pt x="7692" y="16398"/>
                  </a:cubicBezTo>
                  <a:cubicBezTo>
                    <a:pt x="7942" y="16386"/>
                    <a:pt x="8216" y="16362"/>
                    <a:pt x="8466" y="16362"/>
                  </a:cubicBezTo>
                  <a:cubicBezTo>
                    <a:pt x="9513" y="16338"/>
                    <a:pt x="10549" y="16338"/>
                    <a:pt x="11716" y="16338"/>
                  </a:cubicBezTo>
                  <a:lnTo>
                    <a:pt x="11728" y="16338"/>
                  </a:lnTo>
                  <a:cubicBezTo>
                    <a:pt x="12323" y="16338"/>
                    <a:pt x="12466" y="16196"/>
                    <a:pt x="12490" y="15612"/>
                  </a:cubicBezTo>
                  <a:cubicBezTo>
                    <a:pt x="12490" y="15541"/>
                    <a:pt x="12490" y="15445"/>
                    <a:pt x="12466" y="15362"/>
                  </a:cubicBezTo>
                  <a:cubicBezTo>
                    <a:pt x="12311" y="14600"/>
                    <a:pt x="12145" y="13790"/>
                    <a:pt x="11561" y="13136"/>
                  </a:cubicBezTo>
                  <a:cubicBezTo>
                    <a:pt x="11538" y="13100"/>
                    <a:pt x="11502" y="13052"/>
                    <a:pt x="11490" y="13028"/>
                  </a:cubicBezTo>
                  <a:lnTo>
                    <a:pt x="11466" y="12981"/>
                  </a:lnTo>
                  <a:cubicBezTo>
                    <a:pt x="10573" y="11695"/>
                    <a:pt x="9454" y="11052"/>
                    <a:pt x="8049" y="11004"/>
                  </a:cubicBezTo>
                  <a:cubicBezTo>
                    <a:pt x="8061" y="11004"/>
                    <a:pt x="8085" y="10981"/>
                    <a:pt x="8132" y="10969"/>
                  </a:cubicBezTo>
                  <a:cubicBezTo>
                    <a:pt x="8228" y="10945"/>
                    <a:pt x="8323" y="10897"/>
                    <a:pt x="8382" y="10873"/>
                  </a:cubicBezTo>
                  <a:cubicBezTo>
                    <a:pt x="8942" y="10611"/>
                    <a:pt x="9764" y="10195"/>
                    <a:pt x="10287" y="9385"/>
                  </a:cubicBezTo>
                  <a:cubicBezTo>
                    <a:pt x="10764" y="8635"/>
                    <a:pt x="11240" y="7837"/>
                    <a:pt x="11442" y="6921"/>
                  </a:cubicBezTo>
                  <a:cubicBezTo>
                    <a:pt x="12085" y="6671"/>
                    <a:pt x="12395" y="6254"/>
                    <a:pt x="12383" y="5670"/>
                  </a:cubicBezTo>
                  <a:cubicBezTo>
                    <a:pt x="12371" y="5158"/>
                    <a:pt x="12085" y="4801"/>
                    <a:pt x="11538" y="4587"/>
                  </a:cubicBezTo>
                  <a:lnTo>
                    <a:pt x="11538" y="4575"/>
                  </a:lnTo>
                  <a:cubicBezTo>
                    <a:pt x="11526" y="4480"/>
                    <a:pt x="11502" y="4396"/>
                    <a:pt x="11526" y="4301"/>
                  </a:cubicBezTo>
                  <a:cubicBezTo>
                    <a:pt x="11526" y="3182"/>
                    <a:pt x="11145" y="2218"/>
                    <a:pt x="10418" y="1432"/>
                  </a:cubicBezTo>
                  <a:cubicBezTo>
                    <a:pt x="10371" y="1384"/>
                    <a:pt x="10335" y="1325"/>
                    <a:pt x="10299" y="1277"/>
                  </a:cubicBezTo>
                  <a:cubicBezTo>
                    <a:pt x="10216" y="1182"/>
                    <a:pt x="10121" y="1063"/>
                    <a:pt x="10002" y="967"/>
                  </a:cubicBezTo>
                  <a:cubicBezTo>
                    <a:pt x="9134" y="322"/>
                    <a:pt x="8184" y="0"/>
                    <a:pt x="7165" y="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9" name="Google Shape;539;p34">
              <a:extLst>
                <a:ext uri="{FF2B5EF4-FFF2-40B4-BE49-F238E27FC236}">
                  <a16:creationId xmlns:a16="http://schemas.microsoft.com/office/drawing/2014/main" id="{F7F48E71-A545-48E0-B78D-3AE798F37F6D}"/>
                </a:ext>
              </a:extLst>
            </p:cNvPr>
            <p:cNvSpPr/>
            <p:nvPr/>
          </p:nvSpPr>
          <p:spPr>
            <a:xfrm>
              <a:off x="5732850" y="1586850"/>
              <a:ext cx="514675" cy="296875"/>
            </a:xfrm>
            <a:custGeom>
              <a:avLst/>
              <a:gdLst/>
              <a:ahLst/>
              <a:cxnLst/>
              <a:rect l="l" t="t" r="r" b="b"/>
              <a:pathLst>
                <a:path w="20587" h="11875" extrusionOk="0">
                  <a:moveTo>
                    <a:pt x="15021" y="660"/>
                  </a:moveTo>
                  <a:cubicBezTo>
                    <a:pt x="15175" y="660"/>
                    <a:pt x="15332" y="663"/>
                    <a:pt x="15490" y="671"/>
                  </a:cubicBezTo>
                  <a:cubicBezTo>
                    <a:pt x="15574" y="671"/>
                    <a:pt x="15633" y="682"/>
                    <a:pt x="15705" y="682"/>
                  </a:cubicBezTo>
                  <a:cubicBezTo>
                    <a:pt x="15824" y="694"/>
                    <a:pt x="15955" y="694"/>
                    <a:pt x="16074" y="694"/>
                  </a:cubicBezTo>
                  <a:lnTo>
                    <a:pt x="16121" y="694"/>
                  </a:lnTo>
                  <a:cubicBezTo>
                    <a:pt x="16907" y="694"/>
                    <a:pt x="17693" y="921"/>
                    <a:pt x="18467" y="1385"/>
                  </a:cubicBezTo>
                  <a:cubicBezTo>
                    <a:pt x="19158" y="1778"/>
                    <a:pt x="19634" y="2421"/>
                    <a:pt x="19824" y="3242"/>
                  </a:cubicBezTo>
                  <a:cubicBezTo>
                    <a:pt x="19943" y="3683"/>
                    <a:pt x="19848" y="4183"/>
                    <a:pt x="19598" y="4623"/>
                  </a:cubicBezTo>
                  <a:cubicBezTo>
                    <a:pt x="19015" y="5635"/>
                    <a:pt x="18181" y="6278"/>
                    <a:pt x="17145" y="6505"/>
                  </a:cubicBezTo>
                  <a:cubicBezTo>
                    <a:pt x="17014" y="6528"/>
                    <a:pt x="16860" y="6528"/>
                    <a:pt x="16693" y="6528"/>
                  </a:cubicBezTo>
                  <a:lnTo>
                    <a:pt x="16598" y="6528"/>
                  </a:lnTo>
                  <a:cubicBezTo>
                    <a:pt x="16181" y="6540"/>
                    <a:pt x="16038" y="6647"/>
                    <a:pt x="15955" y="7052"/>
                  </a:cubicBezTo>
                  <a:lnTo>
                    <a:pt x="15883" y="7398"/>
                  </a:lnTo>
                  <a:cubicBezTo>
                    <a:pt x="15848" y="7552"/>
                    <a:pt x="15800" y="7719"/>
                    <a:pt x="15776" y="7886"/>
                  </a:cubicBezTo>
                  <a:cubicBezTo>
                    <a:pt x="15586" y="7659"/>
                    <a:pt x="15490" y="7374"/>
                    <a:pt x="15490" y="7005"/>
                  </a:cubicBezTo>
                  <a:lnTo>
                    <a:pt x="15490" y="6778"/>
                  </a:lnTo>
                  <a:lnTo>
                    <a:pt x="15062" y="6778"/>
                  </a:lnTo>
                  <a:cubicBezTo>
                    <a:pt x="15014" y="6778"/>
                    <a:pt x="14955" y="6778"/>
                    <a:pt x="14907" y="6802"/>
                  </a:cubicBezTo>
                  <a:cubicBezTo>
                    <a:pt x="14589" y="6855"/>
                    <a:pt x="14270" y="6882"/>
                    <a:pt x="13948" y="6882"/>
                  </a:cubicBezTo>
                  <a:cubicBezTo>
                    <a:pt x="13329" y="6882"/>
                    <a:pt x="12700" y="6784"/>
                    <a:pt x="12050" y="6588"/>
                  </a:cubicBezTo>
                  <a:cubicBezTo>
                    <a:pt x="11978" y="6564"/>
                    <a:pt x="11871" y="6528"/>
                    <a:pt x="11847" y="6516"/>
                  </a:cubicBezTo>
                  <a:cubicBezTo>
                    <a:pt x="11835" y="6469"/>
                    <a:pt x="11835" y="6386"/>
                    <a:pt x="11835" y="6290"/>
                  </a:cubicBezTo>
                  <a:lnTo>
                    <a:pt x="11835" y="6266"/>
                  </a:lnTo>
                  <a:cubicBezTo>
                    <a:pt x="11799" y="5576"/>
                    <a:pt x="11752" y="4909"/>
                    <a:pt x="11454" y="4278"/>
                  </a:cubicBezTo>
                  <a:cubicBezTo>
                    <a:pt x="11335" y="4016"/>
                    <a:pt x="11192" y="3742"/>
                    <a:pt x="11037" y="3528"/>
                  </a:cubicBezTo>
                  <a:cubicBezTo>
                    <a:pt x="10561" y="2814"/>
                    <a:pt x="10537" y="2695"/>
                    <a:pt x="11085" y="1933"/>
                  </a:cubicBezTo>
                  <a:cubicBezTo>
                    <a:pt x="11264" y="1635"/>
                    <a:pt x="11561" y="1409"/>
                    <a:pt x="11954" y="1242"/>
                  </a:cubicBezTo>
                  <a:cubicBezTo>
                    <a:pt x="12867" y="854"/>
                    <a:pt x="13881" y="660"/>
                    <a:pt x="15021" y="660"/>
                  </a:cubicBezTo>
                  <a:close/>
                  <a:moveTo>
                    <a:pt x="7132" y="2361"/>
                  </a:moveTo>
                  <a:cubicBezTo>
                    <a:pt x="7835" y="2361"/>
                    <a:pt x="8478" y="2528"/>
                    <a:pt x="9121" y="2849"/>
                  </a:cubicBezTo>
                  <a:cubicBezTo>
                    <a:pt x="10287" y="3445"/>
                    <a:pt x="10895" y="4421"/>
                    <a:pt x="11014" y="5909"/>
                  </a:cubicBezTo>
                  <a:cubicBezTo>
                    <a:pt x="11049" y="6243"/>
                    <a:pt x="11014" y="6624"/>
                    <a:pt x="10942" y="7112"/>
                  </a:cubicBezTo>
                  <a:cubicBezTo>
                    <a:pt x="10823" y="7814"/>
                    <a:pt x="10430" y="8314"/>
                    <a:pt x="9799" y="8648"/>
                  </a:cubicBezTo>
                  <a:cubicBezTo>
                    <a:pt x="8799" y="9136"/>
                    <a:pt x="7716" y="9434"/>
                    <a:pt x="6561" y="9505"/>
                  </a:cubicBezTo>
                  <a:cubicBezTo>
                    <a:pt x="6477" y="9505"/>
                    <a:pt x="6382" y="9505"/>
                    <a:pt x="6275" y="9493"/>
                  </a:cubicBezTo>
                  <a:cubicBezTo>
                    <a:pt x="6239" y="9493"/>
                    <a:pt x="6180" y="9493"/>
                    <a:pt x="6132" y="9469"/>
                  </a:cubicBezTo>
                  <a:cubicBezTo>
                    <a:pt x="6110" y="9469"/>
                    <a:pt x="6088" y="9468"/>
                    <a:pt x="6067" y="9468"/>
                  </a:cubicBezTo>
                  <a:cubicBezTo>
                    <a:pt x="5602" y="9468"/>
                    <a:pt x="5408" y="9598"/>
                    <a:pt x="5203" y="10065"/>
                  </a:cubicBezTo>
                  <a:cubicBezTo>
                    <a:pt x="5120" y="10291"/>
                    <a:pt x="5013" y="10517"/>
                    <a:pt x="4870" y="10719"/>
                  </a:cubicBezTo>
                  <a:cubicBezTo>
                    <a:pt x="4822" y="10648"/>
                    <a:pt x="4787" y="10577"/>
                    <a:pt x="4763" y="10505"/>
                  </a:cubicBezTo>
                  <a:cubicBezTo>
                    <a:pt x="4715" y="10410"/>
                    <a:pt x="4703" y="10303"/>
                    <a:pt x="4656" y="10207"/>
                  </a:cubicBezTo>
                  <a:cubicBezTo>
                    <a:pt x="4644" y="10148"/>
                    <a:pt x="4632" y="10088"/>
                    <a:pt x="4608" y="10041"/>
                  </a:cubicBezTo>
                  <a:cubicBezTo>
                    <a:pt x="4430" y="9445"/>
                    <a:pt x="4346" y="9386"/>
                    <a:pt x="3751" y="9386"/>
                  </a:cubicBezTo>
                  <a:lnTo>
                    <a:pt x="3668" y="9386"/>
                  </a:lnTo>
                  <a:cubicBezTo>
                    <a:pt x="2739" y="9374"/>
                    <a:pt x="1953" y="9100"/>
                    <a:pt x="1310" y="8552"/>
                  </a:cubicBezTo>
                  <a:cubicBezTo>
                    <a:pt x="941" y="8219"/>
                    <a:pt x="727" y="7767"/>
                    <a:pt x="703" y="7124"/>
                  </a:cubicBezTo>
                  <a:cubicBezTo>
                    <a:pt x="667" y="6433"/>
                    <a:pt x="834" y="5754"/>
                    <a:pt x="1203" y="5100"/>
                  </a:cubicBezTo>
                  <a:cubicBezTo>
                    <a:pt x="1703" y="4219"/>
                    <a:pt x="2298" y="3623"/>
                    <a:pt x="3048" y="3266"/>
                  </a:cubicBezTo>
                  <a:cubicBezTo>
                    <a:pt x="3310" y="3147"/>
                    <a:pt x="3560" y="3052"/>
                    <a:pt x="3846" y="2968"/>
                  </a:cubicBezTo>
                  <a:cubicBezTo>
                    <a:pt x="4918" y="2659"/>
                    <a:pt x="5823" y="2468"/>
                    <a:pt x="6680" y="2373"/>
                  </a:cubicBezTo>
                  <a:cubicBezTo>
                    <a:pt x="6835" y="2361"/>
                    <a:pt x="6977" y="2361"/>
                    <a:pt x="7132" y="2361"/>
                  </a:cubicBezTo>
                  <a:close/>
                  <a:moveTo>
                    <a:pt x="15126" y="1"/>
                  </a:moveTo>
                  <a:cubicBezTo>
                    <a:pt x="13938" y="1"/>
                    <a:pt x="12881" y="173"/>
                    <a:pt x="11919" y="528"/>
                  </a:cubicBezTo>
                  <a:cubicBezTo>
                    <a:pt x="11180" y="813"/>
                    <a:pt x="10692" y="1182"/>
                    <a:pt x="10347" y="1706"/>
                  </a:cubicBezTo>
                  <a:cubicBezTo>
                    <a:pt x="10228" y="1897"/>
                    <a:pt x="10121" y="2111"/>
                    <a:pt x="10014" y="2337"/>
                  </a:cubicBezTo>
                  <a:cubicBezTo>
                    <a:pt x="10002" y="2361"/>
                    <a:pt x="9990" y="2409"/>
                    <a:pt x="9978" y="2433"/>
                  </a:cubicBezTo>
                  <a:lnTo>
                    <a:pt x="9918" y="2409"/>
                  </a:lnTo>
                  <a:cubicBezTo>
                    <a:pt x="9752" y="2337"/>
                    <a:pt x="9585" y="2242"/>
                    <a:pt x="9442" y="2171"/>
                  </a:cubicBezTo>
                  <a:cubicBezTo>
                    <a:pt x="8680" y="1778"/>
                    <a:pt x="8073" y="1623"/>
                    <a:pt x="7442" y="1623"/>
                  </a:cubicBezTo>
                  <a:lnTo>
                    <a:pt x="7394" y="1623"/>
                  </a:lnTo>
                  <a:cubicBezTo>
                    <a:pt x="6787" y="1623"/>
                    <a:pt x="6168" y="1635"/>
                    <a:pt x="5537" y="1778"/>
                  </a:cubicBezTo>
                  <a:cubicBezTo>
                    <a:pt x="4858" y="1956"/>
                    <a:pt x="4299" y="2075"/>
                    <a:pt x="3787" y="2183"/>
                  </a:cubicBezTo>
                  <a:cubicBezTo>
                    <a:pt x="2929" y="2349"/>
                    <a:pt x="2155" y="2814"/>
                    <a:pt x="1417" y="3599"/>
                  </a:cubicBezTo>
                  <a:cubicBezTo>
                    <a:pt x="572" y="4481"/>
                    <a:pt x="72" y="5612"/>
                    <a:pt x="36" y="6874"/>
                  </a:cubicBezTo>
                  <a:cubicBezTo>
                    <a:pt x="0" y="7969"/>
                    <a:pt x="453" y="8850"/>
                    <a:pt x="1382" y="9434"/>
                  </a:cubicBezTo>
                  <a:cubicBezTo>
                    <a:pt x="2036" y="9850"/>
                    <a:pt x="2751" y="10076"/>
                    <a:pt x="3513" y="10112"/>
                  </a:cubicBezTo>
                  <a:cubicBezTo>
                    <a:pt x="3798" y="10136"/>
                    <a:pt x="3894" y="10219"/>
                    <a:pt x="4001" y="10553"/>
                  </a:cubicBezTo>
                  <a:cubicBezTo>
                    <a:pt x="4108" y="10874"/>
                    <a:pt x="4239" y="11208"/>
                    <a:pt x="4394" y="11517"/>
                  </a:cubicBezTo>
                  <a:lnTo>
                    <a:pt x="4406" y="11565"/>
                  </a:lnTo>
                  <a:cubicBezTo>
                    <a:pt x="4489" y="11743"/>
                    <a:pt x="4608" y="11839"/>
                    <a:pt x="4751" y="11874"/>
                  </a:cubicBezTo>
                  <a:lnTo>
                    <a:pt x="4787" y="11874"/>
                  </a:lnTo>
                  <a:cubicBezTo>
                    <a:pt x="4930" y="11874"/>
                    <a:pt x="5049" y="11803"/>
                    <a:pt x="5144" y="11660"/>
                  </a:cubicBezTo>
                  <a:cubicBezTo>
                    <a:pt x="5263" y="11529"/>
                    <a:pt x="5358" y="11386"/>
                    <a:pt x="5430" y="11231"/>
                  </a:cubicBezTo>
                  <a:lnTo>
                    <a:pt x="5465" y="11172"/>
                  </a:lnTo>
                  <a:cubicBezTo>
                    <a:pt x="5596" y="10934"/>
                    <a:pt x="5763" y="10672"/>
                    <a:pt x="5894" y="10386"/>
                  </a:cubicBezTo>
                  <a:cubicBezTo>
                    <a:pt x="5942" y="10291"/>
                    <a:pt x="5977" y="10279"/>
                    <a:pt x="6061" y="10267"/>
                  </a:cubicBezTo>
                  <a:cubicBezTo>
                    <a:pt x="6132" y="10267"/>
                    <a:pt x="6192" y="10255"/>
                    <a:pt x="6263" y="10255"/>
                  </a:cubicBezTo>
                  <a:cubicBezTo>
                    <a:pt x="6311" y="10255"/>
                    <a:pt x="6358" y="10231"/>
                    <a:pt x="6406" y="10231"/>
                  </a:cubicBezTo>
                  <a:cubicBezTo>
                    <a:pt x="7918" y="10172"/>
                    <a:pt x="9228" y="9791"/>
                    <a:pt x="10395" y="9076"/>
                  </a:cubicBezTo>
                  <a:cubicBezTo>
                    <a:pt x="10907" y="8743"/>
                    <a:pt x="11252" y="8326"/>
                    <a:pt x="11442" y="7767"/>
                  </a:cubicBezTo>
                  <a:cubicBezTo>
                    <a:pt x="11490" y="7612"/>
                    <a:pt x="11549" y="7481"/>
                    <a:pt x="11621" y="7338"/>
                  </a:cubicBezTo>
                  <a:cubicBezTo>
                    <a:pt x="11621" y="7314"/>
                    <a:pt x="11633" y="7314"/>
                    <a:pt x="11633" y="7302"/>
                  </a:cubicBezTo>
                  <a:cubicBezTo>
                    <a:pt x="12507" y="7511"/>
                    <a:pt x="13254" y="7619"/>
                    <a:pt x="13969" y="7619"/>
                  </a:cubicBezTo>
                  <a:cubicBezTo>
                    <a:pt x="14072" y="7619"/>
                    <a:pt x="14174" y="7616"/>
                    <a:pt x="14276" y="7612"/>
                  </a:cubicBezTo>
                  <a:cubicBezTo>
                    <a:pt x="14336" y="7612"/>
                    <a:pt x="14383" y="7612"/>
                    <a:pt x="14431" y="7600"/>
                  </a:cubicBezTo>
                  <a:cubicBezTo>
                    <a:pt x="14478" y="7594"/>
                    <a:pt x="14529" y="7591"/>
                    <a:pt x="14577" y="7591"/>
                  </a:cubicBezTo>
                  <a:cubicBezTo>
                    <a:pt x="14624" y="7591"/>
                    <a:pt x="14669" y="7594"/>
                    <a:pt x="14705" y="7600"/>
                  </a:cubicBezTo>
                  <a:cubicBezTo>
                    <a:pt x="14752" y="7600"/>
                    <a:pt x="14788" y="7636"/>
                    <a:pt x="14812" y="7648"/>
                  </a:cubicBezTo>
                  <a:cubicBezTo>
                    <a:pt x="14931" y="7850"/>
                    <a:pt x="15050" y="8064"/>
                    <a:pt x="15169" y="8291"/>
                  </a:cubicBezTo>
                  <a:cubicBezTo>
                    <a:pt x="15276" y="8469"/>
                    <a:pt x="15359" y="8648"/>
                    <a:pt x="15467" y="8826"/>
                  </a:cubicBezTo>
                  <a:cubicBezTo>
                    <a:pt x="15526" y="8910"/>
                    <a:pt x="15598" y="8981"/>
                    <a:pt x="15669" y="9029"/>
                  </a:cubicBezTo>
                  <a:cubicBezTo>
                    <a:pt x="15681" y="9041"/>
                    <a:pt x="15717" y="9064"/>
                    <a:pt x="15729" y="9076"/>
                  </a:cubicBezTo>
                  <a:lnTo>
                    <a:pt x="15931" y="9243"/>
                  </a:lnTo>
                  <a:lnTo>
                    <a:pt x="16074" y="9029"/>
                  </a:lnTo>
                  <a:cubicBezTo>
                    <a:pt x="16086" y="9017"/>
                    <a:pt x="16110" y="8981"/>
                    <a:pt x="16121" y="8969"/>
                  </a:cubicBezTo>
                  <a:cubicBezTo>
                    <a:pt x="16181" y="8898"/>
                    <a:pt x="16252" y="8826"/>
                    <a:pt x="16264" y="8707"/>
                  </a:cubicBezTo>
                  <a:cubicBezTo>
                    <a:pt x="16348" y="8386"/>
                    <a:pt x="16419" y="8064"/>
                    <a:pt x="16479" y="7731"/>
                  </a:cubicBezTo>
                  <a:cubicBezTo>
                    <a:pt x="16533" y="7382"/>
                    <a:pt x="16638" y="7313"/>
                    <a:pt x="16829" y="7313"/>
                  </a:cubicBezTo>
                  <a:cubicBezTo>
                    <a:pt x="16846" y="7313"/>
                    <a:pt x="16864" y="7313"/>
                    <a:pt x="16883" y="7314"/>
                  </a:cubicBezTo>
                  <a:cubicBezTo>
                    <a:pt x="16967" y="7314"/>
                    <a:pt x="17062" y="7302"/>
                    <a:pt x="17133" y="7290"/>
                  </a:cubicBezTo>
                  <a:cubicBezTo>
                    <a:pt x="17157" y="7290"/>
                    <a:pt x="17193" y="7278"/>
                    <a:pt x="17217" y="7278"/>
                  </a:cubicBezTo>
                  <a:cubicBezTo>
                    <a:pt x="18157" y="7159"/>
                    <a:pt x="18991" y="6647"/>
                    <a:pt x="19753" y="5731"/>
                  </a:cubicBezTo>
                  <a:cubicBezTo>
                    <a:pt x="20181" y="5207"/>
                    <a:pt x="20467" y="4504"/>
                    <a:pt x="20551" y="3671"/>
                  </a:cubicBezTo>
                  <a:cubicBezTo>
                    <a:pt x="20586" y="3409"/>
                    <a:pt x="20551" y="3087"/>
                    <a:pt x="20467" y="2837"/>
                  </a:cubicBezTo>
                  <a:cubicBezTo>
                    <a:pt x="20360" y="2552"/>
                    <a:pt x="20217" y="2254"/>
                    <a:pt x="20015" y="1956"/>
                  </a:cubicBezTo>
                  <a:cubicBezTo>
                    <a:pt x="19408" y="1063"/>
                    <a:pt x="18729" y="528"/>
                    <a:pt x="17872" y="313"/>
                  </a:cubicBezTo>
                  <a:cubicBezTo>
                    <a:pt x="17253" y="147"/>
                    <a:pt x="16645" y="87"/>
                    <a:pt x="16133" y="40"/>
                  </a:cubicBezTo>
                  <a:cubicBezTo>
                    <a:pt x="15787" y="14"/>
                    <a:pt x="15451" y="1"/>
                    <a:pt x="15126" y="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 dirty="0">
                <a:ea typeface="+mn-ea"/>
              </a:endParaRPr>
            </a:p>
          </p:txBody>
        </p:sp>
        <p:sp>
          <p:nvSpPr>
            <p:cNvPr id="180" name="Google Shape;540;p34">
              <a:extLst>
                <a:ext uri="{FF2B5EF4-FFF2-40B4-BE49-F238E27FC236}">
                  <a16:creationId xmlns:a16="http://schemas.microsoft.com/office/drawing/2014/main" id="{9FDECF8D-BD51-47D2-880D-E7D62DDCBF6F}"/>
                </a:ext>
              </a:extLst>
            </p:cNvPr>
            <p:cNvSpPr/>
            <p:nvPr/>
          </p:nvSpPr>
          <p:spPr>
            <a:xfrm>
              <a:off x="6007000" y="1835175"/>
              <a:ext cx="264325" cy="227425"/>
            </a:xfrm>
            <a:custGeom>
              <a:avLst/>
              <a:gdLst/>
              <a:ahLst/>
              <a:cxnLst/>
              <a:rect l="l" t="t" r="r" b="b"/>
              <a:pathLst>
                <a:path w="10573" h="9097" extrusionOk="0">
                  <a:moveTo>
                    <a:pt x="9870" y="4418"/>
                  </a:moveTo>
                  <a:cubicBezTo>
                    <a:pt x="9454" y="4334"/>
                    <a:pt x="8918" y="4203"/>
                    <a:pt x="8549" y="4215"/>
                  </a:cubicBezTo>
                  <a:cubicBezTo>
                    <a:pt x="7989" y="4251"/>
                    <a:pt x="7441" y="4192"/>
                    <a:pt x="6906" y="4156"/>
                  </a:cubicBezTo>
                  <a:cubicBezTo>
                    <a:pt x="6584" y="4144"/>
                    <a:pt x="6275" y="4108"/>
                    <a:pt x="5941" y="4108"/>
                  </a:cubicBezTo>
                  <a:cubicBezTo>
                    <a:pt x="5632" y="4108"/>
                    <a:pt x="5453" y="3977"/>
                    <a:pt x="5358" y="3680"/>
                  </a:cubicBezTo>
                  <a:cubicBezTo>
                    <a:pt x="5251" y="3370"/>
                    <a:pt x="5120" y="3072"/>
                    <a:pt x="4989" y="2787"/>
                  </a:cubicBezTo>
                  <a:cubicBezTo>
                    <a:pt x="4905" y="2596"/>
                    <a:pt x="4751" y="2418"/>
                    <a:pt x="4643" y="2251"/>
                  </a:cubicBezTo>
                  <a:cubicBezTo>
                    <a:pt x="4382" y="2287"/>
                    <a:pt x="4358" y="2441"/>
                    <a:pt x="4322" y="2596"/>
                  </a:cubicBezTo>
                  <a:cubicBezTo>
                    <a:pt x="4203" y="2965"/>
                    <a:pt x="4084" y="3334"/>
                    <a:pt x="3977" y="3727"/>
                  </a:cubicBezTo>
                  <a:cubicBezTo>
                    <a:pt x="3917" y="3965"/>
                    <a:pt x="3786" y="4073"/>
                    <a:pt x="3548" y="4108"/>
                  </a:cubicBezTo>
                  <a:cubicBezTo>
                    <a:pt x="2869" y="4203"/>
                    <a:pt x="2203" y="4334"/>
                    <a:pt x="1548" y="4442"/>
                  </a:cubicBezTo>
                  <a:cubicBezTo>
                    <a:pt x="1072" y="4513"/>
                    <a:pt x="929" y="4525"/>
                    <a:pt x="881" y="4989"/>
                  </a:cubicBezTo>
                  <a:cubicBezTo>
                    <a:pt x="750" y="6239"/>
                    <a:pt x="964" y="7430"/>
                    <a:pt x="1441" y="8573"/>
                  </a:cubicBezTo>
                  <a:cubicBezTo>
                    <a:pt x="1476" y="8656"/>
                    <a:pt x="1524" y="8728"/>
                    <a:pt x="1548" y="8811"/>
                  </a:cubicBezTo>
                  <a:cubicBezTo>
                    <a:pt x="1560" y="8847"/>
                    <a:pt x="1548" y="8871"/>
                    <a:pt x="1548" y="8954"/>
                  </a:cubicBezTo>
                  <a:cubicBezTo>
                    <a:pt x="1167" y="9049"/>
                    <a:pt x="893" y="9097"/>
                    <a:pt x="476" y="9073"/>
                  </a:cubicBezTo>
                  <a:cubicBezTo>
                    <a:pt x="286" y="9049"/>
                    <a:pt x="274" y="8871"/>
                    <a:pt x="238" y="8716"/>
                  </a:cubicBezTo>
                  <a:cubicBezTo>
                    <a:pt x="179" y="8216"/>
                    <a:pt x="107" y="7728"/>
                    <a:pt x="95" y="7240"/>
                  </a:cubicBezTo>
                  <a:cubicBezTo>
                    <a:pt x="48" y="6001"/>
                    <a:pt x="0" y="4751"/>
                    <a:pt x="250" y="3537"/>
                  </a:cubicBezTo>
                  <a:cubicBezTo>
                    <a:pt x="429" y="2608"/>
                    <a:pt x="845" y="1787"/>
                    <a:pt x="1595" y="1215"/>
                  </a:cubicBezTo>
                  <a:cubicBezTo>
                    <a:pt x="2262" y="691"/>
                    <a:pt x="3048" y="382"/>
                    <a:pt x="3905" y="239"/>
                  </a:cubicBezTo>
                  <a:cubicBezTo>
                    <a:pt x="5513" y="1"/>
                    <a:pt x="7037" y="203"/>
                    <a:pt x="8489" y="941"/>
                  </a:cubicBezTo>
                  <a:cubicBezTo>
                    <a:pt x="9180" y="1298"/>
                    <a:pt x="9596" y="1906"/>
                    <a:pt x="9918" y="2608"/>
                  </a:cubicBezTo>
                  <a:cubicBezTo>
                    <a:pt x="10335" y="3549"/>
                    <a:pt x="10525" y="4549"/>
                    <a:pt x="10525" y="5573"/>
                  </a:cubicBezTo>
                  <a:cubicBezTo>
                    <a:pt x="10525" y="6132"/>
                    <a:pt x="10573" y="6704"/>
                    <a:pt x="10573" y="7263"/>
                  </a:cubicBezTo>
                  <a:cubicBezTo>
                    <a:pt x="10573" y="7621"/>
                    <a:pt x="10513" y="7966"/>
                    <a:pt x="10478" y="8311"/>
                  </a:cubicBezTo>
                  <a:cubicBezTo>
                    <a:pt x="10466" y="8502"/>
                    <a:pt x="10358" y="8621"/>
                    <a:pt x="10156" y="8633"/>
                  </a:cubicBezTo>
                  <a:cubicBezTo>
                    <a:pt x="9716" y="8668"/>
                    <a:pt x="9477" y="8740"/>
                    <a:pt x="9025" y="8775"/>
                  </a:cubicBezTo>
                  <a:cubicBezTo>
                    <a:pt x="9227" y="8299"/>
                    <a:pt x="9466" y="7859"/>
                    <a:pt x="9585" y="7406"/>
                  </a:cubicBezTo>
                  <a:cubicBezTo>
                    <a:pt x="9716" y="6930"/>
                    <a:pt x="9751" y="6430"/>
                    <a:pt x="9811" y="5942"/>
                  </a:cubicBezTo>
                  <a:cubicBezTo>
                    <a:pt x="9823" y="5454"/>
                    <a:pt x="9847" y="4965"/>
                    <a:pt x="9870" y="4418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1" name="Google Shape;541;p34">
              <a:extLst>
                <a:ext uri="{FF2B5EF4-FFF2-40B4-BE49-F238E27FC236}">
                  <a16:creationId xmlns:a16="http://schemas.microsoft.com/office/drawing/2014/main" id="{1D923AF9-653E-4F06-B6A0-8C662D6D2A5D}"/>
                </a:ext>
              </a:extLst>
            </p:cNvPr>
            <p:cNvSpPr/>
            <p:nvPr/>
          </p:nvSpPr>
          <p:spPr>
            <a:xfrm>
              <a:off x="6037350" y="1907500"/>
              <a:ext cx="203025" cy="186375"/>
            </a:xfrm>
            <a:custGeom>
              <a:avLst/>
              <a:gdLst/>
              <a:ahLst/>
              <a:cxnLst/>
              <a:rect l="l" t="t" r="r" b="b"/>
              <a:pathLst>
                <a:path w="8121" h="7455" extrusionOk="0">
                  <a:moveTo>
                    <a:pt x="3310" y="1"/>
                  </a:moveTo>
                  <a:cubicBezTo>
                    <a:pt x="3644" y="370"/>
                    <a:pt x="3751" y="775"/>
                    <a:pt x="3882" y="1156"/>
                  </a:cubicBezTo>
                  <a:cubicBezTo>
                    <a:pt x="4061" y="1656"/>
                    <a:pt x="4061" y="1632"/>
                    <a:pt x="4549" y="1668"/>
                  </a:cubicBezTo>
                  <a:cubicBezTo>
                    <a:pt x="5477" y="1715"/>
                    <a:pt x="6406" y="1787"/>
                    <a:pt x="7335" y="1834"/>
                  </a:cubicBezTo>
                  <a:cubicBezTo>
                    <a:pt x="7466" y="1846"/>
                    <a:pt x="7620" y="1811"/>
                    <a:pt x="7751" y="1811"/>
                  </a:cubicBezTo>
                  <a:cubicBezTo>
                    <a:pt x="8013" y="1811"/>
                    <a:pt x="8121" y="1906"/>
                    <a:pt x="8109" y="2168"/>
                  </a:cubicBezTo>
                  <a:cubicBezTo>
                    <a:pt x="8061" y="2894"/>
                    <a:pt x="8061" y="3513"/>
                    <a:pt x="7918" y="4227"/>
                  </a:cubicBezTo>
                  <a:cubicBezTo>
                    <a:pt x="7704" y="5192"/>
                    <a:pt x="7168" y="5978"/>
                    <a:pt x="6311" y="6513"/>
                  </a:cubicBezTo>
                  <a:cubicBezTo>
                    <a:pt x="5858" y="6799"/>
                    <a:pt x="5430" y="7133"/>
                    <a:pt x="4894" y="7264"/>
                  </a:cubicBezTo>
                  <a:cubicBezTo>
                    <a:pt x="4227" y="7430"/>
                    <a:pt x="3549" y="7454"/>
                    <a:pt x="2894" y="7228"/>
                  </a:cubicBezTo>
                  <a:cubicBezTo>
                    <a:pt x="2120" y="6966"/>
                    <a:pt x="1382" y="6633"/>
                    <a:pt x="858" y="5954"/>
                  </a:cubicBezTo>
                  <a:cubicBezTo>
                    <a:pt x="560" y="5549"/>
                    <a:pt x="358" y="5085"/>
                    <a:pt x="262" y="4608"/>
                  </a:cubicBezTo>
                  <a:cubicBezTo>
                    <a:pt x="131" y="3966"/>
                    <a:pt x="84" y="3299"/>
                    <a:pt x="12" y="2644"/>
                  </a:cubicBezTo>
                  <a:cubicBezTo>
                    <a:pt x="0" y="2573"/>
                    <a:pt x="12" y="2513"/>
                    <a:pt x="12" y="2442"/>
                  </a:cubicBezTo>
                  <a:cubicBezTo>
                    <a:pt x="72" y="1906"/>
                    <a:pt x="84" y="2025"/>
                    <a:pt x="608" y="1930"/>
                  </a:cubicBezTo>
                  <a:cubicBezTo>
                    <a:pt x="1203" y="1846"/>
                    <a:pt x="1798" y="1751"/>
                    <a:pt x="2406" y="1668"/>
                  </a:cubicBezTo>
                  <a:cubicBezTo>
                    <a:pt x="2679" y="1620"/>
                    <a:pt x="2882" y="1561"/>
                    <a:pt x="2929" y="1215"/>
                  </a:cubicBezTo>
                  <a:cubicBezTo>
                    <a:pt x="2977" y="918"/>
                    <a:pt x="3096" y="620"/>
                    <a:pt x="3179" y="322"/>
                  </a:cubicBezTo>
                  <a:cubicBezTo>
                    <a:pt x="3215" y="227"/>
                    <a:pt x="3251" y="132"/>
                    <a:pt x="3310" y="1"/>
                  </a:cubicBezTo>
                  <a:close/>
                  <a:moveTo>
                    <a:pt x="4358" y="4406"/>
                  </a:moveTo>
                  <a:cubicBezTo>
                    <a:pt x="4132" y="4430"/>
                    <a:pt x="3906" y="4466"/>
                    <a:pt x="3691" y="4478"/>
                  </a:cubicBezTo>
                  <a:cubicBezTo>
                    <a:pt x="3465" y="4489"/>
                    <a:pt x="3239" y="4489"/>
                    <a:pt x="3013" y="4501"/>
                  </a:cubicBezTo>
                  <a:cubicBezTo>
                    <a:pt x="2798" y="4525"/>
                    <a:pt x="2715" y="4608"/>
                    <a:pt x="2751" y="4835"/>
                  </a:cubicBezTo>
                  <a:cubicBezTo>
                    <a:pt x="2775" y="5013"/>
                    <a:pt x="2822" y="5192"/>
                    <a:pt x="2870" y="5370"/>
                  </a:cubicBezTo>
                  <a:cubicBezTo>
                    <a:pt x="3013" y="5871"/>
                    <a:pt x="3358" y="6132"/>
                    <a:pt x="3941" y="6144"/>
                  </a:cubicBezTo>
                  <a:cubicBezTo>
                    <a:pt x="4382" y="6156"/>
                    <a:pt x="4763" y="5871"/>
                    <a:pt x="4906" y="5418"/>
                  </a:cubicBezTo>
                  <a:cubicBezTo>
                    <a:pt x="4942" y="5347"/>
                    <a:pt x="4953" y="5251"/>
                    <a:pt x="4965" y="5180"/>
                  </a:cubicBezTo>
                  <a:cubicBezTo>
                    <a:pt x="5144" y="4466"/>
                    <a:pt x="5084" y="4394"/>
                    <a:pt x="4358" y="4406"/>
                  </a:cubicBezTo>
                  <a:close/>
                  <a:moveTo>
                    <a:pt x="6347" y="3418"/>
                  </a:moveTo>
                  <a:cubicBezTo>
                    <a:pt x="6347" y="3144"/>
                    <a:pt x="6275" y="2977"/>
                    <a:pt x="6132" y="2977"/>
                  </a:cubicBezTo>
                  <a:cubicBezTo>
                    <a:pt x="5977" y="2977"/>
                    <a:pt x="5858" y="3180"/>
                    <a:pt x="5894" y="3454"/>
                  </a:cubicBezTo>
                  <a:cubicBezTo>
                    <a:pt x="5906" y="3620"/>
                    <a:pt x="5870" y="3823"/>
                    <a:pt x="6108" y="3858"/>
                  </a:cubicBezTo>
                  <a:cubicBezTo>
                    <a:pt x="6263" y="3870"/>
                    <a:pt x="6347" y="3704"/>
                    <a:pt x="6347" y="3418"/>
                  </a:cubicBezTo>
                  <a:close/>
                  <a:moveTo>
                    <a:pt x="2203" y="3692"/>
                  </a:moveTo>
                  <a:cubicBezTo>
                    <a:pt x="2179" y="3608"/>
                    <a:pt x="2167" y="3525"/>
                    <a:pt x="2120" y="3442"/>
                  </a:cubicBezTo>
                  <a:cubicBezTo>
                    <a:pt x="2096" y="3394"/>
                    <a:pt x="2025" y="3311"/>
                    <a:pt x="1977" y="3335"/>
                  </a:cubicBezTo>
                  <a:cubicBezTo>
                    <a:pt x="1917" y="3346"/>
                    <a:pt x="1822" y="3406"/>
                    <a:pt x="1810" y="3465"/>
                  </a:cubicBezTo>
                  <a:cubicBezTo>
                    <a:pt x="1763" y="3585"/>
                    <a:pt x="1751" y="3716"/>
                    <a:pt x="1763" y="3835"/>
                  </a:cubicBezTo>
                  <a:cubicBezTo>
                    <a:pt x="1786" y="3930"/>
                    <a:pt x="1870" y="4049"/>
                    <a:pt x="1965" y="4073"/>
                  </a:cubicBezTo>
                  <a:cubicBezTo>
                    <a:pt x="2108" y="4120"/>
                    <a:pt x="2167" y="3977"/>
                    <a:pt x="2203" y="3835"/>
                  </a:cubicBezTo>
                  <a:cubicBezTo>
                    <a:pt x="2203" y="3799"/>
                    <a:pt x="2179" y="3763"/>
                    <a:pt x="2203" y="36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2" name="Google Shape;542;p34">
              <a:extLst>
                <a:ext uri="{FF2B5EF4-FFF2-40B4-BE49-F238E27FC236}">
                  <a16:creationId xmlns:a16="http://schemas.microsoft.com/office/drawing/2014/main" id="{36B58637-1F5D-4DBF-94A1-9215128916C4}"/>
                </a:ext>
              </a:extLst>
            </p:cNvPr>
            <p:cNvSpPr/>
            <p:nvPr/>
          </p:nvSpPr>
          <p:spPr>
            <a:xfrm>
              <a:off x="5995375" y="2128375"/>
              <a:ext cx="270600" cy="103600"/>
            </a:xfrm>
            <a:custGeom>
              <a:avLst/>
              <a:gdLst/>
              <a:ahLst/>
              <a:cxnLst/>
              <a:rect l="l" t="t" r="r" b="b"/>
              <a:pathLst>
                <a:path w="10824" h="4144" extrusionOk="0">
                  <a:moveTo>
                    <a:pt x="4132" y="0"/>
                  </a:moveTo>
                  <a:cubicBezTo>
                    <a:pt x="4144" y="262"/>
                    <a:pt x="4335" y="357"/>
                    <a:pt x="4513" y="453"/>
                  </a:cubicBezTo>
                  <a:cubicBezTo>
                    <a:pt x="5180" y="810"/>
                    <a:pt x="5870" y="798"/>
                    <a:pt x="6573" y="596"/>
                  </a:cubicBezTo>
                  <a:cubicBezTo>
                    <a:pt x="6668" y="572"/>
                    <a:pt x="6811" y="536"/>
                    <a:pt x="6871" y="453"/>
                  </a:cubicBezTo>
                  <a:cubicBezTo>
                    <a:pt x="7049" y="215"/>
                    <a:pt x="7287" y="238"/>
                    <a:pt x="7502" y="262"/>
                  </a:cubicBezTo>
                  <a:cubicBezTo>
                    <a:pt x="8037" y="274"/>
                    <a:pt x="8502" y="465"/>
                    <a:pt x="8930" y="810"/>
                  </a:cubicBezTo>
                  <a:cubicBezTo>
                    <a:pt x="9764" y="1465"/>
                    <a:pt x="10288" y="2346"/>
                    <a:pt x="10716" y="3274"/>
                  </a:cubicBezTo>
                  <a:cubicBezTo>
                    <a:pt x="10764" y="3393"/>
                    <a:pt x="10776" y="3513"/>
                    <a:pt x="10812" y="3655"/>
                  </a:cubicBezTo>
                  <a:cubicBezTo>
                    <a:pt x="10823" y="3715"/>
                    <a:pt x="10800" y="3751"/>
                    <a:pt x="10800" y="3858"/>
                  </a:cubicBezTo>
                  <a:cubicBezTo>
                    <a:pt x="10288" y="3894"/>
                    <a:pt x="9800" y="3905"/>
                    <a:pt x="9288" y="3929"/>
                  </a:cubicBezTo>
                  <a:cubicBezTo>
                    <a:pt x="8395" y="3977"/>
                    <a:pt x="7525" y="4013"/>
                    <a:pt x="6632" y="4048"/>
                  </a:cubicBezTo>
                  <a:cubicBezTo>
                    <a:pt x="6013" y="4084"/>
                    <a:pt x="5418" y="4144"/>
                    <a:pt x="4811" y="4108"/>
                  </a:cubicBezTo>
                  <a:cubicBezTo>
                    <a:pt x="3370" y="4025"/>
                    <a:pt x="1930" y="3929"/>
                    <a:pt x="465" y="3929"/>
                  </a:cubicBezTo>
                  <a:cubicBezTo>
                    <a:pt x="346" y="3929"/>
                    <a:pt x="227" y="3905"/>
                    <a:pt x="108" y="3905"/>
                  </a:cubicBezTo>
                  <a:cubicBezTo>
                    <a:pt x="1" y="3358"/>
                    <a:pt x="453" y="2262"/>
                    <a:pt x="1096" y="1429"/>
                  </a:cubicBezTo>
                  <a:cubicBezTo>
                    <a:pt x="1632" y="774"/>
                    <a:pt x="2953" y="0"/>
                    <a:pt x="4132" y="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3" name="Google Shape;543;p34">
              <a:extLst>
                <a:ext uri="{FF2B5EF4-FFF2-40B4-BE49-F238E27FC236}">
                  <a16:creationId xmlns:a16="http://schemas.microsoft.com/office/drawing/2014/main" id="{CAAFDA24-DB5E-4090-8B1D-1C2149DEEFF0}"/>
                </a:ext>
              </a:extLst>
            </p:cNvPr>
            <p:cNvSpPr/>
            <p:nvPr/>
          </p:nvSpPr>
          <p:spPr>
            <a:xfrm>
              <a:off x="6108775" y="2101575"/>
              <a:ext cx="53625" cy="34250"/>
            </a:xfrm>
            <a:custGeom>
              <a:avLst/>
              <a:gdLst/>
              <a:ahLst/>
              <a:cxnLst/>
              <a:rect l="l" t="t" r="r" b="b"/>
              <a:pathLst>
                <a:path w="2145" h="1370" extrusionOk="0">
                  <a:moveTo>
                    <a:pt x="2037" y="1"/>
                  </a:moveTo>
                  <a:cubicBezTo>
                    <a:pt x="2144" y="334"/>
                    <a:pt x="2108" y="679"/>
                    <a:pt x="2096" y="1036"/>
                  </a:cubicBezTo>
                  <a:cubicBezTo>
                    <a:pt x="2096" y="1096"/>
                    <a:pt x="1977" y="1191"/>
                    <a:pt x="1882" y="1215"/>
                  </a:cubicBezTo>
                  <a:cubicBezTo>
                    <a:pt x="1311" y="1370"/>
                    <a:pt x="751" y="1334"/>
                    <a:pt x="215" y="1096"/>
                  </a:cubicBezTo>
                  <a:cubicBezTo>
                    <a:pt x="132" y="1048"/>
                    <a:pt x="25" y="941"/>
                    <a:pt x="13" y="846"/>
                  </a:cubicBezTo>
                  <a:cubicBezTo>
                    <a:pt x="1" y="572"/>
                    <a:pt x="13" y="298"/>
                    <a:pt x="25" y="13"/>
                  </a:cubicBezTo>
                  <a:cubicBezTo>
                    <a:pt x="727" y="1"/>
                    <a:pt x="1346" y="1"/>
                    <a:pt x="20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4" name="Google Shape;544;p34">
              <a:extLst>
                <a:ext uri="{FF2B5EF4-FFF2-40B4-BE49-F238E27FC236}">
                  <a16:creationId xmlns:a16="http://schemas.microsoft.com/office/drawing/2014/main" id="{DB4807AC-B282-446C-8F87-C409501181AD}"/>
                </a:ext>
              </a:extLst>
            </p:cNvPr>
            <p:cNvSpPr/>
            <p:nvPr/>
          </p:nvSpPr>
          <p:spPr>
            <a:xfrm>
              <a:off x="5714700" y="1971800"/>
              <a:ext cx="267000" cy="197375"/>
            </a:xfrm>
            <a:custGeom>
              <a:avLst/>
              <a:gdLst/>
              <a:ahLst/>
              <a:cxnLst/>
              <a:rect l="l" t="t" r="r" b="b"/>
              <a:pathLst>
                <a:path w="10680" h="7895" extrusionOk="0">
                  <a:moveTo>
                    <a:pt x="9835" y="3406"/>
                  </a:moveTo>
                  <a:cubicBezTo>
                    <a:pt x="9811" y="3489"/>
                    <a:pt x="9775" y="3572"/>
                    <a:pt x="9775" y="3644"/>
                  </a:cubicBezTo>
                  <a:cubicBezTo>
                    <a:pt x="9692" y="4584"/>
                    <a:pt x="9239" y="5358"/>
                    <a:pt x="8739" y="6108"/>
                  </a:cubicBezTo>
                  <a:cubicBezTo>
                    <a:pt x="8073" y="7073"/>
                    <a:pt x="7108" y="7597"/>
                    <a:pt x="5953" y="7740"/>
                  </a:cubicBezTo>
                  <a:cubicBezTo>
                    <a:pt x="4775" y="7894"/>
                    <a:pt x="3679" y="7621"/>
                    <a:pt x="2679" y="7013"/>
                  </a:cubicBezTo>
                  <a:cubicBezTo>
                    <a:pt x="2393" y="6835"/>
                    <a:pt x="2119" y="6561"/>
                    <a:pt x="1941" y="6263"/>
                  </a:cubicBezTo>
                  <a:cubicBezTo>
                    <a:pt x="1512" y="5573"/>
                    <a:pt x="1203" y="4823"/>
                    <a:pt x="1155" y="3977"/>
                  </a:cubicBezTo>
                  <a:cubicBezTo>
                    <a:pt x="1155" y="3822"/>
                    <a:pt x="1095" y="3691"/>
                    <a:pt x="1048" y="3489"/>
                  </a:cubicBezTo>
                  <a:cubicBezTo>
                    <a:pt x="786" y="3691"/>
                    <a:pt x="548" y="3882"/>
                    <a:pt x="262" y="3644"/>
                  </a:cubicBezTo>
                  <a:cubicBezTo>
                    <a:pt x="83" y="3501"/>
                    <a:pt x="0" y="3072"/>
                    <a:pt x="107" y="2810"/>
                  </a:cubicBezTo>
                  <a:cubicBezTo>
                    <a:pt x="226" y="2548"/>
                    <a:pt x="333" y="2489"/>
                    <a:pt x="798" y="2513"/>
                  </a:cubicBezTo>
                  <a:cubicBezTo>
                    <a:pt x="1036" y="2334"/>
                    <a:pt x="1131" y="2096"/>
                    <a:pt x="1179" y="1798"/>
                  </a:cubicBezTo>
                  <a:cubicBezTo>
                    <a:pt x="1238" y="1358"/>
                    <a:pt x="1369" y="1286"/>
                    <a:pt x="1810" y="1263"/>
                  </a:cubicBezTo>
                  <a:cubicBezTo>
                    <a:pt x="3000" y="1227"/>
                    <a:pt x="4120" y="941"/>
                    <a:pt x="5096" y="239"/>
                  </a:cubicBezTo>
                  <a:cubicBezTo>
                    <a:pt x="5179" y="179"/>
                    <a:pt x="5263" y="132"/>
                    <a:pt x="5358" y="96"/>
                  </a:cubicBezTo>
                  <a:cubicBezTo>
                    <a:pt x="5429" y="60"/>
                    <a:pt x="5501" y="36"/>
                    <a:pt x="5596" y="1"/>
                  </a:cubicBezTo>
                  <a:cubicBezTo>
                    <a:pt x="5656" y="60"/>
                    <a:pt x="5727" y="120"/>
                    <a:pt x="5751" y="191"/>
                  </a:cubicBezTo>
                  <a:cubicBezTo>
                    <a:pt x="6096" y="905"/>
                    <a:pt x="6727" y="1239"/>
                    <a:pt x="7442" y="1417"/>
                  </a:cubicBezTo>
                  <a:cubicBezTo>
                    <a:pt x="8120" y="1596"/>
                    <a:pt x="8811" y="1727"/>
                    <a:pt x="9489" y="1858"/>
                  </a:cubicBezTo>
                  <a:cubicBezTo>
                    <a:pt x="9680" y="1906"/>
                    <a:pt x="9763" y="2001"/>
                    <a:pt x="9775" y="2156"/>
                  </a:cubicBezTo>
                  <a:cubicBezTo>
                    <a:pt x="9787" y="2275"/>
                    <a:pt x="9799" y="2394"/>
                    <a:pt x="9823" y="2608"/>
                  </a:cubicBezTo>
                  <a:cubicBezTo>
                    <a:pt x="10001" y="2477"/>
                    <a:pt x="10085" y="2394"/>
                    <a:pt x="10192" y="2310"/>
                  </a:cubicBezTo>
                  <a:cubicBezTo>
                    <a:pt x="10549" y="2453"/>
                    <a:pt x="10680" y="2691"/>
                    <a:pt x="10597" y="3013"/>
                  </a:cubicBezTo>
                  <a:cubicBezTo>
                    <a:pt x="10501" y="3418"/>
                    <a:pt x="10287" y="3525"/>
                    <a:pt x="9835" y="3406"/>
                  </a:cubicBezTo>
                  <a:close/>
                  <a:moveTo>
                    <a:pt x="4786" y="4322"/>
                  </a:moveTo>
                  <a:lnTo>
                    <a:pt x="4786" y="4346"/>
                  </a:lnTo>
                  <a:cubicBezTo>
                    <a:pt x="4644" y="4346"/>
                    <a:pt x="4477" y="4334"/>
                    <a:pt x="4334" y="4334"/>
                  </a:cubicBezTo>
                  <a:cubicBezTo>
                    <a:pt x="3953" y="4334"/>
                    <a:pt x="3810" y="4477"/>
                    <a:pt x="3953" y="4823"/>
                  </a:cubicBezTo>
                  <a:cubicBezTo>
                    <a:pt x="4096" y="5132"/>
                    <a:pt x="4251" y="5465"/>
                    <a:pt x="4489" y="5704"/>
                  </a:cubicBezTo>
                  <a:cubicBezTo>
                    <a:pt x="4965" y="6192"/>
                    <a:pt x="5656" y="6275"/>
                    <a:pt x="6215" y="5656"/>
                  </a:cubicBezTo>
                  <a:cubicBezTo>
                    <a:pt x="6453" y="5382"/>
                    <a:pt x="6549" y="5073"/>
                    <a:pt x="6620" y="4751"/>
                  </a:cubicBezTo>
                  <a:cubicBezTo>
                    <a:pt x="6691" y="4406"/>
                    <a:pt x="6608" y="4334"/>
                    <a:pt x="6251" y="4311"/>
                  </a:cubicBezTo>
                  <a:cubicBezTo>
                    <a:pt x="5763" y="4299"/>
                    <a:pt x="5263" y="4322"/>
                    <a:pt x="4786" y="4322"/>
                  </a:cubicBezTo>
                  <a:close/>
                  <a:moveTo>
                    <a:pt x="3203" y="3501"/>
                  </a:moveTo>
                  <a:cubicBezTo>
                    <a:pt x="3453" y="3156"/>
                    <a:pt x="3453" y="2882"/>
                    <a:pt x="3334" y="2620"/>
                  </a:cubicBezTo>
                  <a:cubicBezTo>
                    <a:pt x="3274" y="2501"/>
                    <a:pt x="3108" y="2489"/>
                    <a:pt x="3084" y="2620"/>
                  </a:cubicBezTo>
                  <a:cubicBezTo>
                    <a:pt x="3036" y="2798"/>
                    <a:pt x="3024" y="2977"/>
                    <a:pt x="3036" y="3156"/>
                  </a:cubicBezTo>
                  <a:cubicBezTo>
                    <a:pt x="3036" y="3251"/>
                    <a:pt x="3120" y="3334"/>
                    <a:pt x="3203" y="3501"/>
                  </a:cubicBezTo>
                  <a:close/>
                  <a:moveTo>
                    <a:pt x="7584" y="2513"/>
                  </a:moveTo>
                  <a:cubicBezTo>
                    <a:pt x="7370" y="2715"/>
                    <a:pt x="7275" y="3013"/>
                    <a:pt x="7370" y="3203"/>
                  </a:cubicBezTo>
                  <a:cubicBezTo>
                    <a:pt x="7394" y="3263"/>
                    <a:pt x="7453" y="3322"/>
                    <a:pt x="7513" y="3322"/>
                  </a:cubicBezTo>
                  <a:cubicBezTo>
                    <a:pt x="7572" y="3322"/>
                    <a:pt x="7644" y="3275"/>
                    <a:pt x="7680" y="3215"/>
                  </a:cubicBezTo>
                  <a:cubicBezTo>
                    <a:pt x="7763" y="2989"/>
                    <a:pt x="7751" y="2775"/>
                    <a:pt x="7584" y="2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5" name="Google Shape;545;p34">
              <a:extLst>
                <a:ext uri="{FF2B5EF4-FFF2-40B4-BE49-F238E27FC236}">
                  <a16:creationId xmlns:a16="http://schemas.microsoft.com/office/drawing/2014/main" id="{153B099C-8C86-419C-9505-CCC4443722C8}"/>
                </a:ext>
              </a:extLst>
            </p:cNvPr>
            <p:cNvSpPr/>
            <p:nvPr/>
          </p:nvSpPr>
          <p:spPr>
            <a:xfrm>
              <a:off x="5699500" y="2187900"/>
              <a:ext cx="284600" cy="110450"/>
            </a:xfrm>
            <a:custGeom>
              <a:avLst/>
              <a:gdLst/>
              <a:ahLst/>
              <a:cxnLst/>
              <a:rect l="l" t="t" r="r" b="b"/>
              <a:pathLst>
                <a:path w="11384" h="4418" extrusionOk="0">
                  <a:moveTo>
                    <a:pt x="1" y="4013"/>
                  </a:moveTo>
                  <a:cubicBezTo>
                    <a:pt x="156" y="3191"/>
                    <a:pt x="501" y="2465"/>
                    <a:pt x="1108" y="1882"/>
                  </a:cubicBezTo>
                  <a:cubicBezTo>
                    <a:pt x="1442" y="1548"/>
                    <a:pt x="1811" y="1251"/>
                    <a:pt x="2168" y="965"/>
                  </a:cubicBezTo>
                  <a:cubicBezTo>
                    <a:pt x="2727" y="524"/>
                    <a:pt x="3406" y="322"/>
                    <a:pt x="4132" y="227"/>
                  </a:cubicBezTo>
                  <a:cubicBezTo>
                    <a:pt x="4168" y="334"/>
                    <a:pt x="4216" y="429"/>
                    <a:pt x="4204" y="512"/>
                  </a:cubicBezTo>
                  <a:cubicBezTo>
                    <a:pt x="4144" y="834"/>
                    <a:pt x="4347" y="941"/>
                    <a:pt x="4585" y="1072"/>
                  </a:cubicBezTo>
                  <a:cubicBezTo>
                    <a:pt x="5085" y="1322"/>
                    <a:pt x="5597" y="1489"/>
                    <a:pt x="6156" y="1382"/>
                  </a:cubicBezTo>
                  <a:cubicBezTo>
                    <a:pt x="6502" y="1334"/>
                    <a:pt x="6764" y="1143"/>
                    <a:pt x="6990" y="929"/>
                  </a:cubicBezTo>
                  <a:cubicBezTo>
                    <a:pt x="7097" y="822"/>
                    <a:pt x="7121" y="631"/>
                    <a:pt x="7157" y="465"/>
                  </a:cubicBezTo>
                  <a:cubicBezTo>
                    <a:pt x="7216" y="36"/>
                    <a:pt x="7252" y="0"/>
                    <a:pt x="7692" y="48"/>
                  </a:cubicBezTo>
                  <a:cubicBezTo>
                    <a:pt x="8704" y="167"/>
                    <a:pt x="9550" y="608"/>
                    <a:pt x="10193" y="1382"/>
                  </a:cubicBezTo>
                  <a:cubicBezTo>
                    <a:pt x="10705" y="2013"/>
                    <a:pt x="11157" y="2667"/>
                    <a:pt x="11276" y="3501"/>
                  </a:cubicBezTo>
                  <a:cubicBezTo>
                    <a:pt x="11288" y="3572"/>
                    <a:pt x="11300" y="3632"/>
                    <a:pt x="11324" y="3703"/>
                  </a:cubicBezTo>
                  <a:cubicBezTo>
                    <a:pt x="11383" y="4120"/>
                    <a:pt x="11300" y="4180"/>
                    <a:pt x="10871" y="4203"/>
                  </a:cubicBezTo>
                  <a:cubicBezTo>
                    <a:pt x="9597" y="4227"/>
                    <a:pt x="8311" y="4287"/>
                    <a:pt x="7037" y="4322"/>
                  </a:cubicBezTo>
                  <a:cubicBezTo>
                    <a:pt x="6466" y="4334"/>
                    <a:pt x="5906" y="4346"/>
                    <a:pt x="5347" y="4358"/>
                  </a:cubicBezTo>
                  <a:cubicBezTo>
                    <a:pt x="4632" y="4382"/>
                    <a:pt x="3918" y="4418"/>
                    <a:pt x="3192" y="4394"/>
                  </a:cubicBezTo>
                  <a:cubicBezTo>
                    <a:pt x="2251" y="4346"/>
                    <a:pt x="1322" y="4263"/>
                    <a:pt x="382" y="4180"/>
                  </a:cubicBezTo>
                  <a:cubicBezTo>
                    <a:pt x="287" y="4180"/>
                    <a:pt x="215" y="4144"/>
                    <a:pt x="144" y="4108"/>
                  </a:cubicBezTo>
                  <a:cubicBezTo>
                    <a:pt x="120" y="4096"/>
                    <a:pt x="72" y="4049"/>
                    <a:pt x="1" y="4013"/>
                  </a:cubicBezTo>
                  <a:close/>
                </a:path>
              </a:pathLst>
            </a:custGeom>
            <a:solidFill>
              <a:srgbClr val="A775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6" name="Google Shape;546;p34">
              <a:extLst>
                <a:ext uri="{FF2B5EF4-FFF2-40B4-BE49-F238E27FC236}">
                  <a16:creationId xmlns:a16="http://schemas.microsoft.com/office/drawing/2014/main" id="{CB60B173-A6A9-4AC0-A989-DD617E27C7D2}"/>
                </a:ext>
              </a:extLst>
            </p:cNvPr>
            <p:cNvSpPr/>
            <p:nvPr/>
          </p:nvSpPr>
          <p:spPr>
            <a:xfrm>
              <a:off x="5744450" y="1909900"/>
              <a:ext cx="214950" cy="93475"/>
            </a:xfrm>
            <a:custGeom>
              <a:avLst/>
              <a:gdLst/>
              <a:ahLst/>
              <a:cxnLst/>
              <a:rect l="l" t="t" r="r" b="b"/>
              <a:pathLst>
                <a:path w="8598" h="3739" extrusionOk="0">
                  <a:moveTo>
                    <a:pt x="1" y="3239"/>
                  </a:moveTo>
                  <a:cubicBezTo>
                    <a:pt x="72" y="3024"/>
                    <a:pt x="108" y="3072"/>
                    <a:pt x="191" y="2917"/>
                  </a:cubicBezTo>
                  <a:cubicBezTo>
                    <a:pt x="894" y="1715"/>
                    <a:pt x="1846" y="786"/>
                    <a:pt x="3215" y="381"/>
                  </a:cubicBezTo>
                  <a:cubicBezTo>
                    <a:pt x="4513" y="0"/>
                    <a:pt x="5775" y="60"/>
                    <a:pt x="6954" y="798"/>
                  </a:cubicBezTo>
                  <a:cubicBezTo>
                    <a:pt x="7180" y="941"/>
                    <a:pt x="7395" y="1131"/>
                    <a:pt x="7573" y="1345"/>
                  </a:cubicBezTo>
                  <a:cubicBezTo>
                    <a:pt x="7787" y="1595"/>
                    <a:pt x="7966" y="1893"/>
                    <a:pt x="8145" y="2179"/>
                  </a:cubicBezTo>
                  <a:cubicBezTo>
                    <a:pt x="8478" y="2703"/>
                    <a:pt x="8597" y="3072"/>
                    <a:pt x="8526" y="3715"/>
                  </a:cubicBezTo>
                  <a:cubicBezTo>
                    <a:pt x="8287" y="3715"/>
                    <a:pt x="8049" y="3739"/>
                    <a:pt x="7823" y="3715"/>
                  </a:cubicBezTo>
                  <a:cubicBezTo>
                    <a:pt x="7335" y="3643"/>
                    <a:pt x="6859" y="3560"/>
                    <a:pt x="6382" y="3441"/>
                  </a:cubicBezTo>
                  <a:cubicBezTo>
                    <a:pt x="5668" y="3262"/>
                    <a:pt x="5120" y="2869"/>
                    <a:pt x="4763" y="2191"/>
                  </a:cubicBezTo>
                  <a:cubicBezTo>
                    <a:pt x="4704" y="2096"/>
                    <a:pt x="4656" y="2000"/>
                    <a:pt x="4597" y="1893"/>
                  </a:cubicBezTo>
                  <a:cubicBezTo>
                    <a:pt x="4597" y="1881"/>
                    <a:pt x="4561" y="1881"/>
                    <a:pt x="4525" y="1857"/>
                  </a:cubicBezTo>
                  <a:cubicBezTo>
                    <a:pt x="4299" y="1976"/>
                    <a:pt x="4049" y="2096"/>
                    <a:pt x="3823" y="2238"/>
                  </a:cubicBezTo>
                  <a:cubicBezTo>
                    <a:pt x="3096" y="2774"/>
                    <a:pt x="2239" y="3024"/>
                    <a:pt x="1370" y="3191"/>
                  </a:cubicBezTo>
                  <a:cubicBezTo>
                    <a:pt x="953" y="3310"/>
                    <a:pt x="501" y="3239"/>
                    <a:pt x="1" y="3239"/>
                  </a:cubicBezTo>
                  <a:close/>
                </a:path>
              </a:pathLst>
            </a:custGeom>
            <a:solidFill>
              <a:srgbClr val="A775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7" name="Google Shape;547;p34">
              <a:extLst>
                <a:ext uri="{FF2B5EF4-FFF2-40B4-BE49-F238E27FC236}">
                  <a16:creationId xmlns:a16="http://schemas.microsoft.com/office/drawing/2014/main" id="{AD421F90-12B5-43C1-BB5F-23CD4724BE5F}"/>
                </a:ext>
              </a:extLst>
            </p:cNvPr>
            <p:cNvSpPr/>
            <p:nvPr/>
          </p:nvSpPr>
          <p:spPr>
            <a:xfrm>
              <a:off x="5811425" y="2175400"/>
              <a:ext cx="61350" cy="38725"/>
            </a:xfrm>
            <a:custGeom>
              <a:avLst/>
              <a:gdLst/>
              <a:ahLst/>
              <a:cxnLst/>
              <a:rect l="l" t="t" r="r" b="b"/>
              <a:pathLst>
                <a:path w="2454" h="1549" extrusionOk="0">
                  <a:moveTo>
                    <a:pt x="1" y="0"/>
                  </a:moveTo>
                  <a:cubicBezTo>
                    <a:pt x="417" y="24"/>
                    <a:pt x="786" y="72"/>
                    <a:pt x="1179" y="84"/>
                  </a:cubicBezTo>
                  <a:cubicBezTo>
                    <a:pt x="1560" y="108"/>
                    <a:pt x="1929" y="84"/>
                    <a:pt x="2370" y="84"/>
                  </a:cubicBezTo>
                  <a:cubicBezTo>
                    <a:pt x="2441" y="429"/>
                    <a:pt x="2453" y="715"/>
                    <a:pt x="2334" y="1060"/>
                  </a:cubicBezTo>
                  <a:cubicBezTo>
                    <a:pt x="2251" y="1322"/>
                    <a:pt x="1989" y="1429"/>
                    <a:pt x="1727" y="1477"/>
                  </a:cubicBezTo>
                  <a:cubicBezTo>
                    <a:pt x="1203" y="1548"/>
                    <a:pt x="715" y="1489"/>
                    <a:pt x="263" y="1191"/>
                  </a:cubicBezTo>
                  <a:cubicBezTo>
                    <a:pt x="120" y="1084"/>
                    <a:pt x="24" y="977"/>
                    <a:pt x="24" y="798"/>
                  </a:cubicBezTo>
                  <a:cubicBezTo>
                    <a:pt x="13" y="500"/>
                    <a:pt x="1" y="2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8" name="Google Shape;548;p34">
              <a:extLst>
                <a:ext uri="{FF2B5EF4-FFF2-40B4-BE49-F238E27FC236}">
                  <a16:creationId xmlns:a16="http://schemas.microsoft.com/office/drawing/2014/main" id="{F766F200-DA1F-4736-AE8E-4CF9224705AE}"/>
                </a:ext>
              </a:extLst>
            </p:cNvPr>
            <p:cNvSpPr/>
            <p:nvPr/>
          </p:nvSpPr>
          <p:spPr>
            <a:xfrm>
              <a:off x="5744450" y="1638425"/>
              <a:ext cx="270600" cy="226250"/>
            </a:xfrm>
            <a:custGeom>
              <a:avLst/>
              <a:gdLst/>
              <a:ahLst/>
              <a:cxnLst/>
              <a:rect l="l" t="t" r="r" b="b"/>
              <a:pathLst>
                <a:path w="10824" h="9050" extrusionOk="0">
                  <a:moveTo>
                    <a:pt x="4358" y="9049"/>
                  </a:moveTo>
                  <a:cubicBezTo>
                    <a:pt x="4251" y="8823"/>
                    <a:pt x="4168" y="8680"/>
                    <a:pt x="4108" y="8514"/>
                  </a:cubicBezTo>
                  <a:cubicBezTo>
                    <a:pt x="4049" y="8347"/>
                    <a:pt x="4001" y="8192"/>
                    <a:pt x="3954" y="8037"/>
                  </a:cubicBezTo>
                  <a:cubicBezTo>
                    <a:pt x="3799" y="7513"/>
                    <a:pt x="3799" y="7537"/>
                    <a:pt x="3227" y="7537"/>
                  </a:cubicBezTo>
                  <a:cubicBezTo>
                    <a:pt x="2311" y="7513"/>
                    <a:pt x="1441" y="7251"/>
                    <a:pt x="727" y="6644"/>
                  </a:cubicBezTo>
                  <a:cubicBezTo>
                    <a:pt x="251" y="6239"/>
                    <a:pt x="72" y="5656"/>
                    <a:pt x="48" y="5049"/>
                  </a:cubicBezTo>
                  <a:cubicBezTo>
                    <a:pt x="1" y="4275"/>
                    <a:pt x="203" y="3561"/>
                    <a:pt x="560" y="2906"/>
                  </a:cubicBezTo>
                  <a:cubicBezTo>
                    <a:pt x="1013" y="2084"/>
                    <a:pt x="1632" y="1417"/>
                    <a:pt x="2489" y="1001"/>
                  </a:cubicBezTo>
                  <a:cubicBezTo>
                    <a:pt x="2751" y="870"/>
                    <a:pt x="3025" y="763"/>
                    <a:pt x="3299" y="691"/>
                  </a:cubicBezTo>
                  <a:cubicBezTo>
                    <a:pt x="4251" y="405"/>
                    <a:pt x="5204" y="179"/>
                    <a:pt x="6192" y="96"/>
                  </a:cubicBezTo>
                  <a:cubicBezTo>
                    <a:pt x="7085" y="1"/>
                    <a:pt x="7942" y="167"/>
                    <a:pt x="8764" y="584"/>
                  </a:cubicBezTo>
                  <a:cubicBezTo>
                    <a:pt x="10109" y="1263"/>
                    <a:pt x="10657" y="2418"/>
                    <a:pt x="10788" y="3811"/>
                  </a:cubicBezTo>
                  <a:cubicBezTo>
                    <a:pt x="10824" y="4227"/>
                    <a:pt x="10776" y="4656"/>
                    <a:pt x="10716" y="5061"/>
                  </a:cubicBezTo>
                  <a:cubicBezTo>
                    <a:pt x="10585" y="5835"/>
                    <a:pt x="10145" y="6406"/>
                    <a:pt x="9454" y="6763"/>
                  </a:cubicBezTo>
                  <a:cubicBezTo>
                    <a:pt x="8407" y="7275"/>
                    <a:pt x="7287" y="7561"/>
                    <a:pt x="6132" y="7656"/>
                  </a:cubicBezTo>
                  <a:cubicBezTo>
                    <a:pt x="5978" y="7668"/>
                    <a:pt x="5823" y="7632"/>
                    <a:pt x="5668" y="7632"/>
                  </a:cubicBezTo>
                  <a:cubicBezTo>
                    <a:pt x="5239" y="7621"/>
                    <a:pt x="5132" y="7692"/>
                    <a:pt x="4966" y="8085"/>
                  </a:cubicBezTo>
                  <a:cubicBezTo>
                    <a:pt x="4811" y="8406"/>
                    <a:pt x="4668" y="8740"/>
                    <a:pt x="4358" y="9049"/>
                  </a:cubicBezTo>
                  <a:close/>
                  <a:moveTo>
                    <a:pt x="8954" y="3691"/>
                  </a:moveTo>
                  <a:cubicBezTo>
                    <a:pt x="8954" y="3632"/>
                    <a:pt x="8942" y="3572"/>
                    <a:pt x="8942" y="3513"/>
                  </a:cubicBezTo>
                  <a:cubicBezTo>
                    <a:pt x="8883" y="3156"/>
                    <a:pt x="8692" y="2977"/>
                    <a:pt x="8359" y="2989"/>
                  </a:cubicBezTo>
                  <a:cubicBezTo>
                    <a:pt x="8073" y="3013"/>
                    <a:pt x="7859" y="3227"/>
                    <a:pt x="7871" y="3561"/>
                  </a:cubicBezTo>
                  <a:cubicBezTo>
                    <a:pt x="7871" y="3739"/>
                    <a:pt x="7918" y="3918"/>
                    <a:pt x="7990" y="4084"/>
                  </a:cubicBezTo>
                  <a:cubicBezTo>
                    <a:pt x="8073" y="4287"/>
                    <a:pt x="8359" y="4406"/>
                    <a:pt x="8585" y="4382"/>
                  </a:cubicBezTo>
                  <a:cubicBezTo>
                    <a:pt x="8799" y="4346"/>
                    <a:pt x="8895" y="4215"/>
                    <a:pt x="8942" y="3930"/>
                  </a:cubicBezTo>
                  <a:cubicBezTo>
                    <a:pt x="8942" y="3858"/>
                    <a:pt x="8942" y="3763"/>
                    <a:pt x="8954" y="3691"/>
                  </a:cubicBezTo>
                  <a:close/>
                  <a:moveTo>
                    <a:pt x="5668" y="3072"/>
                  </a:moveTo>
                  <a:cubicBezTo>
                    <a:pt x="5311" y="3049"/>
                    <a:pt x="5001" y="3322"/>
                    <a:pt x="4989" y="3668"/>
                  </a:cubicBezTo>
                  <a:cubicBezTo>
                    <a:pt x="4966" y="4001"/>
                    <a:pt x="5263" y="4394"/>
                    <a:pt x="5549" y="4394"/>
                  </a:cubicBezTo>
                  <a:cubicBezTo>
                    <a:pt x="5835" y="4406"/>
                    <a:pt x="6156" y="4037"/>
                    <a:pt x="6180" y="3644"/>
                  </a:cubicBezTo>
                  <a:cubicBezTo>
                    <a:pt x="6204" y="3322"/>
                    <a:pt x="6001" y="3084"/>
                    <a:pt x="5668" y="3072"/>
                  </a:cubicBezTo>
                  <a:close/>
                  <a:moveTo>
                    <a:pt x="2072" y="3942"/>
                  </a:moveTo>
                  <a:cubicBezTo>
                    <a:pt x="2072" y="4275"/>
                    <a:pt x="2346" y="4573"/>
                    <a:pt x="2632" y="4561"/>
                  </a:cubicBezTo>
                  <a:cubicBezTo>
                    <a:pt x="2965" y="4537"/>
                    <a:pt x="3204" y="4275"/>
                    <a:pt x="3204" y="3906"/>
                  </a:cubicBezTo>
                  <a:cubicBezTo>
                    <a:pt x="3204" y="3513"/>
                    <a:pt x="2989" y="3370"/>
                    <a:pt x="2572" y="3334"/>
                  </a:cubicBezTo>
                  <a:cubicBezTo>
                    <a:pt x="2287" y="3334"/>
                    <a:pt x="2072" y="3620"/>
                    <a:pt x="2072" y="3942"/>
                  </a:cubicBez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89" name="Google Shape;549;p34">
              <a:extLst>
                <a:ext uri="{FF2B5EF4-FFF2-40B4-BE49-F238E27FC236}">
                  <a16:creationId xmlns:a16="http://schemas.microsoft.com/office/drawing/2014/main" id="{D7FB693F-2B2E-4E10-8EF8-B91FC43AC483}"/>
                </a:ext>
              </a:extLst>
            </p:cNvPr>
            <p:cNvSpPr/>
            <p:nvPr/>
          </p:nvSpPr>
          <p:spPr>
            <a:xfrm>
              <a:off x="5988825" y="1596750"/>
              <a:ext cx="247975" cy="196775"/>
            </a:xfrm>
            <a:custGeom>
              <a:avLst/>
              <a:gdLst/>
              <a:ahLst/>
              <a:cxnLst/>
              <a:rect l="l" t="t" r="r" b="b"/>
              <a:pathLst>
                <a:path w="9919" h="7871" extrusionOk="0">
                  <a:moveTo>
                    <a:pt x="5597" y="7871"/>
                  </a:moveTo>
                  <a:cubicBezTo>
                    <a:pt x="5180" y="7549"/>
                    <a:pt x="5013" y="7144"/>
                    <a:pt x="5001" y="6621"/>
                  </a:cubicBezTo>
                  <a:cubicBezTo>
                    <a:pt x="4882" y="6621"/>
                    <a:pt x="4775" y="6609"/>
                    <a:pt x="4680" y="6621"/>
                  </a:cubicBezTo>
                  <a:cubicBezTo>
                    <a:pt x="3668" y="6799"/>
                    <a:pt x="2680" y="6716"/>
                    <a:pt x="1715" y="6418"/>
                  </a:cubicBezTo>
                  <a:cubicBezTo>
                    <a:pt x="1346" y="6299"/>
                    <a:pt x="1525" y="6287"/>
                    <a:pt x="1489" y="5870"/>
                  </a:cubicBezTo>
                  <a:cubicBezTo>
                    <a:pt x="1465" y="5216"/>
                    <a:pt x="1418" y="4573"/>
                    <a:pt x="1132" y="3977"/>
                  </a:cubicBezTo>
                  <a:cubicBezTo>
                    <a:pt x="1013" y="3727"/>
                    <a:pt x="882" y="3465"/>
                    <a:pt x="727" y="3251"/>
                  </a:cubicBezTo>
                  <a:cubicBezTo>
                    <a:pt x="203" y="2453"/>
                    <a:pt x="1" y="2251"/>
                    <a:pt x="608" y="1418"/>
                  </a:cubicBezTo>
                  <a:cubicBezTo>
                    <a:pt x="870" y="1060"/>
                    <a:pt x="1203" y="822"/>
                    <a:pt x="1608" y="656"/>
                  </a:cubicBezTo>
                  <a:cubicBezTo>
                    <a:pt x="2763" y="167"/>
                    <a:pt x="3989" y="1"/>
                    <a:pt x="5240" y="60"/>
                  </a:cubicBezTo>
                  <a:cubicBezTo>
                    <a:pt x="5430" y="72"/>
                    <a:pt x="5632" y="96"/>
                    <a:pt x="5835" y="96"/>
                  </a:cubicBezTo>
                  <a:cubicBezTo>
                    <a:pt x="6728" y="96"/>
                    <a:pt x="7561" y="358"/>
                    <a:pt x="8323" y="810"/>
                  </a:cubicBezTo>
                  <a:cubicBezTo>
                    <a:pt x="9085" y="1251"/>
                    <a:pt x="9573" y="1953"/>
                    <a:pt x="9776" y="2799"/>
                  </a:cubicBezTo>
                  <a:cubicBezTo>
                    <a:pt x="9919" y="3334"/>
                    <a:pt x="9800" y="3882"/>
                    <a:pt x="9526" y="4346"/>
                  </a:cubicBezTo>
                  <a:cubicBezTo>
                    <a:pt x="8942" y="5358"/>
                    <a:pt x="8097" y="6073"/>
                    <a:pt x="6918" y="6323"/>
                  </a:cubicBezTo>
                  <a:cubicBezTo>
                    <a:pt x="6728" y="6371"/>
                    <a:pt x="6537" y="6359"/>
                    <a:pt x="6323" y="6371"/>
                  </a:cubicBezTo>
                  <a:cubicBezTo>
                    <a:pt x="6013" y="6382"/>
                    <a:pt x="5966" y="6418"/>
                    <a:pt x="5894" y="6716"/>
                  </a:cubicBezTo>
                  <a:lnTo>
                    <a:pt x="5668" y="7692"/>
                  </a:lnTo>
                  <a:cubicBezTo>
                    <a:pt x="5692" y="7740"/>
                    <a:pt x="5656" y="7787"/>
                    <a:pt x="5597" y="7871"/>
                  </a:cubicBezTo>
                  <a:close/>
                  <a:moveTo>
                    <a:pt x="7895" y="2930"/>
                  </a:moveTo>
                  <a:cubicBezTo>
                    <a:pt x="7823" y="2846"/>
                    <a:pt x="7776" y="2691"/>
                    <a:pt x="7668" y="2608"/>
                  </a:cubicBezTo>
                  <a:cubicBezTo>
                    <a:pt x="7514" y="2489"/>
                    <a:pt x="7371" y="2596"/>
                    <a:pt x="7252" y="2680"/>
                  </a:cubicBezTo>
                  <a:cubicBezTo>
                    <a:pt x="7204" y="2715"/>
                    <a:pt x="7156" y="2751"/>
                    <a:pt x="7121" y="2787"/>
                  </a:cubicBezTo>
                  <a:cubicBezTo>
                    <a:pt x="6978" y="2930"/>
                    <a:pt x="6894" y="3108"/>
                    <a:pt x="7014" y="3275"/>
                  </a:cubicBezTo>
                  <a:cubicBezTo>
                    <a:pt x="7085" y="3394"/>
                    <a:pt x="7228" y="3501"/>
                    <a:pt x="7347" y="3525"/>
                  </a:cubicBezTo>
                  <a:cubicBezTo>
                    <a:pt x="7549" y="3573"/>
                    <a:pt x="7692" y="3430"/>
                    <a:pt x="7787" y="3263"/>
                  </a:cubicBezTo>
                  <a:cubicBezTo>
                    <a:pt x="7835" y="3203"/>
                    <a:pt x="7847" y="3096"/>
                    <a:pt x="7895" y="2930"/>
                  </a:cubicBezTo>
                  <a:close/>
                  <a:moveTo>
                    <a:pt x="4835" y="3192"/>
                  </a:moveTo>
                  <a:cubicBezTo>
                    <a:pt x="4835" y="3465"/>
                    <a:pt x="4894" y="3584"/>
                    <a:pt x="5073" y="3608"/>
                  </a:cubicBezTo>
                  <a:cubicBezTo>
                    <a:pt x="5299" y="3632"/>
                    <a:pt x="5549" y="3442"/>
                    <a:pt x="5585" y="3203"/>
                  </a:cubicBezTo>
                  <a:cubicBezTo>
                    <a:pt x="5609" y="2965"/>
                    <a:pt x="5430" y="2656"/>
                    <a:pt x="5275" y="2620"/>
                  </a:cubicBezTo>
                  <a:cubicBezTo>
                    <a:pt x="5049" y="2596"/>
                    <a:pt x="4882" y="2787"/>
                    <a:pt x="4859" y="3096"/>
                  </a:cubicBezTo>
                  <a:cubicBezTo>
                    <a:pt x="4835" y="3144"/>
                    <a:pt x="4835" y="3156"/>
                    <a:pt x="4835" y="3192"/>
                  </a:cubicBezTo>
                  <a:close/>
                  <a:moveTo>
                    <a:pt x="3275" y="3323"/>
                  </a:moveTo>
                  <a:cubicBezTo>
                    <a:pt x="3275" y="3084"/>
                    <a:pt x="3108" y="2870"/>
                    <a:pt x="2918" y="2870"/>
                  </a:cubicBezTo>
                  <a:cubicBezTo>
                    <a:pt x="2680" y="2870"/>
                    <a:pt x="2465" y="3132"/>
                    <a:pt x="2465" y="3394"/>
                  </a:cubicBezTo>
                  <a:cubicBezTo>
                    <a:pt x="2489" y="3632"/>
                    <a:pt x="2656" y="3823"/>
                    <a:pt x="2858" y="3823"/>
                  </a:cubicBezTo>
                  <a:cubicBezTo>
                    <a:pt x="3073" y="3823"/>
                    <a:pt x="3275" y="3573"/>
                    <a:pt x="3275" y="3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0" name="Google Shape;550;p34">
              <a:extLst>
                <a:ext uri="{FF2B5EF4-FFF2-40B4-BE49-F238E27FC236}">
                  <a16:creationId xmlns:a16="http://schemas.microsoft.com/office/drawing/2014/main" id="{0AE39276-9A57-4092-B936-13E9674901BB}"/>
                </a:ext>
              </a:extLst>
            </p:cNvPr>
            <p:cNvSpPr/>
            <p:nvPr/>
          </p:nvSpPr>
          <p:spPr>
            <a:xfrm>
              <a:off x="6105225" y="2017050"/>
              <a:ext cx="60725" cy="44375"/>
            </a:xfrm>
            <a:custGeom>
              <a:avLst/>
              <a:gdLst/>
              <a:ahLst/>
              <a:cxnLst/>
              <a:rect l="l" t="t" r="r" b="b"/>
              <a:pathLst>
                <a:path w="2429" h="1775" extrusionOk="0">
                  <a:moveTo>
                    <a:pt x="1643" y="24"/>
                  </a:moveTo>
                  <a:cubicBezTo>
                    <a:pt x="2381" y="0"/>
                    <a:pt x="2429" y="84"/>
                    <a:pt x="2250" y="798"/>
                  </a:cubicBezTo>
                  <a:cubicBezTo>
                    <a:pt x="2238" y="869"/>
                    <a:pt x="2203" y="965"/>
                    <a:pt x="2191" y="1036"/>
                  </a:cubicBezTo>
                  <a:cubicBezTo>
                    <a:pt x="2048" y="1500"/>
                    <a:pt x="1667" y="1774"/>
                    <a:pt x="1226" y="1762"/>
                  </a:cubicBezTo>
                  <a:cubicBezTo>
                    <a:pt x="643" y="1750"/>
                    <a:pt x="298" y="1512"/>
                    <a:pt x="155" y="988"/>
                  </a:cubicBezTo>
                  <a:cubicBezTo>
                    <a:pt x="107" y="810"/>
                    <a:pt x="60" y="631"/>
                    <a:pt x="36" y="453"/>
                  </a:cubicBezTo>
                  <a:cubicBezTo>
                    <a:pt x="0" y="226"/>
                    <a:pt x="83" y="143"/>
                    <a:pt x="298" y="119"/>
                  </a:cubicBezTo>
                  <a:cubicBezTo>
                    <a:pt x="524" y="107"/>
                    <a:pt x="750" y="107"/>
                    <a:pt x="976" y="96"/>
                  </a:cubicBezTo>
                  <a:cubicBezTo>
                    <a:pt x="1191" y="84"/>
                    <a:pt x="1417" y="36"/>
                    <a:pt x="1643" y="24"/>
                  </a:cubicBezTo>
                  <a:close/>
                  <a:moveTo>
                    <a:pt x="393" y="465"/>
                  </a:moveTo>
                  <a:cubicBezTo>
                    <a:pt x="381" y="881"/>
                    <a:pt x="464" y="1191"/>
                    <a:pt x="822" y="1346"/>
                  </a:cubicBezTo>
                  <a:cubicBezTo>
                    <a:pt x="1119" y="1477"/>
                    <a:pt x="1429" y="1524"/>
                    <a:pt x="1691" y="1274"/>
                  </a:cubicBezTo>
                  <a:cubicBezTo>
                    <a:pt x="1929" y="1048"/>
                    <a:pt x="2060" y="762"/>
                    <a:pt x="1965" y="405"/>
                  </a:cubicBezTo>
                  <a:cubicBezTo>
                    <a:pt x="1405" y="369"/>
                    <a:pt x="893" y="405"/>
                    <a:pt x="393" y="465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1" name="Google Shape;551;p34">
              <a:extLst>
                <a:ext uri="{FF2B5EF4-FFF2-40B4-BE49-F238E27FC236}">
                  <a16:creationId xmlns:a16="http://schemas.microsoft.com/office/drawing/2014/main" id="{0309AA5E-3B58-4E50-BEEE-E394BBF85868}"/>
                </a:ext>
              </a:extLst>
            </p:cNvPr>
            <p:cNvSpPr/>
            <p:nvPr/>
          </p:nvSpPr>
          <p:spPr>
            <a:xfrm>
              <a:off x="6183800" y="1981925"/>
              <a:ext cx="12225" cy="22350"/>
            </a:xfrm>
            <a:custGeom>
              <a:avLst/>
              <a:gdLst/>
              <a:ahLst/>
              <a:cxnLst/>
              <a:rect l="l" t="t" r="r" b="b"/>
              <a:pathLst>
                <a:path w="489" h="894" extrusionOk="0">
                  <a:moveTo>
                    <a:pt x="489" y="441"/>
                  </a:moveTo>
                  <a:cubicBezTo>
                    <a:pt x="489" y="727"/>
                    <a:pt x="405" y="893"/>
                    <a:pt x="250" y="881"/>
                  </a:cubicBezTo>
                  <a:cubicBezTo>
                    <a:pt x="12" y="846"/>
                    <a:pt x="48" y="631"/>
                    <a:pt x="36" y="477"/>
                  </a:cubicBezTo>
                  <a:cubicBezTo>
                    <a:pt x="0" y="227"/>
                    <a:pt x="119" y="0"/>
                    <a:pt x="274" y="0"/>
                  </a:cubicBezTo>
                  <a:cubicBezTo>
                    <a:pt x="417" y="0"/>
                    <a:pt x="489" y="167"/>
                    <a:pt x="489" y="44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2" name="Google Shape;552;p34">
              <a:extLst>
                <a:ext uri="{FF2B5EF4-FFF2-40B4-BE49-F238E27FC236}">
                  <a16:creationId xmlns:a16="http://schemas.microsoft.com/office/drawing/2014/main" id="{72C3FF59-6C67-419D-B1F9-57795AC32BC8}"/>
                </a:ext>
              </a:extLst>
            </p:cNvPr>
            <p:cNvSpPr/>
            <p:nvPr/>
          </p:nvSpPr>
          <p:spPr>
            <a:xfrm>
              <a:off x="6080500" y="1990250"/>
              <a:ext cx="11950" cy="19975"/>
            </a:xfrm>
            <a:custGeom>
              <a:avLst/>
              <a:gdLst/>
              <a:ahLst/>
              <a:cxnLst/>
              <a:rect l="l" t="t" r="r" b="b"/>
              <a:pathLst>
                <a:path w="478" h="799" extrusionOk="0">
                  <a:moveTo>
                    <a:pt x="477" y="382"/>
                  </a:moveTo>
                  <a:cubicBezTo>
                    <a:pt x="477" y="453"/>
                    <a:pt x="477" y="501"/>
                    <a:pt x="453" y="525"/>
                  </a:cubicBezTo>
                  <a:cubicBezTo>
                    <a:pt x="430" y="644"/>
                    <a:pt x="370" y="798"/>
                    <a:pt x="215" y="763"/>
                  </a:cubicBezTo>
                  <a:cubicBezTo>
                    <a:pt x="144" y="751"/>
                    <a:pt x="60" y="620"/>
                    <a:pt x="25" y="525"/>
                  </a:cubicBezTo>
                  <a:cubicBezTo>
                    <a:pt x="1" y="406"/>
                    <a:pt x="25" y="275"/>
                    <a:pt x="72" y="155"/>
                  </a:cubicBezTo>
                  <a:cubicBezTo>
                    <a:pt x="84" y="96"/>
                    <a:pt x="179" y="36"/>
                    <a:pt x="239" y="25"/>
                  </a:cubicBezTo>
                  <a:cubicBezTo>
                    <a:pt x="275" y="1"/>
                    <a:pt x="370" y="84"/>
                    <a:pt x="382" y="132"/>
                  </a:cubicBezTo>
                  <a:cubicBezTo>
                    <a:pt x="441" y="203"/>
                    <a:pt x="441" y="298"/>
                    <a:pt x="477" y="382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3" name="Google Shape;553;p34">
              <a:extLst>
                <a:ext uri="{FF2B5EF4-FFF2-40B4-BE49-F238E27FC236}">
                  <a16:creationId xmlns:a16="http://schemas.microsoft.com/office/drawing/2014/main" id="{6194DF72-6EBD-4635-B3A0-EE55C7C34310}"/>
                </a:ext>
              </a:extLst>
            </p:cNvPr>
            <p:cNvSpPr/>
            <p:nvPr/>
          </p:nvSpPr>
          <p:spPr>
            <a:xfrm>
              <a:off x="5810250" y="2079850"/>
              <a:ext cx="72350" cy="49150"/>
            </a:xfrm>
            <a:custGeom>
              <a:avLst/>
              <a:gdLst/>
              <a:ahLst/>
              <a:cxnLst/>
              <a:rect l="l" t="t" r="r" b="b"/>
              <a:pathLst>
                <a:path w="2894" h="1966" extrusionOk="0">
                  <a:moveTo>
                    <a:pt x="964" y="0"/>
                  </a:moveTo>
                  <a:lnTo>
                    <a:pt x="2441" y="0"/>
                  </a:lnTo>
                  <a:cubicBezTo>
                    <a:pt x="2798" y="0"/>
                    <a:pt x="2893" y="84"/>
                    <a:pt x="2810" y="429"/>
                  </a:cubicBezTo>
                  <a:cubicBezTo>
                    <a:pt x="2738" y="751"/>
                    <a:pt x="2655" y="1072"/>
                    <a:pt x="2417" y="1334"/>
                  </a:cubicBezTo>
                  <a:cubicBezTo>
                    <a:pt x="1845" y="1965"/>
                    <a:pt x="1143" y="1858"/>
                    <a:pt x="691" y="1382"/>
                  </a:cubicBezTo>
                  <a:cubicBezTo>
                    <a:pt x="452" y="1143"/>
                    <a:pt x="286" y="810"/>
                    <a:pt x="155" y="501"/>
                  </a:cubicBezTo>
                  <a:cubicBezTo>
                    <a:pt x="0" y="155"/>
                    <a:pt x="155" y="12"/>
                    <a:pt x="524" y="12"/>
                  </a:cubicBezTo>
                  <a:cubicBezTo>
                    <a:pt x="667" y="12"/>
                    <a:pt x="833" y="24"/>
                    <a:pt x="988" y="24"/>
                  </a:cubicBezTo>
                  <a:cubicBezTo>
                    <a:pt x="964" y="12"/>
                    <a:pt x="964" y="0"/>
                    <a:pt x="964" y="0"/>
                  </a:cubicBezTo>
                  <a:close/>
                  <a:moveTo>
                    <a:pt x="2453" y="393"/>
                  </a:moveTo>
                  <a:cubicBezTo>
                    <a:pt x="1786" y="381"/>
                    <a:pt x="1143" y="262"/>
                    <a:pt x="488" y="417"/>
                  </a:cubicBezTo>
                  <a:cubicBezTo>
                    <a:pt x="607" y="1084"/>
                    <a:pt x="964" y="1429"/>
                    <a:pt x="1524" y="1429"/>
                  </a:cubicBezTo>
                  <a:cubicBezTo>
                    <a:pt x="2036" y="1429"/>
                    <a:pt x="2334" y="1108"/>
                    <a:pt x="2453" y="393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4" name="Google Shape;554;p34">
              <a:extLst>
                <a:ext uri="{FF2B5EF4-FFF2-40B4-BE49-F238E27FC236}">
                  <a16:creationId xmlns:a16="http://schemas.microsoft.com/office/drawing/2014/main" id="{FFE18C06-CAC4-4DF2-A18B-FA988052C160}"/>
                </a:ext>
              </a:extLst>
            </p:cNvPr>
            <p:cNvSpPr/>
            <p:nvPr/>
          </p:nvSpPr>
          <p:spPr>
            <a:xfrm>
              <a:off x="5790300" y="2034300"/>
              <a:ext cx="11025" cy="25025"/>
            </a:xfrm>
            <a:custGeom>
              <a:avLst/>
              <a:gdLst/>
              <a:ahLst/>
              <a:cxnLst/>
              <a:rect l="l" t="t" r="r" b="b"/>
              <a:pathLst>
                <a:path w="441" h="1001" extrusionOk="0">
                  <a:moveTo>
                    <a:pt x="179" y="1001"/>
                  </a:moveTo>
                  <a:cubicBezTo>
                    <a:pt x="84" y="834"/>
                    <a:pt x="12" y="751"/>
                    <a:pt x="12" y="656"/>
                  </a:cubicBezTo>
                  <a:cubicBezTo>
                    <a:pt x="0" y="477"/>
                    <a:pt x="12" y="298"/>
                    <a:pt x="60" y="120"/>
                  </a:cubicBezTo>
                  <a:cubicBezTo>
                    <a:pt x="84" y="1"/>
                    <a:pt x="250" y="1"/>
                    <a:pt x="310" y="120"/>
                  </a:cubicBezTo>
                  <a:cubicBezTo>
                    <a:pt x="441" y="394"/>
                    <a:pt x="429" y="656"/>
                    <a:pt x="179" y="100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5" name="Google Shape;555;p34">
              <a:extLst>
                <a:ext uri="{FF2B5EF4-FFF2-40B4-BE49-F238E27FC236}">
                  <a16:creationId xmlns:a16="http://schemas.microsoft.com/office/drawing/2014/main" id="{C3ADC966-7815-4107-BDA8-ABC4ABE5EE85}"/>
                </a:ext>
              </a:extLst>
            </p:cNvPr>
            <p:cNvSpPr/>
            <p:nvPr/>
          </p:nvSpPr>
          <p:spPr>
            <a:xfrm>
              <a:off x="5896550" y="2034600"/>
              <a:ext cx="12225" cy="20275"/>
            </a:xfrm>
            <a:custGeom>
              <a:avLst/>
              <a:gdLst/>
              <a:ahLst/>
              <a:cxnLst/>
              <a:rect l="l" t="t" r="r" b="b"/>
              <a:pathLst>
                <a:path w="489" h="811" extrusionOk="0">
                  <a:moveTo>
                    <a:pt x="310" y="1"/>
                  </a:moveTo>
                  <a:cubicBezTo>
                    <a:pt x="477" y="263"/>
                    <a:pt x="489" y="465"/>
                    <a:pt x="394" y="703"/>
                  </a:cubicBezTo>
                  <a:cubicBezTo>
                    <a:pt x="358" y="751"/>
                    <a:pt x="287" y="810"/>
                    <a:pt x="227" y="810"/>
                  </a:cubicBezTo>
                  <a:cubicBezTo>
                    <a:pt x="179" y="810"/>
                    <a:pt x="108" y="751"/>
                    <a:pt x="72" y="691"/>
                  </a:cubicBezTo>
                  <a:cubicBezTo>
                    <a:pt x="1" y="513"/>
                    <a:pt x="96" y="215"/>
                    <a:pt x="310" y="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6" name="Google Shape;556;p34">
              <a:extLst>
                <a:ext uri="{FF2B5EF4-FFF2-40B4-BE49-F238E27FC236}">
                  <a16:creationId xmlns:a16="http://schemas.microsoft.com/office/drawing/2014/main" id="{C88F1B55-155B-489B-A066-D9D80671A467}"/>
                </a:ext>
              </a:extLst>
            </p:cNvPr>
            <p:cNvSpPr/>
            <p:nvPr/>
          </p:nvSpPr>
          <p:spPr>
            <a:xfrm>
              <a:off x="5940900" y="1712850"/>
              <a:ext cx="27425" cy="35725"/>
            </a:xfrm>
            <a:custGeom>
              <a:avLst/>
              <a:gdLst/>
              <a:ahLst/>
              <a:cxnLst/>
              <a:rect l="l" t="t" r="r" b="b"/>
              <a:pathLst>
                <a:path w="1097" h="1429" extrusionOk="0">
                  <a:moveTo>
                    <a:pt x="1096" y="714"/>
                  </a:moveTo>
                  <a:cubicBezTo>
                    <a:pt x="1084" y="786"/>
                    <a:pt x="1084" y="881"/>
                    <a:pt x="1072" y="953"/>
                  </a:cubicBezTo>
                  <a:cubicBezTo>
                    <a:pt x="1025" y="1250"/>
                    <a:pt x="918" y="1369"/>
                    <a:pt x="715" y="1405"/>
                  </a:cubicBezTo>
                  <a:cubicBezTo>
                    <a:pt x="489" y="1429"/>
                    <a:pt x="203" y="1310"/>
                    <a:pt x="120" y="1107"/>
                  </a:cubicBezTo>
                  <a:cubicBezTo>
                    <a:pt x="37" y="941"/>
                    <a:pt x="13" y="762"/>
                    <a:pt x="1" y="584"/>
                  </a:cubicBezTo>
                  <a:cubicBezTo>
                    <a:pt x="1" y="250"/>
                    <a:pt x="215" y="12"/>
                    <a:pt x="489" y="12"/>
                  </a:cubicBezTo>
                  <a:cubicBezTo>
                    <a:pt x="810" y="0"/>
                    <a:pt x="1025" y="179"/>
                    <a:pt x="1072" y="536"/>
                  </a:cubicBezTo>
                  <a:cubicBezTo>
                    <a:pt x="1084" y="595"/>
                    <a:pt x="1084" y="655"/>
                    <a:pt x="1096" y="714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7" name="Google Shape;557;p34">
              <a:extLst>
                <a:ext uri="{FF2B5EF4-FFF2-40B4-BE49-F238E27FC236}">
                  <a16:creationId xmlns:a16="http://schemas.microsoft.com/office/drawing/2014/main" id="{2FEAF762-CF6E-4337-90CA-7A65DEC2DBCA}"/>
                </a:ext>
              </a:extLst>
            </p:cNvPr>
            <p:cNvSpPr/>
            <p:nvPr/>
          </p:nvSpPr>
          <p:spPr>
            <a:xfrm>
              <a:off x="5869175" y="1714625"/>
              <a:ext cx="30375" cy="34250"/>
            </a:xfrm>
            <a:custGeom>
              <a:avLst/>
              <a:gdLst/>
              <a:ahLst/>
              <a:cxnLst/>
              <a:rect l="l" t="t" r="r" b="b"/>
              <a:pathLst>
                <a:path w="1215" h="1370" extrusionOk="0">
                  <a:moveTo>
                    <a:pt x="679" y="24"/>
                  </a:moveTo>
                  <a:cubicBezTo>
                    <a:pt x="1012" y="36"/>
                    <a:pt x="1215" y="274"/>
                    <a:pt x="1203" y="620"/>
                  </a:cubicBezTo>
                  <a:cubicBezTo>
                    <a:pt x="1167" y="989"/>
                    <a:pt x="858" y="1370"/>
                    <a:pt x="572" y="1358"/>
                  </a:cubicBezTo>
                  <a:cubicBezTo>
                    <a:pt x="298" y="1346"/>
                    <a:pt x="0" y="953"/>
                    <a:pt x="12" y="632"/>
                  </a:cubicBezTo>
                  <a:cubicBezTo>
                    <a:pt x="12" y="274"/>
                    <a:pt x="322" y="1"/>
                    <a:pt x="679" y="24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8" name="Google Shape;558;p34">
              <a:extLst>
                <a:ext uri="{FF2B5EF4-FFF2-40B4-BE49-F238E27FC236}">
                  <a16:creationId xmlns:a16="http://schemas.microsoft.com/office/drawing/2014/main" id="{742DA12E-CB56-41EB-AE34-1D6C5EEC6FEB}"/>
                </a:ext>
              </a:extLst>
            </p:cNvPr>
            <p:cNvSpPr/>
            <p:nvPr/>
          </p:nvSpPr>
          <p:spPr>
            <a:xfrm>
              <a:off x="5796250" y="1721475"/>
              <a:ext cx="28300" cy="31275"/>
            </a:xfrm>
            <a:custGeom>
              <a:avLst/>
              <a:gdLst/>
              <a:ahLst/>
              <a:cxnLst/>
              <a:rect l="l" t="t" r="r" b="b"/>
              <a:pathLst>
                <a:path w="1132" h="1251" extrusionOk="0">
                  <a:moveTo>
                    <a:pt x="0" y="620"/>
                  </a:moveTo>
                  <a:cubicBezTo>
                    <a:pt x="0" y="298"/>
                    <a:pt x="215" y="0"/>
                    <a:pt x="500" y="12"/>
                  </a:cubicBezTo>
                  <a:cubicBezTo>
                    <a:pt x="917" y="24"/>
                    <a:pt x="1132" y="191"/>
                    <a:pt x="1132" y="584"/>
                  </a:cubicBezTo>
                  <a:cubicBezTo>
                    <a:pt x="1132" y="953"/>
                    <a:pt x="893" y="1215"/>
                    <a:pt x="560" y="1239"/>
                  </a:cubicBezTo>
                  <a:cubicBezTo>
                    <a:pt x="274" y="1251"/>
                    <a:pt x="0" y="953"/>
                    <a:pt x="0" y="62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99" name="Google Shape;559;p34">
              <a:extLst>
                <a:ext uri="{FF2B5EF4-FFF2-40B4-BE49-F238E27FC236}">
                  <a16:creationId xmlns:a16="http://schemas.microsoft.com/office/drawing/2014/main" id="{DDC24585-CD9B-4BA1-8242-56A5AF1B78AA}"/>
                </a:ext>
              </a:extLst>
            </p:cNvPr>
            <p:cNvSpPr/>
            <p:nvPr/>
          </p:nvSpPr>
          <p:spPr>
            <a:xfrm>
              <a:off x="6161775" y="1659250"/>
              <a:ext cx="24425" cy="27125"/>
            </a:xfrm>
            <a:custGeom>
              <a:avLst/>
              <a:gdLst/>
              <a:ahLst/>
              <a:cxnLst/>
              <a:rect l="l" t="t" r="r" b="b"/>
              <a:pathLst>
                <a:path w="977" h="1085" extrusionOk="0">
                  <a:moveTo>
                    <a:pt x="977" y="430"/>
                  </a:moveTo>
                  <a:cubicBezTo>
                    <a:pt x="929" y="584"/>
                    <a:pt x="929" y="692"/>
                    <a:pt x="881" y="775"/>
                  </a:cubicBezTo>
                  <a:cubicBezTo>
                    <a:pt x="798" y="942"/>
                    <a:pt x="643" y="1084"/>
                    <a:pt x="453" y="1049"/>
                  </a:cubicBezTo>
                  <a:cubicBezTo>
                    <a:pt x="310" y="1013"/>
                    <a:pt x="179" y="906"/>
                    <a:pt x="107" y="787"/>
                  </a:cubicBezTo>
                  <a:cubicBezTo>
                    <a:pt x="0" y="608"/>
                    <a:pt x="84" y="430"/>
                    <a:pt x="215" y="299"/>
                  </a:cubicBezTo>
                  <a:cubicBezTo>
                    <a:pt x="262" y="251"/>
                    <a:pt x="298" y="227"/>
                    <a:pt x="346" y="191"/>
                  </a:cubicBezTo>
                  <a:cubicBezTo>
                    <a:pt x="477" y="108"/>
                    <a:pt x="631" y="1"/>
                    <a:pt x="762" y="120"/>
                  </a:cubicBezTo>
                  <a:cubicBezTo>
                    <a:pt x="858" y="191"/>
                    <a:pt x="917" y="346"/>
                    <a:pt x="977" y="43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00" name="Google Shape;560;p34">
              <a:extLst>
                <a:ext uri="{FF2B5EF4-FFF2-40B4-BE49-F238E27FC236}">
                  <a16:creationId xmlns:a16="http://schemas.microsoft.com/office/drawing/2014/main" id="{B1D46610-B295-4831-8B0C-468FE5DD515C}"/>
                </a:ext>
              </a:extLst>
            </p:cNvPr>
            <p:cNvSpPr/>
            <p:nvPr/>
          </p:nvSpPr>
          <p:spPr>
            <a:xfrm>
              <a:off x="6109375" y="1661650"/>
              <a:ext cx="19375" cy="25925"/>
            </a:xfrm>
            <a:custGeom>
              <a:avLst/>
              <a:gdLst/>
              <a:ahLst/>
              <a:cxnLst/>
              <a:rect l="l" t="t" r="r" b="b"/>
              <a:pathLst>
                <a:path w="775" h="1037" extrusionOk="0">
                  <a:moveTo>
                    <a:pt x="13" y="596"/>
                  </a:moveTo>
                  <a:lnTo>
                    <a:pt x="13" y="500"/>
                  </a:lnTo>
                  <a:cubicBezTo>
                    <a:pt x="48" y="191"/>
                    <a:pt x="215" y="0"/>
                    <a:pt x="429" y="24"/>
                  </a:cubicBezTo>
                  <a:cubicBezTo>
                    <a:pt x="608" y="60"/>
                    <a:pt x="775" y="357"/>
                    <a:pt x="739" y="607"/>
                  </a:cubicBezTo>
                  <a:cubicBezTo>
                    <a:pt x="715" y="846"/>
                    <a:pt x="477" y="1036"/>
                    <a:pt x="239" y="1012"/>
                  </a:cubicBezTo>
                  <a:cubicBezTo>
                    <a:pt x="60" y="988"/>
                    <a:pt x="1" y="869"/>
                    <a:pt x="13" y="596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01" name="Google Shape;561;p34">
              <a:extLst>
                <a:ext uri="{FF2B5EF4-FFF2-40B4-BE49-F238E27FC236}">
                  <a16:creationId xmlns:a16="http://schemas.microsoft.com/office/drawing/2014/main" id="{99C46B81-80EE-4036-91CF-B851FAC0B18E}"/>
                </a:ext>
              </a:extLst>
            </p:cNvPr>
            <p:cNvSpPr/>
            <p:nvPr/>
          </p:nvSpPr>
          <p:spPr>
            <a:xfrm>
              <a:off x="6050150" y="1668500"/>
              <a:ext cx="20550" cy="23825"/>
            </a:xfrm>
            <a:custGeom>
              <a:avLst/>
              <a:gdLst/>
              <a:ahLst/>
              <a:cxnLst/>
              <a:rect l="l" t="t" r="r" b="b"/>
              <a:pathLst>
                <a:path w="822" h="953" extrusionOk="0">
                  <a:moveTo>
                    <a:pt x="822" y="453"/>
                  </a:moveTo>
                  <a:cubicBezTo>
                    <a:pt x="822" y="703"/>
                    <a:pt x="608" y="953"/>
                    <a:pt x="405" y="953"/>
                  </a:cubicBezTo>
                  <a:cubicBezTo>
                    <a:pt x="215" y="953"/>
                    <a:pt x="36" y="762"/>
                    <a:pt x="24" y="524"/>
                  </a:cubicBezTo>
                  <a:cubicBezTo>
                    <a:pt x="0" y="262"/>
                    <a:pt x="227" y="0"/>
                    <a:pt x="465" y="0"/>
                  </a:cubicBezTo>
                  <a:cubicBezTo>
                    <a:pt x="655" y="0"/>
                    <a:pt x="822" y="214"/>
                    <a:pt x="822" y="453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02" name="Google Shape;562;p34">
              <a:extLst>
                <a:ext uri="{FF2B5EF4-FFF2-40B4-BE49-F238E27FC236}">
                  <a16:creationId xmlns:a16="http://schemas.microsoft.com/office/drawing/2014/main" id="{26263F99-DB19-4F9C-951B-8DD136CDE6CC}"/>
                </a:ext>
              </a:extLst>
            </p:cNvPr>
            <p:cNvSpPr/>
            <p:nvPr/>
          </p:nvSpPr>
          <p:spPr>
            <a:xfrm>
              <a:off x="6114750" y="2026275"/>
              <a:ext cx="42275" cy="29200"/>
            </a:xfrm>
            <a:custGeom>
              <a:avLst/>
              <a:gdLst/>
              <a:ahLst/>
              <a:cxnLst/>
              <a:rect l="l" t="t" r="r" b="b"/>
              <a:pathLst>
                <a:path w="1691" h="1168" extrusionOk="0">
                  <a:moveTo>
                    <a:pt x="12" y="96"/>
                  </a:moveTo>
                  <a:cubicBezTo>
                    <a:pt x="536" y="24"/>
                    <a:pt x="1036" y="0"/>
                    <a:pt x="1584" y="48"/>
                  </a:cubicBezTo>
                  <a:cubicBezTo>
                    <a:pt x="1691" y="405"/>
                    <a:pt x="1548" y="691"/>
                    <a:pt x="1298" y="917"/>
                  </a:cubicBezTo>
                  <a:cubicBezTo>
                    <a:pt x="1048" y="1167"/>
                    <a:pt x="738" y="1108"/>
                    <a:pt x="441" y="989"/>
                  </a:cubicBezTo>
                  <a:cubicBezTo>
                    <a:pt x="72" y="834"/>
                    <a:pt x="0" y="512"/>
                    <a:pt x="12" y="96"/>
                  </a:cubicBez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03" name="Google Shape;563;p34">
              <a:extLst>
                <a:ext uri="{FF2B5EF4-FFF2-40B4-BE49-F238E27FC236}">
                  <a16:creationId xmlns:a16="http://schemas.microsoft.com/office/drawing/2014/main" id="{E0D11FC6-812A-46AC-9864-723AE0DD0F42}"/>
                </a:ext>
              </a:extLst>
            </p:cNvPr>
            <p:cNvSpPr/>
            <p:nvPr/>
          </p:nvSpPr>
          <p:spPr>
            <a:xfrm>
              <a:off x="5822450" y="2086400"/>
              <a:ext cx="49125" cy="29200"/>
            </a:xfrm>
            <a:custGeom>
              <a:avLst/>
              <a:gdLst/>
              <a:ahLst/>
              <a:cxnLst/>
              <a:rect l="l" t="t" r="r" b="b"/>
              <a:pathLst>
                <a:path w="1965" h="1168" extrusionOk="0">
                  <a:moveTo>
                    <a:pt x="1965" y="131"/>
                  </a:moveTo>
                  <a:cubicBezTo>
                    <a:pt x="1846" y="870"/>
                    <a:pt x="1536" y="1167"/>
                    <a:pt x="1036" y="1167"/>
                  </a:cubicBezTo>
                  <a:cubicBezTo>
                    <a:pt x="476" y="1167"/>
                    <a:pt x="143" y="822"/>
                    <a:pt x="0" y="155"/>
                  </a:cubicBezTo>
                  <a:cubicBezTo>
                    <a:pt x="655" y="0"/>
                    <a:pt x="1298" y="119"/>
                    <a:pt x="1965" y="131"/>
                  </a:cubicBez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</p:grpSp>
      <p:grpSp>
        <p:nvGrpSpPr>
          <p:cNvPr id="229" name="Google Shape;221;p25">
            <a:extLst>
              <a:ext uri="{FF2B5EF4-FFF2-40B4-BE49-F238E27FC236}">
                <a16:creationId xmlns:a16="http://schemas.microsoft.com/office/drawing/2014/main" id="{6F26832C-8E15-4340-AE8B-09CE323C9AFC}"/>
              </a:ext>
            </a:extLst>
          </p:cNvPr>
          <p:cNvGrpSpPr/>
          <p:nvPr/>
        </p:nvGrpSpPr>
        <p:grpSpPr>
          <a:xfrm>
            <a:off x="1360147" y="398538"/>
            <a:ext cx="1664333" cy="1194206"/>
            <a:chOff x="4582100" y="3095150"/>
            <a:chExt cx="581650" cy="417350"/>
          </a:xfrm>
        </p:grpSpPr>
        <p:sp>
          <p:nvSpPr>
            <p:cNvPr id="230" name="Google Shape;222;p25">
              <a:extLst>
                <a:ext uri="{FF2B5EF4-FFF2-40B4-BE49-F238E27FC236}">
                  <a16:creationId xmlns:a16="http://schemas.microsoft.com/office/drawing/2014/main" id="{F8E72442-1019-47E1-B007-F43BD1D88C98}"/>
                </a:ext>
              </a:extLst>
            </p:cNvPr>
            <p:cNvSpPr/>
            <p:nvPr/>
          </p:nvSpPr>
          <p:spPr>
            <a:xfrm>
              <a:off x="4858025" y="3105275"/>
              <a:ext cx="263750" cy="382500"/>
            </a:xfrm>
            <a:custGeom>
              <a:avLst/>
              <a:gdLst/>
              <a:ahLst/>
              <a:cxnLst/>
              <a:rect l="l" t="t" r="r" b="b"/>
              <a:pathLst>
                <a:path w="10550" h="15300" extrusionOk="0">
                  <a:moveTo>
                    <a:pt x="275" y="15300"/>
                  </a:moveTo>
                  <a:cubicBezTo>
                    <a:pt x="25" y="15193"/>
                    <a:pt x="1" y="15002"/>
                    <a:pt x="25" y="14800"/>
                  </a:cubicBezTo>
                  <a:cubicBezTo>
                    <a:pt x="96" y="13407"/>
                    <a:pt x="180" y="12002"/>
                    <a:pt x="227" y="10609"/>
                  </a:cubicBezTo>
                  <a:cubicBezTo>
                    <a:pt x="275" y="9347"/>
                    <a:pt x="239" y="8061"/>
                    <a:pt x="263" y="6799"/>
                  </a:cubicBezTo>
                  <a:cubicBezTo>
                    <a:pt x="263" y="5715"/>
                    <a:pt x="275" y="4608"/>
                    <a:pt x="275" y="3525"/>
                  </a:cubicBezTo>
                  <a:cubicBezTo>
                    <a:pt x="275" y="3203"/>
                    <a:pt x="418" y="2965"/>
                    <a:pt x="656" y="2810"/>
                  </a:cubicBezTo>
                  <a:cubicBezTo>
                    <a:pt x="1227" y="2417"/>
                    <a:pt x="1811" y="2024"/>
                    <a:pt x="2406" y="1691"/>
                  </a:cubicBezTo>
                  <a:cubicBezTo>
                    <a:pt x="3680" y="977"/>
                    <a:pt x="5061" y="500"/>
                    <a:pt x="6502" y="239"/>
                  </a:cubicBezTo>
                  <a:cubicBezTo>
                    <a:pt x="7633" y="24"/>
                    <a:pt x="8764" y="0"/>
                    <a:pt x="9895" y="191"/>
                  </a:cubicBezTo>
                  <a:cubicBezTo>
                    <a:pt x="10347" y="262"/>
                    <a:pt x="10347" y="298"/>
                    <a:pt x="10395" y="727"/>
                  </a:cubicBezTo>
                  <a:cubicBezTo>
                    <a:pt x="10550" y="2286"/>
                    <a:pt x="10419" y="3846"/>
                    <a:pt x="10347" y="5418"/>
                  </a:cubicBezTo>
                  <a:cubicBezTo>
                    <a:pt x="10300" y="6335"/>
                    <a:pt x="10300" y="7275"/>
                    <a:pt x="10276" y="8192"/>
                  </a:cubicBezTo>
                  <a:cubicBezTo>
                    <a:pt x="10252" y="8787"/>
                    <a:pt x="10181" y="9371"/>
                    <a:pt x="10169" y="9966"/>
                  </a:cubicBezTo>
                  <a:cubicBezTo>
                    <a:pt x="10157" y="10454"/>
                    <a:pt x="10157" y="10930"/>
                    <a:pt x="10157" y="11430"/>
                  </a:cubicBezTo>
                  <a:cubicBezTo>
                    <a:pt x="10157" y="11704"/>
                    <a:pt x="10121" y="11990"/>
                    <a:pt x="10097" y="12264"/>
                  </a:cubicBezTo>
                  <a:cubicBezTo>
                    <a:pt x="10038" y="12740"/>
                    <a:pt x="9895" y="12871"/>
                    <a:pt x="9419" y="12919"/>
                  </a:cubicBezTo>
                  <a:cubicBezTo>
                    <a:pt x="8919" y="12954"/>
                    <a:pt x="8431" y="12990"/>
                    <a:pt x="7919" y="13038"/>
                  </a:cubicBezTo>
                  <a:cubicBezTo>
                    <a:pt x="6645" y="13157"/>
                    <a:pt x="5394" y="13419"/>
                    <a:pt x="4144" y="13752"/>
                  </a:cubicBezTo>
                  <a:cubicBezTo>
                    <a:pt x="3287" y="13955"/>
                    <a:pt x="2442" y="14145"/>
                    <a:pt x="1668" y="14550"/>
                  </a:cubicBezTo>
                  <a:cubicBezTo>
                    <a:pt x="1180" y="14776"/>
                    <a:pt x="727" y="15038"/>
                    <a:pt x="275" y="15300"/>
                  </a:cubicBezTo>
                  <a:close/>
                  <a:moveTo>
                    <a:pt x="1775" y="3548"/>
                  </a:moveTo>
                  <a:cubicBezTo>
                    <a:pt x="1906" y="3537"/>
                    <a:pt x="2001" y="3548"/>
                    <a:pt x="2073" y="3513"/>
                  </a:cubicBezTo>
                  <a:cubicBezTo>
                    <a:pt x="3228" y="3001"/>
                    <a:pt x="4418" y="2560"/>
                    <a:pt x="5633" y="2167"/>
                  </a:cubicBezTo>
                  <a:cubicBezTo>
                    <a:pt x="6490" y="1882"/>
                    <a:pt x="7359" y="1679"/>
                    <a:pt x="8276" y="1739"/>
                  </a:cubicBezTo>
                  <a:cubicBezTo>
                    <a:pt x="8431" y="1751"/>
                    <a:pt x="8669" y="1810"/>
                    <a:pt x="8657" y="1572"/>
                  </a:cubicBezTo>
                  <a:cubicBezTo>
                    <a:pt x="8657" y="1370"/>
                    <a:pt x="8419" y="1382"/>
                    <a:pt x="8264" y="1382"/>
                  </a:cubicBezTo>
                  <a:cubicBezTo>
                    <a:pt x="7299" y="1429"/>
                    <a:pt x="6359" y="1524"/>
                    <a:pt x="5454" y="1882"/>
                  </a:cubicBezTo>
                  <a:cubicBezTo>
                    <a:pt x="4347" y="2322"/>
                    <a:pt x="3251" y="2715"/>
                    <a:pt x="2132" y="3120"/>
                  </a:cubicBezTo>
                  <a:cubicBezTo>
                    <a:pt x="1954" y="3191"/>
                    <a:pt x="1811" y="3251"/>
                    <a:pt x="1775" y="3548"/>
                  </a:cubicBezTo>
                  <a:close/>
                  <a:moveTo>
                    <a:pt x="2954" y="8371"/>
                  </a:moveTo>
                  <a:cubicBezTo>
                    <a:pt x="3085" y="8228"/>
                    <a:pt x="3204" y="8109"/>
                    <a:pt x="3299" y="7966"/>
                  </a:cubicBezTo>
                  <a:cubicBezTo>
                    <a:pt x="3561" y="7597"/>
                    <a:pt x="3478" y="7299"/>
                    <a:pt x="3013" y="7180"/>
                  </a:cubicBezTo>
                  <a:cubicBezTo>
                    <a:pt x="2739" y="7108"/>
                    <a:pt x="2454" y="7073"/>
                    <a:pt x="2192" y="7037"/>
                  </a:cubicBezTo>
                  <a:cubicBezTo>
                    <a:pt x="1954" y="7001"/>
                    <a:pt x="1846" y="7073"/>
                    <a:pt x="1894" y="7335"/>
                  </a:cubicBezTo>
                  <a:cubicBezTo>
                    <a:pt x="2001" y="8001"/>
                    <a:pt x="1894" y="8656"/>
                    <a:pt x="1775" y="9299"/>
                  </a:cubicBezTo>
                  <a:cubicBezTo>
                    <a:pt x="1727" y="9537"/>
                    <a:pt x="1834" y="9740"/>
                    <a:pt x="2061" y="9740"/>
                  </a:cubicBezTo>
                  <a:cubicBezTo>
                    <a:pt x="2370" y="9740"/>
                    <a:pt x="2727" y="9764"/>
                    <a:pt x="3013" y="9644"/>
                  </a:cubicBezTo>
                  <a:cubicBezTo>
                    <a:pt x="3430" y="9454"/>
                    <a:pt x="3632" y="9013"/>
                    <a:pt x="3204" y="8561"/>
                  </a:cubicBezTo>
                  <a:cubicBezTo>
                    <a:pt x="3108" y="8525"/>
                    <a:pt x="3061" y="8466"/>
                    <a:pt x="2954" y="8371"/>
                  </a:cubicBezTo>
                  <a:close/>
                  <a:moveTo>
                    <a:pt x="8300" y="10990"/>
                  </a:moveTo>
                  <a:cubicBezTo>
                    <a:pt x="8097" y="10966"/>
                    <a:pt x="7942" y="10907"/>
                    <a:pt x="7776" y="10907"/>
                  </a:cubicBezTo>
                  <a:cubicBezTo>
                    <a:pt x="7002" y="10942"/>
                    <a:pt x="6216" y="10990"/>
                    <a:pt x="5442" y="11073"/>
                  </a:cubicBezTo>
                  <a:cubicBezTo>
                    <a:pt x="4990" y="11109"/>
                    <a:pt x="4525" y="11216"/>
                    <a:pt x="4097" y="11323"/>
                  </a:cubicBezTo>
                  <a:cubicBezTo>
                    <a:pt x="3442" y="11490"/>
                    <a:pt x="2787" y="11692"/>
                    <a:pt x="2132" y="11883"/>
                  </a:cubicBezTo>
                  <a:cubicBezTo>
                    <a:pt x="2025" y="11919"/>
                    <a:pt x="1918" y="11942"/>
                    <a:pt x="1846" y="11990"/>
                  </a:cubicBezTo>
                  <a:cubicBezTo>
                    <a:pt x="1811" y="12002"/>
                    <a:pt x="1775" y="12097"/>
                    <a:pt x="1787" y="12145"/>
                  </a:cubicBezTo>
                  <a:cubicBezTo>
                    <a:pt x="1823" y="12204"/>
                    <a:pt x="1882" y="12264"/>
                    <a:pt x="1942" y="12276"/>
                  </a:cubicBezTo>
                  <a:cubicBezTo>
                    <a:pt x="1977" y="12288"/>
                    <a:pt x="2061" y="12264"/>
                    <a:pt x="2096" y="12240"/>
                  </a:cubicBezTo>
                  <a:cubicBezTo>
                    <a:pt x="2775" y="12050"/>
                    <a:pt x="3430" y="11835"/>
                    <a:pt x="4097" y="11645"/>
                  </a:cubicBezTo>
                  <a:cubicBezTo>
                    <a:pt x="4323" y="11585"/>
                    <a:pt x="4561" y="11526"/>
                    <a:pt x="4775" y="11490"/>
                  </a:cubicBezTo>
                  <a:cubicBezTo>
                    <a:pt x="5823" y="11323"/>
                    <a:pt x="6847" y="11133"/>
                    <a:pt x="7907" y="11276"/>
                  </a:cubicBezTo>
                  <a:cubicBezTo>
                    <a:pt x="8073" y="11335"/>
                    <a:pt x="8240" y="11288"/>
                    <a:pt x="8300" y="10990"/>
                  </a:cubicBezTo>
                  <a:close/>
                  <a:moveTo>
                    <a:pt x="8240" y="9502"/>
                  </a:moveTo>
                  <a:cubicBezTo>
                    <a:pt x="7907" y="9478"/>
                    <a:pt x="7597" y="9418"/>
                    <a:pt x="7264" y="9418"/>
                  </a:cubicBezTo>
                  <a:cubicBezTo>
                    <a:pt x="6430" y="9406"/>
                    <a:pt x="5585" y="9383"/>
                    <a:pt x="4787" y="9680"/>
                  </a:cubicBezTo>
                  <a:cubicBezTo>
                    <a:pt x="4323" y="9847"/>
                    <a:pt x="3859" y="9966"/>
                    <a:pt x="3382" y="10097"/>
                  </a:cubicBezTo>
                  <a:cubicBezTo>
                    <a:pt x="2918" y="10228"/>
                    <a:pt x="2442" y="10347"/>
                    <a:pt x="1977" y="10490"/>
                  </a:cubicBezTo>
                  <a:cubicBezTo>
                    <a:pt x="1894" y="10514"/>
                    <a:pt x="1799" y="10526"/>
                    <a:pt x="1739" y="10597"/>
                  </a:cubicBezTo>
                  <a:cubicBezTo>
                    <a:pt x="1715" y="10621"/>
                    <a:pt x="1668" y="10692"/>
                    <a:pt x="1680" y="10740"/>
                  </a:cubicBezTo>
                  <a:cubicBezTo>
                    <a:pt x="1704" y="10787"/>
                    <a:pt x="1763" y="10835"/>
                    <a:pt x="1799" y="10847"/>
                  </a:cubicBezTo>
                  <a:cubicBezTo>
                    <a:pt x="1882" y="10859"/>
                    <a:pt x="1954" y="10847"/>
                    <a:pt x="2013" y="10811"/>
                  </a:cubicBezTo>
                  <a:cubicBezTo>
                    <a:pt x="2513" y="10645"/>
                    <a:pt x="3025" y="10502"/>
                    <a:pt x="3525" y="10335"/>
                  </a:cubicBezTo>
                  <a:cubicBezTo>
                    <a:pt x="4978" y="9859"/>
                    <a:pt x="6430" y="9549"/>
                    <a:pt x="7954" y="9847"/>
                  </a:cubicBezTo>
                  <a:cubicBezTo>
                    <a:pt x="8204" y="9883"/>
                    <a:pt x="8252" y="9740"/>
                    <a:pt x="8240" y="9502"/>
                  </a:cubicBezTo>
                  <a:close/>
                  <a:moveTo>
                    <a:pt x="2132" y="4525"/>
                  </a:moveTo>
                  <a:cubicBezTo>
                    <a:pt x="2239" y="4537"/>
                    <a:pt x="2346" y="4572"/>
                    <a:pt x="2418" y="4561"/>
                  </a:cubicBezTo>
                  <a:cubicBezTo>
                    <a:pt x="2847" y="4441"/>
                    <a:pt x="3275" y="4358"/>
                    <a:pt x="3692" y="4191"/>
                  </a:cubicBezTo>
                  <a:cubicBezTo>
                    <a:pt x="4990" y="3656"/>
                    <a:pt x="6335" y="3441"/>
                    <a:pt x="7728" y="3537"/>
                  </a:cubicBezTo>
                  <a:lnTo>
                    <a:pt x="8038" y="3537"/>
                  </a:lnTo>
                  <a:cubicBezTo>
                    <a:pt x="8228" y="3525"/>
                    <a:pt x="8276" y="3418"/>
                    <a:pt x="8228" y="3239"/>
                  </a:cubicBezTo>
                  <a:cubicBezTo>
                    <a:pt x="8157" y="3227"/>
                    <a:pt x="8097" y="3191"/>
                    <a:pt x="8038" y="3191"/>
                  </a:cubicBezTo>
                  <a:cubicBezTo>
                    <a:pt x="7180" y="3108"/>
                    <a:pt x="6323" y="3239"/>
                    <a:pt x="5478" y="3358"/>
                  </a:cubicBezTo>
                  <a:cubicBezTo>
                    <a:pt x="4740" y="3465"/>
                    <a:pt x="4061" y="3787"/>
                    <a:pt x="3370" y="3965"/>
                  </a:cubicBezTo>
                  <a:cubicBezTo>
                    <a:pt x="3144" y="4025"/>
                    <a:pt x="2906" y="4060"/>
                    <a:pt x="2680" y="4132"/>
                  </a:cubicBezTo>
                  <a:cubicBezTo>
                    <a:pt x="2477" y="4203"/>
                    <a:pt x="2239" y="4203"/>
                    <a:pt x="2132" y="4525"/>
                  </a:cubicBezTo>
                  <a:close/>
                  <a:moveTo>
                    <a:pt x="1846" y="6013"/>
                  </a:moveTo>
                  <a:cubicBezTo>
                    <a:pt x="1989" y="6013"/>
                    <a:pt x="2085" y="6025"/>
                    <a:pt x="2180" y="6013"/>
                  </a:cubicBezTo>
                  <a:cubicBezTo>
                    <a:pt x="3513" y="5680"/>
                    <a:pt x="4847" y="5358"/>
                    <a:pt x="6228" y="5263"/>
                  </a:cubicBezTo>
                  <a:cubicBezTo>
                    <a:pt x="6430" y="5251"/>
                    <a:pt x="6490" y="5132"/>
                    <a:pt x="6490" y="4894"/>
                  </a:cubicBezTo>
                  <a:cubicBezTo>
                    <a:pt x="6180" y="4918"/>
                    <a:pt x="5883" y="4930"/>
                    <a:pt x="5597" y="5001"/>
                  </a:cubicBezTo>
                  <a:cubicBezTo>
                    <a:pt x="4466" y="5215"/>
                    <a:pt x="3335" y="5453"/>
                    <a:pt x="2215" y="5680"/>
                  </a:cubicBezTo>
                  <a:cubicBezTo>
                    <a:pt x="2073" y="5715"/>
                    <a:pt x="1894" y="5739"/>
                    <a:pt x="1846" y="6013"/>
                  </a:cubicBezTo>
                  <a:close/>
                  <a:moveTo>
                    <a:pt x="7299" y="7632"/>
                  </a:moveTo>
                  <a:cubicBezTo>
                    <a:pt x="7026" y="7668"/>
                    <a:pt x="6764" y="7716"/>
                    <a:pt x="6514" y="7751"/>
                  </a:cubicBezTo>
                  <a:cubicBezTo>
                    <a:pt x="5883" y="7811"/>
                    <a:pt x="5240" y="7859"/>
                    <a:pt x="4621" y="7894"/>
                  </a:cubicBezTo>
                  <a:cubicBezTo>
                    <a:pt x="4490" y="7918"/>
                    <a:pt x="4275" y="7882"/>
                    <a:pt x="4287" y="8085"/>
                  </a:cubicBezTo>
                  <a:cubicBezTo>
                    <a:pt x="4299" y="8299"/>
                    <a:pt x="4501" y="8240"/>
                    <a:pt x="4644" y="8228"/>
                  </a:cubicBezTo>
                  <a:cubicBezTo>
                    <a:pt x="5454" y="8168"/>
                    <a:pt x="6252" y="8109"/>
                    <a:pt x="7073" y="8049"/>
                  </a:cubicBezTo>
                  <a:cubicBezTo>
                    <a:pt x="7323" y="8037"/>
                    <a:pt x="7323" y="7882"/>
                    <a:pt x="7299" y="7632"/>
                  </a:cubicBezTo>
                  <a:close/>
                  <a:moveTo>
                    <a:pt x="2144" y="13109"/>
                  </a:moveTo>
                  <a:cubicBezTo>
                    <a:pt x="2323" y="13097"/>
                    <a:pt x="2489" y="13109"/>
                    <a:pt x="2632" y="13073"/>
                  </a:cubicBezTo>
                  <a:cubicBezTo>
                    <a:pt x="3251" y="12943"/>
                    <a:pt x="3870" y="12800"/>
                    <a:pt x="4490" y="12645"/>
                  </a:cubicBezTo>
                  <a:cubicBezTo>
                    <a:pt x="4597" y="12621"/>
                    <a:pt x="4787" y="12585"/>
                    <a:pt x="4752" y="12407"/>
                  </a:cubicBezTo>
                  <a:cubicBezTo>
                    <a:pt x="4716" y="12228"/>
                    <a:pt x="4561" y="12264"/>
                    <a:pt x="4418" y="12276"/>
                  </a:cubicBezTo>
                  <a:cubicBezTo>
                    <a:pt x="4394" y="12276"/>
                    <a:pt x="4359" y="12288"/>
                    <a:pt x="4335" y="12288"/>
                  </a:cubicBezTo>
                  <a:cubicBezTo>
                    <a:pt x="3704" y="12454"/>
                    <a:pt x="3085" y="12597"/>
                    <a:pt x="2466" y="12764"/>
                  </a:cubicBezTo>
                  <a:cubicBezTo>
                    <a:pt x="2323" y="12812"/>
                    <a:pt x="2144" y="12812"/>
                    <a:pt x="2144" y="13109"/>
                  </a:cubicBezTo>
                  <a:close/>
                  <a:moveTo>
                    <a:pt x="6299" y="12204"/>
                  </a:moveTo>
                  <a:cubicBezTo>
                    <a:pt x="6192" y="12157"/>
                    <a:pt x="6133" y="12097"/>
                    <a:pt x="6085" y="12097"/>
                  </a:cubicBezTo>
                  <a:cubicBezTo>
                    <a:pt x="6025" y="12109"/>
                    <a:pt x="5978" y="12181"/>
                    <a:pt x="5978" y="12228"/>
                  </a:cubicBezTo>
                  <a:cubicBezTo>
                    <a:pt x="5978" y="12276"/>
                    <a:pt x="6061" y="12359"/>
                    <a:pt x="6085" y="12359"/>
                  </a:cubicBezTo>
                  <a:cubicBezTo>
                    <a:pt x="6156" y="12347"/>
                    <a:pt x="6216" y="12276"/>
                    <a:pt x="6299" y="12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1" name="Google Shape;223;p25">
              <a:extLst>
                <a:ext uri="{FF2B5EF4-FFF2-40B4-BE49-F238E27FC236}">
                  <a16:creationId xmlns:a16="http://schemas.microsoft.com/office/drawing/2014/main" id="{DC89489B-888A-4A1E-AE74-A31808774B40}"/>
                </a:ext>
              </a:extLst>
            </p:cNvPr>
            <p:cNvSpPr/>
            <p:nvPr/>
          </p:nvSpPr>
          <p:spPr>
            <a:xfrm>
              <a:off x="4624075" y="3114500"/>
              <a:ext cx="234875" cy="359000"/>
            </a:xfrm>
            <a:custGeom>
              <a:avLst/>
              <a:gdLst/>
              <a:ahLst/>
              <a:cxnLst/>
              <a:rect l="l" t="t" r="r" b="b"/>
              <a:pathLst>
                <a:path w="9395" h="14360" extrusionOk="0">
                  <a:moveTo>
                    <a:pt x="9109" y="14359"/>
                  </a:moveTo>
                  <a:cubicBezTo>
                    <a:pt x="8704" y="14157"/>
                    <a:pt x="8335" y="14002"/>
                    <a:pt x="7990" y="13812"/>
                  </a:cubicBezTo>
                  <a:cubicBezTo>
                    <a:pt x="7263" y="13407"/>
                    <a:pt x="6501" y="13181"/>
                    <a:pt x="5692" y="13109"/>
                  </a:cubicBezTo>
                  <a:cubicBezTo>
                    <a:pt x="4704" y="13014"/>
                    <a:pt x="3727" y="12883"/>
                    <a:pt x="2739" y="12824"/>
                  </a:cubicBezTo>
                  <a:cubicBezTo>
                    <a:pt x="2191" y="12800"/>
                    <a:pt x="1620" y="12859"/>
                    <a:pt x="1060" y="12883"/>
                  </a:cubicBezTo>
                  <a:cubicBezTo>
                    <a:pt x="834" y="12907"/>
                    <a:pt x="608" y="12919"/>
                    <a:pt x="346" y="12931"/>
                  </a:cubicBezTo>
                  <a:cubicBezTo>
                    <a:pt x="310" y="12764"/>
                    <a:pt x="286" y="12597"/>
                    <a:pt x="274" y="12454"/>
                  </a:cubicBezTo>
                  <a:cubicBezTo>
                    <a:pt x="227" y="11335"/>
                    <a:pt x="191" y="10204"/>
                    <a:pt x="155" y="9085"/>
                  </a:cubicBezTo>
                  <a:cubicBezTo>
                    <a:pt x="108" y="8121"/>
                    <a:pt x="13" y="7144"/>
                    <a:pt x="13" y="6168"/>
                  </a:cubicBezTo>
                  <a:cubicBezTo>
                    <a:pt x="1" y="5144"/>
                    <a:pt x="72" y="4108"/>
                    <a:pt x="96" y="3072"/>
                  </a:cubicBezTo>
                  <a:cubicBezTo>
                    <a:pt x="96" y="2322"/>
                    <a:pt x="36" y="1572"/>
                    <a:pt x="13" y="810"/>
                  </a:cubicBezTo>
                  <a:lnTo>
                    <a:pt x="13" y="155"/>
                  </a:lnTo>
                  <a:cubicBezTo>
                    <a:pt x="274" y="96"/>
                    <a:pt x="489" y="1"/>
                    <a:pt x="715" y="1"/>
                  </a:cubicBezTo>
                  <a:cubicBezTo>
                    <a:pt x="2382" y="24"/>
                    <a:pt x="4049" y="155"/>
                    <a:pt x="5644" y="715"/>
                  </a:cubicBezTo>
                  <a:cubicBezTo>
                    <a:pt x="5751" y="739"/>
                    <a:pt x="5835" y="774"/>
                    <a:pt x="5942" y="810"/>
                  </a:cubicBezTo>
                  <a:cubicBezTo>
                    <a:pt x="6847" y="1286"/>
                    <a:pt x="7775" y="1763"/>
                    <a:pt x="8680" y="2263"/>
                  </a:cubicBezTo>
                  <a:cubicBezTo>
                    <a:pt x="9157" y="2513"/>
                    <a:pt x="9395" y="2894"/>
                    <a:pt x="9395" y="3477"/>
                  </a:cubicBezTo>
                  <a:cubicBezTo>
                    <a:pt x="9359" y="5751"/>
                    <a:pt x="9383" y="8037"/>
                    <a:pt x="9347" y="10299"/>
                  </a:cubicBezTo>
                  <a:cubicBezTo>
                    <a:pt x="9347" y="10680"/>
                    <a:pt x="9287" y="11050"/>
                    <a:pt x="9276" y="11442"/>
                  </a:cubicBezTo>
                  <a:cubicBezTo>
                    <a:pt x="9240" y="12204"/>
                    <a:pt x="9228" y="12978"/>
                    <a:pt x="9204" y="13728"/>
                  </a:cubicBezTo>
                  <a:cubicBezTo>
                    <a:pt x="9180" y="13931"/>
                    <a:pt x="9145" y="14121"/>
                    <a:pt x="9109" y="14359"/>
                  </a:cubicBezTo>
                  <a:close/>
                  <a:moveTo>
                    <a:pt x="1596" y="4430"/>
                  </a:moveTo>
                  <a:cubicBezTo>
                    <a:pt x="1584" y="4477"/>
                    <a:pt x="1548" y="4525"/>
                    <a:pt x="1537" y="4584"/>
                  </a:cubicBezTo>
                  <a:cubicBezTo>
                    <a:pt x="1608" y="4644"/>
                    <a:pt x="1679" y="4727"/>
                    <a:pt x="1775" y="4763"/>
                  </a:cubicBezTo>
                  <a:cubicBezTo>
                    <a:pt x="1918" y="4799"/>
                    <a:pt x="2084" y="4823"/>
                    <a:pt x="2251" y="4834"/>
                  </a:cubicBezTo>
                  <a:cubicBezTo>
                    <a:pt x="3299" y="4942"/>
                    <a:pt x="4358" y="5013"/>
                    <a:pt x="5382" y="5287"/>
                  </a:cubicBezTo>
                  <a:cubicBezTo>
                    <a:pt x="5823" y="5382"/>
                    <a:pt x="6239" y="5525"/>
                    <a:pt x="6668" y="5644"/>
                  </a:cubicBezTo>
                  <a:cubicBezTo>
                    <a:pt x="6930" y="5716"/>
                    <a:pt x="6930" y="5716"/>
                    <a:pt x="7049" y="5382"/>
                  </a:cubicBezTo>
                  <a:cubicBezTo>
                    <a:pt x="6966" y="5346"/>
                    <a:pt x="6871" y="5275"/>
                    <a:pt x="6787" y="5263"/>
                  </a:cubicBezTo>
                  <a:cubicBezTo>
                    <a:pt x="6323" y="5144"/>
                    <a:pt x="5882" y="5001"/>
                    <a:pt x="5418" y="4930"/>
                  </a:cubicBezTo>
                  <a:cubicBezTo>
                    <a:pt x="4287" y="4751"/>
                    <a:pt x="3144" y="4608"/>
                    <a:pt x="2013" y="4465"/>
                  </a:cubicBezTo>
                  <a:cubicBezTo>
                    <a:pt x="1882" y="4418"/>
                    <a:pt x="1727" y="4430"/>
                    <a:pt x="1596" y="4430"/>
                  </a:cubicBezTo>
                  <a:close/>
                  <a:moveTo>
                    <a:pt x="7502" y="9121"/>
                  </a:moveTo>
                  <a:cubicBezTo>
                    <a:pt x="7609" y="8883"/>
                    <a:pt x="7597" y="8752"/>
                    <a:pt x="7335" y="8704"/>
                  </a:cubicBezTo>
                  <a:cubicBezTo>
                    <a:pt x="6466" y="8561"/>
                    <a:pt x="5573" y="8383"/>
                    <a:pt x="4692" y="8240"/>
                  </a:cubicBezTo>
                  <a:cubicBezTo>
                    <a:pt x="3858" y="8121"/>
                    <a:pt x="3025" y="8037"/>
                    <a:pt x="2191" y="7930"/>
                  </a:cubicBezTo>
                  <a:cubicBezTo>
                    <a:pt x="2060" y="7918"/>
                    <a:pt x="1918" y="7930"/>
                    <a:pt x="1894" y="8109"/>
                  </a:cubicBezTo>
                  <a:cubicBezTo>
                    <a:pt x="1918" y="8144"/>
                    <a:pt x="1941" y="8204"/>
                    <a:pt x="1965" y="8204"/>
                  </a:cubicBezTo>
                  <a:cubicBezTo>
                    <a:pt x="3811" y="8394"/>
                    <a:pt x="5656" y="8633"/>
                    <a:pt x="7502" y="9121"/>
                  </a:cubicBezTo>
                  <a:close/>
                  <a:moveTo>
                    <a:pt x="7311" y="6620"/>
                  </a:moveTo>
                  <a:cubicBezTo>
                    <a:pt x="7073" y="6549"/>
                    <a:pt x="6859" y="6454"/>
                    <a:pt x="6644" y="6394"/>
                  </a:cubicBezTo>
                  <a:cubicBezTo>
                    <a:pt x="5096" y="5989"/>
                    <a:pt x="3501" y="5918"/>
                    <a:pt x="1918" y="5680"/>
                  </a:cubicBezTo>
                  <a:cubicBezTo>
                    <a:pt x="1858" y="5668"/>
                    <a:pt x="1798" y="5704"/>
                    <a:pt x="1739" y="5704"/>
                  </a:cubicBezTo>
                  <a:cubicBezTo>
                    <a:pt x="1727" y="5704"/>
                    <a:pt x="1715" y="5716"/>
                    <a:pt x="1715" y="5727"/>
                  </a:cubicBezTo>
                  <a:cubicBezTo>
                    <a:pt x="1703" y="5739"/>
                    <a:pt x="1703" y="5763"/>
                    <a:pt x="1679" y="5835"/>
                  </a:cubicBezTo>
                  <a:cubicBezTo>
                    <a:pt x="1775" y="5894"/>
                    <a:pt x="1870" y="5977"/>
                    <a:pt x="1977" y="6001"/>
                  </a:cubicBezTo>
                  <a:cubicBezTo>
                    <a:pt x="2394" y="6073"/>
                    <a:pt x="2834" y="6132"/>
                    <a:pt x="3239" y="6180"/>
                  </a:cubicBezTo>
                  <a:cubicBezTo>
                    <a:pt x="4215" y="6275"/>
                    <a:pt x="5180" y="6382"/>
                    <a:pt x="6120" y="6656"/>
                  </a:cubicBezTo>
                  <a:cubicBezTo>
                    <a:pt x="6418" y="6739"/>
                    <a:pt x="6704" y="6859"/>
                    <a:pt x="7001" y="6966"/>
                  </a:cubicBezTo>
                  <a:cubicBezTo>
                    <a:pt x="7061" y="6978"/>
                    <a:pt x="7132" y="6978"/>
                    <a:pt x="7204" y="6978"/>
                  </a:cubicBezTo>
                  <a:cubicBezTo>
                    <a:pt x="7240" y="6859"/>
                    <a:pt x="7263" y="6751"/>
                    <a:pt x="7311" y="6620"/>
                  </a:cubicBezTo>
                  <a:close/>
                  <a:moveTo>
                    <a:pt x="2715" y="3882"/>
                  </a:moveTo>
                  <a:cubicBezTo>
                    <a:pt x="2977" y="3656"/>
                    <a:pt x="2965" y="3477"/>
                    <a:pt x="2906" y="3287"/>
                  </a:cubicBezTo>
                  <a:cubicBezTo>
                    <a:pt x="2834" y="3025"/>
                    <a:pt x="2763" y="2739"/>
                    <a:pt x="2691" y="2465"/>
                  </a:cubicBezTo>
                  <a:cubicBezTo>
                    <a:pt x="2560" y="2025"/>
                    <a:pt x="2429" y="1572"/>
                    <a:pt x="2263" y="1132"/>
                  </a:cubicBezTo>
                  <a:cubicBezTo>
                    <a:pt x="2227" y="1036"/>
                    <a:pt x="2132" y="917"/>
                    <a:pt x="2037" y="905"/>
                  </a:cubicBezTo>
                  <a:cubicBezTo>
                    <a:pt x="1870" y="882"/>
                    <a:pt x="1834" y="1024"/>
                    <a:pt x="1787" y="1155"/>
                  </a:cubicBezTo>
                  <a:cubicBezTo>
                    <a:pt x="1548" y="1917"/>
                    <a:pt x="1322" y="2679"/>
                    <a:pt x="1072" y="3418"/>
                  </a:cubicBezTo>
                  <a:cubicBezTo>
                    <a:pt x="1025" y="3572"/>
                    <a:pt x="1025" y="3680"/>
                    <a:pt x="1215" y="3739"/>
                  </a:cubicBezTo>
                  <a:cubicBezTo>
                    <a:pt x="1251" y="3691"/>
                    <a:pt x="1298" y="3644"/>
                    <a:pt x="1310" y="3596"/>
                  </a:cubicBezTo>
                  <a:cubicBezTo>
                    <a:pt x="1358" y="3406"/>
                    <a:pt x="1394" y="3203"/>
                    <a:pt x="1429" y="2989"/>
                  </a:cubicBezTo>
                  <a:cubicBezTo>
                    <a:pt x="1453" y="2787"/>
                    <a:pt x="1572" y="2679"/>
                    <a:pt x="1787" y="2691"/>
                  </a:cubicBezTo>
                  <a:lnTo>
                    <a:pt x="2394" y="2691"/>
                  </a:lnTo>
                  <a:cubicBezTo>
                    <a:pt x="2501" y="3060"/>
                    <a:pt x="2608" y="3441"/>
                    <a:pt x="2715" y="3882"/>
                  </a:cubicBezTo>
                  <a:close/>
                  <a:moveTo>
                    <a:pt x="7311" y="10085"/>
                  </a:moveTo>
                  <a:cubicBezTo>
                    <a:pt x="6978" y="10002"/>
                    <a:pt x="6668" y="9930"/>
                    <a:pt x="6382" y="9823"/>
                  </a:cubicBezTo>
                  <a:cubicBezTo>
                    <a:pt x="5013" y="9371"/>
                    <a:pt x="3620" y="9418"/>
                    <a:pt x="2215" y="9573"/>
                  </a:cubicBezTo>
                  <a:cubicBezTo>
                    <a:pt x="2144" y="9585"/>
                    <a:pt x="2025" y="9668"/>
                    <a:pt x="2025" y="9752"/>
                  </a:cubicBezTo>
                  <a:cubicBezTo>
                    <a:pt x="2013" y="9907"/>
                    <a:pt x="2156" y="9907"/>
                    <a:pt x="2275" y="9895"/>
                  </a:cubicBezTo>
                  <a:cubicBezTo>
                    <a:pt x="2322" y="9895"/>
                    <a:pt x="2370" y="9883"/>
                    <a:pt x="2418" y="9883"/>
                  </a:cubicBezTo>
                  <a:cubicBezTo>
                    <a:pt x="3811" y="9585"/>
                    <a:pt x="5168" y="9764"/>
                    <a:pt x="6501" y="10228"/>
                  </a:cubicBezTo>
                  <a:lnTo>
                    <a:pt x="7216" y="10442"/>
                  </a:lnTo>
                  <a:cubicBezTo>
                    <a:pt x="7252" y="10383"/>
                    <a:pt x="7275" y="10335"/>
                    <a:pt x="7299" y="10311"/>
                  </a:cubicBezTo>
                  <a:cubicBezTo>
                    <a:pt x="7299" y="10252"/>
                    <a:pt x="7299" y="10192"/>
                    <a:pt x="7311" y="10085"/>
                  </a:cubicBezTo>
                  <a:close/>
                  <a:moveTo>
                    <a:pt x="7406" y="11609"/>
                  </a:moveTo>
                  <a:cubicBezTo>
                    <a:pt x="7371" y="11573"/>
                    <a:pt x="7335" y="11550"/>
                    <a:pt x="7311" y="11550"/>
                  </a:cubicBezTo>
                  <a:cubicBezTo>
                    <a:pt x="5894" y="11192"/>
                    <a:pt x="4454" y="10954"/>
                    <a:pt x="2989" y="10847"/>
                  </a:cubicBezTo>
                  <a:cubicBezTo>
                    <a:pt x="2834" y="10835"/>
                    <a:pt x="2668" y="10823"/>
                    <a:pt x="2501" y="10847"/>
                  </a:cubicBezTo>
                  <a:cubicBezTo>
                    <a:pt x="2441" y="10847"/>
                    <a:pt x="2394" y="10954"/>
                    <a:pt x="2334" y="11014"/>
                  </a:cubicBezTo>
                  <a:cubicBezTo>
                    <a:pt x="2382" y="11061"/>
                    <a:pt x="2441" y="11121"/>
                    <a:pt x="2489" y="11133"/>
                  </a:cubicBezTo>
                  <a:cubicBezTo>
                    <a:pt x="2596" y="11157"/>
                    <a:pt x="2691" y="11133"/>
                    <a:pt x="2799" y="11145"/>
                  </a:cubicBezTo>
                  <a:cubicBezTo>
                    <a:pt x="3442" y="11192"/>
                    <a:pt x="4096" y="11192"/>
                    <a:pt x="4727" y="11311"/>
                  </a:cubicBezTo>
                  <a:cubicBezTo>
                    <a:pt x="5549" y="11454"/>
                    <a:pt x="6359" y="11716"/>
                    <a:pt x="7180" y="11907"/>
                  </a:cubicBezTo>
                  <a:cubicBezTo>
                    <a:pt x="7216" y="11919"/>
                    <a:pt x="7263" y="11907"/>
                    <a:pt x="7323" y="11907"/>
                  </a:cubicBezTo>
                  <a:cubicBezTo>
                    <a:pt x="7382" y="11812"/>
                    <a:pt x="7394" y="11716"/>
                    <a:pt x="7406" y="11609"/>
                  </a:cubicBezTo>
                  <a:close/>
                  <a:moveTo>
                    <a:pt x="3918" y="3037"/>
                  </a:moveTo>
                  <a:cubicBezTo>
                    <a:pt x="3882" y="3060"/>
                    <a:pt x="3775" y="3108"/>
                    <a:pt x="3775" y="3156"/>
                  </a:cubicBezTo>
                  <a:cubicBezTo>
                    <a:pt x="3775" y="3227"/>
                    <a:pt x="3823" y="3334"/>
                    <a:pt x="3870" y="3358"/>
                  </a:cubicBezTo>
                  <a:cubicBezTo>
                    <a:pt x="3977" y="3406"/>
                    <a:pt x="4096" y="3418"/>
                    <a:pt x="4215" y="3430"/>
                  </a:cubicBezTo>
                  <a:cubicBezTo>
                    <a:pt x="5251" y="3656"/>
                    <a:pt x="6311" y="3763"/>
                    <a:pt x="7311" y="4144"/>
                  </a:cubicBezTo>
                  <a:cubicBezTo>
                    <a:pt x="7371" y="4168"/>
                    <a:pt x="7430" y="4203"/>
                    <a:pt x="7466" y="4203"/>
                  </a:cubicBezTo>
                  <a:cubicBezTo>
                    <a:pt x="7561" y="4180"/>
                    <a:pt x="7680" y="4132"/>
                    <a:pt x="7704" y="4072"/>
                  </a:cubicBezTo>
                  <a:cubicBezTo>
                    <a:pt x="7728" y="4001"/>
                    <a:pt x="7668" y="3882"/>
                    <a:pt x="7609" y="3822"/>
                  </a:cubicBezTo>
                  <a:cubicBezTo>
                    <a:pt x="7513" y="3751"/>
                    <a:pt x="7394" y="3727"/>
                    <a:pt x="7275" y="3703"/>
                  </a:cubicBezTo>
                  <a:cubicBezTo>
                    <a:pt x="6311" y="3513"/>
                    <a:pt x="5347" y="3310"/>
                    <a:pt x="4370" y="3132"/>
                  </a:cubicBezTo>
                  <a:cubicBezTo>
                    <a:pt x="4227" y="3096"/>
                    <a:pt x="4096" y="3060"/>
                    <a:pt x="3918" y="30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2" name="Google Shape;224;p25">
              <a:extLst>
                <a:ext uri="{FF2B5EF4-FFF2-40B4-BE49-F238E27FC236}">
                  <a16:creationId xmlns:a16="http://schemas.microsoft.com/office/drawing/2014/main" id="{FAA72BE8-9203-498B-84AF-9C23AC5140AF}"/>
                </a:ext>
              </a:extLst>
            </p:cNvPr>
            <p:cNvSpPr/>
            <p:nvPr/>
          </p:nvSpPr>
          <p:spPr>
            <a:xfrm>
              <a:off x="4592525" y="3147550"/>
              <a:ext cx="255700" cy="352725"/>
            </a:xfrm>
            <a:custGeom>
              <a:avLst/>
              <a:gdLst/>
              <a:ahLst/>
              <a:cxnLst/>
              <a:rect l="l" t="t" r="r" b="b"/>
              <a:pathLst>
                <a:path w="10228" h="14109" extrusionOk="0">
                  <a:moveTo>
                    <a:pt x="1001" y="119"/>
                  </a:moveTo>
                  <a:lnTo>
                    <a:pt x="1036" y="750"/>
                  </a:lnTo>
                  <a:cubicBezTo>
                    <a:pt x="1048" y="2453"/>
                    <a:pt x="1036" y="4167"/>
                    <a:pt x="1072" y="5882"/>
                  </a:cubicBezTo>
                  <a:cubicBezTo>
                    <a:pt x="1084" y="6822"/>
                    <a:pt x="1191" y="7775"/>
                    <a:pt x="1215" y="8704"/>
                  </a:cubicBezTo>
                  <a:cubicBezTo>
                    <a:pt x="1251" y="9716"/>
                    <a:pt x="1227" y="10751"/>
                    <a:pt x="1227" y="11763"/>
                  </a:cubicBezTo>
                  <a:cubicBezTo>
                    <a:pt x="1227" y="11954"/>
                    <a:pt x="1322" y="12025"/>
                    <a:pt x="1489" y="12037"/>
                  </a:cubicBezTo>
                  <a:cubicBezTo>
                    <a:pt x="1548" y="12037"/>
                    <a:pt x="1608" y="12037"/>
                    <a:pt x="1667" y="12025"/>
                  </a:cubicBezTo>
                  <a:cubicBezTo>
                    <a:pt x="3096" y="11716"/>
                    <a:pt x="4501" y="11835"/>
                    <a:pt x="5942" y="12014"/>
                  </a:cubicBezTo>
                  <a:cubicBezTo>
                    <a:pt x="6632" y="12097"/>
                    <a:pt x="7335" y="12204"/>
                    <a:pt x="8037" y="12335"/>
                  </a:cubicBezTo>
                  <a:cubicBezTo>
                    <a:pt x="8335" y="12395"/>
                    <a:pt x="8621" y="12549"/>
                    <a:pt x="8895" y="12668"/>
                  </a:cubicBezTo>
                  <a:cubicBezTo>
                    <a:pt x="9156" y="12787"/>
                    <a:pt x="9383" y="12918"/>
                    <a:pt x="9645" y="13049"/>
                  </a:cubicBezTo>
                  <a:cubicBezTo>
                    <a:pt x="9859" y="13168"/>
                    <a:pt x="10121" y="13276"/>
                    <a:pt x="10228" y="13549"/>
                  </a:cubicBezTo>
                  <a:cubicBezTo>
                    <a:pt x="10180" y="13585"/>
                    <a:pt x="10145" y="13621"/>
                    <a:pt x="10133" y="13621"/>
                  </a:cubicBezTo>
                  <a:cubicBezTo>
                    <a:pt x="8752" y="13668"/>
                    <a:pt x="7371" y="13692"/>
                    <a:pt x="5977" y="13752"/>
                  </a:cubicBezTo>
                  <a:cubicBezTo>
                    <a:pt x="5204" y="13788"/>
                    <a:pt x="4418" y="13871"/>
                    <a:pt x="3644" y="13930"/>
                  </a:cubicBezTo>
                  <a:cubicBezTo>
                    <a:pt x="3132" y="13966"/>
                    <a:pt x="2644" y="13990"/>
                    <a:pt x="2144" y="14026"/>
                  </a:cubicBezTo>
                  <a:cubicBezTo>
                    <a:pt x="1727" y="14038"/>
                    <a:pt x="1322" y="14061"/>
                    <a:pt x="905" y="14097"/>
                  </a:cubicBezTo>
                  <a:cubicBezTo>
                    <a:pt x="715" y="14109"/>
                    <a:pt x="536" y="14097"/>
                    <a:pt x="310" y="14097"/>
                  </a:cubicBezTo>
                  <a:cubicBezTo>
                    <a:pt x="286" y="13811"/>
                    <a:pt x="251" y="13573"/>
                    <a:pt x="239" y="13335"/>
                  </a:cubicBezTo>
                  <a:cubicBezTo>
                    <a:pt x="191" y="12430"/>
                    <a:pt x="143" y="11502"/>
                    <a:pt x="132" y="10597"/>
                  </a:cubicBezTo>
                  <a:cubicBezTo>
                    <a:pt x="120" y="9180"/>
                    <a:pt x="132" y="7751"/>
                    <a:pt x="120" y="6346"/>
                  </a:cubicBezTo>
                  <a:cubicBezTo>
                    <a:pt x="84" y="4501"/>
                    <a:pt x="48" y="2655"/>
                    <a:pt x="12" y="810"/>
                  </a:cubicBezTo>
                  <a:cubicBezTo>
                    <a:pt x="1" y="12"/>
                    <a:pt x="12" y="0"/>
                    <a:pt x="798" y="60"/>
                  </a:cubicBezTo>
                  <a:cubicBezTo>
                    <a:pt x="846" y="95"/>
                    <a:pt x="882" y="107"/>
                    <a:pt x="1001" y="119"/>
                  </a:cubicBezTo>
                  <a:close/>
                </a:path>
              </a:pathLst>
            </a:custGeom>
            <a:solidFill>
              <a:srgbClr val="A775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3" name="Google Shape;225;p25">
              <a:extLst>
                <a:ext uri="{FF2B5EF4-FFF2-40B4-BE49-F238E27FC236}">
                  <a16:creationId xmlns:a16="http://schemas.microsoft.com/office/drawing/2014/main" id="{5EA2370E-1ED8-4FDD-AEBD-D41F02DE2FB7}"/>
                </a:ext>
              </a:extLst>
            </p:cNvPr>
            <p:cNvSpPr/>
            <p:nvPr/>
          </p:nvSpPr>
          <p:spPr>
            <a:xfrm>
              <a:off x="4880350" y="3133550"/>
              <a:ext cx="270600" cy="356025"/>
            </a:xfrm>
            <a:custGeom>
              <a:avLst/>
              <a:gdLst/>
              <a:ahLst/>
              <a:cxnLst/>
              <a:rect l="l" t="t" r="r" b="b"/>
              <a:pathLst>
                <a:path w="10824" h="14241" extrusionOk="0">
                  <a:moveTo>
                    <a:pt x="9966" y="1"/>
                  </a:moveTo>
                  <a:cubicBezTo>
                    <a:pt x="10240" y="12"/>
                    <a:pt x="10490" y="24"/>
                    <a:pt x="10776" y="60"/>
                  </a:cubicBezTo>
                  <a:cubicBezTo>
                    <a:pt x="10788" y="203"/>
                    <a:pt x="10824" y="322"/>
                    <a:pt x="10824" y="441"/>
                  </a:cubicBezTo>
                  <a:cubicBezTo>
                    <a:pt x="10812" y="1310"/>
                    <a:pt x="10776" y="2179"/>
                    <a:pt x="10752" y="3049"/>
                  </a:cubicBezTo>
                  <a:cubicBezTo>
                    <a:pt x="10705" y="4120"/>
                    <a:pt x="10633" y="5204"/>
                    <a:pt x="10586" y="6275"/>
                  </a:cubicBezTo>
                  <a:cubicBezTo>
                    <a:pt x="10574" y="6549"/>
                    <a:pt x="10621" y="6811"/>
                    <a:pt x="10621" y="7061"/>
                  </a:cubicBezTo>
                  <a:cubicBezTo>
                    <a:pt x="10597" y="9359"/>
                    <a:pt x="10574" y="11645"/>
                    <a:pt x="10562" y="13931"/>
                  </a:cubicBezTo>
                  <a:cubicBezTo>
                    <a:pt x="10562" y="14002"/>
                    <a:pt x="10538" y="14062"/>
                    <a:pt x="10526" y="14169"/>
                  </a:cubicBezTo>
                  <a:cubicBezTo>
                    <a:pt x="10419" y="14181"/>
                    <a:pt x="10336" y="14193"/>
                    <a:pt x="10264" y="14181"/>
                  </a:cubicBezTo>
                  <a:cubicBezTo>
                    <a:pt x="8216" y="14050"/>
                    <a:pt x="6192" y="14002"/>
                    <a:pt x="4156" y="14074"/>
                  </a:cubicBezTo>
                  <a:cubicBezTo>
                    <a:pt x="3978" y="14074"/>
                    <a:pt x="3799" y="14133"/>
                    <a:pt x="3632" y="14133"/>
                  </a:cubicBezTo>
                  <a:cubicBezTo>
                    <a:pt x="2513" y="14181"/>
                    <a:pt x="1394" y="14205"/>
                    <a:pt x="275" y="14240"/>
                  </a:cubicBezTo>
                  <a:cubicBezTo>
                    <a:pt x="203" y="14240"/>
                    <a:pt x="132" y="14228"/>
                    <a:pt x="1" y="14193"/>
                  </a:cubicBezTo>
                  <a:cubicBezTo>
                    <a:pt x="299" y="13931"/>
                    <a:pt x="596" y="13788"/>
                    <a:pt x="894" y="13657"/>
                  </a:cubicBezTo>
                  <a:cubicBezTo>
                    <a:pt x="2144" y="13109"/>
                    <a:pt x="3489" y="12835"/>
                    <a:pt x="4811" y="12538"/>
                  </a:cubicBezTo>
                  <a:cubicBezTo>
                    <a:pt x="6037" y="12276"/>
                    <a:pt x="7276" y="12121"/>
                    <a:pt x="8550" y="12109"/>
                  </a:cubicBezTo>
                  <a:cubicBezTo>
                    <a:pt x="8788" y="12109"/>
                    <a:pt x="9038" y="12002"/>
                    <a:pt x="9276" y="11931"/>
                  </a:cubicBezTo>
                  <a:cubicBezTo>
                    <a:pt x="9454" y="11871"/>
                    <a:pt x="9502" y="11704"/>
                    <a:pt x="9514" y="11550"/>
                  </a:cubicBezTo>
                  <a:cubicBezTo>
                    <a:pt x="9562" y="10919"/>
                    <a:pt x="9597" y="10311"/>
                    <a:pt x="9633" y="9680"/>
                  </a:cubicBezTo>
                  <a:cubicBezTo>
                    <a:pt x="9669" y="9049"/>
                    <a:pt x="9669" y="8394"/>
                    <a:pt x="9693" y="7740"/>
                  </a:cubicBezTo>
                  <a:cubicBezTo>
                    <a:pt x="9728" y="6799"/>
                    <a:pt x="9752" y="5846"/>
                    <a:pt x="9800" y="4906"/>
                  </a:cubicBezTo>
                  <a:cubicBezTo>
                    <a:pt x="9812" y="4322"/>
                    <a:pt x="9859" y="3763"/>
                    <a:pt x="9871" y="3179"/>
                  </a:cubicBezTo>
                  <a:cubicBezTo>
                    <a:pt x="9907" y="2275"/>
                    <a:pt x="9919" y="1346"/>
                    <a:pt x="9943" y="441"/>
                  </a:cubicBezTo>
                  <a:cubicBezTo>
                    <a:pt x="9919" y="310"/>
                    <a:pt x="9943" y="191"/>
                    <a:pt x="9966" y="1"/>
                  </a:cubicBezTo>
                  <a:close/>
                </a:path>
              </a:pathLst>
            </a:custGeom>
            <a:solidFill>
              <a:srgbClr val="A775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4" name="Google Shape;226;p25">
              <a:extLst>
                <a:ext uri="{FF2B5EF4-FFF2-40B4-BE49-F238E27FC236}">
                  <a16:creationId xmlns:a16="http://schemas.microsoft.com/office/drawing/2014/main" id="{5F4BA2C7-630D-434A-8FEC-2EA9DB6E25A8}"/>
                </a:ext>
              </a:extLst>
            </p:cNvPr>
            <p:cNvSpPr/>
            <p:nvPr/>
          </p:nvSpPr>
          <p:spPr>
            <a:xfrm>
              <a:off x="5007450" y="340770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322" y="107"/>
                  </a:moveTo>
                  <a:cubicBezTo>
                    <a:pt x="239" y="179"/>
                    <a:pt x="179" y="250"/>
                    <a:pt x="108" y="262"/>
                  </a:cubicBezTo>
                  <a:cubicBezTo>
                    <a:pt x="84" y="286"/>
                    <a:pt x="1" y="179"/>
                    <a:pt x="1" y="131"/>
                  </a:cubicBezTo>
                  <a:cubicBezTo>
                    <a:pt x="1" y="84"/>
                    <a:pt x="72" y="12"/>
                    <a:pt x="108" y="0"/>
                  </a:cubicBezTo>
                  <a:cubicBezTo>
                    <a:pt x="156" y="0"/>
                    <a:pt x="239" y="60"/>
                    <a:pt x="322" y="107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5" name="Google Shape;227;p25">
              <a:extLst>
                <a:ext uri="{FF2B5EF4-FFF2-40B4-BE49-F238E27FC236}">
                  <a16:creationId xmlns:a16="http://schemas.microsoft.com/office/drawing/2014/main" id="{168321D1-15A6-4008-8AF1-55D258778136}"/>
                </a:ext>
              </a:extLst>
            </p:cNvPr>
            <p:cNvSpPr/>
            <p:nvPr/>
          </p:nvSpPr>
          <p:spPr>
            <a:xfrm>
              <a:off x="4906550" y="3321675"/>
              <a:ext cx="30975" cy="23825"/>
            </a:xfrm>
            <a:custGeom>
              <a:avLst/>
              <a:gdLst/>
              <a:ahLst/>
              <a:cxnLst/>
              <a:rect l="l" t="t" r="r" b="b"/>
              <a:pathLst>
                <a:path w="1239" h="953" extrusionOk="0">
                  <a:moveTo>
                    <a:pt x="251" y="0"/>
                  </a:moveTo>
                  <a:cubicBezTo>
                    <a:pt x="489" y="60"/>
                    <a:pt x="763" y="72"/>
                    <a:pt x="965" y="167"/>
                  </a:cubicBezTo>
                  <a:cubicBezTo>
                    <a:pt x="1239" y="286"/>
                    <a:pt x="1215" y="548"/>
                    <a:pt x="965" y="703"/>
                  </a:cubicBezTo>
                  <a:cubicBezTo>
                    <a:pt x="917" y="715"/>
                    <a:pt x="894" y="750"/>
                    <a:pt x="846" y="750"/>
                  </a:cubicBezTo>
                  <a:cubicBezTo>
                    <a:pt x="608" y="810"/>
                    <a:pt x="322" y="953"/>
                    <a:pt x="144" y="727"/>
                  </a:cubicBezTo>
                  <a:cubicBezTo>
                    <a:pt x="1" y="536"/>
                    <a:pt x="120" y="274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6" name="Google Shape;228;p25">
              <a:extLst>
                <a:ext uri="{FF2B5EF4-FFF2-40B4-BE49-F238E27FC236}">
                  <a16:creationId xmlns:a16="http://schemas.microsoft.com/office/drawing/2014/main" id="{62E13F90-1E9B-4AA9-A3E2-3CE1CA9EA4BB}"/>
                </a:ext>
              </a:extLst>
            </p:cNvPr>
            <p:cNvSpPr/>
            <p:nvPr/>
          </p:nvSpPr>
          <p:spPr>
            <a:xfrm>
              <a:off x="4910725" y="3290125"/>
              <a:ext cx="26800" cy="23825"/>
            </a:xfrm>
            <a:custGeom>
              <a:avLst/>
              <a:gdLst/>
              <a:ahLst/>
              <a:cxnLst/>
              <a:rect l="l" t="t" r="r" b="b"/>
              <a:pathLst>
                <a:path w="1072" h="953" extrusionOk="0">
                  <a:moveTo>
                    <a:pt x="0" y="60"/>
                  </a:moveTo>
                  <a:cubicBezTo>
                    <a:pt x="405" y="0"/>
                    <a:pt x="739" y="12"/>
                    <a:pt x="1072" y="262"/>
                  </a:cubicBezTo>
                  <a:cubicBezTo>
                    <a:pt x="917" y="726"/>
                    <a:pt x="512" y="786"/>
                    <a:pt x="96" y="953"/>
                  </a:cubicBezTo>
                  <a:cubicBezTo>
                    <a:pt x="72" y="619"/>
                    <a:pt x="36" y="357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7" name="Google Shape;229;p25">
              <a:extLst>
                <a:ext uri="{FF2B5EF4-FFF2-40B4-BE49-F238E27FC236}">
                  <a16:creationId xmlns:a16="http://schemas.microsoft.com/office/drawing/2014/main" id="{E35C068D-89EF-4034-A078-C022458637E6}"/>
                </a:ext>
              </a:extLst>
            </p:cNvPr>
            <p:cNvSpPr/>
            <p:nvPr/>
          </p:nvSpPr>
          <p:spPr>
            <a:xfrm>
              <a:off x="4667525" y="3153500"/>
              <a:ext cx="13425" cy="19075"/>
            </a:xfrm>
            <a:custGeom>
              <a:avLst/>
              <a:gdLst/>
              <a:ahLst/>
              <a:cxnLst/>
              <a:rect l="l" t="t" r="r" b="b"/>
              <a:pathLst>
                <a:path w="537" h="763" extrusionOk="0">
                  <a:moveTo>
                    <a:pt x="60" y="762"/>
                  </a:moveTo>
                  <a:cubicBezTo>
                    <a:pt x="1" y="429"/>
                    <a:pt x="49" y="215"/>
                    <a:pt x="275" y="0"/>
                  </a:cubicBezTo>
                  <a:cubicBezTo>
                    <a:pt x="453" y="167"/>
                    <a:pt x="537" y="369"/>
                    <a:pt x="537" y="667"/>
                  </a:cubicBezTo>
                  <a:cubicBezTo>
                    <a:pt x="394" y="703"/>
                    <a:pt x="239" y="715"/>
                    <a:pt x="60" y="7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8" name="Google Shape;230;p25">
              <a:extLst>
                <a:ext uri="{FF2B5EF4-FFF2-40B4-BE49-F238E27FC236}">
                  <a16:creationId xmlns:a16="http://schemas.microsoft.com/office/drawing/2014/main" id="{D0D6F78E-9EDE-4084-AFE6-126919421B7E}"/>
                </a:ext>
              </a:extLst>
            </p:cNvPr>
            <p:cNvSpPr/>
            <p:nvPr/>
          </p:nvSpPr>
          <p:spPr>
            <a:xfrm>
              <a:off x="4582100" y="3095150"/>
              <a:ext cx="581650" cy="417350"/>
            </a:xfrm>
            <a:custGeom>
              <a:avLst/>
              <a:gdLst/>
              <a:ahLst/>
              <a:cxnLst/>
              <a:rect l="l" t="t" r="r" b="b"/>
              <a:pathLst>
                <a:path w="23266" h="16694" extrusionOk="0">
                  <a:moveTo>
                    <a:pt x="22742" y="1060"/>
                  </a:moveTo>
                  <a:cubicBezTo>
                    <a:pt x="22551" y="1025"/>
                    <a:pt x="22373" y="1013"/>
                    <a:pt x="22158" y="1001"/>
                  </a:cubicBezTo>
                  <a:cubicBezTo>
                    <a:pt x="22099" y="1001"/>
                    <a:pt x="22027" y="977"/>
                    <a:pt x="21968" y="977"/>
                  </a:cubicBezTo>
                  <a:cubicBezTo>
                    <a:pt x="21956" y="953"/>
                    <a:pt x="21956" y="917"/>
                    <a:pt x="21932" y="905"/>
                  </a:cubicBezTo>
                  <a:lnTo>
                    <a:pt x="21932" y="739"/>
                  </a:lnTo>
                  <a:cubicBezTo>
                    <a:pt x="21932" y="572"/>
                    <a:pt x="21932" y="417"/>
                    <a:pt x="21825" y="310"/>
                  </a:cubicBezTo>
                  <a:cubicBezTo>
                    <a:pt x="21718" y="191"/>
                    <a:pt x="21515" y="167"/>
                    <a:pt x="21349" y="143"/>
                  </a:cubicBezTo>
                  <a:cubicBezTo>
                    <a:pt x="21313" y="143"/>
                    <a:pt x="21265" y="132"/>
                    <a:pt x="21218" y="132"/>
                  </a:cubicBezTo>
                  <a:cubicBezTo>
                    <a:pt x="20730" y="36"/>
                    <a:pt x="20194" y="1"/>
                    <a:pt x="19610" y="1"/>
                  </a:cubicBezTo>
                  <a:cubicBezTo>
                    <a:pt x="18753" y="1"/>
                    <a:pt x="17884" y="84"/>
                    <a:pt x="17051" y="179"/>
                  </a:cubicBezTo>
                  <a:lnTo>
                    <a:pt x="16860" y="191"/>
                  </a:lnTo>
                  <a:cubicBezTo>
                    <a:pt x="16693" y="203"/>
                    <a:pt x="16551" y="286"/>
                    <a:pt x="16408" y="358"/>
                  </a:cubicBezTo>
                  <a:cubicBezTo>
                    <a:pt x="16324" y="405"/>
                    <a:pt x="16229" y="441"/>
                    <a:pt x="16158" y="465"/>
                  </a:cubicBezTo>
                  <a:cubicBezTo>
                    <a:pt x="15038" y="798"/>
                    <a:pt x="13967" y="1156"/>
                    <a:pt x="12991" y="1775"/>
                  </a:cubicBezTo>
                  <a:cubicBezTo>
                    <a:pt x="12538" y="2037"/>
                    <a:pt x="12109" y="2334"/>
                    <a:pt x="11681" y="2608"/>
                  </a:cubicBezTo>
                  <a:lnTo>
                    <a:pt x="11193" y="2918"/>
                  </a:lnTo>
                  <a:cubicBezTo>
                    <a:pt x="11086" y="2858"/>
                    <a:pt x="10990" y="2799"/>
                    <a:pt x="10895" y="2739"/>
                  </a:cubicBezTo>
                  <a:cubicBezTo>
                    <a:pt x="10609" y="2572"/>
                    <a:pt x="10312" y="2394"/>
                    <a:pt x="10014" y="2251"/>
                  </a:cubicBezTo>
                  <a:cubicBezTo>
                    <a:pt x="9776" y="2132"/>
                    <a:pt x="9526" y="2025"/>
                    <a:pt x="9288" y="1918"/>
                  </a:cubicBezTo>
                  <a:cubicBezTo>
                    <a:pt x="8907" y="1751"/>
                    <a:pt x="8526" y="1608"/>
                    <a:pt x="8180" y="1394"/>
                  </a:cubicBezTo>
                  <a:cubicBezTo>
                    <a:pt x="7347" y="905"/>
                    <a:pt x="6454" y="739"/>
                    <a:pt x="5609" y="608"/>
                  </a:cubicBezTo>
                  <a:cubicBezTo>
                    <a:pt x="4287" y="417"/>
                    <a:pt x="3251" y="310"/>
                    <a:pt x="2287" y="298"/>
                  </a:cubicBezTo>
                  <a:lnTo>
                    <a:pt x="2239" y="298"/>
                  </a:lnTo>
                  <a:cubicBezTo>
                    <a:pt x="1930" y="298"/>
                    <a:pt x="1668" y="370"/>
                    <a:pt x="1465" y="429"/>
                  </a:cubicBezTo>
                  <a:cubicBezTo>
                    <a:pt x="1311" y="477"/>
                    <a:pt x="1108" y="608"/>
                    <a:pt x="1168" y="941"/>
                  </a:cubicBezTo>
                  <a:cubicBezTo>
                    <a:pt x="1203" y="1096"/>
                    <a:pt x="1227" y="1275"/>
                    <a:pt x="1251" y="1441"/>
                  </a:cubicBezTo>
                  <a:cubicBezTo>
                    <a:pt x="1263" y="1656"/>
                    <a:pt x="1263" y="1656"/>
                    <a:pt x="1084" y="1667"/>
                  </a:cubicBezTo>
                  <a:cubicBezTo>
                    <a:pt x="1013" y="1679"/>
                    <a:pt x="930" y="1679"/>
                    <a:pt x="834" y="1679"/>
                  </a:cubicBezTo>
                  <a:lnTo>
                    <a:pt x="691" y="1679"/>
                  </a:lnTo>
                  <a:lnTo>
                    <a:pt x="560" y="1679"/>
                  </a:lnTo>
                  <a:cubicBezTo>
                    <a:pt x="275" y="1679"/>
                    <a:pt x="84" y="1751"/>
                    <a:pt x="25" y="2108"/>
                  </a:cubicBezTo>
                  <a:cubicBezTo>
                    <a:pt x="1" y="2287"/>
                    <a:pt x="1" y="2465"/>
                    <a:pt x="13" y="2584"/>
                  </a:cubicBezTo>
                  <a:cubicBezTo>
                    <a:pt x="25" y="2787"/>
                    <a:pt x="37" y="2965"/>
                    <a:pt x="60" y="3156"/>
                  </a:cubicBezTo>
                  <a:cubicBezTo>
                    <a:pt x="84" y="3453"/>
                    <a:pt x="96" y="3751"/>
                    <a:pt x="96" y="4049"/>
                  </a:cubicBezTo>
                  <a:cubicBezTo>
                    <a:pt x="120" y="5013"/>
                    <a:pt x="132" y="5966"/>
                    <a:pt x="144" y="6930"/>
                  </a:cubicBezTo>
                  <a:cubicBezTo>
                    <a:pt x="156" y="7609"/>
                    <a:pt x="156" y="8264"/>
                    <a:pt x="179" y="8930"/>
                  </a:cubicBezTo>
                  <a:cubicBezTo>
                    <a:pt x="191" y="10323"/>
                    <a:pt x="215" y="11716"/>
                    <a:pt x="251" y="13109"/>
                  </a:cubicBezTo>
                  <a:lnTo>
                    <a:pt x="263" y="14133"/>
                  </a:lnTo>
                  <a:cubicBezTo>
                    <a:pt x="275" y="14812"/>
                    <a:pt x="298" y="15503"/>
                    <a:pt x="310" y="16205"/>
                  </a:cubicBezTo>
                  <a:cubicBezTo>
                    <a:pt x="322" y="16562"/>
                    <a:pt x="429" y="16669"/>
                    <a:pt x="787" y="16693"/>
                  </a:cubicBezTo>
                  <a:lnTo>
                    <a:pt x="870" y="16693"/>
                  </a:lnTo>
                  <a:cubicBezTo>
                    <a:pt x="930" y="16693"/>
                    <a:pt x="1013" y="16693"/>
                    <a:pt x="1072" y="16681"/>
                  </a:cubicBezTo>
                  <a:cubicBezTo>
                    <a:pt x="1525" y="16646"/>
                    <a:pt x="1977" y="16622"/>
                    <a:pt x="2442" y="16586"/>
                  </a:cubicBezTo>
                  <a:cubicBezTo>
                    <a:pt x="3394" y="16515"/>
                    <a:pt x="4382" y="16455"/>
                    <a:pt x="5359" y="16395"/>
                  </a:cubicBezTo>
                  <a:cubicBezTo>
                    <a:pt x="6573" y="16336"/>
                    <a:pt x="7954" y="16265"/>
                    <a:pt x="9300" y="16265"/>
                  </a:cubicBezTo>
                  <a:cubicBezTo>
                    <a:pt x="9919" y="16265"/>
                    <a:pt x="10490" y="16276"/>
                    <a:pt x="11038" y="16312"/>
                  </a:cubicBezTo>
                  <a:lnTo>
                    <a:pt x="11050" y="16312"/>
                  </a:lnTo>
                  <a:cubicBezTo>
                    <a:pt x="11097" y="16312"/>
                    <a:pt x="11157" y="16288"/>
                    <a:pt x="11193" y="16288"/>
                  </a:cubicBezTo>
                  <a:cubicBezTo>
                    <a:pt x="11217" y="16288"/>
                    <a:pt x="11228" y="16276"/>
                    <a:pt x="11264" y="16276"/>
                  </a:cubicBezTo>
                  <a:lnTo>
                    <a:pt x="11740" y="16253"/>
                  </a:lnTo>
                  <a:cubicBezTo>
                    <a:pt x="12240" y="16217"/>
                    <a:pt x="12776" y="16205"/>
                    <a:pt x="13288" y="16193"/>
                  </a:cubicBezTo>
                  <a:lnTo>
                    <a:pt x="13395" y="16193"/>
                  </a:lnTo>
                  <a:cubicBezTo>
                    <a:pt x="13526" y="16193"/>
                    <a:pt x="13657" y="16193"/>
                    <a:pt x="13788" y="16205"/>
                  </a:cubicBezTo>
                  <a:cubicBezTo>
                    <a:pt x="13931" y="16205"/>
                    <a:pt x="14074" y="16217"/>
                    <a:pt x="14205" y="16217"/>
                  </a:cubicBezTo>
                  <a:lnTo>
                    <a:pt x="14431" y="16217"/>
                  </a:lnTo>
                  <a:cubicBezTo>
                    <a:pt x="14907" y="16193"/>
                    <a:pt x="15396" y="16157"/>
                    <a:pt x="15872" y="16110"/>
                  </a:cubicBezTo>
                  <a:cubicBezTo>
                    <a:pt x="16634" y="16050"/>
                    <a:pt x="17408" y="15991"/>
                    <a:pt x="18182" y="15979"/>
                  </a:cubicBezTo>
                  <a:lnTo>
                    <a:pt x="18717" y="15979"/>
                  </a:lnTo>
                  <a:cubicBezTo>
                    <a:pt x="20122" y="15979"/>
                    <a:pt x="21527" y="16134"/>
                    <a:pt x="22754" y="16265"/>
                  </a:cubicBezTo>
                  <a:lnTo>
                    <a:pt x="22897" y="16276"/>
                  </a:lnTo>
                  <a:lnTo>
                    <a:pt x="22920" y="16110"/>
                  </a:lnTo>
                  <a:cubicBezTo>
                    <a:pt x="22920" y="16074"/>
                    <a:pt x="22920" y="16015"/>
                    <a:pt x="22932" y="15967"/>
                  </a:cubicBezTo>
                  <a:cubicBezTo>
                    <a:pt x="22944" y="15860"/>
                    <a:pt x="22944" y="15741"/>
                    <a:pt x="22944" y="15634"/>
                  </a:cubicBezTo>
                  <a:cubicBezTo>
                    <a:pt x="22944" y="15372"/>
                    <a:pt x="22932" y="15086"/>
                    <a:pt x="22932" y="14824"/>
                  </a:cubicBezTo>
                  <a:cubicBezTo>
                    <a:pt x="22920" y="14360"/>
                    <a:pt x="22920" y="13895"/>
                    <a:pt x="22920" y="13419"/>
                  </a:cubicBezTo>
                  <a:cubicBezTo>
                    <a:pt x="22932" y="12050"/>
                    <a:pt x="22944" y="10621"/>
                    <a:pt x="22992" y="9073"/>
                  </a:cubicBezTo>
                  <a:cubicBezTo>
                    <a:pt x="23016" y="7585"/>
                    <a:pt x="23063" y="6216"/>
                    <a:pt x="23111" y="4918"/>
                  </a:cubicBezTo>
                  <a:cubicBezTo>
                    <a:pt x="23135" y="4287"/>
                    <a:pt x="23170" y="3644"/>
                    <a:pt x="23194" y="3013"/>
                  </a:cubicBezTo>
                  <a:cubicBezTo>
                    <a:pt x="23230" y="2560"/>
                    <a:pt x="23242" y="2108"/>
                    <a:pt x="23254" y="1644"/>
                  </a:cubicBezTo>
                  <a:cubicBezTo>
                    <a:pt x="23266" y="1215"/>
                    <a:pt x="23182" y="1132"/>
                    <a:pt x="22742" y="1060"/>
                  </a:cubicBezTo>
                  <a:close/>
                  <a:moveTo>
                    <a:pt x="3049" y="15955"/>
                  </a:moveTo>
                  <a:cubicBezTo>
                    <a:pt x="2882" y="15967"/>
                    <a:pt x="2727" y="15967"/>
                    <a:pt x="2561" y="15979"/>
                  </a:cubicBezTo>
                  <a:cubicBezTo>
                    <a:pt x="2430" y="16003"/>
                    <a:pt x="2275" y="16003"/>
                    <a:pt x="2144" y="16015"/>
                  </a:cubicBezTo>
                  <a:cubicBezTo>
                    <a:pt x="1870" y="16026"/>
                    <a:pt x="1608" y="16038"/>
                    <a:pt x="1322" y="16062"/>
                  </a:cubicBezTo>
                  <a:lnTo>
                    <a:pt x="1120" y="16062"/>
                  </a:lnTo>
                  <a:lnTo>
                    <a:pt x="882" y="16062"/>
                  </a:lnTo>
                  <a:cubicBezTo>
                    <a:pt x="882" y="16015"/>
                    <a:pt x="858" y="15967"/>
                    <a:pt x="858" y="15919"/>
                  </a:cubicBezTo>
                  <a:cubicBezTo>
                    <a:pt x="846" y="15741"/>
                    <a:pt x="822" y="15598"/>
                    <a:pt x="822" y="15443"/>
                  </a:cubicBezTo>
                  <a:lnTo>
                    <a:pt x="787" y="14872"/>
                  </a:lnTo>
                  <a:cubicBezTo>
                    <a:pt x="763" y="14157"/>
                    <a:pt x="727" y="13419"/>
                    <a:pt x="715" y="12705"/>
                  </a:cubicBezTo>
                  <a:cubicBezTo>
                    <a:pt x="703" y="11990"/>
                    <a:pt x="703" y="11264"/>
                    <a:pt x="703" y="10561"/>
                  </a:cubicBezTo>
                  <a:lnTo>
                    <a:pt x="703" y="8454"/>
                  </a:lnTo>
                  <a:cubicBezTo>
                    <a:pt x="679" y="7287"/>
                    <a:pt x="656" y="6097"/>
                    <a:pt x="644" y="4954"/>
                  </a:cubicBezTo>
                  <a:cubicBezTo>
                    <a:pt x="620" y="4275"/>
                    <a:pt x="608" y="3596"/>
                    <a:pt x="596" y="2918"/>
                  </a:cubicBezTo>
                  <a:cubicBezTo>
                    <a:pt x="596" y="2656"/>
                    <a:pt x="584" y="2394"/>
                    <a:pt x="644" y="2334"/>
                  </a:cubicBezTo>
                  <a:cubicBezTo>
                    <a:pt x="668" y="2299"/>
                    <a:pt x="727" y="2299"/>
                    <a:pt x="846" y="2299"/>
                  </a:cubicBezTo>
                  <a:cubicBezTo>
                    <a:pt x="941" y="2299"/>
                    <a:pt x="1072" y="2322"/>
                    <a:pt x="1215" y="2322"/>
                  </a:cubicBezTo>
                  <a:cubicBezTo>
                    <a:pt x="1239" y="2322"/>
                    <a:pt x="1263" y="2322"/>
                    <a:pt x="1299" y="2334"/>
                  </a:cubicBezTo>
                  <a:cubicBezTo>
                    <a:pt x="1299" y="2370"/>
                    <a:pt x="1299" y="2394"/>
                    <a:pt x="1311" y="2429"/>
                  </a:cubicBezTo>
                  <a:cubicBezTo>
                    <a:pt x="1322" y="2560"/>
                    <a:pt x="1322" y="2691"/>
                    <a:pt x="1322" y="2822"/>
                  </a:cubicBezTo>
                  <a:lnTo>
                    <a:pt x="1322" y="4549"/>
                  </a:lnTo>
                  <a:cubicBezTo>
                    <a:pt x="1322" y="5668"/>
                    <a:pt x="1322" y="6835"/>
                    <a:pt x="1334" y="7978"/>
                  </a:cubicBezTo>
                  <a:cubicBezTo>
                    <a:pt x="1346" y="8478"/>
                    <a:pt x="1382" y="9002"/>
                    <a:pt x="1418" y="9490"/>
                  </a:cubicBezTo>
                  <a:cubicBezTo>
                    <a:pt x="1441" y="9930"/>
                    <a:pt x="1477" y="10371"/>
                    <a:pt x="1489" y="10800"/>
                  </a:cubicBezTo>
                  <a:cubicBezTo>
                    <a:pt x="1513" y="11633"/>
                    <a:pt x="1501" y="12490"/>
                    <a:pt x="1501" y="13300"/>
                  </a:cubicBezTo>
                  <a:lnTo>
                    <a:pt x="1501" y="13859"/>
                  </a:lnTo>
                  <a:cubicBezTo>
                    <a:pt x="1501" y="14121"/>
                    <a:pt x="1632" y="14276"/>
                    <a:pt x="1906" y="14288"/>
                  </a:cubicBezTo>
                  <a:lnTo>
                    <a:pt x="1942" y="14288"/>
                  </a:lnTo>
                  <a:cubicBezTo>
                    <a:pt x="2013" y="14288"/>
                    <a:pt x="2061" y="14288"/>
                    <a:pt x="2132" y="14276"/>
                  </a:cubicBezTo>
                  <a:cubicBezTo>
                    <a:pt x="2704" y="14133"/>
                    <a:pt x="3335" y="14074"/>
                    <a:pt x="4013" y="14074"/>
                  </a:cubicBezTo>
                  <a:cubicBezTo>
                    <a:pt x="4835" y="14074"/>
                    <a:pt x="5656" y="14169"/>
                    <a:pt x="6335" y="14252"/>
                  </a:cubicBezTo>
                  <a:cubicBezTo>
                    <a:pt x="7121" y="14360"/>
                    <a:pt x="7799" y="14467"/>
                    <a:pt x="8419" y="14586"/>
                  </a:cubicBezTo>
                  <a:cubicBezTo>
                    <a:pt x="8657" y="14633"/>
                    <a:pt x="8895" y="14752"/>
                    <a:pt x="9133" y="14848"/>
                  </a:cubicBezTo>
                  <a:lnTo>
                    <a:pt x="9252" y="14907"/>
                  </a:lnTo>
                  <a:cubicBezTo>
                    <a:pt x="9466" y="15002"/>
                    <a:pt x="9669" y="15122"/>
                    <a:pt x="9859" y="15241"/>
                  </a:cubicBezTo>
                  <a:lnTo>
                    <a:pt x="9978" y="15300"/>
                  </a:lnTo>
                  <a:lnTo>
                    <a:pt x="10074" y="15348"/>
                  </a:lnTo>
                  <a:cubicBezTo>
                    <a:pt x="10204" y="15419"/>
                    <a:pt x="10324" y="15479"/>
                    <a:pt x="10419" y="15586"/>
                  </a:cubicBezTo>
                  <a:cubicBezTo>
                    <a:pt x="10002" y="15598"/>
                    <a:pt x="9562" y="15610"/>
                    <a:pt x="9145" y="15610"/>
                  </a:cubicBezTo>
                  <a:cubicBezTo>
                    <a:pt x="8240" y="15645"/>
                    <a:pt x="7299" y="15657"/>
                    <a:pt x="6394" y="15705"/>
                  </a:cubicBezTo>
                  <a:cubicBezTo>
                    <a:pt x="5906" y="15717"/>
                    <a:pt x="5418" y="15764"/>
                    <a:pt x="4942" y="15800"/>
                  </a:cubicBezTo>
                  <a:cubicBezTo>
                    <a:pt x="4644" y="15836"/>
                    <a:pt x="4347" y="15860"/>
                    <a:pt x="4061" y="15884"/>
                  </a:cubicBezTo>
                  <a:cubicBezTo>
                    <a:pt x="3716" y="15919"/>
                    <a:pt x="3382" y="15943"/>
                    <a:pt x="3049" y="15955"/>
                  </a:cubicBezTo>
                  <a:close/>
                  <a:moveTo>
                    <a:pt x="7526" y="1703"/>
                  </a:moveTo>
                  <a:lnTo>
                    <a:pt x="7645" y="1763"/>
                  </a:lnTo>
                  <a:cubicBezTo>
                    <a:pt x="8514" y="2215"/>
                    <a:pt x="9383" y="2680"/>
                    <a:pt x="10264" y="3144"/>
                  </a:cubicBezTo>
                  <a:cubicBezTo>
                    <a:pt x="10716" y="3382"/>
                    <a:pt x="10907" y="3703"/>
                    <a:pt x="10895" y="4227"/>
                  </a:cubicBezTo>
                  <a:cubicBezTo>
                    <a:pt x="10871" y="5608"/>
                    <a:pt x="10871" y="7025"/>
                    <a:pt x="10859" y="8395"/>
                  </a:cubicBezTo>
                  <a:cubicBezTo>
                    <a:pt x="10859" y="9264"/>
                    <a:pt x="10859" y="10157"/>
                    <a:pt x="10847" y="11038"/>
                  </a:cubicBezTo>
                  <a:cubicBezTo>
                    <a:pt x="10847" y="11252"/>
                    <a:pt x="10836" y="11466"/>
                    <a:pt x="10800" y="11681"/>
                  </a:cubicBezTo>
                  <a:cubicBezTo>
                    <a:pt x="10788" y="11847"/>
                    <a:pt x="10776" y="12026"/>
                    <a:pt x="10776" y="12181"/>
                  </a:cubicBezTo>
                  <a:lnTo>
                    <a:pt x="10728" y="13395"/>
                  </a:lnTo>
                  <a:cubicBezTo>
                    <a:pt x="10716" y="13752"/>
                    <a:pt x="10693" y="14121"/>
                    <a:pt x="10693" y="14479"/>
                  </a:cubicBezTo>
                  <a:cubicBezTo>
                    <a:pt x="10693" y="14610"/>
                    <a:pt x="10669" y="14729"/>
                    <a:pt x="10657" y="14883"/>
                  </a:cubicBezTo>
                  <a:lnTo>
                    <a:pt x="10657" y="14895"/>
                  </a:lnTo>
                  <a:cubicBezTo>
                    <a:pt x="10597" y="14860"/>
                    <a:pt x="10514" y="14836"/>
                    <a:pt x="10466" y="14800"/>
                  </a:cubicBezTo>
                  <a:cubicBezTo>
                    <a:pt x="10204" y="14681"/>
                    <a:pt x="9966" y="14562"/>
                    <a:pt x="9728" y="14431"/>
                  </a:cubicBezTo>
                  <a:cubicBezTo>
                    <a:pt x="9014" y="14026"/>
                    <a:pt x="8216" y="13788"/>
                    <a:pt x="7359" y="13717"/>
                  </a:cubicBezTo>
                  <a:cubicBezTo>
                    <a:pt x="7026" y="13693"/>
                    <a:pt x="6680" y="13645"/>
                    <a:pt x="6335" y="13609"/>
                  </a:cubicBezTo>
                  <a:cubicBezTo>
                    <a:pt x="5692" y="13538"/>
                    <a:pt x="5061" y="13478"/>
                    <a:pt x="4406" y="13431"/>
                  </a:cubicBezTo>
                  <a:cubicBezTo>
                    <a:pt x="4299" y="13431"/>
                    <a:pt x="4192" y="13419"/>
                    <a:pt x="4073" y="13419"/>
                  </a:cubicBezTo>
                  <a:cubicBezTo>
                    <a:pt x="3787" y="13419"/>
                    <a:pt x="3489" y="13431"/>
                    <a:pt x="3216" y="13467"/>
                  </a:cubicBezTo>
                  <a:cubicBezTo>
                    <a:pt x="3049" y="13478"/>
                    <a:pt x="2882" y="13490"/>
                    <a:pt x="2704" y="13490"/>
                  </a:cubicBezTo>
                  <a:cubicBezTo>
                    <a:pt x="2561" y="13490"/>
                    <a:pt x="2418" y="13514"/>
                    <a:pt x="2263" y="13526"/>
                  </a:cubicBezTo>
                  <a:lnTo>
                    <a:pt x="2120" y="13538"/>
                  </a:lnTo>
                  <a:lnTo>
                    <a:pt x="2120" y="13514"/>
                  </a:lnTo>
                  <a:cubicBezTo>
                    <a:pt x="2108" y="13407"/>
                    <a:pt x="2096" y="13312"/>
                    <a:pt x="2084" y="13217"/>
                  </a:cubicBezTo>
                  <a:cubicBezTo>
                    <a:pt x="2061" y="12716"/>
                    <a:pt x="2049" y="12228"/>
                    <a:pt x="2025" y="11740"/>
                  </a:cubicBezTo>
                  <a:cubicBezTo>
                    <a:pt x="2001" y="11109"/>
                    <a:pt x="1977" y="10490"/>
                    <a:pt x="1942" y="9847"/>
                  </a:cubicBezTo>
                  <a:cubicBezTo>
                    <a:pt x="1930" y="9490"/>
                    <a:pt x="1918" y="9121"/>
                    <a:pt x="1882" y="8764"/>
                  </a:cubicBezTo>
                  <a:cubicBezTo>
                    <a:pt x="1858" y="8168"/>
                    <a:pt x="1811" y="7537"/>
                    <a:pt x="1811" y="6942"/>
                  </a:cubicBezTo>
                  <a:cubicBezTo>
                    <a:pt x="1811" y="6394"/>
                    <a:pt x="1822" y="5835"/>
                    <a:pt x="1846" y="5275"/>
                  </a:cubicBezTo>
                  <a:cubicBezTo>
                    <a:pt x="1858" y="4823"/>
                    <a:pt x="1870" y="4323"/>
                    <a:pt x="1870" y="3846"/>
                  </a:cubicBezTo>
                  <a:cubicBezTo>
                    <a:pt x="1870" y="3346"/>
                    <a:pt x="1846" y="2834"/>
                    <a:pt x="1822" y="2346"/>
                  </a:cubicBezTo>
                  <a:cubicBezTo>
                    <a:pt x="1811" y="2096"/>
                    <a:pt x="1799" y="1846"/>
                    <a:pt x="1799" y="1584"/>
                  </a:cubicBezTo>
                  <a:lnTo>
                    <a:pt x="1799" y="1167"/>
                  </a:lnTo>
                  <a:lnTo>
                    <a:pt x="1799" y="1048"/>
                  </a:lnTo>
                  <a:lnTo>
                    <a:pt x="1930" y="1013"/>
                  </a:lnTo>
                  <a:cubicBezTo>
                    <a:pt x="2084" y="965"/>
                    <a:pt x="2215" y="917"/>
                    <a:pt x="2346" y="917"/>
                  </a:cubicBezTo>
                  <a:lnTo>
                    <a:pt x="2346" y="917"/>
                  </a:lnTo>
                  <a:cubicBezTo>
                    <a:pt x="3811" y="929"/>
                    <a:pt x="5537" y="1036"/>
                    <a:pt x="7228" y="1620"/>
                  </a:cubicBezTo>
                  <a:cubicBezTo>
                    <a:pt x="7264" y="1632"/>
                    <a:pt x="7287" y="1632"/>
                    <a:pt x="7323" y="1644"/>
                  </a:cubicBezTo>
                  <a:cubicBezTo>
                    <a:pt x="7430" y="1656"/>
                    <a:pt x="7490" y="1679"/>
                    <a:pt x="7526" y="1703"/>
                  </a:cubicBezTo>
                  <a:close/>
                  <a:moveTo>
                    <a:pt x="15789" y="15503"/>
                  </a:moveTo>
                  <a:cubicBezTo>
                    <a:pt x="15705" y="15526"/>
                    <a:pt x="15622" y="15538"/>
                    <a:pt x="15550" y="15538"/>
                  </a:cubicBezTo>
                  <a:cubicBezTo>
                    <a:pt x="14431" y="15586"/>
                    <a:pt x="13288" y="15610"/>
                    <a:pt x="12312" y="15622"/>
                  </a:cubicBezTo>
                  <a:cubicBezTo>
                    <a:pt x="12502" y="15491"/>
                    <a:pt x="12693" y="15419"/>
                    <a:pt x="12883" y="15324"/>
                  </a:cubicBezTo>
                  <a:cubicBezTo>
                    <a:pt x="14014" y="14836"/>
                    <a:pt x="15241" y="14550"/>
                    <a:pt x="16431" y="14288"/>
                  </a:cubicBezTo>
                  <a:lnTo>
                    <a:pt x="16777" y="14217"/>
                  </a:lnTo>
                  <a:cubicBezTo>
                    <a:pt x="17944" y="13943"/>
                    <a:pt x="19194" y="13800"/>
                    <a:pt x="20480" y="13776"/>
                  </a:cubicBezTo>
                  <a:cubicBezTo>
                    <a:pt x="20706" y="13776"/>
                    <a:pt x="20920" y="13705"/>
                    <a:pt x="21134" y="13633"/>
                  </a:cubicBezTo>
                  <a:lnTo>
                    <a:pt x="21253" y="13586"/>
                  </a:lnTo>
                  <a:cubicBezTo>
                    <a:pt x="21456" y="13526"/>
                    <a:pt x="21575" y="13348"/>
                    <a:pt x="21599" y="13062"/>
                  </a:cubicBezTo>
                  <a:cubicBezTo>
                    <a:pt x="21611" y="12883"/>
                    <a:pt x="21623" y="12705"/>
                    <a:pt x="21623" y="12526"/>
                  </a:cubicBezTo>
                  <a:cubicBezTo>
                    <a:pt x="21658" y="12097"/>
                    <a:pt x="21682" y="11657"/>
                    <a:pt x="21718" y="11204"/>
                  </a:cubicBezTo>
                  <a:cubicBezTo>
                    <a:pt x="21730" y="10823"/>
                    <a:pt x="21742" y="10442"/>
                    <a:pt x="21742" y="10061"/>
                  </a:cubicBezTo>
                  <a:cubicBezTo>
                    <a:pt x="21742" y="9788"/>
                    <a:pt x="21754" y="9526"/>
                    <a:pt x="21754" y="9252"/>
                  </a:cubicBezTo>
                  <a:cubicBezTo>
                    <a:pt x="21789" y="8323"/>
                    <a:pt x="21813" y="7371"/>
                    <a:pt x="21861" y="6430"/>
                  </a:cubicBezTo>
                  <a:cubicBezTo>
                    <a:pt x="21873" y="6192"/>
                    <a:pt x="21873" y="5954"/>
                    <a:pt x="21896" y="5716"/>
                  </a:cubicBezTo>
                  <a:cubicBezTo>
                    <a:pt x="21908" y="5370"/>
                    <a:pt x="21920" y="5049"/>
                    <a:pt x="21932" y="4704"/>
                  </a:cubicBezTo>
                  <a:lnTo>
                    <a:pt x="21980" y="3180"/>
                  </a:lnTo>
                  <a:cubicBezTo>
                    <a:pt x="21992" y="2763"/>
                    <a:pt x="21992" y="2370"/>
                    <a:pt x="22015" y="1953"/>
                  </a:cubicBezTo>
                  <a:cubicBezTo>
                    <a:pt x="22015" y="1870"/>
                    <a:pt x="22027" y="1798"/>
                    <a:pt x="22039" y="1691"/>
                  </a:cubicBezTo>
                  <a:lnTo>
                    <a:pt x="22039" y="1667"/>
                  </a:lnTo>
                  <a:lnTo>
                    <a:pt x="22611" y="1691"/>
                  </a:lnTo>
                  <a:lnTo>
                    <a:pt x="22611" y="1727"/>
                  </a:lnTo>
                  <a:cubicBezTo>
                    <a:pt x="22623" y="1810"/>
                    <a:pt x="22635" y="1870"/>
                    <a:pt x="22635" y="1929"/>
                  </a:cubicBezTo>
                  <a:lnTo>
                    <a:pt x="22623" y="2287"/>
                  </a:lnTo>
                  <a:cubicBezTo>
                    <a:pt x="22611" y="3025"/>
                    <a:pt x="22575" y="3799"/>
                    <a:pt x="22551" y="4537"/>
                  </a:cubicBezTo>
                  <a:cubicBezTo>
                    <a:pt x="22516" y="5085"/>
                    <a:pt x="22492" y="5620"/>
                    <a:pt x="22468" y="6180"/>
                  </a:cubicBezTo>
                  <a:cubicBezTo>
                    <a:pt x="22444" y="6716"/>
                    <a:pt x="22408" y="7252"/>
                    <a:pt x="22396" y="7763"/>
                  </a:cubicBezTo>
                  <a:cubicBezTo>
                    <a:pt x="22396" y="7918"/>
                    <a:pt x="22396" y="8085"/>
                    <a:pt x="22408" y="8216"/>
                  </a:cubicBezTo>
                  <a:cubicBezTo>
                    <a:pt x="22432" y="8335"/>
                    <a:pt x="22432" y="8454"/>
                    <a:pt x="22432" y="8561"/>
                  </a:cubicBezTo>
                  <a:cubicBezTo>
                    <a:pt x="22408" y="10847"/>
                    <a:pt x="22385" y="13145"/>
                    <a:pt x="22373" y="15419"/>
                  </a:cubicBezTo>
                  <a:cubicBezTo>
                    <a:pt x="22373" y="15443"/>
                    <a:pt x="22373" y="15479"/>
                    <a:pt x="22349" y="15526"/>
                  </a:cubicBezTo>
                  <a:cubicBezTo>
                    <a:pt x="22313" y="15526"/>
                    <a:pt x="22277" y="15538"/>
                    <a:pt x="22254" y="15538"/>
                  </a:cubicBezTo>
                  <a:lnTo>
                    <a:pt x="22218" y="15538"/>
                  </a:lnTo>
                  <a:cubicBezTo>
                    <a:pt x="20849" y="15443"/>
                    <a:pt x="19479" y="15407"/>
                    <a:pt x="18158" y="15407"/>
                  </a:cubicBezTo>
                  <a:cubicBezTo>
                    <a:pt x="17467" y="15407"/>
                    <a:pt x="16777" y="15419"/>
                    <a:pt x="16098" y="15443"/>
                  </a:cubicBezTo>
                  <a:cubicBezTo>
                    <a:pt x="15967" y="15479"/>
                    <a:pt x="15884" y="15491"/>
                    <a:pt x="15789" y="15503"/>
                  </a:cubicBezTo>
                  <a:close/>
                  <a:moveTo>
                    <a:pt x="11395" y="11014"/>
                  </a:moveTo>
                  <a:cubicBezTo>
                    <a:pt x="11431" y="10133"/>
                    <a:pt x="11431" y="9240"/>
                    <a:pt x="11431" y="8371"/>
                  </a:cubicBezTo>
                  <a:lnTo>
                    <a:pt x="11431" y="7180"/>
                  </a:lnTo>
                  <a:lnTo>
                    <a:pt x="11431" y="6109"/>
                  </a:lnTo>
                  <a:cubicBezTo>
                    <a:pt x="11431" y="5382"/>
                    <a:pt x="11443" y="4644"/>
                    <a:pt x="11443" y="3906"/>
                  </a:cubicBezTo>
                  <a:cubicBezTo>
                    <a:pt x="11443" y="3596"/>
                    <a:pt x="11621" y="3418"/>
                    <a:pt x="11752" y="3311"/>
                  </a:cubicBezTo>
                  <a:cubicBezTo>
                    <a:pt x="12276" y="2953"/>
                    <a:pt x="12883" y="2537"/>
                    <a:pt x="13491" y="2203"/>
                  </a:cubicBezTo>
                  <a:cubicBezTo>
                    <a:pt x="14729" y="1513"/>
                    <a:pt x="16098" y="1025"/>
                    <a:pt x="17563" y="751"/>
                  </a:cubicBezTo>
                  <a:cubicBezTo>
                    <a:pt x="18182" y="632"/>
                    <a:pt x="18789" y="572"/>
                    <a:pt x="19408" y="572"/>
                  </a:cubicBezTo>
                  <a:cubicBezTo>
                    <a:pt x="19908" y="572"/>
                    <a:pt x="20420" y="620"/>
                    <a:pt x="20908" y="691"/>
                  </a:cubicBezTo>
                  <a:cubicBezTo>
                    <a:pt x="21230" y="751"/>
                    <a:pt x="21230" y="751"/>
                    <a:pt x="21277" y="1096"/>
                  </a:cubicBezTo>
                  <a:cubicBezTo>
                    <a:pt x="21420" y="2382"/>
                    <a:pt x="21337" y="3668"/>
                    <a:pt x="21265" y="4942"/>
                  </a:cubicBezTo>
                  <a:cubicBezTo>
                    <a:pt x="21253" y="5216"/>
                    <a:pt x="21230" y="5489"/>
                    <a:pt x="21218" y="5775"/>
                  </a:cubicBezTo>
                  <a:cubicBezTo>
                    <a:pt x="21194" y="6287"/>
                    <a:pt x="21194" y="6811"/>
                    <a:pt x="21182" y="7335"/>
                  </a:cubicBezTo>
                  <a:cubicBezTo>
                    <a:pt x="21158" y="7740"/>
                    <a:pt x="21158" y="8156"/>
                    <a:pt x="21146" y="8573"/>
                  </a:cubicBezTo>
                  <a:cubicBezTo>
                    <a:pt x="21134" y="8871"/>
                    <a:pt x="21111" y="9180"/>
                    <a:pt x="21087" y="9478"/>
                  </a:cubicBezTo>
                  <a:cubicBezTo>
                    <a:pt x="21075" y="9764"/>
                    <a:pt x="21039" y="10038"/>
                    <a:pt x="21027" y="10335"/>
                  </a:cubicBezTo>
                  <a:cubicBezTo>
                    <a:pt x="21015" y="10621"/>
                    <a:pt x="21015" y="10907"/>
                    <a:pt x="21015" y="11169"/>
                  </a:cubicBezTo>
                  <a:lnTo>
                    <a:pt x="21015" y="11800"/>
                  </a:lnTo>
                  <a:cubicBezTo>
                    <a:pt x="20992" y="12109"/>
                    <a:pt x="20980" y="12383"/>
                    <a:pt x="20956" y="12621"/>
                  </a:cubicBezTo>
                  <a:cubicBezTo>
                    <a:pt x="20908" y="13038"/>
                    <a:pt x="20837" y="13097"/>
                    <a:pt x="20420" y="13133"/>
                  </a:cubicBezTo>
                  <a:cubicBezTo>
                    <a:pt x="20206" y="13157"/>
                    <a:pt x="19980" y="13169"/>
                    <a:pt x="19777" y="13193"/>
                  </a:cubicBezTo>
                  <a:cubicBezTo>
                    <a:pt x="19491" y="13217"/>
                    <a:pt x="19206" y="13240"/>
                    <a:pt x="18908" y="13276"/>
                  </a:cubicBezTo>
                  <a:cubicBezTo>
                    <a:pt x="17801" y="13371"/>
                    <a:pt x="16622" y="13598"/>
                    <a:pt x="15110" y="13990"/>
                  </a:cubicBezTo>
                  <a:lnTo>
                    <a:pt x="14812" y="14062"/>
                  </a:lnTo>
                  <a:cubicBezTo>
                    <a:pt x="14062" y="14240"/>
                    <a:pt x="13300" y="14431"/>
                    <a:pt x="12610" y="14800"/>
                  </a:cubicBezTo>
                  <a:cubicBezTo>
                    <a:pt x="12276" y="14967"/>
                    <a:pt x="11979" y="15145"/>
                    <a:pt x="11657" y="15324"/>
                  </a:cubicBezTo>
                  <a:cubicBezTo>
                    <a:pt x="11538" y="15383"/>
                    <a:pt x="11431" y="15455"/>
                    <a:pt x="11312" y="15514"/>
                  </a:cubicBezTo>
                  <a:cubicBezTo>
                    <a:pt x="11205" y="15455"/>
                    <a:pt x="11193" y="15360"/>
                    <a:pt x="11205" y="15205"/>
                  </a:cubicBezTo>
                  <a:cubicBezTo>
                    <a:pt x="11217" y="14776"/>
                    <a:pt x="11252" y="14348"/>
                    <a:pt x="11276" y="13895"/>
                  </a:cubicBezTo>
                  <a:cubicBezTo>
                    <a:pt x="11324" y="12967"/>
                    <a:pt x="11371" y="11978"/>
                    <a:pt x="11395" y="11014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39" name="Google Shape;231;p25">
              <a:extLst>
                <a:ext uri="{FF2B5EF4-FFF2-40B4-BE49-F238E27FC236}">
                  <a16:creationId xmlns:a16="http://schemas.microsoft.com/office/drawing/2014/main" id="{8CF303AE-6A95-494E-AAF3-6F31E98CB83D}"/>
                </a:ext>
              </a:extLst>
            </p:cNvPr>
            <p:cNvSpPr/>
            <p:nvPr/>
          </p:nvSpPr>
          <p:spPr>
            <a:xfrm>
              <a:off x="4900900" y="3280600"/>
              <a:ext cx="47950" cy="69075"/>
            </a:xfrm>
            <a:custGeom>
              <a:avLst/>
              <a:gdLst/>
              <a:ahLst/>
              <a:cxnLst/>
              <a:rect l="l" t="t" r="r" b="b"/>
              <a:pathLst>
                <a:path w="1918" h="2763" extrusionOk="0">
                  <a:moveTo>
                    <a:pt x="1239" y="1358"/>
                  </a:moveTo>
                  <a:cubicBezTo>
                    <a:pt x="1346" y="1453"/>
                    <a:pt x="1393" y="1512"/>
                    <a:pt x="1477" y="1572"/>
                  </a:cubicBezTo>
                  <a:cubicBezTo>
                    <a:pt x="1917" y="2012"/>
                    <a:pt x="1715" y="2465"/>
                    <a:pt x="1286" y="2643"/>
                  </a:cubicBezTo>
                  <a:cubicBezTo>
                    <a:pt x="1001" y="2762"/>
                    <a:pt x="655" y="2762"/>
                    <a:pt x="322" y="2751"/>
                  </a:cubicBezTo>
                  <a:cubicBezTo>
                    <a:pt x="108" y="2751"/>
                    <a:pt x="0" y="2536"/>
                    <a:pt x="48" y="2298"/>
                  </a:cubicBezTo>
                  <a:cubicBezTo>
                    <a:pt x="179" y="1643"/>
                    <a:pt x="262" y="1000"/>
                    <a:pt x="167" y="334"/>
                  </a:cubicBezTo>
                  <a:cubicBezTo>
                    <a:pt x="119" y="84"/>
                    <a:pt x="227" y="0"/>
                    <a:pt x="465" y="36"/>
                  </a:cubicBezTo>
                  <a:cubicBezTo>
                    <a:pt x="739" y="72"/>
                    <a:pt x="1012" y="107"/>
                    <a:pt x="1274" y="191"/>
                  </a:cubicBezTo>
                  <a:cubicBezTo>
                    <a:pt x="1727" y="310"/>
                    <a:pt x="1834" y="607"/>
                    <a:pt x="1560" y="977"/>
                  </a:cubicBezTo>
                  <a:cubicBezTo>
                    <a:pt x="1477" y="1096"/>
                    <a:pt x="1370" y="1203"/>
                    <a:pt x="1239" y="1358"/>
                  </a:cubicBezTo>
                  <a:close/>
                  <a:moveTo>
                    <a:pt x="477" y="1643"/>
                  </a:moveTo>
                  <a:cubicBezTo>
                    <a:pt x="334" y="1917"/>
                    <a:pt x="227" y="2179"/>
                    <a:pt x="370" y="2393"/>
                  </a:cubicBezTo>
                  <a:cubicBezTo>
                    <a:pt x="548" y="2608"/>
                    <a:pt x="834" y="2465"/>
                    <a:pt x="1072" y="2405"/>
                  </a:cubicBezTo>
                  <a:cubicBezTo>
                    <a:pt x="1120" y="2393"/>
                    <a:pt x="1167" y="2370"/>
                    <a:pt x="1191" y="2358"/>
                  </a:cubicBezTo>
                  <a:cubicBezTo>
                    <a:pt x="1441" y="2215"/>
                    <a:pt x="1465" y="1941"/>
                    <a:pt x="1191" y="1822"/>
                  </a:cubicBezTo>
                  <a:cubicBezTo>
                    <a:pt x="989" y="1715"/>
                    <a:pt x="727" y="1691"/>
                    <a:pt x="477" y="1643"/>
                  </a:cubicBezTo>
                  <a:close/>
                  <a:moveTo>
                    <a:pt x="393" y="441"/>
                  </a:moveTo>
                  <a:cubicBezTo>
                    <a:pt x="417" y="738"/>
                    <a:pt x="453" y="1024"/>
                    <a:pt x="489" y="1334"/>
                  </a:cubicBezTo>
                  <a:cubicBezTo>
                    <a:pt x="905" y="1167"/>
                    <a:pt x="1322" y="1107"/>
                    <a:pt x="1465" y="643"/>
                  </a:cubicBezTo>
                  <a:cubicBezTo>
                    <a:pt x="1132" y="393"/>
                    <a:pt x="798" y="369"/>
                    <a:pt x="393" y="44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0" name="Google Shape;232;p25">
              <a:extLst>
                <a:ext uri="{FF2B5EF4-FFF2-40B4-BE49-F238E27FC236}">
                  <a16:creationId xmlns:a16="http://schemas.microsoft.com/office/drawing/2014/main" id="{645CBB46-B0DD-4029-B970-B02DFE230F55}"/>
                </a:ext>
              </a:extLst>
            </p:cNvPr>
            <p:cNvSpPr/>
            <p:nvPr/>
          </p:nvSpPr>
          <p:spPr>
            <a:xfrm>
              <a:off x="4649675" y="3136525"/>
              <a:ext cx="48850" cy="75025"/>
            </a:xfrm>
            <a:custGeom>
              <a:avLst/>
              <a:gdLst/>
              <a:ahLst/>
              <a:cxnLst/>
              <a:rect l="l" t="t" r="r" b="b"/>
              <a:pathLst>
                <a:path w="1954" h="3001" extrusionOk="0">
                  <a:moveTo>
                    <a:pt x="1691" y="3001"/>
                  </a:moveTo>
                  <a:cubicBezTo>
                    <a:pt x="1572" y="2560"/>
                    <a:pt x="1477" y="2179"/>
                    <a:pt x="1370" y="1810"/>
                  </a:cubicBezTo>
                  <a:lnTo>
                    <a:pt x="763" y="1810"/>
                  </a:lnTo>
                  <a:cubicBezTo>
                    <a:pt x="560" y="1810"/>
                    <a:pt x="441" y="1917"/>
                    <a:pt x="405" y="2108"/>
                  </a:cubicBezTo>
                  <a:cubicBezTo>
                    <a:pt x="382" y="2322"/>
                    <a:pt x="334" y="2513"/>
                    <a:pt x="286" y="2715"/>
                  </a:cubicBezTo>
                  <a:cubicBezTo>
                    <a:pt x="274" y="2763"/>
                    <a:pt x="227" y="2810"/>
                    <a:pt x="203" y="2858"/>
                  </a:cubicBezTo>
                  <a:cubicBezTo>
                    <a:pt x="1" y="2799"/>
                    <a:pt x="1" y="2691"/>
                    <a:pt x="48" y="2537"/>
                  </a:cubicBezTo>
                  <a:cubicBezTo>
                    <a:pt x="286" y="1787"/>
                    <a:pt x="524" y="1036"/>
                    <a:pt x="763" y="274"/>
                  </a:cubicBezTo>
                  <a:cubicBezTo>
                    <a:pt x="810" y="143"/>
                    <a:pt x="858" y="1"/>
                    <a:pt x="1013" y="24"/>
                  </a:cubicBezTo>
                  <a:cubicBezTo>
                    <a:pt x="1108" y="36"/>
                    <a:pt x="1191" y="155"/>
                    <a:pt x="1239" y="251"/>
                  </a:cubicBezTo>
                  <a:cubicBezTo>
                    <a:pt x="1394" y="691"/>
                    <a:pt x="1536" y="1144"/>
                    <a:pt x="1667" y="1584"/>
                  </a:cubicBezTo>
                  <a:cubicBezTo>
                    <a:pt x="1751" y="1858"/>
                    <a:pt x="1810" y="2120"/>
                    <a:pt x="1882" y="2406"/>
                  </a:cubicBezTo>
                  <a:cubicBezTo>
                    <a:pt x="1941" y="2596"/>
                    <a:pt x="1953" y="2775"/>
                    <a:pt x="1691" y="3001"/>
                  </a:cubicBezTo>
                  <a:close/>
                  <a:moveTo>
                    <a:pt x="774" y="1441"/>
                  </a:moveTo>
                  <a:cubicBezTo>
                    <a:pt x="953" y="1406"/>
                    <a:pt x="1108" y="1382"/>
                    <a:pt x="1251" y="1346"/>
                  </a:cubicBezTo>
                  <a:cubicBezTo>
                    <a:pt x="1251" y="1048"/>
                    <a:pt x="1179" y="858"/>
                    <a:pt x="989" y="679"/>
                  </a:cubicBezTo>
                  <a:cubicBezTo>
                    <a:pt x="763" y="870"/>
                    <a:pt x="715" y="1108"/>
                    <a:pt x="774" y="144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1" name="Google Shape;233;p25">
              <a:extLst>
                <a:ext uri="{FF2B5EF4-FFF2-40B4-BE49-F238E27FC236}">
                  <a16:creationId xmlns:a16="http://schemas.microsoft.com/office/drawing/2014/main" id="{53116F04-8D06-49D2-A9A7-498F4AFBAE52}"/>
                </a:ext>
              </a:extLst>
            </p:cNvPr>
            <p:cNvSpPr/>
            <p:nvPr/>
          </p:nvSpPr>
          <p:spPr>
            <a:xfrm>
              <a:off x="4897925" y="3135925"/>
              <a:ext cx="180100" cy="62250"/>
            </a:xfrm>
            <a:custGeom>
              <a:avLst/>
              <a:gdLst/>
              <a:ahLst/>
              <a:cxnLst/>
              <a:rect l="l" t="t" r="r" b="b"/>
              <a:pathLst>
                <a:path w="7204" h="2490" extrusionOk="0">
                  <a:moveTo>
                    <a:pt x="6763" y="1"/>
                  </a:moveTo>
                  <a:lnTo>
                    <a:pt x="6656" y="1"/>
                  </a:lnTo>
                  <a:cubicBezTo>
                    <a:pt x="5787" y="36"/>
                    <a:pt x="4775" y="120"/>
                    <a:pt x="3787" y="525"/>
                  </a:cubicBezTo>
                  <a:cubicBezTo>
                    <a:pt x="2989" y="834"/>
                    <a:pt x="2191" y="1132"/>
                    <a:pt x="1405" y="1418"/>
                  </a:cubicBezTo>
                  <a:cubicBezTo>
                    <a:pt x="1084" y="1537"/>
                    <a:pt x="774" y="1644"/>
                    <a:pt x="465" y="1763"/>
                  </a:cubicBezTo>
                  <a:cubicBezTo>
                    <a:pt x="298" y="1822"/>
                    <a:pt x="48" y="1918"/>
                    <a:pt x="12" y="2311"/>
                  </a:cubicBezTo>
                  <a:lnTo>
                    <a:pt x="0" y="2489"/>
                  </a:lnTo>
                  <a:lnTo>
                    <a:pt x="179" y="2477"/>
                  </a:lnTo>
                  <a:cubicBezTo>
                    <a:pt x="227" y="2477"/>
                    <a:pt x="250" y="2477"/>
                    <a:pt x="298" y="2453"/>
                  </a:cubicBezTo>
                  <a:cubicBezTo>
                    <a:pt x="369" y="2453"/>
                    <a:pt x="453" y="2442"/>
                    <a:pt x="524" y="2418"/>
                  </a:cubicBezTo>
                  <a:cubicBezTo>
                    <a:pt x="1584" y="1953"/>
                    <a:pt x="2739" y="1513"/>
                    <a:pt x="4060" y="1072"/>
                  </a:cubicBezTo>
                  <a:cubicBezTo>
                    <a:pt x="4715" y="870"/>
                    <a:pt x="5513" y="644"/>
                    <a:pt x="6346" y="644"/>
                  </a:cubicBezTo>
                  <a:cubicBezTo>
                    <a:pt x="6442" y="644"/>
                    <a:pt x="6561" y="644"/>
                    <a:pt x="6668" y="656"/>
                  </a:cubicBezTo>
                  <a:lnTo>
                    <a:pt x="6727" y="656"/>
                  </a:lnTo>
                  <a:cubicBezTo>
                    <a:pt x="6775" y="656"/>
                    <a:pt x="6823" y="679"/>
                    <a:pt x="6858" y="679"/>
                  </a:cubicBezTo>
                  <a:cubicBezTo>
                    <a:pt x="6906" y="679"/>
                    <a:pt x="7025" y="679"/>
                    <a:pt x="7120" y="584"/>
                  </a:cubicBezTo>
                  <a:cubicBezTo>
                    <a:pt x="7180" y="525"/>
                    <a:pt x="7204" y="441"/>
                    <a:pt x="7204" y="334"/>
                  </a:cubicBezTo>
                  <a:cubicBezTo>
                    <a:pt x="7204" y="215"/>
                    <a:pt x="7144" y="1"/>
                    <a:pt x="6763" y="1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2" name="Google Shape;234;p25">
              <a:extLst>
                <a:ext uri="{FF2B5EF4-FFF2-40B4-BE49-F238E27FC236}">
                  <a16:creationId xmlns:a16="http://schemas.microsoft.com/office/drawing/2014/main" id="{54076A15-EA51-42D2-8F6B-A284F2BE54C6}"/>
                </a:ext>
              </a:extLst>
            </p:cNvPr>
            <p:cNvSpPr/>
            <p:nvPr/>
          </p:nvSpPr>
          <p:spPr>
            <a:xfrm>
              <a:off x="4897925" y="3374050"/>
              <a:ext cx="171475" cy="42300"/>
            </a:xfrm>
            <a:custGeom>
              <a:avLst/>
              <a:gdLst/>
              <a:ahLst/>
              <a:cxnLst/>
              <a:rect l="l" t="t" r="r" b="b"/>
              <a:pathLst>
                <a:path w="6859" h="1692" extrusionOk="0">
                  <a:moveTo>
                    <a:pt x="6561" y="60"/>
                  </a:moveTo>
                  <a:cubicBezTo>
                    <a:pt x="6442" y="36"/>
                    <a:pt x="6346" y="1"/>
                    <a:pt x="6227" y="1"/>
                  </a:cubicBezTo>
                  <a:lnTo>
                    <a:pt x="6180" y="1"/>
                  </a:lnTo>
                  <a:cubicBezTo>
                    <a:pt x="5346" y="48"/>
                    <a:pt x="4584" y="96"/>
                    <a:pt x="3822" y="167"/>
                  </a:cubicBezTo>
                  <a:cubicBezTo>
                    <a:pt x="3406" y="215"/>
                    <a:pt x="2977" y="287"/>
                    <a:pt x="2453" y="441"/>
                  </a:cubicBezTo>
                  <a:cubicBezTo>
                    <a:pt x="1977" y="560"/>
                    <a:pt x="1501" y="703"/>
                    <a:pt x="1048" y="834"/>
                  </a:cubicBezTo>
                  <a:cubicBezTo>
                    <a:pt x="870" y="894"/>
                    <a:pt x="667" y="941"/>
                    <a:pt x="489" y="1001"/>
                  </a:cubicBezTo>
                  <a:lnTo>
                    <a:pt x="453" y="1013"/>
                  </a:lnTo>
                  <a:cubicBezTo>
                    <a:pt x="358" y="1049"/>
                    <a:pt x="274" y="1072"/>
                    <a:pt x="179" y="1120"/>
                  </a:cubicBezTo>
                  <a:cubicBezTo>
                    <a:pt x="72" y="1179"/>
                    <a:pt x="0" y="1346"/>
                    <a:pt x="48" y="1453"/>
                  </a:cubicBezTo>
                  <a:cubicBezTo>
                    <a:pt x="96" y="1537"/>
                    <a:pt x="179" y="1632"/>
                    <a:pt x="274" y="1668"/>
                  </a:cubicBezTo>
                  <a:cubicBezTo>
                    <a:pt x="298" y="1691"/>
                    <a:pt x="334" y="1691"/>
                    <a:pt x="358" y="1691"/>
                  </a:cubicBezTo>
                  <a:cubicBezTo>
                    <a:pt x="417" y="1691"/>
                    <a:pt x="465" y="1668"/>
                    <a:pt x="512" y="1656"/>
                  </a:cubicBezTo>
                  <a:lnTo>
                    <a:pt x="536" y="1644"/>
                  </a:lnTo>
                  <a:cubicBezTo>
                    <a:pt x="774" y="1572"/>
                    <a:pt x="1012" y="1513"/>
                    <a:pt x="1251" y="1430"/>
                  </a:cubicBezTo>
                  <a:cubicBezTo>
                    <a:pt x="1679" y="1299"/>
                    <a:pt x="2096" y="1179"/>
                    <a:pt x="2524" y="1060"/>
                  </a:cubicBezTo>
                  <a:cubicBezTo>
                    <a:pt x="2739" y="1001"/>
                    <a:pt x="2977" y="941"/>
                    <a:pt x="3203" y="894"/>
                  </a:cubicBezTo>
                  <a:lnTo>
                    <a:pt x="3489" y="858"/>
                  </a:lnTo>
                  <a:cubicBezTo>
                    <a:pt x="4156" y="751"/>
                    <a:pt x="4834" y="644"/>
                    <a:pt x="5501" y="644"/>
                  </a:cubicBezTo>
                  <a:cubicBezTo>
                    <a:pt x="5775" y="644"/>
                    <a:pt x="6025" y="656"/>
                    <a:pt x="6275" y="691"/>
                  </a:cubicBezTo>
                  <a:lnTo>
                    <a:pt x="6370" y="691"/>
                  </a:lnTo>
                  <a:cubicBezTo>
                    <a:pt x="6537" y="691"/>
                    <a:pt x="6751" y="620"/>
                    <a:pt x="6835" y="263"/>
                  </a:cubicBezTo>
                  <a:lnTo>
                    <a:pt x="6858" y="108"/>
                  </a:lnTo>
                  <a:lnTo>
                    <a:pt x="6715" y="84"/>
                  </a:lnTo>
                  <a:cubicBezTo>
                    <a:pt x="6668" y="96"/>
                    <a:pt x="6608" y="84"/>
                    <a:pt x="6561" y="6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3" name="Google Shape;235;p25">
              <a:extLst>
                <a:ext uri="{FF2B5EF4-FFF2-40B4-BE49-F238E27FC236}">
                  <a16:creationId xmlns:a16="http://schemas.microsoft.com/office/drawing/2014/main" id="{49804723-9913-4186-ABFA-6B7D5EAE8B17}"/>
                </a:ext>
              </a:extLst>
            </p:cNvPr>
            <p:cNvSpPr/>
            <p:nvPr/>
          </p:nvSpPr>
          <p:spPr>
            <a:xfrm>
              <a:off x="4896125" y="3336850"/>
              <a:ext cx="171775" cy="43175"/>
            </a:xfrm>
            <a:custGeom>
              <a:avLst/>
              <a:gdLst/>
              <a:ahLst/>
              <a:cxnLst/>
              <a:rect l="l" t="t" r="r" b="b"/>
              <a:pathLst>
                <a:path w="6871" h="1727" extrusionOk="0">
                  <a:moveTo>
                    <a:pt x="322" y="1715"/>
                  </a:moveTo>
                  <a:cubicBezTo>
                    <a:pt x="382" y="1715"/>
                    <a:pt x="465" y="1703"/>
                    <a:pt x="537" y="1679"/>
                  </a:cubicBezTo>
                  <a:lnTo>
                    <a:pt x="787" y="1608"/>
                  </a:lnTo>
                  <a:cubicBezTo>
                    <a:pt x="1203" y="1477"/>
                    <a:pt x="1632" y="1346"/>
                    <a:pt x="2049" y="1203"/>
                  </a:cubicBezTo>
                  <a:cubicBezTo>
                    <a:pt x="3323" y="786"/>
                    <a:pt x="4287" y="596"/>
                    <a:pt x="5204" y="596"/>
                  </a:cubicBezTo>
                  <a:cubicBezTo>
                    <a:pt x="5609" y="596"/>
                    <a:pt x="6014" y="643"/>
                    <a:pt x="6395" y="715"/>
                  </a:cubicBezTo>
                  <a:cubicBezTo>
                    <a:pt x="6442" y="727"/>
                    <a:pt x="6490" y="727"/>
                    <a:pt x="6537" y="727"/>
                  </a:cubicBezTo>
                  <a:cubicBezTo>
                    <a:pt x="6633" y="727"/>
                    <a:pt x="6728" y="703"/>
                    <a:pt x="6787" y="632"/>
                  </a:cubicBezTo>
                  <a:cubicBezTo>
                    <a:pt x="6871" y="524"/>
                    <a:pt x="6871" y="358"/>
                    <a:pt x="6871" y="227"/>
                  </a:cubicBezTo>
                  <a:lnTo>
                    <a:pt x="6859" y="108"/>
                  </a:lnTo>
                  <a:lnTo>
                    <a:pt x="6740" y="96"/>
                  </a:lnTo>
                  <a:cubicBezTo>
                    <a:pt x="6633" y="72"/>
                    <a:pt x="6537" y="72"/>
                    <a:pt x="6442" y="60"/>
                  </a:cubicBezTo>
                  <a:cubicBezTo>
                    <a:pt x="6216" y="36"/>
                    <a:pt x="6002" y="0"/>
                    <a:pt x="5764" y="0"/>
                  </a:cubicBezTo>
                  <a:lnTo>
                    <a:pt x="5252" y="0"/>
                  </a:lnTo>
                  <a:cubicBezTo>
                    <a:pt x="4597" y="0"/>
                    <a:pt x="3918" y="36"/>
                    <a:pt x="3216" y="286"/>
                  </a:cubicBezTo>
                  <a:cubicBezTo>
                    <a:pt x="2882" y="405"/>
                    <a:pt x="2525" y="512"/>
                    <a:pt x="2192" y="596"/>
                  </a:cubicBezTo>
                  <a:cubicBezTo>
                    <a:pt x="2073" y="632"/>
                    <a:pt x="1954" y="655"/>
                    <a:pt x="1834" y="703"/>
                  </a:cubicBezTo>
                  <a:cubicBezTo>
                    <a:pt x="1573" y="774"/>
                    <a:pt x="1323" y="834"/>
                    <a:pt x="1072" y="905"/>
                  </a:cubicBezTo>
                  <a:cubicBezTo>
                    <a:pt x="858" y="965"/>
                    <a:pt x="644" y="1024"/>
                    <a:pt x="430" y="1084"/>
                  </a:cubicBezTo>
                  <a:cubicBezTo>
                    <a:pt x="346" y="1120"/>
                    <a:pt x="239" y="1143"/>
                    <a:pt x="144" y="1203"/>
                  </a:cubicBezTo>
                  <a:cubicBezTo>
                    <a:pt x="60" y="1263"/>
                    <a:pt x="1" y="1417"/>
                    <a:pt x="25" y="1524"/>
                  </a:cubicBezTo>
                  <a:cubicBezTo>
                    <a:pt x="60" y="1620"/>
                    <a:pt x="168" y="1715"/>
                    <a:pt x="263" y="1727"/>
                  </a:cubicBezTo>
                  <a:cubicBezTo>
                    <a:pt x="263" y="1715"/>
                    <a:pt x="299" y="1715"/>
                    <a:pt x="322" y="1715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4" name="Google Shape;236;p25">
              <a:extLst>
                <a:ext uri="{FF2B5EF4-FFF2-40B4-BE49-F238E27FC236}">
                  <a16:creationId xmlns:a16="http://schemas.microsoft.com/office/drawing/2014/main" id="{9951AACC-2F6B-46D9-9F12-0967B4C4E19F}"/>
                </a:ext>
              </a:extLst>
            </p:cNvPr>
            <p:cNvSpPr/>
            <p:nvPr/>
          </p:nvSpPr>
          <p:spPr>
            <a:xfrm>
              <a:off x="4906550" y="3180575"/>
              <a:ext cx="162250" cy="42300"/>
            </a:xfrm>
            <a:custGeom>
              <a:avLst/>
              <a:gdLst/>
              <a:ahLst/>
              <a:cxnLst/>
              <a:rect l="l" t="t" r="r" b="b"/>
              <a:pathLst>
                <a:path w="6490" h="1692" extrusionOk="0">
                  <a:moveTo>
                    <a:pt x="5954" y="667"/>
                  </a:moveTo>
                  <a:lnTo>
                    <a:pt x="6097" y="667"/>
                  </a:lnTo>
                  <a:cubicBezTo>
                    <a:pt x="6240" y="667"/>
                    <a:pt x="6323" y="632"/>
                    <a:pt x="6382" y="536"/>
                  </a:cubicBezTo>
                  <a:cubicBezTo>
                    <a:pt x="6490" y="417"/>
                    <a:pt x="6442" y="239"/>
                    <a:pt x="6430" y="179"/>
                  </a:cubicBezTo>
                  <a:lnTo>
                    <a:pt x="6418" y="96"/>
                  </a:lnTo>
                  <a:lnTo>
                    <a:pt x="6323" y="72"/>
                  </a:lnTo>
                  <a:cubicBezTo>
                    <a:pt x="6299" y="72"/>
                    <a:pt x="6275" y="60"/>
                    <a:pt x="6263" y="60"/>
                  </a:cubicBezTo>
                  <a:cubicBezTo>
                    <a:pt x="6216" y="48"/>
                    <a:pt x="6180" y="36"/>
                    <a:pt x="6132" y="36"/>
                  </a:cubicBezTo>
                  <a:cubicBezTo>
                    <a:pt x="5942" y="13"/>
                    <a:pt x="5763" y="1"/>
                    <a:pt x="5549" y="1"/>
                  </a:cubicBezTo>
                  <a:cubicBezTo>
                    <a:pt x="4966" y="1"/>
                    <a:pt x="4370" y="72"/>
                    <a:pt x="3811" y="155"/>
                  </a:cubicBezTo>
                  <a:lnTo>
                    <a:pt x="3537" y="179"/>
                  </a:lnTo>
                  <a:cubicBezTo>
                    <a:pt x="3084" y="239"/>
                    <a:pt x="2644" y="394"/>
                    <a:pt x="2227" y="536"/>
                  </a:cubicBezTo>
                  <a:cubicBezTo>
                    <a:pt x="1965" y="632"/>
                    <a:pt x="1679" y="727"/>
                    <a:pt x="1417" y="787"/>
                  </a:cubicBezTo>
                  <a:cubicBezTo>
                    <a:pt x="1334" y="810"/>
                    <a:pt x="1263" y="822"/>
                    <a:pt x="1179" y="846"/>
                  </a:cubicBezTo>
                  <a:cubicBezTo>
                    <a:pt x="1025" y="882"/>
                    <a:pt x="858" y="929"/>
                    <a:pt x="715" y="965"/>
                  </a:cubicBezTo>
                  <a:cubicBezTo>
                    <a:pt x="679" y="989"/>
                    <a:pt x="655" y="989"/>
                    <a:pt x="608" y="1001"/>
                  </a:cubicBezTo>
                  <a:cubicBezTo>
                    <a:pt x="429" y="1048"/>
                    <a:pt x="179" y="1120"/>
                    <a:pt x="60" y="1441"/>
                  </a:cubicBezTo>
                  <a:lnTo>
                    <a:pt x="1" y="1608"/>
                  </a:lnTo>
                  <a:lnTo>
                    <a:pt x="179" y="1644"/>
                  </a:lnTo>
                  <a:cubicBezTo>
                    <a:pt x="203" y="1644"/>
                    <a:pt x="239" y="1656"/>
                    <a:pt x="263" y="1656"/>
                  </a:cubicBezTo>
                  <a:cubicBezTo>
                    <a:pt x="322" y="1668"/>
                    <a:pt x="382" y="1691"/>
                    <a:pt x="441" y="1691"/>
                  </a:cubicBezTo>
                  <a:cubicBezTo>
                    <a:pt x="477" y="1691"/>
                    <a:pt x="501" y="1691"/>
                    <a:pt x="525" y="1668"/>
                  </a:cubicBezTo>
                  <a:cubicBezTo>
                    <a:pt x="608" y="1644"/>
                    <a:pt x="703" y="1632"/>
                    <a:pt x="798" y="1596"/>
                  </a:cubicBezTo>
                  <a:cubicBezTo>
                    <a:pt x="1144" y="1513"/>
                    <a:pt x="1489" y="1418"/>
                    <a:pt x="1810" y="1287"/>
                  </a:cubicBezTo>
                  <a:cubicBezTo>
                    <a:pt x="2882" y="834"/>
                    <a:pt x="4013" y="620"/>
                    <a:pt x="5180" y="620"/>
                  </a:cubicBezTo>
                  <a:cubicBezTo>
                    <a:pt x="5370" y="620"/>
                    <a:pt x="5585" y="620"/>
                    <a:pt x="5787" y="632"/>
                  </a:cubicBezTo>
                  <a:cubicBezTo>
                    <a:pt x="5835" y="667"/>
                    <a:pt x="5894" y="667"/>
                    <a:pt x="5954" y="667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5" name="Google Shape;237;p25">
              <a:extLst>
                <a:ext uri="{FF2B5EF4-FFF2-40B4-BE49-F238E27FC236}">
                  <a16:creationId xmlns:a16="http://schemas.microsoft.com/office/drawing/2014/main" id="{EEEEAFDB-E14C-40E7-9D09-DE5111D14EBA}"/>
                </a:ext>
              </a:extLst>
            </p:cNvPr>
            <p:cNvSpPr/>
            <p:nvPr/>
          </p:nvSpPr>
          <p:spPr>
            <a:xfrm>
              <a:off x="4900300" y="3223150"/>
              <a:ext cx="124150" cy="36025"/>
            </a:xfrm>
            <a:custGeom>
              <a:avLst/>
              <a:gdLst/>
              <a:ahLst/>
              <a:cxnLst/>
              <a:rect l="l" t="t" r="r" b="b"/>
              <a:pathLst>
                <a:path w="4966" h="1441" extrusionOk="0">
                  <a:moveTo>
                    <a:pt x="24" y="1274"/>
                  </a:moveTo>
                  <a:lnTo>
                    <a:pt x="1" y="1441"/>
                  </a:lnTo>
                  <a:lnTo>
                    <a:pt x="179" y="1441"/>
                  </a:lnTo>
                  <a:lnTo>
                    <a:pt x="298" y="1441"/>
                  </a:lnTo>
                  <a:lnTo>
                    <a:pt x="394" y="1441"/>
                  </a:lnTo>
                  <a:cubicBezTo>
                    <a:pt x="453" y="1441"/>
                    <a:pt x="501" y="1441"/>
                    <a:pt x="548" y="1429"/>
                  </a:cubicBezTo>
                  <a:cubicBezTo>
                    <a:pt x="1965" y="1072"/>
                    <a:pt x="3227" y="774"/>
                    <a:pt x="4561" y="679"/>
                  </a:cubicBezTo>
                  <a:cubicBezTo>
                    <a:pt x="4966" y="655"/>
                    <a:pt x="4966" y="298"/>
                    <a:pt x="4966" y="155"/>
                  </a:cubicBezTo>
                  <a:lnTo>
                    <a:pt x="4966" y="0"/>
                  </a:lnTo>
                  <a:lnTo>
                    <a:pt x="4799" y="12"/>
                  </a:lnTo>
                  <a:cubicBezTo>
                    <a:pt x="4704" y="24"/>
                    <a:pt x="4608" y="24"/>
                    <a:pt x="4525" y="48"/>
                  </a:cubicBezTo>
                  <a:cubicBezTo>
                    <a:pt x="4311" y="60"/>
                    <a:pt x="4108" y="72"/>
                    <a:pt x="3906" y="119"/>
                  </a:cubicBezTo>
                  <a:cubicBezTo>
                    <a:pt x="2775" y="346"/>
                    <a:pt x="1667" y="560"/>
                    <a:pt x="513" y="822"/>
                  </a:cubicBezTo>
                  <a:cubicBezTo>
                    <a:pt x="334" y="846"/>
                    <a:pt x="72" y="905"/>
                    <a:pt x="24" y="1274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6" name="Google Shape;238;p25">
              <a:extLst>
                <a:ext uri="{FF2B5EF4-FFF2-40B4-BE49-F238E27FC236}">
                  <a16:creationId xmlns:a16="http://schemas.microsoft.com/office/drawing/2014/main" id="{EEAD6506-D649-4810-8297-E31CF3B343E8}"/>
                </a:ext>
              </a:extLst>
            </p:cNvPr>
            <p:cNvSpPr/>
            <p:nvPr/>
          </p:nvSpPr>
          <p:spPr>
            <a:xfrm>
              <a:off x="4960725" y="3291600"/>
              <a:ext cx="83375" cy="23250"/>
            </a:xfrm>
            <a:custGeom>
              <a:avLst/>
              <a:gdLst/>
              <a:ahLst/>
              <a:cxnLst/>
              <a:rect l="l" t="t" r="r" b="b"/>
              <a:pathLst>
                <a:path w="3335" h="930" extrusionOk="0">
                  <a:moveTo>
                    <a:pt x="3156" y="25"/>
                  </a:moveTo>
                  <a:lnTo>
                    <a:pt x="2894" y="72"/>
                  </a:lnTo>
                  <a:cubicBezTo>
                    <a:pt x="2715" y="108"/>
                    <a:pt x="2549" y="132"/>
                    <a:pt x="2370" y="144"/>
                  </a:cubicBezTo>
                  <a:cubicBezTo>
                    <a:pt x="2001" y="179"/>
                    <a:pt x="1632" y="203"/>
                    <a:pt x="1275" y="239"/>
                  </a:cubicBezTo>
                  <a:cubicBezTo>
                    <a:pt x="1001" y="251"/>
                    <a:pt x="751" y="275"/>
                    <a:pt x="477" y="298"/>
                  </a:cubicBezTo>
                  <a:lnTo>
                    <a:pt x="417" y="298"/>
                  </a:lnTo>
                  <a:cubicBezTo>
                    <a:pt x="310" y="298"/>
                    <a:pt x="179" y="310"/>
                    <a:pt x="84" y="417"/>
                  </a:cubicBezTo>
                  <a:cubicBezTo>
                    <a:pt x="12" y="477"/>
                    <a:pt x="1" y="560"/>
                    <a:pt x="1" y="656"/>
                  </a:cubicBezTo>
                  <a:cubicBezTo>
                    <a:pt x="12" y="834"/>
                    <a:pt x="143" y="929"/>
                    <a:pt x="310" y="929"/>
                  </a:cubicBezTo>
                  <a:cubicBezTo>
                    <a:pt x="358" y="929"/>
                    <a:pt x="405" y="929"/>
                    <a:pt x="453" y="918"/>
                  </a:cubicBezTo>
                  <a:cubicBezTo>
                    <a:pt x="465" y="918"/>
                    <a:pt x="489" y="918"/>
                    <a:pt x="513" y="906"/>
                  </a:cubicBezTo>
                  <a:lnTo>
                    <a:pt x="1298" y="846"/>
                  </a:lnTo>
                  <a:cubicBezTo>
                    <a:pt x="1846" y="798"/>
                    <a:pt x="2382" y="751"/>
                    <a:pt x="2941" y="727"/>
                  </a:cubicBezTo>
                  <a:cubicBezTo>
                    <a:pt x="3072" y="715"/>
                    <a:pt x="3168" y="667"/>
                    <a:pt x="3239" y="596"/>
                  </a:cubicBezTo>
                  <a:cubicBezTo>
                    <a:pt x="3334" y="477"/>
                    <a:pt x="3322" y="310"/>
                    <a:pt x="3299" y="144"/>
                  </a:cubicBezTo>
                  <a:lnTo>
                    <a:pt x="3275" y="1"/>
                  </a:ln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7" name="Google Shape;239;p25">
              <a:extLst>
                <a:ext uri="{FF2B5EF4-FFF2-40B4-BE49-F238E27FC236}">
                  <a16:creationId xmlns:a16="http://schemas.microsoft.com/office/drawing/2014/main" id="{3F8DC857-F0B3-4CB6-B03D-5FD339576070}"/>
                </a:ext>
              </a:extLst>
            </p:cNvPr>
            <p:cNvSpPr/>
            <p:nvPr/>
          </p:nvSpPr>
          <p:spPr>
            <a:xfrm>
              <a:off x="4907750" y="3408000"/>
              <a:ext cx="73550" cy="28600"/>
            </a:xfrm>
            <a:custGeom>
              <a:avLst/>
              <a:gdLst/>
              <a:ahLst/>
              <a:cxnLst/>
              <a:rect l="l" t="t" r="r" b="b"/>
              <a:pathLst>
                <a:path w="2942" h="1144" extrusionOk="0">
                  <a:moveTo>
                    <a:pt x="2572" y="0"/>
                  </a:moveTo>
                  <a:cubicBezTo>
                    <a:pt x="2524" y="0"/>
                    <a:pt x="2477" y="0"/>
                    <a:pt x="2429" y="12"/>
                  </a:cubicBezTo>
                  <a:lnTo>
                    <a:pt x="2417" y="12"/>
                  </a:lnTo>
                  <a:cubicBezTo>
                    <a:pt x="2393" y="12"/>
                    <a:pt x="2358" y="36"/>
                    <a:pt x="2334" y="36"/>
                  </a:cubicBezTo>
                  <a:lnTo>
                    <a:pt x="1786" y="167"/>
                  </a:lnTo>
                  <a:cubicBezTo>
                    <a:pt x="1334" y="286"/>
                    <a:pt x="869" y="393"/>
                    <a:pt x="429" y="512"/>
                  </a:cubicBezTo>
                  <a:lnTo>
                    <a:pt x="381" y="524"/>
                  </a:lnTo>
                  <a:cubicBezTo>
                    <a:pt x="262" y="548"/>
                    <a:pt x="0" y="607"/>
                    <a:pt x="12" y="1000"/>
                  </a:cubicBezTo>
                  <a:lnTo>
                    <a:pt x="12" y="1143"/>
                  </a:lnTo>
                  <a:lnTo>
                    <a:pt x="155" y="1131"/>
                  </a:lnTo>
                  <a:lnTo>
                    <a:pt x="322" y="1131"/>
                  </a:lnTo>
                  <a:cubicBezTo>
                    <a:pt x="441" y="1131"/>
                    <a:pt x="560" y="1131"/>
                    <a:pt x="667" y="1107"/>
                  </a:cubicBezTo>
                  <a:cubicBezTo>
                    <a:pt x="1274" y="964"/>
                    <a:pt x="1881" y="822"/>
                    <a:pt x="2512" y="667"/>
                  </a:cubicBezTo>
                  <a:lnTo>
                    <a:pt x="2536" y="667"/>
                  </a:lnTo>
                  <a:cubicBezTo>
                    <a:pt x="2643" y="643"/>
                    <a:pt x="2941" y="583"/>
                    <a:pt x="2882" y="274"/>
                  </a:cubicBezTo>
                  <a:cubicBezTo>
                    <a:pt x="2893" y="191"/>
                    <a:pt x="2822" y="0"/>
                    <a:pt x="2572" y="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8" name="Google Shape;240;p25">
              <a:extLst>
                <a:ext uri="{FF2B5EF4-FFF2-40B4-BE49-F238E27FC236}">
                  <a16:creationId xmlns:a16="http://schemas.microsoft.com/office/drawing/2014/main" id="{6CC23D72-63E2-47F3-BA9B-B5D9C5BB516A}"/>
                </a:ext>
              </a:extLst>
            </p:cNvPr>
            <p:cNvSpPr/>
            <p:nvPr/>
          </p:nvSpPr>
          <p:spPr>
            <a:xfrm>
              <a:off x="4657425" y="3220475"/>
              <a:ext cx="147950" cy="39000"/>
            </a:xfrm>
            <a:custGeom>
              <a:avLst/>
              <a:gdLst/>
              <a:ahLst/>
              <a:cxnLst/>
              <a:rect l="l" t="t" r="r" b="b"/>
              <a:pathLst>
                <a:path w="5918" h="1560" extrusionOk="0">
                  <a:moveTo>
                    <a:pt x="405" y="667"/>
                  </a:moveTo>
                  <a:cubicBezTo>
                    <a:pt x="548" y="715"/>
                    <a:pt x="691" y="726"/>
                    <a:pt x="822" y="726"/>
                  </a:cubicBezTo>
                  <a:lnTo>
                    <a:pt x="917" y="750"/>
                  </a:lnTo>
                  <a:cubicBezTo>
                    <a:pt x="1072" y="762"/>
                    <a:pt x="1250" y="774"/>
                    <a:pt x="1417" y="786"/>
                  </a:cubicBezTo>
                  <a:cubicBezTo>
                    <a:pt x="2286" y="881"/>
                    <a:pt x="3179" y="965"/>
                    <a:pt x="4036" y="1179"/>
                  </a:cubicBezTo>
                  <a:cubicBezTo>
                    <a:pt x="4310" y="1250"/>
                    <a:pt x="4584" y="1322"/>
                    <a:pt x="4858" y="1405"/>
                  </a:cubicBezTo>
                  <a:cubicBezTo>
                    <a:pt x="5001" y="1441"/>
                    <a:pt x="5156" y="1488"/>
                    <a:pt x="5298" y="1512"/>
                  </a:cubicBezTo>
                  <a:cubicBezTo>
                    <a:pt x="5394" y="1548"/>
                    <a:pt x="5465" y="1560"/>
                    <a:pt x="5525" y="1560"/>
                  </a:cubicBezTo>
                  <a:cubicBezTo>
                    <a:pt x="5715" y="1560"/>
                    <a:pt x="5775" y="1417"/>
                    <a:pt x="5870" y="1179"/>
                  </a:cubicBezTo>
                  <a:lnTo>
                    <a:pt x="5918" y="1036"/>
                  </a:lnTo>
                  <a:lnTo>
                    <a:pt x="5798" y="976"/>
                  </a:lnTo>
                  <a:cubicBezTo>
                    <a:pt x="5763" y="965"/>
                    <a:pt x="5751" y="953"/>
                    <a:pt x="5715" y="941"/>
                  </a:cubicBezTo>
                  <a:cubicBezTo>
                    <a:pt x="5656" y="905"/>
                    <a:pt x="5584" y="857"/>
                    <a:pt x="5501" y="845"/>
                  </a:cubicBezTo>
                  <a:cubicBezTo>
                    <a:pt x="5382" y="822"/>
                    <a:pt x="5263" y="786"/>
                    <a:pt x="5144" y="738"/>
                  </a:cubicBezTo>
                  <a:cubicBezTo>
                    <a:pt x="4798" y="655"/>
                    <a:pt x="4453" y="548"/>
                    <a:pt x="4108" y="488"/>
                  </a:cubicBezTo>
                  <a:cubicBezTo>
                    <a:pt x="3191" y="345"/>
                    <a:pt x="2250" y="226"/>
                    <a:pt x="1334" y="107"/>
                  </a:cubicBezTo>
                  <a:lnTo>
                    <a:pt x="691" y="12"/>
                  </a:lnTo>
                  <a:cubicBezTo>
                    <a:pt x="631" y="12"/>
                    <a:pt x="584" y="0"/>
                    <a:pt x="512" y="0"/>
                  </a:cubicBezTo>
                  <a:lnTo>
                    <a:pt x="381" y="0"/>
                  </a:lnTo>
                  <a:lnTo>
                    <a:pt x="238" y="0"/>
                  </a:lnTo>
                  <a:lnTo>
                    <a:pt x="143" y="0"/>
                  </a:lnTo>
                  <a:lnTo>
                    <a:pt x="0" y="345"/>
                  </a:lnTo>
                  <a:lnTo>
                    <a:pt x="95" y="417"/>
                  </a:lnTo>
                  <a:cubicBezTo>
                    <a:pt x="107" y="429"/>
                    <a:pt x="143" y="441"/>
                    <a:pt x="155" y="476"/>
                  </a:cubicBezTo>
                  <a:cubicBezTo>
                    <a:pt x="226" y="560"/>
                    <a:pt x="310" y="643"/>
                    <a:pt x="405" y="667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49" name="Google Shape;241;p25">
              <a:extLst>
                <a:ext uri="{FF2B5EF4-FFF2-40B4-BE49-F238E27FC236}">
                  <a16:creationId xmlns:a16="http://schemas.microsoft.com/office/drawing/2014/main" id="{2D678FA0-3273-4B30-869A-A45D6F72A9D6}"/>
                </a:ext>
              </a:extLst>
            </p:cNvPr>
            <p:cNvSpPr/>
            <p:nvPr/>
          </p:nvSpPr>
          <p:spPr>
            <a:xfrm>
              <a:off x="4667250" y="3309475"/>
              <a:ext cx="150025" cy="37525"/>
            </a:xfrm>
            <a:custGeom>
              <a:avLst/>
              <a:gdLst/>
              <a:ahLst/>
              <a:cxnLst/>
              <a:rect l="l" t="t" r="r" b="b"/>
              <a:pathLst>
                <a:path w="6001" h="1501" extrusionOk="0">
                  <a:moveTo>
                    <a:pt x="5632" y="762"/>
                  </a:moveTo>
                  <a:cubicBezTo>
                    <a:pt x="5251" y="703"/>
                    <a:pt x="4893" y="619"/>
                    <a:pt x="4536" y="560"/>
                  </a:cubicBezTo>
                  <a:cubicBezTo>
                    <a:pt x="4036" y="476"/>
                    <a:pt x="3500" y="369"/>
                    <a:pt x="2977" y="298"/>
                  </a:cubicBezTo>
                  <a:cubicBezTo>
                    <a:pt x="2381" y="203"/>
                    <a:pt x="1774" y="131"/>
                    <a:pt x="1191" y="72"/>
                  </a:cubicBezTo>
                  <a:cubicBezTo>
                    <a:pt x="953" y="48"/>
                    <a:pt x="714" y="12"/>
                    <a:pt x="476" y="0"/>
                  </a:cubicBezTo>
                  <a:lnTo>
                    <a:pt x="393" y="0"/>
                  </a:lnTo>
                  <a:cubicBezTo>
                    <a:pt x="119" y="0"/>
                    <a:pt x="48" y="191"/>
                    <a:pt x="12" y="310"/>
                  </a:cubicBezTo>
                  <a:lnTo>
                    <a:pt x="0" y="369"/>
                  </a:lnTo>
                  <a:lnTo>
                    <a:pt x="36" y="417"/>
                  </a:lnTo>
                  <a:lnTo>
                    <a:pt x="48" y="429"/>
                  </a:lnTo>
                  <a:cubicBezTo>
                    <a:pt x="71" y="476"/>
                    <a:pt x="119" y="560"/>
                    <a:pt x="214" y="560"/>
                  </a:cubicBezTo>
                  <a:cubicBezTo>
                    <a:pt x="1845" y="726"/>
                    <a:pt x="3786" y="953"/>
                    <a:pt x="5727" y="1476"/>
                  </a:cubicBezTo>
                  <a:lnTo>
                    <a:pt x="5846" y="1500"/>
                  </a:lnTo>
                  <a:lnTo>
                    <a:pt x="5894" y="1381"/>
                  </a:lnTo>
                  <a:cubicBezTo>
                    <a:pt x="5953" y="1250"/>
                    <a:pt x="6001" y="1084"/>
                    <a:pt x="5929" y="941"/>
                  </a:cubicBezTo>
                  <a:cubicBezTo>
                    <a:pt x="5870" y="798"/>
                    <a:pt x="5679" y="762"/>
                    <a:pt x="5632" y="762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50" name="Google Shape;242;p25">
              <a:extLst>
                <a:ext uri="{FF2B5EF4-FFF2-40B4-BE49-F238E27FC236}">
                  <a16:creationId xmlns:a16="http://schemas.microsoft.com/office/drawing/2014/main" id="{0A9315E1-81D3-412D-B6F4-C6C1B3367E56}"/>
                </a:ext>
              </a:extLst>
            </p:cNvPr>
            <p:cNvSpPr/>
            <p:nvPr/>
          </p:nvSpPr>
          <p:spPr>
            <a:xfrm>
              <a:off x="4661275" y="3253500"/>
              <a:ext cx="149750" cy="39925"/>
            </a:xfrm>
            <a:custGeom>
              <a:avLst/>
              <a:gdLst/>
              <a:ahLst/>
              <a:cxnLst/>
              <a:rect l="l" t="t" r="r" b="b"/>
              <a:pathLst>
                <a:path w="5990" h="1597" extrusionOk="0">
                  <a:moveTo>
                    <a:pt x="1739" y="763"/>
                  </a:moveTo>
                  <a:lnTo>
                    <a:pt x="1882" y="775"/>
                  </a:lnTo>
                  <a:cubicBezTo>
                    <a:pt x="2787" y="882"/>
                    <a:pt x="3704" y="989"/>
                    <a:pt x="4597" y="1239"/>
                  </a:cubicBezTo>
                  <a:cubicBezTo>
                    <a:pt x="4763" y="1287"/>
                    <a:pt x="4942" y="1358"/>
                    <a:pt x="5109" y="1418"/>
                  </a:cubicBezTo>
                  <a:lnTo>
                    <a:pt x="5466" y="1549"/>
                  </a:lnTo>
                  <a:cubicBezTo>
                    <a:pt x="5525" y="1572"/>
                    <a:pt x="5585" y="1584"/>
                    <a:pt x="5633" y="1584"/>
                  </a:cubicBezTo>
                  <a:lnTo>
                    <a:pt x="5644" y="1584"/>
                  </a:lnTo>
                  <a:lnTo>
                    <a:pt x="5704" y="1584"/>
                  </a:lnTo>
                  <a:lnTo>
                    <a:pt x="5823" y="1596"/>
                  </a:lnTo>
                  <a:lnTo>
                    <a:pt x="5990" y="989"/>
                  </a:lnTo>
                  <a:lnTo>
                    <a:pt x="5847" y="941"/>
                  </a:lnTo>
                  <a:cubicBezTo>
                    <a:pt x="5775" y="918"/>
                    <a:pt x="5704" y="882"/>
                    <a:pt x="5621" y="870"/>
                  </a:cubicBezTo>
                  <a:cubicBezTo>
                    <a:pt x="5478" y="810"/>
                    <a:pt x="5323" y="763"/>
                    <a:pt x="5180" y="739"/>
                  </a:cubicBezTo>
                  <a:cubicBezTo>
                    <a:pt x="4156" y="465"/>
                    <a:pt x="3085" y="334"/>
                    <a:pt x="2049" y="215"/>
                  </a:cubicBezTo>
                  <a:cubicBezTo>
                    <a:pt x="1537" y="156"/>
                    <a:pt x="977" y="96"/>
                    <a:pt x="453" y="1"/>
                  </a:cubicBezTo>
                  <a:lnTo>
                    <a:pt x="382" y="1"/>
                  </a:lnTo>
                  <a:cubicBezTo>
                    <a:pt x="346" y="1"/>
                    <a:pt x="299" y="1"/>
                    <a:pt x="263" y="25"/>
                  </a:cubicBezTo>
                  <a:lnTo>
                    <a:pt x="239" y="25"/>
                  </a:lnTo>
                  <a:cubicBezTo>
                    <a:pt x="179" y="25"/>
                    <a:pt x="132" y="48"/>
                    <a:pt x="108" y="96"/>
                  </a:cubicBezTo>
                  <a:lnTo>
                    <a:pt x="60" y="179"/>
                  </a:lnTo>
                  <a:cubicBezTo>
                    <a:pt x="60" y="203"/>
                    <a:pt x="49" y="215"/>
                    <a:pt x="49" y="239"/>
                  </a:cubicBezTo>
                  <a:lnTo>
                    <a:pt x="1" y="358"/>
                  </a:lnTo>
                  <a:lnTo>
                    <a:pt x="108" y="417"/>
                  </a:lnTo>
                  <a:cubicBezTo>
                    <a:pt x="132" y="441"/>
                    <a:pt x="156" y="453"/>
                    <a:pt x="179" y="465"/>
                  </a:cubicBezTo>
                  <a:cubicBezTo>
                    <a:pt x="251" y="513"/>
                    <a:pt x="346" y="584"/>
                    <a:pt x="453" y="596"/>
                  </a:cubicBezTo>
                  <a:cubicBezTo>
                    <a:pt x="894" y="656"/>
                    <a:pt x="1322" y="715"/>
                    <a:pt x="1739" y="763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51" name="Google Shape;243;p25">
              <a:extLst>
                <a:ext uri="{FF2B5EF4-FFF2-40B4-BE49-F238E27FC236}">
                  <a16:creationId xmlns:a16="http://schemas.microsoft.com/office/drawing/2014/main" id="{0A0E1DF6-7E3F-45EA-BFE9-7B7F556F767E}"/>
                </a:ext>
              </a:extLst>
            </p:cNvPr>
            <p:cNvSpPr/>
            <p:nvPr/>
          </p:nvSpPr>
          <p:spPr>
            <a:xfrm>
              <a:off x="4671100" y="3347275"/>
              <a:ext cx="140225" cy="32450"/>
            </a:xfrm>
            <a:custGeom>
              <a:avLst/>
              <a:gdLst/>
              <a:ahLst/>
              <a:cxnLst/>
              <a:rect l="l" t="t" r="r" b="b"/>
              <a:pathLst>
                <a:path w="5609" h="1298" extrusionOk="0">
                  <a:moveTo>
                    <a:pt x="394" y="750"/>
                  </a:moveTo>
                  <a:cubicBezTo>
                    <a:pt x="453" y="750"/>
                    <a:pt x="501" y="738"/>
                    <a:pt x="548" y="715"/>
                  </a:cubicBezTo>
                  <a:cubicBezTo>
                    <a:pt x="989" y="631"/>
                    <a:pt x="1453" y="572"/>
                    <a:pt x="1930" y="572"/>
                  </a:cubicBezTo>
                  <a:cubicBezTo>
                    <a:pt x="2775" y="572"/>
                    <a:pt x="3644" y="715"/>
                    <a:pt x="4561" y="1048"/>
                  </a:cubicBezTo>
                  <a:cubicBezTo>
                    <a:pt x="4728" y="1107"/>
                    <a:pt x="4894" y="1155"/>
                    <a:pt x="5037" y="1191"/>
                  </a:cubicBezTo>
                  <a:cubicBezTo>
                    <a:pt x="5120" y="1227"/>
                    <a:pt x="5192" y="1238"/>
                    <a:pt x="5275" y="1274"/>
                  </a:cubicBezTo>
                  <a:lnTo>
                    <a:pt x="5394" y="1298"/>
                  </a:lnTo>
                  <a:lnTo>
                    <a:pt x="5454" y="1191"/>
                  </a:lnTo>
                  <a:cubicBezTo>
                    <a:pt x="5466" y="1179"/>
                    <a:pt x="5466" y="1167"/>
                    <a:pt x="5490" y="1155"/>
                  </a:cubicBezTo>
                  <a:cubicBezTo>
                    <a:pt x="5513" y="1107"/>
                    <a:pt x="5525" y="1072"/>
                    <a:pt x="5549" y="1036"/>
                  </a:cubicBezTo>
                  <a:cubicBezTo>
                    <a:pt x="5561" y="988"/>
                    <a:pt x="5561" y="941"/>
                    <a:pt x="5573" y="881"/>
                  </a:cubicBezTo>
                  <a:cubicBezTo>
                    <a:pt x="5573" y="857"/>
                    <a:pt x="5573" y="822"/>
                    <a:pt x="5597" y="798"/>
                  </a:cubicBezTo>
                  <a:lnTo>
                    <a:pt x="5609" y="655"/>
                  </a:lnTo>
                  <a:lnTo>
                    <a:pt x="5490" y="631"/>
                  </a:lnTo>
                  <a:lnTo>
                    <a:pt x="5180" y="536"/>
                  </a:lnTo>
                  <a:cubicBezTo>
                    <a:pt x="4966" y="476"/>
                    <a:pt x="4763" y="441"/>
                    <a:pt x="4561" y="357"/>
                  </a:cubicBezTo>
                  <a:cubicBezTo>
                    <a:pt x="3823" y="119"/>
                    <a:pt x="3013" y="0"/>
                    <a:pt x="2096" y="0"/>
                  </a:cubicBezTo>
                  <a:cubicBezTo>
                    <a:pt x="1584" y="0"/>
                    <a:pt x="1049" y="36"/>
                    <a:pt x="334" y="107"/>
                  </a:cubicBezTo>
                  <a:cubicBezTo>
                    <a:pt x="203" y="119"/>
                    <a:pt x="25" y="274"/>
                    <a:pt x="13" y="417"/>
                  </a:cubicBezTo>
                  <a:cubicBezTo>
                    <a:pt x="1" y="536"/>
                    <a:pt x="37" y="619"/>
                    <a:pt x="72" y="643"/>
                  </a:cubicBezTo>
                  <a:cubicBezTo>
                    <a:pt x="144" y="738"/>
                    <a:pt x="263" y="738"/>
                    <a:pt x="334" y="738"/>
                  </a:cubicBezTo>
                  <a:cubicBezTo>
                    <a:pt x="334" y="762"/>
                    <a:pt x="370" y="762"/>
                    <a:pt x="394" y="750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52" name="Google Shape;244;p25">
              <a:extLst>
                <a:ext uri="{FF2B5EF4-FFF2-40B4-BE49-F238E27FC236}">
                  <a16:creationId xmlns:a16="http://schemas.microsoft.com/office/drawing/2014/main" id="{B8C3C8DE-569C-4BEE-AD24-9FB3BCFAABA3}"/>
                </a:ext>
              </a:extLst>
            </p:cNvPr>
            <p:cNvSpPr/>
            <p:nvPr/>
          </p:nvSpPr>
          <p:spPr>
            <a:xfrm>
              <a:off x="4677950" y="3381500"/>
              <a:ext cx="134875" cy="34850"/>
            </a:xfrm>
            <a:custGeom>
              <a:avLst/>
              <a:gdLst/>
              <a:ahLst/>
              <a:cxnLst/>
              <a:rect l="l" t="t" r="r" b="b"/>
              <a:pathLst>
                <a:path w="5395" h="1394" extrusionOk="0">
                  <a:moveTo>
                    <a:pt x="5299" y="774"/>
                  </a:moveTo>
                  <a:cubicBezTo>
                    <a:pt x="5275" y="762"/>
                    <a:pt x="5239" y="739"/>
                    <a:pt x="5204" y="715"/>
                  </a:cubicBezTo>
                  <a:cubicBezTo>
                    <a:pt x="3799" y="358"/>
                    <a:pt x="2346" y="119"/>
                    <a:pt x="870" y="24"/>
                  </a:cubicBezTo>
                  <a:lnTo>
                    <a:pt x="834" y="24"/>
                  </a:lnTo>
                  <a:cubicBezTo>
                    <a:pt x="751" y="24"/>
                    <a:pt x="644" y="0"/>
                    <a:pt x="536" y="0"/>
                  </a:cubicBezTo>
                  <a:cubicBezTo>
                    <a:pt x="465" y="0"/>
                    <a:pt x="405" y="0"/>
                    <a:pt x="346" y="24"/>
                  </a:cubicBezTo>
                  <a:cubicBezTo>
                    <a:pt x="239" y="36"/>
                    <a:pt x="179" y="119"/>
                    <a:pt x="144" y="179"/>
                  </a:cubicBezTo>
                  <a:cubicBezTo>
                    <a:pt x="120" y="203"/>
                    <a:pt x="108" y="215"/>
                    <a:pt x="108" y="227"/>
                  </a:cubicBezTo>
                  <a:lnTo>
                    <a:pt x="1" y="346"/>
                  </a:lnTo>
                  <a:lnTo>
                    <a:pt x="120" y="453"/>
                  </a:lnTo>
                  <a:lnTo>
                    <a:pt x="155" y="477"/>
                  </a:lnTo>
                  <a:cubicBezTo>
                    <a:pt x="191" y="524"/>
                    <a:pt x="263" y="584"/>
                    <a:pt x="334" y="596"/>
                  </a:cubicBezTo>
                  <a:cubicBezTo>
                    <a:pt x="394" y="620"/>
                    <a:pt x="465" y="620"/>
                    <a:pt x="513" y="620"/>
                  </a:cubicBezTo>
                  <a:lnTo>
                    <a:pt x="584" y="620"/>
                  </a:lnTo>
                  <a:lnTo>
                    <a:pt x="655" y="620"/>
                  </a:lnTo>
                  <a:cubicBezTo>
                    <a:pt x="858" y="631"/>
                    <a:pt x="1048" y="643"/>
                    <a:pt x="1239" y="643"/>
                  </a:cubicBezTo>
                  <a:cubicBezTo>
                    <a:pt x="1691" y="679"/>
                    <a:pt x="2132" y="691"/>
                    <a:pt x="2560" y="774"/>
                  </a:cubicBezTo>
                  <a:cubicBezTo>
                    <a:pt x="3132" y="881"/>
                    <a:pt x="3692" y="1036"/>
                    <a:pt x="4227" y="1179"/>
                  </a:cubicBezTo>
                  <a:cubicBezTo>
                    <a:pt x="4489" y="1251"/>
                    <a:pt x="4739" y="1310"/>
                    <a:pt x="4989" y="1370"/>
                  </a:cubicBezTo>
                  <a:cubicBezTo>
                    <a:pt x="5025" y="1370"/>
                    <a:pt x="5037" y="1393"/>
                    <a:pt x="5061" y="1393"/>
                  </a:cubicBezTo>
                  <a:lnTo>
                    <a:pt x="5108" y="1393"/>
                  </a:lnTo>
                  <a:lnTo>
                    <a:pt x="5168" y="1393"/>
                  </a:lnTo>
                  <a:lnTo>
                    <a:pt x="5287" y="1393"/>
                  </a:lnTo>
                  <a:lnTo>
                    <a:pt x="5394" y="858"/>
                  </a:lnTo>
                  <a:lnTo>
                    <a:pt x="5299" y="798"/>
                  </a:lnTo>
                  <a:cubicBezTo>
                    <a:pt x="5335" y="798"/>
                    <a:pt x="5323" y="774"/>
                    <a:pt x="5299" y="774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253" name="Google Shape;245;p25">
              <a:extLst>
                <a:ext uri="{FF2B5EF4-FFF2-40B4-BE49-F238E27FC236}">
                  <a16:creationId xmlns:a16="http://schemas.microsoft.com/office/drawing/2014/main" id="{DDEAB8E0-157C-47DB-8975-9BC50FCFD651}"/>
                </a:ext>
              </a:extLst>
            </p:cNvPr>
            <p:cNvSpPr/>
            <p:nvPr/>
          </p:nvSpPr>
          <p:spPr>
            <a:xfrm>
              <a:off x="4714575" y="3186225"/>
              <a:ext cx="107175" cy="36350"/>
            </a:xfrm>
            <a:custGeom>
              <a:avLst/>
              <a:gdLst/>
              <a:ahLst/>
              <a:cxnLst/>
              <a:rect l="l" t="t" r="r" b="b"/>
              <a:pathLst>
                <a:path w="4287" h="1454" extrusionOk="0">
                  <a:moveTo>
                    <a:pt x="4072" y="822"/>
                  </a:moveTo>
                  <a:cubicBezTo>
                    <a:pt x="3953" y="727"/>
                    <a:pt x="3810" y="703"/>
                    <a:pt x="3691" y="668"/>
                  </a:cubicBezTo>
                  <a:cubicBezTo>
                    <a:pt x="2989" y="537"/>
                    <a:pt x="2274" y="394"/>
                    <a:pt x="1560" y="251"/>
                  </a:cubicBezTo>
                  <a:lnTo>
                    <a:pt x="774" y="108"/>
                  </a:lnTo>
                  <a:cubicBezTo>
                    <a:pt x="667" y="96"/>
                    <a:pt x="560" y="60"/>
                    <a:pt x="464" y="49"/>
                  </a:cubicBezTo>
                  <a:lnTo>
                    <a:pt x="310" y="13"/>
                  </a:lnTo>
                  <a:lnTo>
                    <a:pt x="238" y="1"/>
                  </a:lnTo>
                  <a:lnTo>
                    <a:pt x="179" y="49"/>
                  </a:lnTo>
                  <a:cubicBezTo>
                    <a:pt x="179" y="49"/>
                    <a:pt x="167" y="60"/>
                    <a:pt x="143" y="60"/>
                  </a:cubicBezTo>
                  <a:cubicBezTo>
                    <a:pt x="83" y="108"/>
                    <a:pt x="0" y="168"/>
                    <a:pt x="0" y="263"/>
                  </a:cubicBezTo>
                  <a:cubicBezTo>
                    <a:pt x="0" y="370"/>
                    <a:pt x="48" y="549"/>
                    <a:pt x="179" y="608"/>
                  </a:cubicBezTo>
                  <a:cubicBezTo>
                    <a:pt x="262" y="656"/>
                    <a:pt x="369" y="668"/>
                    <a:pt x="464" y="680"/>
                  </a:cubicBezTo>
                  <a:cubicBezTo>
                    <a:pt x="488" y="680"/>
                    <a:pt x="536" y="703"/>
                    <a:pt x="560" y="703"/>
                  </a:cubicBezTo>
                  <a:cubicBezTo>
                    <a:pt x="857" y="763"/>
                    <a:pt x="1179" y="822"/>
                    <a:pt x="1476" y="858"/>
                  </a:cubicBezTo>
                  <a:cubicBezTo>
                    <a:pt x="2203" y="1001"/>
                    <a:pt x="2941" y="1132"/>
                    <a:pt x="3643" y="1394"/>
                  </a:cubicBezTo>
                  <a:cubicBezTo>
                    <a:pt x="3655" y="1394"/>
                    <a:pt x="3679" y="1418"/>
                    <a:pt x="3679" y="1418"/>
                  </a:cubicBezTo>
                  <a:cubicBezTo>
                    <a:pt x="3715" y="1430"/>
                    <a:pt x="3774" y="1453"/>
                    <a:pt x="3834" y="1453"/>
                  </a:cubicBezTo>
                  <a:cubicBezTo>
                    <a:pt x="3858" y="1453"/>
                    <a:pt x="3882" y="1453"/>
                    <a:pt x="3893" y="1442"/>
                  </a:cubicBezTo>
                  <a:cubicBezTo>
                    <a:pt x="4036" y="1394"/>
                    <a:pt x="4191" y="1334"/>
                    <a:pt x="4227" y="1203"/>
                  </a:cubicBezTo>
                  <a:cubicBezTo>
                    <a:pt x="4286" y="1108"/>
                    <a:pt x="4191" y="906"/>
                    <a:pt x="4072" y="822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</p:grpSp>
      <p:grpSp>
        <p:nvGrpSpPr>
          <p:cNvPr id="168" name="Google Shape;343;p28">
            <a:extLst>
              <a:ext uri="{FF2B5EF4-FFF2-40B4-BE49-F238E27FC236}">
                <a16:creationId xmlns:a16="http://schemas.microsoft.com/office/drawing/2014/main" id="{55E235F5-60E0-4955-BD27-455E2DA4DEEA}"/>
              </a:ext>
            </a:extLst>
          </p:cNvPr>
          <p:cNvGrpSpPr/>
          <p:nvPr/>
        </p:nvGrpSpPr>
        <p:grpSpPr>
          <a:xfrm>
            <a:off x="2741114" y="166556"/>
            <a:ext cx="593128" cy="812454"/>
            <a:chOff x="1731150" y="1748550"/>
            <a:chExt cx="228625" cy="313175"/>
          </a:xfrm>
        </p:grpSpPr>
        <p:sp>
          <p:nvSpPr>
            <p:cNvPr id="169" name="Google Shape;344;p28">
              <a:extLst>
                <a:ext uri="{FF2B5EF4-FFF2-40B4-BE49-F238E27FC236}">
                  <a16:creationId xmlns:a16="http://schemas.microsoft.com/office/drawing/2014/main" id="{83BEFCDB-8895-4CCE-8855-A4A51D0A0F60}"/>
                </a:ext>
              </a:extLst>
            </p:cNvPr>
            <p:cNvSpPr/>
            <p:nvPr/>
          </p:nvSpPr>
          <p:spPr>
            <a:xfrm>
              <a:off x="1775500" y="1809575"/>
              <a:ext cx="134275" cy="179800"/>
            </a:xfrm>
            <a:custGeom>
              <a:avLst/>
              <a:gdLst/>
              <a:ahLst/>
              <a:cxnLst/>
              <a:rect l="l" t="t" r="r" b="b"/>
              <a:pathLst>
                <a:path w="5371" h="7192" extrusionOk="0">
                  <a:moveTo>
                    <a:pt x="5335" y="584"/>
                  </a:moveTo>
                  <a:cubicBezTo>
                    <a:pt x="5335" y="560"/>
                    <a:pt x="5335" y="548"/>
                    <a:pt x="5347" y="525"/>
                  </a:cubicBezTo>
                  <a:lnTo>
                    <a:pt x="5371" y="429"/>
                  </a:lnTo>
                  <a:lnTo>
                    <a:pt x="5299" y="370"/>
                  </a:lnTo>
                  <a:lnTo>
                    <a:pt x="5228" y="310"/>
                  </a:lnTo>
                  <a:cubicBezTo>
                    <a:pt x="5109" y="215"/>
                    <a:pt x="4954" y="108"/>
                    <a:pt x="4763" y="36"/>
                  </a:cubicBezTo>
                  <a:lnTo>
                    <a:pt x="4656" y="1"/>
                  </a:lnTo>
                  <a:lnTo>
                    <a:pt x="4585" y="72"/>
                  </a:lnTo>
                  <a:cubicBezTo>
                    <a:pt x="4573" y="108"/>
                    <a:pt x="4537" y="120"/>
                    <a:pt x="4525" y="132"/>
                  </a:cubicBezTo>
                  <a:cubicBezTo>
                    <a:pt x="4478" y="179"/>
                    <a:pt x="4442" y="227"/>
                    <a:pt x="4406" y="286"/>
                  </a:cubicBezTo>
                  <a:lnTo>
                    <a:pt x="4228" y="548"/>
                  </a:lnTo>
                  <a:cubicBezTo>
                    <a:pt x="4168" y="655"/>
                    <a:pt x="4097" y="751"/>
                    <a:pt x="4037" y="834"/>
                  </a:cubicBezTo>
                  <a:lnTo>
                    <a:pt x="2394" y="3156"/>
                  </a:lnTo>
                  <a:cubicBezTo>
                    <a:pt x="1656" y="4215"/>
                    <a:pt x="929" y="5251"/>
                    <a:pt x="179" y="6311"/>
                  </a:cubicBezTo>
                  <a:cubicBezTo>
                    <a:pt x="132" y="6370"/>
                    <a:pt x="120" y="6418"/>
                    <a:pt x="96" y="6478"/>
                  </a:cubicBezTo>
                  <a:cubicBezTo>
                    <a:pt x="72" y="6501"/>
                    <a:pt x="72" y="6525"/>
                    <a:pt x="60" y="6549"/>
                  </a:cubicBezTo>
                  <a:lnTo>
                    <a:pt x="1" y="6668"/>
                  </a:lnTo>
                  <a:lnTo>
                    <a:pt x="608" y="7097"/>
                  </a:lnTo>
                  <a:lnTo>
                    <a:pt x="703" y="6978"/>
                  </a:lnTo>
                  <a:lnTo>
                    <a:pt x="703" y="6978"/>
                  </a:lnTo>
                  <a:lnTo>
                    <a:pt x="608" y="7097"/>
                  </a:lnTo>
                  <a:lnTo>
                    <a:pt x="727" y="7192"/>
                  </a:lnTo>
                  <a:lnTo>
                    <a:pt x="822" y="7073"/>
                  </a:lnTo>
                  <a:cubicBezTo>
                    <a:pt x="2323" y="4930"/>
                    <a:pt x="3799" y="2834"/>
                    <a:pt x="5275" y="727"/>
                  </a:cubicBezTo>
                  <a:cubicBezTo>
                    <a:pt x="5311" y="667"/>
                    <a:pt x="5335" y="608"/>
                    <a:pt x="5335" y="584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0" name="Google Shape;345;p28">
              <a:extLst>
                <a:ext uri="{FF2B5EF4-FFF2-40B4-BE49-F238E27FC236}">
                  <a16:creationId xmlns:a16="http://schemas.microsoft.com/office/drawing/2014/main" id="{9272C0A2-DEB5-4DD6-92A7-B8FD0E1DDE99}"/>
                </a:ext>
              </a:extLst>
            </p:cNvPr>
            <p:cNvSpPr/>
            <p:nvPr/>
          </p:nvSpPr>
          <p:spPr>
            <a:xfrm>
              <a:off x="1760925" y="1797675"/>
              <a:ext cx="126825" cy="174450"/>
            </a:xfrm>
            <a:custGeom>
              <a:avLst/>
              <a:gdLst/>
              <a:ahLst/>
              <a:cxnLst/>
              <a:rect l="l" t="t" r="r" b="b"/>
              <a:pathLst>
                <a:path w="5073" h="6978" extrusionOk="0">
                  <a:moveTo>
                    <a:pt x="2477" y="4060"/>
                  </a:moveTo>
                  <a:lnTo>
                    <a:pt x="3858" y="2096"/>
                  </a:lnTo>
                  <a:cubicBezTo>
                    <a:pt x="4025" y="1858"/>
                    <a:pt x="4203" y="1620"/>
                    <a:pt x="4382" y="1382"/>
                  </a:cubicBezTo>
                  <a:cubicBezTo>
                    <a:pt x="4560" y="1143"/>
                    <a:pt x="4727" y="905"/>
                    <a:pt x="4882" y="667"/>
                  </a:cubicBezTo>
                  <a:cubicBezTo>
                    <a:pt x="4930" y="608"/>
                    <a:pt x="4965" y="536"/>
                    <a:pt x="4989" y="477"/>
                  </a:cubicBezTo>
                  <a:cubicBezTo>
                    <a:pt x="5001" y="441"/>
                    <a:pt x="5001" y="429"/>
                    <a:pt x="5013" y="405"/>
                  </a:cubicBezTo>
                  <a:lnTo>
                    <a:pt x="5072" y="286"/>
                  </a:lnTo>
                  <a:lnTo>
                    <a:pt x="4680" y="0"/>
                  </a:lnTo>
                  <a:lnTo>
                    <a:pt x="4584" y="60"/>
                  </a:lnTo>
                  <a:cubicBezTo>
                    <a:pt x="4572" y="72"/>
                    <a:pt x="4560" y="72"/>
                    <a:pt x="4560" y="84"/>
                  </a:cubicBezTo>
                  <a:cubicBezTo>
                    <a:pt x="4525" y="108"/>
                    <a:pt x="4477" y="131"/>
                    <a:pt x="4441" y="179"/>
                  </a:cubicBezTo>
                  <a:cubicBezTo>
                    <a:pt x="4299" y="369"/>
                    <a:pt x="4156" y="548"/>
                    <a:pt x="4001" y="727"/>
                  </a:cubicBezTo>
                  <a:cubicBezTo>
                    <a:pt x="3810" y="965"/>
                    <a:pt x="3608" y="1203"/>
                    <a:pt x="3441" y="1489"/>
                  </a:cubicBezTo>
                  <a:cubicBezTo>
                    <a:pt x="3227" y="1834"/>
                    <a:pt x="2989" y="2155"/>
                    <a:pt x="2775" y="2477"/>
                  </a:cubicBezTo>
                  <a:lnTo>
                    <a:pt x="2667" y="2632"/>
                  </a:lnTo>
                  <a:cubicBezTo>
                    <a:pt x="2429" y="2977"/>
                    <a:pt x="2144" y="3382"/>
                    <a:pt x="1965" y="3822"/>
                  </a:cubicBezTo>
                  <a:cubicBezTo>
                    <a:pt x="1941" y="3918"/>
                    <a:pt x="1882" y="3989"/>
                    <a:pt x="1822" y="4084"/>
                  </a:cubicBezTo>
                  <a:cubicBezTo>
                    <a:pt x="1501" y="4513"/>
                    <a:pt x="1203" y="4953"/>
                    <a:pt x="893" y="5394"/>
                  </a:cubicBezTo>
                  <a:lnTo>
                    <a:pt x="155" y="6465"/>
                  </a:lnTo>
                  <a:cubicBezTo>
                    <a:pt x="119" y="6501"/>
                    <a:pt x="108" y="6537"/>
                    <a:pt x="96" y="6585"/>
                  </a:cubicBezTo>
                  <a:cubicBezTo>
                    <a:pt x="96" y="6596"/>
                    <a:pt x="72" y="6608"/>
                    <a:pt x="60" y="6620"/>
                  </a:cubicBezTo>
                  <a:lnTo>
                    <a:pt x="0" y="6763"/>
                  </a:lnTo>
                  <a:lnTo>
                    <a:pt x="393" y="6977"/>
                  </a:lnTo>
                  <a:lnTo>
                    <a:pt x="465" y="6906"/>
                  </a:lnTo>
                  <a:lnTo>
                    <a:pt x="512" y="6858"/>
                  </a:lnTo>
                  <a:cubicBezTo>
                    <a:pt x="536" y="6835"/>
                    <a:pt x="572" y="6799"/>
                    <a:pt x="596" y="6763"/>
                  </a:cubicBezTo>
                  <a:cubicBezTo>
                    <a:pt x="750" y="6549"/>
                    <a:pt x="893" y="6346"/>
                    <a:pt x="1048" y="6144"/>
                  </a:cubicBezTo>
                  <a:cubicBezTo>
                    <a:pt x="1251" y="5823"/>
                    <a:pt x="2477" y="4060"/>
                    <a:pt x="2477" y="406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1" name="Google Shape;346;p28">
              <a:extLst>
                <a:ext uri="{FF2B5EF4-FFF2-40B4-BE49-F238E27FC236}">
                  <a16:creationId xmlns:a16="http://schemas.microsoft.com/office/drawing/2014/main" id="{CEEA817C-9454-4A44-BD87-F9881FF0FE57}"/>
                </a:ext>
              </a:extLst>
            </p:cNvPr>
            <p:cNvSpPr/>
            <p:nvPr/>
          </p:nvSpPr>
          <p:spPr>
            <a:xfrm>
              <a:off x="1799625" y="1824750"/>
              <a:ext cx="126525" cy="172075"/>
            </a:xfrm>
            <a:custGeom>
              <a:avLst/>
              <a:gdLst/>
              <a:ahLst/>
              <a:cxnLst/>
              <a:rect l="l" t="t" r="r" b="b"/>
              <a:pathLst>
                <a:path w="5061" h="6883" extrusionOk="0">
                  <a:moveTo>
                    <a:pt x="4667" y="1"/>
                  </a:moveTo>
                  <a:lnTo>
                    <a:pt x="4572" y="60"/>
                  </a:lnTo>
                  <a:cubicBezTo>
                    <a:pt x="4560" y="72"/>
                    <a:pt x="4548" y="72"/>
                    <a:pt x="4525" y="96"/>
                  </a:cubicBezTo>
                  <a:cubicBezTo>
                    <a:pt x="4501" y="120"/>
                    <a:pt x="4453" y="132"/>
                    <a:pt x="4429" y="179"/>
                  </a:cubicBezTo>
                  <a:cubicBezTo>
                    <a:pt x="3548" y="1501"/>
                    <a:pt x="2620" y="2835"/>
                    <a:pt x="1715" y="4097"/>
                  </a:cubicBezTo>
                  <a:cubicBezTo>
                    <a:pt x="1215" y="4811"/>
                    <a:pt x="691" y="5561"/>
                    <a:pt x="179" y="6287"/>
                  </a:cubicBezTo>
                  <a:cubicBezTo>
                    <a:pt x="143" y="6347"/>
                    <a:pt x="107" y="6418"/>
                    <a:pt x="84" y="6478"/>
                  </a:cubicBezTo>
                  <a:cubicBezTo>
                    <a:pt x="60" y="6502"/>
                    <a:pt x="48" y="6525"/>
                    <a:pt x="48" y="6549"/>
                  </a:cubicBezTo>
                  <a:lnTo>
                    <a:pt x="0" y="6621"/>
                  </a:lnTo>
                  <a:lnTo>
                    <a:pt x="48" y="6704"/>
                  </a:lnTo>
                  <a:cubicBezTo>
                    <a:pt x="84" y="6752"/>
                    <a:pt x="155" y="6883"/>
                    <a:pt x="298" y="6883"/>
                  </a:cubicBezTo>
                  <a:cubicBezTo>
                    <a:pt x="345" y="6883"/>
                    <a:pt x="381" y="6859"/>
                    <a:pt x="417" y="6847"/>
                  </a:cubicBezTo>
                  <a:lnTo>
                    <a:pt x="465" y="6835"/>
                  </a:lnTo>
                  <a:lnTo>
                    <a:pt x="917" y="6192"/>
                  </a:lnTo>
                  <a:cubicBezTo>
                    <a:pt x="1310" y="5609"/>
                    <a:pt x="1727" y="5037"/>
                    <a:pt x="2131" y="4454"/>
                  </a:cubicBezTo>
                  <a:lnTo>
                    <a:pt x="2167" y="4418"/>
                  </a:lnTo>
                  <a:cubicBezTo>
                    <a:pt x="2250" y="4299"/>
                    <a:pt x="2322" y="4180"/>
                    <a:pt x="2429" y="4097"/>
                  </a:cubicBezTo>
                  <a:cubicBezTo>
                    <a:pt x="2715" y="3847"/>
                    <a:pt x="2941" y="3525"/>
                    <a:pt x="3155" y="3227"/>
                  </a:cubicBezTo>
                  <a:lnTo>
                    <a:pt x="3239" y="3132"/>
                  </a:lnTo>
                  <a:lnTo>
                    <a:pt x="3453" y="2811"/>
                  </a:lnTo>
                  <a:cubicBezTo>
                    <a:pt x="3667" y="2513"/>
                    <a:pt x="3882" y="2204"/>
                    <a:pt x="4132" y="1906"/>
                  </a:cubicBezTo>
                  <a:cubicBezTo>
                    <a:pt x="4322" y="1656"/>
                    <a:pt x="4477" y="1382"/>
                    <a:pt x="4644" y="1120"/>
                  </a:cubicBezTo>
                  <a:cubicBezTo>
                    <a:pt x="4763" y="930"/>
                    <a:pt x="4870" y="751"/>
                    <a:pt x="5001" y="549"/>
                  </a:cubicBezTo>
                  <a:cubicBezTo>
                    <a:pt x="5037" y="513"/>
                    <a:pt x="5048" y="453"/>
                    <a:pt x="5048" y="406"/>
                  </a:cubicBezTo>
                  <a:lnTo>
                    <a:pt x="5048" y="358"/>
                  </a:lnTo>
                  <a:lnTo>
                    <a:pt x="5060" y="251"/>
                  </a:ln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 dirty="0">
                <a:ea typeface="+mn-ea"/>
              </a:endParaRPr>
            </a:p>
          </p:txBody>
        </p:sp>
        <p:sp>
          <p:nvSpPr>
            <p:cNvPr id="172" name="Google Shape;347;p28">
              <a:extLst>
                <a:ext uri="{FF2B5EF4-FFF2-40B4-BE49-F238E27FC236}">
                  <a16:creationId xmlns:a16="http://schemas.microsoft.com/office/drawing/2014/main" id="{D4EB8EC6-AADC-4B9A-A4CA-F4FF872D9191}"/>
                </a:ext>
              </a:extLst>
            </p:cNvPr>
            <p:cNvSpPr/>
            <p:nvPr/>
          </p:nvSpPr>
          <p:spPr>
            <a:xfrm>
              <a:off x="1749900" y="1968525"/>
              <a:ext cx="51225" cy="58075"/>
            </a:xfrm>
            <a:custGeom>
              <a:avLst/>
              <a:gdLst/>
              <a:ahLst/>
              <a:cxnLst/>
              <a:rect l="l" t="t" r="r" b="b"/>
              <a:pathLst>
                <a:path w="2049" h="2323" extrusionOk="0">
                  <a:moveTo>
                    <a:pt x="346" y="1"/>
                  </a:moveTo>
                  <a:lnTo>
                    <a:pt x="287" y="191"/>
                  </a:lnTo>
                  <a:cubicBezTo>
                    <a:pt x="263" y="227"/>
                    <a:pt x="251" y="251"/>
                    <a:pt x="251" y="286"/>
                  </a:cubicBezTo>
                  <a:cubicBezTo>
                    <a:pt x="227" y="358"/>
                    <a:pt x="203" y="417"/>
                    <a:pt x="191" y="477"/>
                  </a:cubicBezTo>
                  <a:cubicBezTo>
                    <a:pt x="144" y="655"/>
                    <a:pt x="120" y="846"/>
                    <a:pt x="72" y="1024"/>
                  </a:cubicBezTo>
                  <a:lnTo>
                    <a:pt x="60" y="1132"/>
                  </a:lnTo>
                  <a:cubicBezTo>
                    <a:pt x="48" y="1203"/>
                    <a:pt x="25" y="1275"/>
                    <a:pt x="25" y="1358"/>
                  </a:cubicBezTo>
                  <a:cubicBezTo>
                    <a:pt x="1" y="1572"/>
                    <a:pt x="72" y="1775"/>
                    <a:pt x="263" y="1894"/>
                  </a:cubicBezTo>
                  <a:cubicBezTo>
                    <a:pt x="382" y="1965"/>
                    <a:pt x="906" y="2322"/>
                    <a:pt x="906" y="2322"/>
                  </a:cubicBezTo>
                  <a:lnTo>
                    <a:pt x="1120" y="2167"/>
                  </a:lnTo>
                  <a:cubicBezTo>
                    <a:pt x="1203" y="2108"/>
                    <a:pt x="1299" y="2048"/>
                    <a:pt x="1382" y="1977"/>
                  </a:cubicBezTo>
                  <a:cubicBezTo>
                    <a:pt x="1477" y="1906"/>
                    <a:pt x="1561" y="1846"/>
                    <a:pt x="1656" y="1775"/>
                  </a:cubicBezTo>
                  <a:lnTo>
                    <a:pt x="1715" y="1715"/>
                  </a:lnTo>
                  <a:cubicBezTo>
                    <a:pt x="1811" y="1620"/>
                    <a:pt x="1953" y="1489"/>
                    <a:pt x="2025" y="1263"/>
                  </a:cubicBezTo>
                  <a:lnTo>
                    <a:pt x="2049" y="1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3" name="Google Shape;348;p28">
              <a:extLst>
                <a:ext uri="{FF2B5EF4-FFF2-40B4-BE49-F238E27FC236}">
                  <a16:creationId xmlns:a16="http://schemas.microsoft.com/office/drawing/2014/main" id="{4BD56BFC-EB68-42C9-AD0D-7E439C48EEB2}"/>
                </a:ext>
              </a:extLst>
            </p:cNvPr>
            <p:cNvSpPr/>
            <p:nvPr/>
          </p:nvSpPr>
          <p:spPr>
            <a:xfrm>
              <a:off x="1896950" y="1757775"/>
              <a:ext cx="53900" cy="48550"/>
            </a:xfrm>
            <a:custGeom>
              <a:avLst/>
              <a:gdLst/>
              <a:ahLst/>
              <a:cxnLst/>
              <a:rect l="l" t="t" r="r" b="b"/>
              <a:pathLst>
                <a:path w="2156" h="1942" extrusionOk="0">
                  <a:moveTo>
                    <a:pt x="2120" y="977"/>
                  </a:moveTo>
                  <a:cubicBezTo>
                    <a:pt x="1727" y="382"/>
                    <a:pt x="1429" y="168"/>
                    <a:pt x="751" y="25"/>
                  </a:cubicBezTo>
                  <a:lnTo>
                    <a:pt x="691" y="1"/>
                  </a:lnTo>
                  <a:lnTo>
                    <a:pt x="655" y="37"/>
                  </a:lnTo>
                  <a:cubicBezTo>
                    <a:pt x="417" y="156"/>
                    <a:pt x="132" y="299"/>
                    <a:pt x="24" y="656"/>
                  </a:cubicBezTo>
                  <a:lnTo>
                    <a:pt x="1" y="751"/>
                  </a:lnTo>
                  <a:lnTo>
                    <a:pt x="72" y="811"/>
                  </a:lnTo>
                  <a:cubicBezTo>
                    <a:pt x="513" y="1227"/>
                    <a:pt x="1036" y="1584"/>
                    <a:pt x="1620" y="1894"/>
                  </a:cubicBezTo>
                  <a:lnTo>
                    <a:pt x="1703" y="1942"/>
                  </a:lnTo>
                  <a:lnTo>
                    <a:pt x="1786" y="1882"/>
                  </a:lnTo>
                  <a:cubicBezTo>
                    <a:pt x="2108" y="1644"/>
                    <a:pt x="2144" y="1299"/>
                    <a:pt x="2156" y="1049"/>
                  </a:cubicBezTo>
                  <a:lnTo>
                    <a:pt x="2156" y="989"/>
                  </a:lnTo>
                  <a:close/>
                </a:path>
              </a:pathLst>
            </a:custGeom>
            <a:solidFill>
              <a:srgbClr val="FE8966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4" name="Google Shape;349;p28">
              <a:extLst>
                <a:ext uri="{FF2B5EF4-FFF2-40B4-BE49-F238E27FC236}">
                  <a16:creationId xmlns:a16="http://schemas.microsoft.com/office/drawing/2014/main" id="{70E71C29-C323-4C70-8409-9ACB3453C533}"/>
                </a:ext>
              </a:extLst>
            </p:cNvPr>
            <p:cNvSpPr/>
            <p:nvPr/>
          </p:nvSpPr>
          <p:spPr>
            <a:xfrm>
              <a:off x="1878200" y="1780700"/>
              <a:ext cx="62825" cy="50625"/>
            </a:xfrm>
            <a:custGeom>
              <a:avLst/>
              <a:gdLst/>
              <a:ahLst/>
              <a:cxnLst/>
              <a:rect l="l" t="t" r="r" b="b"/>
              <a:pathLst>
                <a:path w="2513" h="2025" extrusionOk="0">
                  <a:moveTo>
                    <a:pt x="2394" y="1346"/>
                  </a:moveTo>
                  <a:cubicBezTo>
                    <a:pt x="2334" y="1203"/>
                    <a:pt x="2251" y="1096"/>
                    <a:pt x="2120" y="989"/>
                  </a:cubicBezTo>
                  <a:cubicBezTo>
                    <a:pt x="1834" y="798"/>
                    <a:pt x="1560" y="608"/>
                    <a:pt x="1286" y="417"/>
                  </a:cubicBezTo>
                  <a:lnTo>
                    <a:pt x="905" y="144"/>
                  </a:lnTo>
                  <a:cubicBezTo>
                    <a:pt x="893" y="144"/>
                    <a:pt x="893" y="132"/>
                    <a:pt x="882" y="120"/>
                  </a:cubicBezTo>
                  <a:cubicBezTo>
                    <a:pt x="834" y="84"/>
                    <a:pt x="774" y="36"/>
                    <a:pt x="703" y="25"/>
                  </a:cubicBezTo>
                  <a:cubicBezTo>
                    <a:pt x="608" y="13"/>
                    <a:pt x="524" y="1"/>
                    <a:pt x="429" y="1"/>
                  </a:cubicBezTo>
                  <a:cubicBezTo>
                    <a:pt x="393" y="1"/>
                    <a:pt x="334" y="1"/>
                    <a:pt x="286" y="13"/>
                  </a:cubicBezTo>
                  <a:cubicBezTo>
                    <a:pt x="120" y="36"/>
                    <a:pt x="0" y="203"/>
                    <a:pt x="0" y="394"/>
                  </a:cubicBezTo>
                  <a:lnTo>
                    <a:pt x="0" y="489"/>
                  </a:lnTo>
                  <a:lnTo>
                    <a:pt x="72" y="537"/>
                  </a:lnTo>
                  <a:cubicBezTo>
                    <a:pt x="96" y="548"/>
                    <a:pt x="108" y="548"/>
                    <a:pt x="131" y="560"/>
                  </a:cubicBezTo>
                  <a:cubicBezTo>
                    <a:pt x="179" y="596"/>
                    <a:pt x="239" y="620"/>
                    <a:pt x="298" y="656"/>
                  </a:cubicBezTo>
                  <a:cubicBezTo>
                    <a:pt x="584" y="775"/>
                    <a:pt x="774" y="906"/>
                    <a:pt x="953" y="1072"/>
                  </a:cubicBezTo>
                  <a:cubicBezTo>
                    <a:pt x="1108" y="1203"/>
                    <a:pt x="1286" y="1310"/>
                    <a:pt x="1465" y="1394"/>
                  </a:cubicBezTo>
                  <a:lnTo>
                    <a:pt x="1548" y="1441"/>
                  </a:lnTo>
                  <a:cubicBezTo>
                    <a:pt x="1655" y="1501"/>
                    <a:pt x="1763" y="1620"/>
                    <a:pt x="1858" y="1739"/>
                  </a:cubicBezTo>
                  <a:cubicBezTo>
                    <a:pt x="1917" y="1799"/>
                    <a:pt x="1965" y="1858"/>
                    <a:pt x="2025" y="1918"/>
                  </a:cubicBezTo>
                  <a:lnTo>
                    <a:pt x="2120" y="2025"/>
                  </a:lnTo>
                  <a:lnTo>
                    <a:pt x="2215" y="1930"/>
                  </a:lnTo>
                  <a:cubicBezTo>
                    <a:pt x="2358" y="1822"/>
                    <a:pt x="2513" y="1644"/>
                    <a:pt x="2394" y="13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  <p:sp>
          <p:nvSpPr>
            <p:cNvPr id="175" name="Google Shape;350;p28">
              <a:extLst>
                <a:ext uri="{FF2B5EF4-FFF2-40B4-BE49-F238E27FC236}">
                  <a16:creationId xmlns:a16="http://schemas.microsoft.com/office/drawing/2014/main" id="{CE67F3C6-AFF5-4679-B4C7-D84930B2C742}"/>
                </a:ext>
              </a:extLst>
            </p:cNvPr>
            <p:cNvSpPr/>
            <p:nvPr/>
          </p:nvSpPr>
          <p:spPr>
            <a:xfrm>
              <a:off x="1731150" y="1748550"/>
              <a:ext cx="228625" cy="313175"/>
            </a:xfrm>
            <a:custGeom>
              <a:avLst/>
              <a:gdLst/>
              <a:ahLst/>
              <a:cxnLst/>
              <a:rect l="l" t="t" r="r" b="b"/>
              <a:pathLst>
                <a:path w="9145" h="12527" extrusionOk="0">
                  <a:moveTo>
                    <a:pt x="7609" y="1"/>
                  </a:moveTo>
                  <a:cubicBezTo>
                    <a:pt x="8097" y="346"/>
                    <a:pt x="8573" y="691"/>
                    <a:pt x="9050" y="1013"/>
                  </a:cubicBezTo>
                  <a:cubicBezTo>
                    <a:pt x="9145" y="1311"/>
                    <a:pt x="9109" y="1584"/>
                    <a:pt x="9038" y="1858"/>
                  </a:cubicBezTo>
                  <a:cubicBezTo>
                    <a:pt x="8990" y="2037"/>
                    <a:pt x="8883" y="2156"/>
                    <a:pt x="8799" y="2299"/>
                  </a:cubicBezTo>
                  <a:cubicBezTo>
                    <a:pt x="8692" y="2454"/>
                    <a:pt x="8561" y="2608"/>
                    <a:pt x="8609" y="2835"/>
                  </a:cubicBezTo>
                  <a:cubicBezTo>
                    <a:pt x="8621" y="2918"/>
                    <a:pt x="8561" y="3025"/>
                    <a:pt x="8514" y="3096"/>
                  </a:cubicBezTo>
                  <a:cubicBezTo>
                    <a:pt x="7716" y="4228"/>
                    <a:pt x="7002" y="5430"/>
                    <a:pt x="6192" y="6561"/>
                  </a:cubicBezTo>
                  <a:cubicBezTo>
                    <a:pt x="6013" y="6823"/>
                    <a:pt x="5823" y="7061"/>
                    <a:pt x="5609" y="7276"/>
                  </a:cubicBezTo>
                  <a:cubicBezTo>
                    <a:pt x="5418" y="7490"/>
                    <a:pt x="5240" y="7692"/>
                    <a:pt x="5097" y="7930"/>
                  </a:cubicBezTo>
                  <a:cubicBezTo>
                    <a:pt x="4704" y="8502"/>
                    <a:pt x="4299" y="9062"/>
                    <a:pt x="3918" y="9633"/>
                  </a:cubicBezTo>
                  <a:cubicBezTo>
                    <a:pt x="3739" y="9883"/>
                    <a:pt x="3561" y="10133"/>
                    <a:pt x="3382" y="10371"/>
                  </a:cubicBezTo>
                  <a:cubicBezTo>
                    <a:pt x="3335" y="10431"/>
                    <a:pt x="3275" y="10490"/>
                    <a:pt x="3227" y="10514"/>
                  </a:cubicBezTo>
                  <a:cubicBezTo>
                    <a:pt x="3037" y="10538"/>
                    <a:pt x="2965" y="10693"/>
                    <a:pt x="2846" y="10812"/>
                  </a:cubicBezTo>
                  <a:cubicBezTo>
                    <a:pt x="2739" y="10907"/>
                    <a:pt x="2596" y="10990"/>
                    <a:pt x="2489" y="11086"/>
                  </a:cubicBezTo>
                  <a:cubicBezTo>
                    <a:pt x="2013" y="11538"/>
                    <a:pt x="1465" y="11907"/>
                    <a:pt x="965" y="12336"/>
                  </a:cubicBezTo>
                  <a:cubicBezTo>
                    <a:pt x="751" y="12526"/>
                    <a:pt x="227" y="12431"/>
                    <a:pt x="60" y="12169"/>
                  </a:cubicBezTo>
                  <a:cubicBezTo>
                    <a:pt x="13" y="12098"/>
                    <a:pt x="1" y="12014"/>
                    <a:pt x="13" y="11931"/>
                  </a:cubicBezTo>
                  <a:cubicBezTo>
                    <a:pt x="36" y="11752"/>
                    <a:pt x="48" y="11562"/>
                    <a:pt x="96" y="11395"/>
                  </a:cubicBezTo>
                  <a:cubicBezTo>
                    <a:pt x="239" y="10919"/>
                    <a:pt x="334" y="10419"/>
                    <a:pt x="417" y="9931"/>
                  </a:cubicBezTo>
                  <a:cubicBezTo>
                    <a:pt x="477" y="9633"/>
                    <a:pt x="548" y="9335"/>
                    <a:pt x="644" y="9038"/>
                  </a:cubicBezTo>
                  <a:cubicBezTo>
                    <a:pt x="703" y="8823"/>
                    <a:pt x="810" y="8621"/>
                    <a:pt x="929" y="8419"/>
                  </a:cubicBezTo>
                  <a:cubicBezTo>
                    <a:pt x="1430" y="7561"/>
                    <a:pt x="2072" y="6799"/>
                    <a:pt x="2620" y="5966"/>
                  </a:cubicBezTo>
                  <a:cubicBezTo>
                    <a:pt x="2751" y="5775"/>
                    <a:pt x="2858" y="5549"/>
                    <a:pt x="2977" y="5347"/>
                  </a:cubicBezTo>
                  <a:cubicBezTo>
                    <a:pt x="3132" y="5109"/>
                    <a:pt x="3251" y="4847"/>
                    <a:pt x="3406" y="4632"/>
                  </a:cubicBezTo>
                  <a:cubicBezTo>
                    <a:pt x="4037" y="3739"/>
                    <a:pt x="4680" y="2846"/>
                    <a:pt x="5359" y="1977"/>
                  </a:cubicBezTo>
                  <a:cubicBezTo>
                    <a:pt x="5537" y="1751"/>
                    <a:pt x="5704" y="1501"/>
                    <a:pt x="5871" y="1251"/>
                  </a:cubicBezTo>
                  <a:cubicBezTo>
                    <a:pt x="5942" y="1144"/>
                    <a:pt x="6013" y="1037"/>
                    <a:pt x="6168" y="1025"/>
                  </a:cubicBezTo>
                  <a:cubicBezTo>
                    <a:pt x="6323" y="1001"/>
                    <a:pt x="6418" y="858"/>
                    <a:pt x="6502" y="739"/>
                  </a:cubicBezTo>
                  <a:cubicBezTo>
                    <a:pt x="6621" y="596"/>
                    <a:pt x="6716" y="429"/>
                    <a:pt x="6883" y="299"/>
                  </a:cubicBezTo>
                  <a:cubicBezTo>
                    <a:pt x="7073" y="132"/>
                    <a:pt x="7311" y="48"/>
                    <a:pt x="7609" y="1"/>
                  </a:cubicBezTo>
                  <a:close/>
                  <a:moveTo>
                    <a:pt x="2477" y="9407"/>
                  </a:moveTo>
                  <a:cubicBezTo>
                    <a:pt x="3977" y="7264"/>
                    <a:pt x="5454" y="5168"/>
                    <a:pt x="6918" y="3073"/>
                  </a:cubicBezTo>
                  <a:cubicBezTo>
                    <a:pt x="6942" y="3037"/>
                    <a:pt x="6954" y="2989"/>
                    <a:pt x="6966" y="2918"/>
                  </a:cubicBezTo>
                  <a:cubicBezTo>
                    <a:pt x="6823" y="2799"/>
                    <a:pt x="6692" y="2680"/>
                    <a:pt x="6478" y="2608"/>
                  </a:cubicBezTo>
                  <a:cubicBezTo>
                    <a:pt x="6418" y="2680"/>
                    <a:pt x="6359" y="2739"/>
                    <a:pt x="6311" y="2799"/>
                  </a:cubicBezTo>
                  <a:cubicBezTo>
                    <a:pt x="6180" y="2977"/>
                    <a:pt x="6061" y="3168"/>
                    <a:pt x="5942" y="3370"/>
                  </a:cubicBezTo>
                  <a:cubicBezTo>
                    <a:pt x="4656" y="5192"/>
                    <a:pt x="3370" y="7014"/>
                    <a:pt x="2084" y="8847"/>
                  </a:cubicBezTo>
                  <a:cubicBezTo>
                    <a:pt x="2037" y="8907"/>
                    <a:pt x="2013" y="8978"/>
                    <a:pt x="1965" y="9050"/>
                  </a:cubicBezTo>
                  <a:cubicBezTo>
                    <a:pt x="2144" y="9169"/>
                    <a:pt x="2299" y="9276"/>
                    <a:pt x="2477" y="9407"/>
                  </a:cubicBezTo>
                  <a:close/>
                  <a:moveTo>
                    <a:pt x="1537" y="8740"/>
                  </a:moveTo>
                  <a:cubicBezTo>
                    <a:pt x="1584" y="8692"/>
                    <a:pt x="1632" y="8669"/>
                    <a:pt x="1656" y="8621"/>
                  </a:cubicBezTo>
                  <a:cubicBezTo>
                    <a:pt x="1811" y="8407"/>
                    <a:pt x="1953" y="8216"/>
                    <a:pt x="2108" y="8014"/>
                  </a:cubicBezTo>
                  <a:lnTo>
                    <a:pt x="3358" y="6228"/>
                  </a:lnTo>
                  <a:cubicBezTo>
                    <a:pt x="3870" y="5478"/>
                    <a:pt x="4394" y="4740"/>
                    <a:pt x="4930" y="3989"/>
                  </a:cubicBezTo>
                  <a:lnTo>
                    <a:pt x="5954" y="2561"/>
                  </a:lnTo>
                  <a:cubicBezTo>
                    <a:pt x="6013" y="2489"/>
                    <a:pt x="6049" y="2394"/>
                    <a:pt x="6073" y="2311"/>
                  </a:cubicBezTo>
                  <a:cubicBezTo>
                    <a:pt x="5990" y="2251"/>
                    <a:pt x="5930" y="2204"/>
                    <a:pt x="5859" y="2156"/>
                  </a:cubicBezTo>
                  <a:cubicBezTo>
                    <a:pt x="5811" y="2192"/>
                    <a:pt x="5763" y="2204"/>
                    <a:pt x="5740" y="2227"/>
                  </a:cubicBezTo>
                  <a:cubicBezTo>
                    <a:pt x="5418" y="2680"/>
                    <a:pt x="5037" y="3073"/>
                    <a:pt x="4739" y="3525"/>
                  </a:cubicBezTo>
                  <a:cubicBezTo>
                    <a:pt x="4501" y="3918"/>
                    <a:pt x="4227" y="4299"/>
                    <a:pt x="3966" y="4668"/>
                  </a:cubicBezTo>
                  <a:cubicBezTo>
                    <a:pt x="3716" y="5049"/>
                    <a:pt x="3454" y="5418"/>
                    <a:pt x="3275" y="5835"/>
                  </a:cubicBezTo>
                  <a:cubicBezTo>
                    <a:pt x="3239" y="5942"/>
                    <a:pt x="3180" y="6025"/>
                    <a:pt x="3096" y="6121"/>
                  </a:cubicBezTo>
                  <a:cubicBezTo>
                    <a:pt x="2549" y="6906"/>
                    <a:pt x="1989" y="7692"/>
                    <a:pt x="1430" y="8502"/>
                  </a:cubicBezTo>
                  <a:cubicBezTo>
                    <a:pt x="1406" y="8538"/>
                    <a:pt x="1394" y="8585"/>
                    <a:pt x="1358" y="8645"/>
                  </a:cubicBezTo>
                  <a:cubicBezTo>
                    <a:pt x="1430" y="8681"/>
                    <a:pt x="1477" y="8704"/>
                    <a:pt x="1537" y="8740"/>
                  </a:cubicBezTo>
                  <a:close/>
                  <a:moveTo>
                    <a:pt x="7418" y="3227"/>
                  </a:moveTo>
                  <a:cubicBezTo>
                    <a:pt x="7371" y="3275"/>
                    <a:pt x="7323" y="3287"/>
                    <a:pt x="7299" y="3323"/>
                  </a:cubicBezTo>
                  <a:cubicBezTo>
                    <a:pt x="5930" y="5394"/>
                    <a:pt x="4466" y="7383"/>
                    <a:pt x="3061" y="9419"/>
                  </a:cubicBezTo>
                  <a:cubicBezTo>
                    <a:pt x="3001" y="9502"/>
                    <a:pt x="2965" y="9585"/>
                    <a:pt x="2918" y="9657"/>
                  </a:cubicBezTo>
                  <a:cubicBezTo>
                    <a:pt x="2965" y="9752"/>
                    <a:pt x="3013" y="9800"/>
                    <a:pt x="3120" y="9752"/>
                  </a:cubicBezTo>
                  <a:cubicBezTo>
                    <a:pt x="3656" y="8978"/>
                    <a:pt x="4216" y="8192"/>
                    <a:pt x="4763" y="7395"/>
                  </a:cubicBezTo>
                  <a:cubicBezTo>
                    <a:pt x="4870" y="7264"/>
                    <a:pt x="4966" y="7121"/>
                    <a:pt x="5085" y="7014"/>
                  </a:cubicBezTo>
                  <a:cubicBezTo>
                    <a:pt x="5394" y="6740"/>
                    <a:pt x="5621" y="6406"/>
                    <a:pt x="5859" y="6073"/>
                  </a:cubicBezTo>
                  <a:cubicBezTo>
                    <a:pt x="6156" y="5656"/>
                    <a:pt x="6430" y="5240"/>
                    <a:pt x="6752" y="4859"/>
                  </a:cubicBezTo>
                  <a:cubicBezTo>
                    <a:pt x="7073" y="4442"/>
                    <a:pt x="7311" y="3966"/>
                    <a:pt x="7621" y="3513"/>
                  </a:cubicBezTo>
                  <a:cubicBezTo>
                    <a:pt x="7645" y="3489"/>
                    <a:pt x="7645" y="3442"/>
                    <a:pt x="7656" y="3382"/>
                  </a:cubicBezTo>
                  <a:cubicBezTo>
                    <a:pt x="7561" y="3335"/>
                    <a:pt x="7490" y="3275"/>
                    <a:pt x="7418" y="3227"/>
                  </a:cubicBezTo>
                  <a:close/>
                  <a:moveTo>
                    <a:pt x="1632" y="10943"/>
                  </a:moveTo>
                  <a:cubicBezTo>
                    <a:pt x="1775" y="10836"/>
                    <a:pt x="1894" y="10764"/>
                    <a:pt x="2013" y="10669"/>
                  </a:cubicBezTo>
                  <a:cubicBezTo>
                    <a:pt x="2120" y="10585"/>
                    <a:pt x="2239" y="10490"/>
                    <a:pt x="2346" y="10407"/>
                  </a:cubicBezTo>
                  <a:cubicBezTo>
                    <a:pt x="2465" y="10300"/>
                    <a:pt x="2549" y="10193"/>
                    <a:pt x="2596" y="10026"/>
                  </a:cubicBezTo>
                  <a:cubicBezTo>
                    <a:pt x="2120" y="9693"/>
                    <a:pt x="1644" y="9359"/>
                    <a:pt x="1156" y="9014"/>
                  </a:cubicBezTo>
                  <a:cubicBezTo>
                    <a:pt x="1120" y="9121"/>
                    <a:pt x="1072" y="9216"/>
                    <a:pt x="1060" y="9300"/>
                  </a:cubicBezTo>
                  <a:cubicBezTo>
                    <a:pt x="1013" y="9526"/>
                    <a:pt x="965" y="9728"/>
                    <a:pt x="929" y="9954"/>
                  </a:cubicBezTo>
                  <a:cubicBezTo>
                    <a:pt x="918" y="10026"/>
                    <a:pt x="894" y="10085"/>
                    <a:pt x="894" y="10169"/>
                  </a:cubicBezTo>
                  <a:cubicBezTo>
                    <a:pt x="882" y="10324"/>
                    <a:pt x="929" y="10466"/>
                    <a:pt x="1072" y="10562"/>
                  </a:cubicBezTo>
                  <a:cubicBezTo>
                    <a:pt x="1275" y="10693"/>
                    <a:pt x="1453" y="10824"/>
                    <a:pt x="1632" y="10943"/>
                  </a:cubicBezTo>
                  <a:close/>
                  <a:moveTo>
                    <a:pt x="6811" y="1084"/>
                  </a:moveTo>
                  <a:cubicBezTo>
                    <a:pt x="7264" y="1501"/>
                    <a:pt x="7776" y="1858"/>
                    <a:pt x="8323" y="2156"/>
                  </a:cubicBezTo>
                  <a:cubicBezTo>
                    <a:pt x="8597" y="1965"/>
                    <a:pt x="8621" y="1703"/>
                    <a:pt x="8633" y="1430"/>
                  </a:cubicBezTo>
                  <a:cubicBezTo>
                    <a:pt x="8252" y="858"/>
                    <a:pt x="7978" y="680"/>
                    <a:pt x="7359" y="549"/>
                  </a:cubicBezTo>
                  <a:cubicBezTo>
                    <a:pt x="7121" y="656"/>
                    <a:pt x="6894" y="787"/>
                    <a:pt x="6811" y="1084"/>
                  </a:cubicBezTo>
                  <a:close/>
                  <a:moveTo>
                    <a:pt x="8002" y="3108"/>
                  </a:moveTo>
                  <a:cubicBezTo>
                    <a:pt x="8157" y="2966"/>
                    <a:pt x="8192" y="2846"/>
                    <a:pt x="8133" y="2692"/>
                  </a:cubicBezTo>
                  <a:cubicBezTo>
                    <a:pt x="8085" y="2573"/>
                    <a:pt x="8014" y="2489"/>
                    <a:pt x="7895" y="2418"/>
                  </a:cubicBezTo>
                  <a:lnTo>
                    <a:pt x="6680" y="1561"/>
                  </a:lnTo>
                  <a:cubicBezTo>
                    <a:pt x="6644" y="1537"/>
                    <a:pt x="6597" y="1489"/>
                    <a:pt x="6549" y="1477"/>
                  </a:cubicBezTo>
                  <a:cubicBezTo>
                    <a:pt x="6430" y="1465"/>
                    <a:pt x="6299" y="1442"/>
                    <a:pt x="6180" y="1465"/>
                  </a:cubicBezTo>
                  <a:cubicBezTo>
                    <a:pt x="6085" y="1477"/>
                    <a:pt x="6013" y="1561"/>
                    <a:pt x="6013" y="1703"/>
                  </a:cubicBezTo>
                  <a:cubicBezTo>
                    <a:pt x="6073" y="1727"/>
                    <a:pt x="6144" y="1787"/>
                    <a:pt x="6228" y="1823"/>
                  </a:cubicBezTo>
                  <a:cubicBezTo>
                    <a:pt x="6478" y="1942"/>
                    <a:pt x="6716" y="2061"/>
                    <a:pt x="6906" y="2251"/>
                  </a:cubicBezTo>
                  <a:cubicBezTo>
                    <a:pt x="7073" y="2394"/>
                    <a:pt x="7275" y="2489"/>
                    <a:pt x="7478" y="2608"/>
                  </a:cubicBezTo>
                  <a:cubicBezTo>
                    <a:pt x="7680" y="2715"/>
                    <a:pt x="7823" y="2918"/>
                    <a:pt x="8002" y="3108"/>
                  </a:cubicBezTo>
                  <a:close/>
                </a:path>
              </a:pathLst>
            </a:custGeom>
            <a:solidFill>
              <a:srgbClr val="003849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defRPr/>
              </a:pPr>
              <a:endParaRPr sz="1050">
                <a:ea typeface="+mn-ea"/>
              </a:endParaRPr>
            </a:p>
          </p:txBody>
        </p:sp>
      </p:grpSp>
      <p:pic>
        <p:nvPicPr>
          <p:cNvPr id="1028" name="Picture 4" descr="Premium Vector | Cartoon wild animals in the jungle">
            <a:extLst>
              <a:ext uri="{FF2B5EF4-FFF2-40B4-BE49-F238E27FC236}">
                <a16:creationId xmlns:a16="http://schemas.microsoft.com/office/drawing/2014/main" id="{D43D9CFA-EF8E-4496-BDED-F405A5374B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3975" b="97071" l="799" r="98403">
                        <a14:foregroundMark x1="24920" y1="12343" x2="32748" y2="5649"/>
                        <a14:foregroundMark x1="32748" y1="5649" x2="55591" y2="1255"/>
                        <a14:foregroundMark x1="55591" y1="1255" x2="71565" y2="6276"/>
                        <a14:foregroundMark x1="71565" y1="6276" x2="79553" y2="13598"/>
                        <a14:foregroundMark x1="79553" y1="13598" x2="84026" y2="28661"/>
                        <a14:foregroundMark x1="84026" y1="28661" x2="79553" y2="38703"/>
                        <a14:foregroundMark x1="79553" y1="38703" x2="71725" y2="46444"/>
                        <a14:foregroundMark x1="68850" y1="21339" x2="38658" y2="15900"/>
                        <a14:foregroundMark x1="38658" y1="15900" x2="29553" y2="20084"/>
                        <a14:foregroundMark x1="29553" y1="20084" x2="22684" y2="27615"/>
                        <a14:foregroundMark x1="22684" y1="27615" x2="15974" y2="46444"/>
                        <a14:foregroundMark x1="15974" y1="46444" x2="13738" y2="63598"/>
                        <a14:foregroundMark x1="13738" y1="63598" x2="20128" y2="79289"/>
                        <a14:foregroundMark x1="20128" y1="79289" x2="27636" y2="85774"/>
                        <a14:foregroundMark x1="27636" y1="85774" x2="44888" y2="88912"/>
                        <a14:foregroundMark x1="44888" y1="88912" x2="61661" y2="88285"/>
                        <a14:foregroundMark x1="61661" y1="88285" x2="78914" y2="76360"/>
                        <a14:foregroundMark x1="78914" y1="76360" x2="80831" y2="52301"/>
                        <a14:foregroundMark x1="80831" y1="52301" x2="73642" y2="38285"/>
                        <a14:foregroundMark x1="73642" y1="38285" x2="56230" y2="28661"/>
                        <a14:foregroundMark x1="56230" y1="28661" x2="34984" y2="28452"/>
                        <a14:foregroundMark x1="34984" y1="28452" x2="32907" y2="29289"/>
                        <a14:foregroundMark x1="23163" y1="15481" x2="15974" y2="25105"/>
                        <a14:foregroundMark x1="15974" y1="25105" x2="6070" y2="59623"/>
                        <a14:foregroundMark x1="6070" y1="59623" x2="9585" y2="71548"/>
                        <a14:foregroundMark x1="9585" y1="71548" x2="10383" y2="84728"/>
                        <a14:foregroundMark x1="10383" y1="84728" x2="23323" y2="92259"/>
                        <a14:foregroundMark x1="22204" y1="70084" x2="27796" y2="42050"/>
                        <a14:foregroundMark x1="34665" y1="49372" x2="50958" y2="57322"/>
                        <a14:foregroundMark x1="65176" y1="53766" x2="65176" y2="53766"/>
                        <a14:foregroundMark x1="65176" y1="53766" x2="88818" y2="66109"/>
                        <a14:foregroundMark x1="88818" y1="66109" x2="92971" y2="54812"/>
                        <a14:foregroundMark x1="92971" y1="54812" x2="90256" y2="30335"/>
                        <a14:foregroundMark x1="90256" y1="30335" x2="89457" y2="29289"/>
                        <a14:foregroundMark x1="94409" y1="36192" x2="87859" y2="27824"/>
                        <a14:foregroundMark x1="87859" y1="27824" x2="88978" y2="11297"/>
                        <a14:foregroundMark x1="88978" y1="11297" x2="69968" y2="4393"/>
                        <a14:foregroundMark x1="69968" y1="4393" x2="58307" y2="5230"/>
                        <a14:foregroundMark x1="58307" y1="5230" x2="80351" y2="27197"/>
                        <a14:foregroundMark x1="37859" y1="5230" x2="18371" y2="8159"/>
                        <a14:foregroundMark x1="18371" y1="8159" x2="12780" y2="17782"/>
                        <a14:foregroundMark x1="12780" y1="17782" x2="15176" y2="29707"/>
                        <a14:foregroundMark x1="15176" y1="29707" x2="5112" y2="53766"/>
                        <a14:foregroundMark x1="5112" y1="53766" x2="6390" y2="61088"/>
                        <a14:foregroundMark x1="13099" y1="15690" x2="5431" y2="16109"/>
                        <a14:foregroundMark x1="5431" y1="16109" x2="11821" y2="7950"/>
                        <a14:foregroundMark x1="11821" y1="7950" x2="15655" y2="5439"/>
                        <a14:foregroundMark x1="15655" y1="5439" x2="6390" y2="8787"/>
                        <a14:foregroundMark x1="6390" y1="8787" x2="4153" y2="20711"/>
                        <a14:foregroundMark x1="4153" y1="20711" x2="9105" y2="28452"/>
                        <a14:foregroundMark x1="5431" y1="46862" x2="958" y2="57741"/>
                        <a14:foregroundMark x1="958" y1="57741" x2="4313" y2="68619"/>
                        <a14:foregroundMark x1="4313" y1="68619" x2="4792" y2="69038"/>
                        <a14:foregroundMark x1="42492" y1="25732" x2="24441" y2="37866"/>
                        <a14:foregroundMark x1="24441" y1="37866" x2="24121" y2="38494"/>
                        <a14:foregroundMark x1="92812" y1="28033" x2="96166" y2="35356"/>
                        <a14:foregroundMark x1="94569" y1="60042" x2="94569" y2="60042"/>
                        <a14:foregroundMark x1="94569" y1="60042" x2="97923" y2="71757"/>
                        <a14:foregroundMark x1="97923" y1="71757" x2="96006" y2="74895"/>
                        <a14:foregroundMark x1="88019" y1="77615" x2="93770" y2="90586"/>
                        <a14:foregroundMark x1="93770" y1="90586" x2="72524" y2="87029"/>
                        <a14:foregroundMark x1="72524" y1="87029" x2="66613" y2="93096"/>
                        <a14:foregroundMark x1="81789" y1="52510" x2="71565" y2="50418"/>
                        <a14:foregroundMark x1="71565" y1="50418" x2="64856" y2="52092"/>
                        <a14:foregroundMark x1="85144" y1="69456" x2="86262" y2="73640"/>
                        <a14:foregroundMark x1="35463" y1="38703" x2="27316" y2="44979"/>
                        <a14:foregroundMark x1="27316" y1="44979" x2="21406" y2="64644"/>
                        <a14:foregroundMark x1="5911" y1="87448" x2="14856" y2="90795"/>
                        <a14:foregroundMark x1="14856" y1="90795" x2="16773" y2="92887"/>
                        <a14:foregroundMark x1="21246" y1="41632" x2="25559" y2="46234"/>
                        <a14:foregroundMark x1="90415" y1="92050" x2="95048" y2="95397"/>
                        <a14:foregroundMark x1="95048" y1="94979" x2="77796" y2="94142"/>
                        <a14:foregroundMark x1="65655" y1="96653" x2="65655" y2="96653"/>
                        <a14:foregroundMark x1="26518" y1="97280" x2="26518" y2="97280"/>
                        <a14:foregroundMark x1="33227" y1="96862" x2="33227" y2="96862"/>
                        <a14:foregroundMark x1="64377" y1="96862" x2="64377" y2="96862"/>
                        <a14:foregroundMark x1="98403" y1="35565" x2="98403" y2="355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937" y="1517095"/>
            <a:ext cx="4046059" cy="3089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illustration of Vector illustration of Girl explorer waving. Download a  Free Preview or High Quality Adobe Illustrator Ai, EPS, PDF … | Pramuka,  Kartun, Kartun lucu">
            <a:extLst>
              <a:ext uri="{FF2B5EF4-FFF2-40B4-BE49-F238E27FC236}">
                <a16:creationId xmlns:a16="http://schemas.microsoft.com/office/drawing/2014/main" id="{BE349530-F47B-4EF6-9950-4AC8DF2FE4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8" b="8564"/>
          <a:stretch/>
        </p:blipFill>
        <p:spPr bwMode="auto">
          <a:xfrm>
            <a:off x="4446664" y="2713863"/>
            <a:ext cx="1805699" cy="2429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74875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32"/>
          <p:cNvSpPr txBox="1">
            <a:spLocks noGrp="1"/>
          </p:cNvSpPr>
          <p:nvPr>
            <p:ph type="title"/>
          </p:nvPr>
        </p:nvSpPr>
        <p:spPr>
          <a:xfrm>
            <a:off x="712401" y="990457"/>
            <a:ext cx="7732187" cy="769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latin typeface="+mn-lt"/>
              </a:rPr>
              <a:t>BÀI 19: THỰC VẬT VÀ ĐỘNG VẬT QUANH EM (</a:t>
            </a:r>
            <a:r>
              <a:rPr lang="en-US" sz="3600" err="1">
                <a:latin typeface="+mn-lt"/>
              </a:rPr>
              <a:t>Tiết</a:t>
            </a:r>
            <a:r>
              <a:rPr lang="en-US" sz="3600">
                <a:latin typeface="+mn-lt"/>
              </a:rPr>
              <a:t> 2)</a:t>
            </a:r>
            <a:endParaRPr sz="3600" dirty="0">
              <a:latin typeface="+mn-lt"/>
            </a:endParaRPr>
          </a:p>
        </p:txBody>
      </p:sp>
      <p:pic>
        <p:nvPicPr>
          <p:cNvPr id="192" name="Google Shape;192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67995" y="2616700"/>
            <a:ext cx="2939925" cy="2526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3" name="Google Shape;193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388799" y="82663"/>
            <a:ext cx="1189695" cy="486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4" name="Google Shape;194;p32"/>
          <p:cNvPicPr preferRelativeResize="0"/>
          <p:nvPr/>
        </p:nvPicPr>
        <p:blipFill rotWithShape="1">
          <a:blip r:embed="rId5">
            <a:alphaModFix/>
          </a:blip>
          <a:srcRect t="835" b="826"/>
          <a:stretch/>
        </p:blipFill>
        <p:spPr>
          <a:xfrm>
            <a:off x="7849741" y="2275811"/>
            <a:ext cx="1189695" cy="486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" name="Google Shape;195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89428" y="2922875"/>
            <a:ext cx="1865234" cy="6195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19465289"/>
      </p:ext>
    </p:extLst>
  </p:cSld>
  <p:clrMapOvr>
    <a:masterClrMapping/>
  </p:clrMapOvr>
  <p:transition spd="slow">
    <p:blinds dir="vert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1832" y="1284728"/>
            <a:ext cx="8724132" cy="295681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82502" y="489097"/>
            <a:ext cx="66028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>
                <a:solidFill>
                  <a:srgbClr val="FF0000"/>
                </a:solidFill>
              </a:rPr>
              <a:t>Con hãy thực hiện ghi tên bài vào vở ghi bài nhé!</a:t>
            </a:r>
          </a:p>
        </p:txBody>
      </p:sp>
    </p:spTree>
    <p:extLst>
      <p:ext uri="{BB962C8B-B14F-4D97-AF65-F5344CB8AC3E}">
        <p14:creationId xmlns:p14="http://schemas.microsoft.com/office/powerpoint/2010/main" val="17797929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7" name="Google Shape;7517;p54"/>
          <p:cNvGrpSpPr/>
          <p:nvPr/>
        </p:nvGrpSpPr>
        <p:grpSpPr>
          <a:xfrm rot="-587972" flipH="1">
            <a:off x="7023362" y="965258"/>
            <a:ext cx="1669168" cy="2218960"/>
            <a:chOff x="652638" y="1351294"/>
            <a:chExt cx="1669184" cy="2218981"/>
          </a:xfrm>
        </p:grpSpPr>
        <p:sp>
          <p:nvSpPr>
            <p:cNvPr id="7518" name="Google Shape;7518;p54"/>
            <p:cNvSpPr/>
            <p:nvPr/>
          </p:nvSpPr>
          <p:spPr>
            <a:xfrm>
              <a:off x="1011140" y="2619900"/>
              <a:ext cx="539700" cy="950375"/>
            </a:xfrm>
            <a:custGeom>
              <a:avLst/>
              <a:gdLst/>
              <a:ahLst/>
              <a:cxnLst/>
              <a:rect l="l" t="t" r="r" b="b"/>
              <a:pathLst>
                <a:path w="21588" h="38015" extrusionOk="0">
                  <a:moveTo>
                    <a:pt x="16319" y="0"/>
                  </a:moveTo>
                  <a:cubicBezTo>
                    <a:pt x="11269" y="2020"/>
                    <a:pt x="5970" y="9630"/>
                    <a:pt x="8613" y="14384"/>
                  </a:cubicBezTo>
                  <a:cubicBezTo>
                    <a:pt x="10714" y="18162"/>
                    <a:pt x="22505" y="20376"/>
                    <a:pt x="21456" y="16182"/>
                  </a:cubicBezTo>
                  <a:cubicBezTo>
                    <a:pt x="19969" y="10236"/>
                    <a:pt x="7401" y="15327"/>
                    <a:pt x="3476" y="20035"/>
                  </a:cubicBezTo>
                  <a:cubicBezTo>
                    <a:pt x="-365" y="24643"/>
                    <a:pt x="-1535" y="33771"/>
                    <a:pt x="2705" y="38015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ot"/>
              <a:round/>
              <a:headEnd type="none" w="med" len="med"/>
              <a:tailEnd type="none" w="med" len="med"/>
            </a:ln>
          </p:spPr>
        </p:sp>
        <p:grpSp>
          <p:nvGrpSpPr>
            <p:cNvPr id="7519" name="Google Shape;7519;p54"/>
            <p:cNvGrpSpPr/>
            <p:nvPr/>
          </p:nvGrpSpPr>
          <p:grpSpPr>
            <a:xfrm>
              <a:off x="652638" y="1351294"/>
              <a:ext cx="1669184" cy="1395769"/>
              <a:chOff x="652638" y="1351294"/>
              <a:chExt cx="1669184" cy="1395769"/>
            </a:xfrm>
          </p:grpSpPr>
          <p:grpSp>
            <p:nvGrpSpPr>
              <p:cNvPr id="7520" name="Google Shape;7520;p54"/>
              <p:cNvGrpSpPr/>
              <p:nvPr/>
            </p:nvGrpSpPr>
            <p:grpSpPr>
              <a:xfrm rot="709124" flipH="1">
                <a:off x="751546" y="1490122"/>
                <a:ext cx="1471369" cy="1118112"/>
                <a:chOff x="5947000" y="2810807"/>
                <a:chExt cx="1198250" cy="910566"/>
              </a:xfrm>
            </p:grpSpPr>
            <p:sp>
              <p:nvSpPr>
                <p:cNvPr id="7521" name="Google Shape;7521;p54"/>
                <p:cNvSpPr/>
                <p:nvPr/>
              </p:nvSpPr>
              <p:spPr>
                <a:xfrm>
                  <a:off x="5998439" y="2810807"/>
                  <a:ext cx="1088019" cy="91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79" h="38731" extrusionOk="0">
                      <a:moveTo>
                        <a:pt x="34180" y="0"/>
                      </a:moveTo>
                      <a:cubicBezTo>
                        <a:pt x="31664" y="0"/>
                        <a:pt x="29416" y="750"/>
                        <a:pt x="27516" y="2115"/>
                      </a:cubicBezTo>
                      <a:cubicBezTo>
                        <a:pt x="27034" y="1820"/>
                        <a:pt x="26472" y="1660"/>
                        <a:pt x="25830" y="1660"/>
                      </a:cubicBezTo>
                      <a:cubicBezTo>
                        <a:pt x="24732" y="1660"/>
                        <a:pt x="23769" y="2222"/>
                        <a:pt x="23206" y="3052"/>
                      </a:cubicBezTo>
                      <a:cubicBezTo>
                        <a:pt x="22618" y="2222"/>
                        <a:pt x="21654" y="1660"/>
                        <a:pt x="20557" y="1660"/>
                      </a:cubicBezTo>
                      <a:cubicBezTo>
                        <a:pt x="19914" y="1660"/>
                        <a:pt x="19352" y="1820"/>
                        <a:pt x="18844" y="2142"/>
                      </a:cubicBezTo>
                      <a:cubicBezTo>
                        <a:pt x="16943" y="777"/>
                        <a:pt x="14695" y="27"/>
                        <a:pt x="12179" y="27"/>
                      </a:cubicBezTo>
                      <a:cubicBezTo>
                        <a:pt x="11189" y="27"/>
                        <a:pt x="10118" y="134"/>
                        <a:pt x="9047" y="375"/>
                      </a:cubicBezTo>
                      <a:cubicBezTo>
                        <a:pt x="4417" y="1339"/>
                        <a:pt x="1178" y="4765"/>
                        <a:pt x="590" y="9288"/>
                      </a:cubicBezTo>
                      <a:cubicBezTo>
                        <a:pt x="1" y="13463"/>
                        <a:pt x="1848" y="17612"/>
                        <a:pt x="5354" y="20556"/>
                      </a:cubicBezTo>
                      <a:cubicBezTo>
                        <a:pt x="2517" y="24036"/>
                        <a:pt x="1981" y="28425"/>
                        <a:pt x="3962" y="32788"/>
                      </a:cubicBezTo>
                      <a:cubicBezTo>
                        <a:pt x="5675" y="36509"/>
                        <a:pt x="9101" y="38730"/>
                        <a:pt x="13196" y="38730"/>
                      </a:cubicBezTo>
                      <a:cubicBezTo>
                        <a:pt x="16194" y="38730"/>
                        <a:pt x="19218" y="37526"/>
                        <a:pt x="21520" y="35438"/>
                      </a:cubicBezTo>
                      <a:cubicBezTo>
                        <a:pt x="22029" y="35599"/>
                        <a:pt x="22564" y="35706"/>
                        <a:pt x="23099" y="35706"/>
                      </a:cubicBezTo>
                      <a:cubicBezTo>
                        <a:pt x="23635" y="35706"/>
                        <a:pt x="24170" y="35599"/>
                        <a:pt x="24625" y="35438"/>
                      </a:cubicBezTo>
                      <a:cubicBezTo>
                        <a:pt x="26954" y="37526"/>
                        <a:pt x="29951" y="38730"/>
                        <a:pt x="32976" y="38730"/>
                      </a:cubicBezTo>
                      <a:cubicBezTo>
                        <a:pt x="37071" y="38730"/>
                        <a:pt x="40524" y="36509"/>
                        <a:pt x="42237" y="32788"/>
                      </a:cubicBezTo>
                      <a:cubicBezTo>
                        <a:pt x="44218" y="28425"/>
                        <a:pt x="43682" y="24063"/>
                        <a:pt x="40872" y="20556"/>
                      </a:cubicBezTo>
                      <a:cubicBezTo>
                        <a:pt x="44432" y="17612"/>
                        <a:pt x="46278" y="13437"/>
                        <a:pt x="45743" y="9234"/>
                      </a:cubicBezTo>
                      <a:cubicBezTo>
                        <a:pt x="45154" y="4738"/>
                        <a:pt x="41889" y="1312"/>
                        <a:pt x="37312" y="348"/>
                      </a:cubicBezTo>
                      <a:cubicBezTo>
                        <a:pt x="36241" y="107"/>
                        <a:pt x="35171" y="0"/>
                        <a:pt x="341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>
                  <a:outerShdw blurRad="57150" dist="19050" dir="5400000" algn="bl" rotWithShape="0">
                    <a:schemeClr val="dk1">
                      <a:alpha val="50000"/>
                    </a:scheme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2" name="Google Shape;7522;p54"/>
                <p:cNvSpPr/>
                <p:nvPr/>
              </p:nvSpPr>
              <p:spPr>
                <a:xfrm>
                  <a:off x="6034875" y="3269675"/>
                  <a:ext cx="509250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0" h="16639" extrusionOk="0">
                      <a:moveTo>
                        <a:pt x="8084" y="1"/>
                      </a:moveTo>
                      <a:cubicBezTo>
                        <a:pt x="8084" y="1"/>
                        <a:pt x="1" y="4230"/>
                        <a:pt x="3668" y="12286"/>
                      </a:cubicBezTo>
                      <a:cubicBezTo>
                        <a:pt x="5039" y="15278"/>
                        <a:pt x="7696" y="16638"/>
                        <a:pt x="10494" y="16638"/>
                      </a:cubicBezTo>
                      <a:cubicBezTo>
                        <a:pt x="15229" y="16638"/>
                        <a:pt x="20369" y="12741"/>
                        <a:pt x="20369" y="6264"/>
                      </a:cubicBezTo>
                      <a:lnTo>
                        <a:pt x="20369" y="134"/>
                      </a:lnTo>
                      <a:lnTo>
                        <a:pt x="808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3" name="Google Shape;7523;p54"/>
                <p:cNvSpPr/>
                <p:nvPr/>
              </p:nvSpPr>
              <p:spPr>
                <a:xfrm>
                  <a:off x="614595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5327" y="0"/>
                      </a:moveTo>
                      <a:cubicBezTo>
                        <a:pt x="3721" y="1071"/>
                        <a:pt x="1" y="3560"/>
                        <a:pt x="456" y="8672"/>
                      </a:cubicBezTo>
                      <a:cubicBezTo>
                        <a:pt x="790" y="12089"/>
                        <a:pt x="4302" y="13778"/>
                        <a:pt x="6689" y="13778"/>
                      </a:cubicBezTo>
                      <a:cubicBezTo>
                        <a:pt x="6977" y="13778"/>
                        <a:pt x="7248" y="13753"/>
                        <a:pt x="7495" y="13704"/>
                      </a:cubicBezTo>
                      <a:cubicBezTo>
                        <a:pt x="9824" y="13249"/>
                        <a:pt x="13625" y="11242"/>
                        <a:pt x="14722" y="6745"/>
                      </a:cubicBezTo>
                      <a:lnTo>
                        <a:pt x="1461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4" name="Google Shape;7524;p54"/>
                <p:cNvSpPr/>
                <p:nvPr/>
              </p:nvSpPr>
              <p:spPr>
                <a:xfrm>
                  <a:off x="6203500" y="3316525"/>
                  <a:ext cx="290425" cy="26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46" extrusionOk="0">
                      <a:moveTo>
                        <a:pt x="4711" y="0"/>
                      </a:moveTo>
                      <a:cubicBezTo>
                        <a:pt x="1901" y="1713"/>
                        <a:pt x="1" y="4176"/>
                        <a:pt x="295" y="7361"/>
                      </a:cubicBezTo>
                      <a:cubicBezTo>
                        <a:pt x="536" y="9582"/>
                        <a:pt x="3159" y="10546"/>
                        <a:pt x="4417" y="10546"/>
                      </a:cubicBezTo>
                      <a:cubicBezTo>
                        <a:pt x="4524" y="10546"/>
                        <a:pt x="4619" y="10534"/>
                        <a:pt x="4703" y="10534"/>
                      </a:cubicBezTo>
                      <a:cubicBezTo>
                        <a:pt x="4744" y="10534"/>
                        <a:pt x="4783" y="10537"/>
                        <a:pt x="4819" y="10546"/>
                      </a:cubicBezTo>
                      <a:cubicBezTo>
                        <a:pt x="6424" y="10251"/>
                        <a:pt x="9342" y="8806"/>
                        <a:pt x="10279" y="5353"/>
                      </a:cubicBezTo>
                      <a:lnTo>
                        <a:pt x="11617" y="643"/>
                      </a:lnTo>
                      <a:lnTo>
                        <a:pt x="47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5" name="Google Shape;7525;p54"/>
                <p:cNvSpPr/>
                <p:nvPr/>
              </p:nvSpPr>
              <p:spPr>
                <a:xfrm>
                  <a:off x="6273775" y="3412200"/>
                  <a:ext cx="9905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2" h="3936" extrusionOk="0">
                      <a:moveTo>
                        <a:pt x="1981" y="1"/>
                      </a:moveTo>
                      <a:cubicBezTo>
                        <a:pt x="883" y="1"/>
                        <a:pt x="0" y="884"/>
                        <a:pt x="0" y="1955"/>
                      </a:cubicBezTo>
                      <a:cubicBezTo>
                        <a:pt x="0" y="3079"/>
                        <a:pt x="883" y="3935"/>
                        <a:pt x="1981" y="3935"/>
                      </a:cubicBezTo>
                      <a:cubicBezTo>
                        <a:pt x="3078" y="3935"/>
                        <a:pt x="3961" y="3025"/>
                        <a:pt x="3961" y="1955"/>
                      </a:cubicBezTo>
                      <a:cubicBezTo>
                        <a:pt x="3961" y="884"/>
                        <a:pt x="3078" y="1"/>
                        <a:pt x="19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6" name="Google Shape;7526;p54"/>
                <p:cNvSpPr/>
                <p:nvPr/>
              </p:nvSpPr>
              <p:spPr>
                <a:xfrm>
                  <a:off x="630587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295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7" name="Google Shape;7527;p54"/>
                <p:cNvSpPr/>
                <p:nvPr/>
              </p:nvSpPr>
              <p:spPr>
                <a:xfrm>
                  <a:off x="6543425" y="3269675"/>
                  <a:ext cx="50992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97" h="16639" extrusionOk="0">
                      <a:moveTo>
                        <a:pt x="12366" y="1"/>
                      </a:moveTo>
                      <a:lnTo>
                        <a:pt x="1" y="134"/>
                      </a:lnTo>
                      <a:lnTo>
                        <a:pt x="1" y="6264"/>
                      </a:lnTo>
                      <a:cubicBezTo>
                        <a:pt x="1" y="12741"/>
                        <a:pt x="5151" y="16638"/>
                        <a:pt x="9895" y="16638"/>
                      </a:cubicBezTo>
                      <a:cubicBezTo>
                        <a:pt x="12697" y="16638"/>
                        <a:pt x="15357" y="15278"/>
                        <a:pt x="16729" y="12286"/>
                      </a:cubicBezTo>
                      <a:cubicBezTo>
                        <a:pt x="20396" y="4230"/>
                        <a:pt x="12366" y="1"/>
                        <a:pt x="1236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8" name="Google Shape;7528;p54"/>
                <p:cNvSpPr/>
                <p:nvPr/>
              </p:nvSpPr>
              <p:spPr>
                <a:xfrm>
                  <a:off x="657890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107" y="0"/>
                      </a:moveTo>
                      <a:lnTo>
                        <a:pt x="0" y="6745"/>
                      </a:lnTo>
                      <a:cubicBezTo>
                        <a:pt x="1124" y="11242"/>
                        <a:pt x="4898" y="13249"/>
                        <a:pt x="7227" y="13704"/>
                      </a:cubicBezTo>
                      <a:cubicBezTo>
                        <a:pt x="7477" y="13753"/>
                        <a:pt x="7751" y="13778"/>
                        <a:pt x="8040" y="13778"/>
                      </a:cubicBezTo>
                      <a:cubicBezTo>
                        <a:pt x="10442" y="13778"/>
                        <a:pt x="13932" y="12089"/>
                        <a:pt x="14266" y="8672"/>
                      </a:cubicBezTo>
                      <a:cubicBezTo>
                        <a:pt x="14721" y="3560"/>
                        <a:pt x="11028" y="1071"/>
                        <a:pt x="94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9" name="Google Shape;7529;p54"/>
                <p:cNvSpPr/>
                <p:nvPr/>
              </p:nvSpPr>
              <p:spPr>
                <a:xfrm>
                  <a:off x="6598975" y="3316525"/>
                  <a:ext cx="290425" cy="26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73" extrusionOk="0">
                      <a:moveTo>
                        <a:pt x="6906" y="0"/>
                      </a:moveTo>
                      <a:lnTo>
                        <a:pt x="0" y="643"/>
                      </a:lnTo>
                      <a:lnTo>
                        <a:pt x="1338" y="5353"/>
                      </a:lnTo>
                      <a:cubicBezTo>
                        <a:pt x="2275" y="8806"/>
                        <a:pt x="5193" y="10251"/>
                        <a:pt x="6799" y="10546"/>
                      </a:cubicBezTo>
                      <a:cubicBezTo>
                        <a:pt x="6906" y="10546"/>
                        <a:pt x="7013" y="10573"/>
                        <a:pt x="7200" y="10573"/>
                      </a:cubicBezTo>
                      <a:cubicBezTo>
                        <a:pt x="8485" y="10573"/>
                        <a:pt x="11081" y="9609"/>
                        <a:pt x="11322" y="7361"/>
                      </a:cubicBezTo>
                      <a:cubicBezTo>
                        <a:pt x="11617" y="4176"/>
                        <a:pt x="9716" y="1713"/>
                        <a:pt x="69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0" name="Google Shape;7530;p54"/>
                <p:cNvSpPr/>
                <p:nvPr/>
              </p:nvSpPr>
              <p:spPr>
                <a:xfrm>
                  <a:off x="6720750" y="3412200"/>
                  <a:ext cx="9840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6" h="3936" extrusionOk="0">
                      <a:moveTo>
                        <a:pt x="1954" y="1"/>
                      </a:moveTo>
                      <a:cubicBezTo>
                        <a:pt x="857" y="1"/>
                        <a:pt x="1" y="884"/>
                        <a:pt x="1" y="1955"/>
                      </a:cubicBezTo>
                      <a:cubicBezTo>
                        <a:pt x="1" y="3025"/>
                        <a:pt x="857" y="3935"/>
                        <a:pt x="1954" y="3935"/>
                      </a:cubicBezTo>
                      <a:cubicBezTo>
                        <a:pt x="3025" y="3935"/>
                        <a:pt x="3935" y="3079"/>
                        <a:pt x="3935" y="1955"/>
                      </a:cubicBezTo>
                      <a:cubicBezTo>
                        <a:pt x="3935" y="884"/>
                        <a:pt x="3079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1" name="Google Shape;7531;p54"/>
                <p:cNvSpPr/>
                <p:nvPr/>
              </p:nvSpPr>
              <p:spPr>
                <a:xfrm>
                  <a:off x="675152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322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2" name="Google Shape;7532;p54"/>
                <p:cNvSpPr/>
                <p:nvPr/>
              </p:nvSpPr>
              <p:spPr>
                <a:xfrm>
                  <a:off x="6544100" y="2851625"/>
                  <a:ext cx="601150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46" h="19614" extrusionOk="0">
                      <a:moveTo>
                        <a:pt x="11043" y="1"/>
                      </a:moveTo>
                      <a:cubicBezTo>
                        <a:pt x="2715" y="1"/>
                        <a:pt x="1446" y="9710"/>
                        <a:pt x="1446" y="9710"/>
                      </a:cubicBezTo>
                      <a:lnTo>
                        <a:pt x="0" y="9576"/>
                      </a:lnTo>
                      <a:lnTo>
                        <a:pt x="0" y="19613"/>
                      </a:lnTo>
                      <a:lnTo>
                        <a:pt x="1847" y="19560"/>
                      </a:lnTo>
                      <a:cubicBezTo>
                        <a:pt x="2399" y="19586"/>
                        <a:pt x="2938" y="19599"/>
                        <a:pt x="3463" y="19599"/>
                      </a:cubicBezTo>
                      <a:cubicBezTo>
                        <a:pt x="22599" y="19599"/>
                        <a:pt x="24045" y="2477"/>
                        <a:pt x="13651" y="289"/>
                      </a:cubicBezTo>
                      <a:cubicBezTo>
                        <a:pt x="12713" y="91"/>
                        <a:pt x="11845" y="1"/>
                        <a:pt x="110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3" name="Google Shape;7533;p54"/>
                <p:cNvSpPr/>
                <p:nvPr/>
              </p:nvSpPr>
              <p:spPr>
                <a:xfrm>
                  <a:off x="6584925" y="2905675"/>
                  <a:ext cx="41355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42" h="15311" extrusionOk="0">
                      <a:moveTo>
                        <a:pt x="9395" y="0"/>
                      </a:moveTo>
                      <a:cubicBezTo>
                        <a:pt x="6772" y="0"/>
                        <a:pt x="4764" y="1205"/>
                        <a:pt x="3373" y="3747"/>
                      </a:cubicBezTo>
                      <a:cubicBezTo>
                        <a:pt x="0" y="9903"/>
                        <a:pt x="616" y="15310"/>
                        <a:pt x="616" y="15310"/>
                      </a:cubicBezTo>
                      <a:lnTo>
                        <a:pt x="1874" y="15310"/>
                      </a:lnTo>
                      <a:cubicBezTo>
                        <a:pt x="11188" y="15310"/>
                        <a:pt x="15819" y="10921"/>
                        <a:pt x="16274" y="6558"/>
                      </a:cubicBezTo>
                      <a:cubicBezTo>
                        <a:pt x="16541" y="3961"/>
                        <a:pt x="15203" y="1017"/>
                        <a:pt x="11590" y="241"/>
                      </a:cubicBezTo>
                      <a:cubicBezTo>
                        <a:pt x="10813" y="80"/>
                        <a:pt x="10118" y="0"/>
                        <a:pt x="93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4" name="Google Shape;7534;p54"/>
                <p:cNvSpPr/>
                <p:nvPr/>
              </p:nvSpPr>
              <p:spPr>
                <a:xfrm>
                  <a:off x="6653825" y="2960825"/>
                  <a:ext cx="287775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1" h="10931" extrusionOk="0">
                      <a:moveTo>
                        <a:pt x="7272" y="1"/>
                      </a:moveTo>
                      <a:cubicBezTo>
                        <a:pt x="5408" y="1"/>
                        <a:pt x="3585" y="1200"/>
                        <a:pt x="2490" y="2585"/>
                      </a:cubicBezTo>
                      <a:cubicBezTo>
                        <a:pt x="1286" y="4191"/>
                        <a:pt x="1" y="7671"/>
                        <a:pt x="1" y="10909"/>
                      </a:cubicBezTo>
                      <a:cubicBezTo>
                        <a:pt x="1" y="10924"/>
                        <a:pt x="38" y="10931"/>
                        <a:pt x="108" y="10931"/>
                      </a:cubicBezTo>
                      <a:cubicBezTo>
                        <a:pt x="947" y="10931"/>
                        <a:pt x="6504" y="9915"/>
                        <a:pt x="8432" y="8581"/>
                      </a:cubicBezTo>
                      <a:cubicBezTo>
                        <a:pt x="10172" y="7376"/>
                        <a:pt x="11189" y="5797"/>
                        <a:pt x="11376" y="4111"/>
                      </a:cubicBezTo>
                      <a:cubicBezTo>
                        <a:pt x="11430" y="3602"/>
                        <a:pt x="11510" y="979"/>
                        <a:pt x="8379" y="150"/>
                      </a:cubicBezTo>
                      <a:cubicBezTo>
                        <a:pt x="8012" y="48"/>
                        <a:pt x="7641" y="1"/>
                        <a:pt x="727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5" name="Google Shape;7535;p54"/>
                <p:cNvSpPr/>
                <p:nvPr/>
              </p:nvSpPr>
              <p:spPr>
                <a:xfrm>
                  <a:off x="67709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3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3" y="4497"/>
                      </a:cubicBezTo>
                      <a:cubicBezTo>
                        <a:pt x="3481" y="4497"/>
                        <a:pt x="4471" y="3480"/>
                        <a:pt x="4471" y="2249"/>
                      </a:cubicBezTo>
                      <a:cubicBezTo>
                        <a:pt x="4471" y="1018"/>
                        <a:pt x="3481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6" name="Google Shape;7536;p54"/>
                <p:cNvSpPr/>
                <p:nvPr/>
              </p:nvSpPr>
              <p:spPr>
                <a:xfrm>
                  <a:off x="6806400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7" name="Google Shape;7537;p54"/>
                <p:cNvSpPr/>
                <p:nvPr/>
              </p:nvSpPr>
              <p:spPr>
                <a:xfrm>
                  <a:off x="5947000" y="2851625"/>
                  <a:ext cx="597125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85" h="19614" extrusionOk="0">
                      <a:moveTo>
                        <a:pt x="12996" y="1"/>
                      </a:moveTo>
                      <a:cubicBezTo>
                        <a:pt x="12196" y="1"/>
                        <a:pt x="11331" y="91"/>
                        <a:pt x="10395" y="289"/>
                      </a:cubicBezTo>
                      <a:cubicBezTo>
                        <a:pt x="0" y="2477"/>
                        <a:pt x="1345" y="19599"/>
                        <a:pt x="20501" y="19599"/>
                      </a:cubicBezTo>
                      <a:cubicBezTo>
                        <a:pt x="21026" y="19599"/>
                        <a:pt x="21565" y="19586"/>
                        <a:pt x="22118" y="19560"/>
                      </a:cubicBezTo>
                      <a:lnTo>
                        <a:pt x="23884" y="19613"/>
                      </a:lnTo>
                      <a:lnTo>
                        <a:pt x="23884" y="9576"/>
                      </a:lnTo>
                      <a:lnTo>
                        <a:pt x="22546" y="9710"/>
                      </a:lnTo>
                      <a:cubicBezTo>
                        <a:pt x="22546" y="9710"/>
                        <a:pt x="21299" y="1"/>
                        <a:pt x="129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8" name="Google Shape;7538;p54"/>
                <p:cNvSpPr/>
                <p:nvPr/>
              </p:nvSpPr>
              <p:spPr>
                <a:xfrm>
                  <a:off x="6095100" y="2905675"/>
                  <a:ext cx="41290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6" h="15311" extrusionOk="0">
                      <a:moveTo>
                        <a:pt x="7120" y="0"/>
                      </a:moveTo>
                      <a:cubicBezTo>
                        <a:pt x="6424" y="0"/>
                        <a:pt x="5702" y="80"/>
                        <a:pt x="4952" y="241"/>
                      </a:cubicBezTo>
                      <a:cubicBezTo>
                        <a:pt x="1339" y="1017"/>
                        <a:pt x="1" y="3961"/>
                        <a:pt x="268" y="6558"/>
                      </a:cubicBezTo>
                      <a:cubicBezTo>
                        <a:pt x="697" y="10921"/>
                        <a:pt x="5354" y="15310"/>
                        <a:pt x="14641" y="15310"/>
                      </a:cubicBezTo>
                      <a:lnTo>
                        <a:pt x="15926" y="15310"/>
                      </a:lnTo>
                      <a:cubicBezTo>
                        <a:pt x="15926" y="15310"/>
                        <a:pt x="16515" y="9903"/>
                        <a:pt x="13143" y="3747"/>
                      </a:cubicBezTo>
                      <a:cubicBezTo>
                        <a:pt x="11778" y="1205"/>
                        <a:pt x="9770" y="0"/>
                        <a:pt x="71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9" name="Google Shape;7539;p54"/>
                <p:cNvSpPr/>
                <p:nvPr/>
              </p:nvSpPr>
              <p:spPr>
                <a:xfrm>
                  <a:off x="6150650" y="2960825"/>
                  <a:ext cx="287750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10931" extrusionOk="0">
                      <a:moveTo>
                        <a:pt x="4238" y="1"/>
                      </a:moveTo>
                      <a:cubicBezTo>
                        <a:pt x="3869" y="1"/>
                        <a:pt x="3499" y="48"/>
                        <a:pt x="3132" y="150"/>
                      </a:cubicBezTo>
                      <a:cubicBezTo>
                        <a:pt x="0" y="979"/>
                        <a:pt x="81" y="3602"/>
                        <a:pt x="134" y="4111"/>
                      </a:cubicBezTo>
                      <a:cubicBezTo>
                        <a:pt x="321" y="5797"/>
                        <a:pt x="1339" y="7376"/>
                        <a:pt x="3078" y="8581"/>
                      </a:cubicBezTo>
                      <a:cubicBezTo>
                        <a:pt x="5006" y="9915"/>
                        <a:pt x="10564" y="10931"/>
                        <a:pt x="11403" y="10931"/>
                      </a:cubicBezTo>
                      <a:cubicBezTo>
                        <a:pt x="11472" y="10931"/>
                        <a:pt x="11509" y="10924"/>
                        <a:pt x="11509" y="10909"/>
                      </a:cubicBezTo>
                      <a:cubicBezTo>
                        <a:pt x="11509" y="7671"/>
                        <a:pt x="10225" y="4191"/>
                        <a:pt x="9020" y="2585"/>
                      </a:cubicBezTo>
                      <a:cubicBezTo>
                        <a:pt x="7925" y="1200"/>
                        <a:pt x="6103" y="1"/>
                        <a:pt x="42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0" name="Google Shape;7540;p54"/>
                <p:cNvSpPr/>
                <p:nvPr/>
              </p:nvSpPr>
              <p:spPr>
                <a:xfrm>
                  <a:off x="62095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2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2" y="4497"/>
                      </a:cubicBezTo>
                      <a:cubicBezTo>
                        <a:pt x="3480" y="4497"/>
                        <a:pt x="4470" y="3480"/>
                        <a:pt x="4470" y="2249"/>
                      </a:cubicBezTo>
                      <a:cubicBezTo>
                        <a:pt x="4470" y="1018"/>
                        <a:pt x="3507" y="1"/>
                        <a:pt x="222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1" name="Google Shape;7541;p54"/>
                <p:cNvSpPr/>
                <p:nvPr/>
              </p:nvSpPr>
              <p:spPr>
                <a:xfrm>
                  <a:off x="6246325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2" name="Google Shape;7542;p54"/>
                <p:cNvSpPr/>
                <p:nvPr/>
              </p:nvSpPr>
              <p:spPr>
                <a:xfrm>
                  <a:off x="6467823" y="2915427"/>
                  <a:ext cx="57550" cy="158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4471" extrusionOk="0">
                      <a:moveTo>
                        <a:pt x="509" y="0"/>
                      </a:moveTo>
                      <a:cubicBezTo>
                        <a:pt x="241" y="0"/>
                        <a:pt x="0" y="214"/>
                        <a:pt x="0" y="482"/>
                      </a:cubicBezTo>
                      <a:cubicBezTo>
                        <a:pt x="0" y="750"/>
                        <a:pt x="241" y="991"/>
                        <a:pt x="509" y="991"/>
                      </a:cubicBezTo>
                      <a:cubicBezTo>
                        <a:pt x="535" y="991"/>
                        <a:pt x="589" y="991"/>
                        <a:pt x="643" y="964"/>
                      </a:cubicBezTo>
                      <a:cubicBezTo>
                        <a:pt x="1767" y="2222"/>
                        <a:pt x="1927" y="4470"/>
                        <a:pt x="1927" y="4470"/>
                      </a:cubicBezTo>
                      <a:lnTo>
                        <a:pt x="2275" y="4336"/>
                      </a:lnTo>
                      <a:cubicBezTo>
                        <a:pt x="2302" y="2570"/>
                        <a:pt x="1472" y="1285"/>
                        <a:pt x="964" y="696"/>
                      </a:cubicBezTo>
                      <a:cubicBezTo>
                        <a:pt x="1017" y="616"/>
                        <a:pt x="1017" y="562"/>
                        <a:pt x="1017" y="482"/>
                      </a:cubicBezTo>
                      <a:cubicBezTo>
                        <a:pt x="1017" y="214"/>
                        <a:pt x="776" y="0"/>
                        <a:pt x="5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3" name="Google Shape;7543;p54"/>
                <p:cNvSpPr/>
                <p:nvPr/>
              </p:nvSpPr>
              <p:spPr>
                <a:xfrm>
                  <a:off x="6567526" y="2913513"/>
                  <a:ext cx="57575" cy="159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4498" extrusionOk="0">
                      <a:moveTo>
                        <a:pt x="1794" y="1"/>
                      </a:moveTo>
                      <a:cubicBezTo>
                        <a:pt x="1526" y="1"/>
                        <a:pt x="1312" y="242"/>
                        <a:pt x="1312" y="509"/>
                      </a:cubicBezTo>
                      <a:cubicBezTo>
                        <a:pt x="1312" y="590"/>
                        <a:pt x="1339" y="643"/>
                        <a:pt x="1339" y="723"/>
                      </a:cubicBezTo>
                      <a:cubicBezTo>
                        <a:pt x="830" y="1312"/>
                        <a:pt x="0" y="2597"/>
                        <a:pt x="27" y="4364"/>
                      </a:cubicBezTo>
                      <a:lnTo>
                        <a:pt x="375" y="4497"/>
                      </a:lnTo>
                      <a:cubicBezTo>
                        <a:pt x="375" y="4497"/>
                        <a:pt x="536" y="2249"/>
                        <a:pt x="1660" y="991"/>
                      </a:cubicBezTo>
                      <a:cubicBezTo>
                        <a:pt x="1713" y="991"/>
                        <a:pt x="1740" y="1018"/>
                        <a:pt x="1794" y="1018"/>
                      </a:cubicBezTo>
                      <a:cubicBezTo>
                        <a:pt x="2061" y="1018"/>
                        <a:pt x="2302" y="777"/>
                        <a:pt x="2302" y="509"/>
                      </a:cubicBezTo>
                      <a:cubicBezTo>
                        <a:pt x="2302" y="242"/>
                        <a:pt x="2061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4" name="Google Shape;7544;p54"/>
                <p:cNvSpPr/>
                <p:nvPr/>
              </p:nvSpPr>
              <p:spPr>
                <a:xfrm>
                  <a:off x="6426325" y="3173325"/>
                  <a:ext cx="242925" cy="43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7" h="17479" extrusionOk="0">
                      <a:moveTo>
                        <a:pt x="4711" y="0"/>
                      </a:moveTo>
                      <a:cubicBezTo>
                        <a:pt x="1" y="9047"/>
                        <a:pt x="1152" y="17478"/>
                        <a:pt x="4711" y="17478"/>
                      </a:cubicBezTo>
                      <a:cubicBezTo>
                        <a:pt x="8244" y="17478"/>
                        <a:pt x="9717" y="9047"/>
                        <a:pt x="471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45" name="Google Shape;7545;p54"/>
                <p:cNvGrpSpPr/>
                <p:nvPr/>
              </p:nvGrpSpPr>
              <p:grpSpPr>
                <a:xfrm>
                  <a:off x="6444741" y="3059657"/>
                  <a:ext cx="202756" cy="177629"/>
                  <a:chOff x="8959025" y="3837775"/>
                  <a:chExt cx="382775" cy="335275"/>
                </a:xfrm>
              </p:grpSpPr>
              <p:sp>
                <p:nvSpPr>
                  <p:cNvPr id="7546" name="Google Shape;7546;p54"/>
                  <p:cNvSpPr/>
                  <p:nvPr/>
                </p:nvSpPr>
                <p:spPr>
                  <a:xfrm>
                    <a:off x="8959025" y="3837775"/>
                    <a:ext cx="382775" cy="3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1" h="13411" extrusionOk="0">
                        <a:moveTo>
                          <a:pt x="7415" y="1"/>
                        </a:moveTo>
                        <a:cubicBezTo>
                          <a:pt x="6639" y="27"/>
                          <a:pt x="5889" y="134"/>
                          <a:pt x="5166" y="375"/>
                        </a:cubicBezTo>
                        <a:cubicBezTo>
                          <a:pt x="4444" y="589"/>
                          <a:pt x="3775" y="937"/>
                          <a:pt x="3159" y="1366"/>
                        </a:cubicBezTo>
                        <a:cubicBezTo>
                          <a:pt x="2838" y="1607"/>
                          <a:pt x="2570" y="1874"/>
                          <a:pt x="2302" y="2169"/>
                        </a:cubicBezTo>
                        <a:cubicBezTo>
                          <a:pt x="2035" y="2463"/>
                          <a:pt x="1794" y="2838"/>
                          <a:pt x="1607" y="3239"/>
                        </a:cubicBezTo>
                        <a:cubicBezTo>
                          <a:pt x="1232" y="3935"/>
                          <a:pt x="964" y="4711"/>
                          <a:pt x="723" y="5461"/>
                        </a:cubicBezTo>
                        <a:lnTo>
                          <a:pt x="670" y="5621"/>
                        </a:lnTo>
                        <a:cubicBezTo>
                          <a:pt x="589" y="5809"/>
                          <a:pt x="536" y="6023"/>
                          <a:pt x="456" y="6237"/>
                        </a:cubicBezTo>
                        <a:cubicBezTo>
                          <a:pt x="402" y="6451"/>
                          <a:pt x="322" y="6612"/>
                          <a:pt x="295" y="6799"/>
                        </a:cubicBezTo>
                        <a:cubicBezTo>
                          <a:pt x="188" y="7147"/>
                          <a:pt x="134" y="7495"/>
                          <a:pt x="54" y="7789"/>
                        </a:cubicBezTo>
                        <a:cubicBezTo>
                          <a:pt x="27" y="8137"/>
                          <a:pt x="1" y="8459"/>
                          <a:pt x="27" y="8753"/>
                        </a:cubicBezTo>
                        <a:cubicBezTo>
                          <a:pt x="54" y="9047"/>
                          <a:pt x="134" y="9395"/>
                          <a:pt x="215" y="9663"/>
                        </a:cubicBezTo>
                        <a:cubicBezTo>
                          <a:pt x="322" y="9957"/>
                          <a:pt x="482" y="10252"/>
                          <a:pt x="697" y="10520"/>
                        </a:cubicBezTo>
                        <a:cubicBezTo>
                          <a:pt x="884" y="10814"/>
                          <a:pt x="1152" y="11108"/>
                          <a:pt x="1500" y="11376"/>
                        </a:cubicBezTo>
                        <a:cubicBezTo>
                          <a:pt x="2142" y="11858"/>
                          <a:pt x="2865" y="12313"/>
                          <a:pt x="3748" y="12634"/>
                        </a:cubicBezTo>
                        <a:cubicBezTo>
                          <a:pt x="4497" y="12928"/>
                          <a:pt x="5354" y="13169"/>
                          <a:pt x="6237" y="13303"/>
                        </a:cubicBezTo>
                        <a:cubicBezTo>
                          <a:pt x="6639" y="13383"/>
                          <a:pt x="7013" y="13410"/>
                          <a:pt x="7441" y="13410"/>
                        </a:cubicBezTo>
                        <a:lnTo>
                          <a:pt x="8566" y="13410"/>
                        </a:lnTo>
                        <a:cubicBezTo>
                          <a:pt x="9315" y="13383"/>
                          <a:pt x="10065" y="13276"/>
                          <a:pt x="10734" y="13116"/>
                        </a:cubicBezTo>
                        <a:cubicBezTo>
                          <a:pt x="11456" y="12902"/>
                          <a:pt x="12125" y="12634"/>
                          <a:pt x="12714" y="12233"/>
                        </a:cubicBezTo>
                        <a:cubicBezTo>
                          <a:pt x="13009" y="12045"/>
                          <a:pt x="13276" y="11804"/>
                          <a:pt x="13544" y="11537"/>
                        </a:cubicBezTo>
                        <a:cubicBezTo>
                          <a:pt x="13812" y="11269"/>
                          <a:pt x="14053" y="10975"/>
                          <a:pt x="14240" y="10627"/>
                        </a:cubicBezTo>
                        <a:cubicBezTo>
                          <a:pt x="14641" y="10011"/>
                          <a:pt x="14936" y="9262"/>
                          <a:pt x="15123" y="8432"/>
                        </a:cubicBezTo>
                        <a:cubicBezTo>
                          <a:pt x="15284" y="7656"/>
                          <a:pt x="15311" y="6826"/>
                          <a:pt x="15204" y="5969"/>
                        </a:cubicBezTo>
                        <a:cubicBezTo>
                          <a:pt x="15177" y="5568"/>
                          <a:pt x="15123" y="5166"/>
                          <a:pt x="15016" y="4818"/>
                        </a:cubicBezTo>
                        <a:cubicBezTo>
                          <a:pt x="14909" y="4417"/>
                          <a:pt x="14775" y="4042"/>
                          <a:pt x="14641" y="3694"/>
                        </a:cubicBezTo>
                        <a:cubicBezTo>
                          <a:pt x="14481" y="3373"/>
                          <a:pt x="14267" y="3025"/>
                          <a:pt x="14053" y="2731"/>
                        </a:cubicBezTo>
                        <a:cubicBezTo>
                          <a:pt x="13919" y="2570"/>
                          <a:pt x="13785" y="2410"/>
                          <a:pt x="13651" y="2276"/>
                        </a:cubicBezTo>
                        <a:cubicBezTo>
                          <a:pt x="13410" y="2008"/>
                          <a:pt x="13143" y="1767"/>
                          <a:pt x="12848" y="1553"/>
                        </a:cubicBezTo>
                        <a:lnTo>
                          <a:pt x="12795" y="1553"/>
                        </a:lnTo>
                        <a:cubicBezTo>
                          <a:pt x="12661" y="1473"/>
                          <a:pt x="12527" y="1366"/>
                          <a:pt x="12366" y="1259"/>
                        </a:cubicBezTo>
                        <a:cubicBezTo>
                          <a:pt x="12340" y="1259"/>
                          <a:pt x="12340" y="1232"/>
                          <a:pt x="12313" y="1232"/>
                        </a:cubicBezTo>
                        <a:cubicBezTo>
                          <a:pt x="12179" y="1125"/>
                          <a:pt x="11992" y="1018"/>
                          <a:pt x="11858" y="964"/>
                        </a:cubicBezTo>
                        <a:cubicBezTo>
                          <a:pt x="11778" y="884"/>
                          <a:pt x="11644" y="857"/>
                          <a:pt x="11510" y="804"/>
                        </a:cubicBezTo>
                        <a:lnTo>
                          <a:pt x="11296" y="697"/>
                        </a:lnTo>
                        <a:cubicBezTo>
                          <a:pt x="11189" y="670"/>
                          <a:pt x="11135" y="616"/>
                          <a:pt x="11028" y="589"/>
                        </a:cubicBezTo>
                        <a:cubicBezTo>
                          <a:pt x="10734" y="456"/>
                          <a:pt x="10386" y="349"/>
                          <a:pt x="10038" y="268"/>
                        </a:cubicBezTo>
                        <a:cubicBezTo>
                          <a:pt x="9824" y="188"/>
                          <a:pt x="9583" y="134"/>
                          <a:pt x="9288" y="81"/>
                        </a:cubicBezTo>
                        <a:cubicBezTo>
                          <a:pt x="9262" y="81"/>
                          <a:pt x="9235" y="81"/>
                          <a:pt x="9154" y="54"/>
                        </a:cubicBezTo>
                        <a:lnTo>
                          <a:pt x="8753" y="54"/>
                        </a:lnTo>
                        <a:cubicBezTo>
                          <a:pt x="8432" y="1"/>
                          <a:pt x="8004" y="1"/>
                          <a:pt x="765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7" name="Google Shape;7547;p54"/>
                  <p:cNvSpPr/>
                  <p:nvPr/>
                </p:nvSpPr>
                <p:spPr>
                  <a:xfrm>
                    <a:off x="9096200" y="3985650"/>
                    <a:ext cx="70950" cy="50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8" h="2036" extrusionOk="0">
                        <a:moveTo>
                          <a:pt x="1747" y="1112"/>
                        </a:moveTo>
                        <a:cubicBezTo>
                          <a:pt x="1801" y="1112"/>
                          <a:pt x="1861" y="1125"/>
                          <a:pt x="1928" y="1152"/>
                        </a:cubicBezTo>
                        <a:cubicBezTo>
                          <a:pt x="2035" y="1179"/>
                          <a:pt x="2088" y="1179"/>
                          <a:pt x="2169" y="1205"/>
                        </a:cubicBezTo>
                        <a:cubicBezTo>
                          <a:pt x="2222" y="1232"/>
                          <a:pt x="2276" y="1286"/>
                          <a:pt x="2329" y="1312"/>
                        </a:cubicBezTo>
                        <a:cubicBezTo>
                          <a:pt x="2302" y="1366"/>
                          <a:pt x="2276" y="1419"/>
                          <a:pt x="2222" y="1446"/>
                        </a:cubicBezTo>
                        <a:cubicBezTo>
                          <a:pt x="2169" y="1500"/>
                          <a:pt x="2088" y="1553"/>
                          <a:pt x="2035" y="1607"/>
                        </a:cubicBezTo>
                        <a:cubicBezTo>
                          <a:pt x="2008" y="1607"/>
                          <a:pt x="2008" y="1634"/>
                          <a:pt x="1954" y="1634"/>
                        </a:cubicBezTo>
                        <a:cubicBezTo>
                          <a:pt x="1874" y="1714"/>
                          <a:pt x="1794" y="1741"/>
                          <a:pt x="1687" y="1767"/>
                        </a:cubicBezTo>
                        <a:cubicBezTo>
                          <a:pt x="1607" y="1821"/>
                          <a:pt x="1499" y="1848"/>
                          <a:pt x="1392" y="1848"/>
                        </a:cubicBezTo>
                        <a:cubicBezTo>
                          <a:pt x="1339" y="1848"/>
                          <a:pt x="1232" y="1848"/>
                          <a:pt x="1125" y="1821"/>
                        </a:cubicBezTo>
                        <a:cubicBezTo>
                          <a:pt x="1071" y="1767"/>
                          <a:pt x="964" y="1741"/>
                          <a:pt x="884" y="1714"/>
                        </a:cubicBezTo>
                        <a:lnTo>
                          <a:pt x="857" y="1714"/>
                        </a:lnTo>
                        <a:cubicBezTo>
                          <a:pt x="857" y="1687"/>
                          <a:pt x="884" y="1687"/>
                          <a:pt x="884" y="1634"/>
                        </a:cubicBezTo>
                        <a:cubicBezTo>
                          <a:pt x="937" y="1580"/>
                          <a:pt x="937" y="1553"/>
                          <a:pt x="964" y="1500"/>
                        </a:cubicBezTo>
                        <a:cubicBezTo>
                          <a:pt x="991" y="1446"/>
                          <a:pt x="1018" y="1419"/>
                          <a:pt x="1071" y="1366"/>
                        </a:cubicBezTo>
                        <a:lnTo>
                          <a:pt x="1098" y="1339"/>
                        </a:lnTo>
                        <a:lnTo>
                          <a:pt x="1285" y="1232"/>
                        </a:lnTo>
                        <a:lnTo>
                          <a:pt x="1607" y="1152"/>
                        </a:lnTo>
                        <a:cubicBezTo>
                          <a:pt x="1647" y="1125"/>
                          <a:pt x="1694" y="1112"/>
                          <a:pt x="1747" y="1112"/>
                        </a:cubicBezTo>
                        <a:close/>
                        <a:moveTo>
                          <a:pt x="54" y="1"/>
                        </a:moveTo>
                        <a:cubicBezTo>
                          <a:pt x="1" y="429"/>
                          <a:pt x="27" y="857"/>
                          <a:pt x="161" y="1205"/>
                        </a:cubicBezTo>
                        <a:cubicBezTo>
                          <a:pt x="268" y="1500"/>
                          <a:pt x="456" y="1741"/>
                          <a:pt x="723" y="1874"/>
                        </a:cubicBezTo>
                        <a:cubicBezTo>
                          <a:pt x="750" y="1901"/>
                          <a:pt x="830" y="1928"/>
                          <a:pt x="884" y="1982"/>
                        </a:cubicBezTo>
                        <a:cubicBezTo>
                          <a:pt x="937" y="1982"/>
                          <a:pt x="991" y="2008"/>
                          <a:pt x="1071" y="2008"/>
                        </a:cubicBezTo>
                        <a:cubicBezTo>
                          <a:pt x="1152" y="2035"/>
                          <a:pt x="1285" y="2035"/>
                          <a:pt x="1419" y="2035"/>
                        </a:cubicBezTo>
                        <a:cubicBezTo>
                          <a:pt x="1660" y="2008"/>
                          <a:pt x="1928" y="1928"/>
                          <a:pt x="2142" y="1767"/>
                        </a:cubicBezTo>
                        <a:lnTo>
                          <a:pt x="2169" y="1741"/>
                        </a:lnTo>
                        <a:cubicBezTo>
                          <a:pt x="2409" y="1580"/>
                          <a:pt x="2570" y="1366"/>
                          <a:pt x="2677" y="1098"/>
                        </a:cubicBezTo>
                        <a:cubicBezTo>
                          <a:pt x="2731" y="938"/>
                          <a:pt x="2757" y="804"/>
                          <a:pt x="2811" y="643"/>
                        </a:cubicBezTo>
                        <a:cubicBezTo>
                          <a:pt x="2838" y="509"/>
                          <a:pt x="2838" y="349"/>
                          <a:pt x="2838" y="135"/>
                        </a:cubicBezTo>
                        <a:cubicBezTo>
                          <a:pt x="1928" y="81"/>
                          <a:pt x="991" y="8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rgbClr val="3E3E3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8" name="Google Shape;7548;p54"/>
                  <p:cNvSpPr/>
                  <p:nvPr/>
                </p:nvSpPr>
                <p:spPr>
                  <a:xfrm>
                    <a:off x="9030625" y="3959525"/>
                    <a:ext cx="28125" cy="4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5" h="1717" extrusionOk="0">
                        <a:moveTo>
                          <a:pt x="643" y="1"/>
                        </a:moveTo>
                        <a:cubicBezTo>
                          <a:pt x="384" y="1"/>
                          <a:pt x="132" y="365"/>
                          <a:pt x="54" y="805"/>
                        </a:cubicBezTo>
                        <a:cubicBezTo>
                          <a:pt x="1" y="1287"/>
                          <a:pt x="161" y="1688"/>
                          <a:pt x="456" y="1715"/>
                        </a:cubicBezTo>
                        <a:cubicBezTo>
                          <a:pt x="465" y="1716"/>
                          <a:pt x="475" y="1716"/>
                          <a:pt x="485" y="1716"/>
                        </a:cubicBezTo>
                        <a:cubicBezTo>
                          <a:pt x="742" y="1716"/>
                          <a:pt x="994" y="1376"/>
                          <a:pt x="1071" y="912"/>
                        </a:cubicBezTo>
                        <a:cubicBezTo>
                          <a:pt x="1125" y="457"/>
                          <a:pt x="937" y="2"/>
                          <a:pt x="670" y="2"/>
                        </a:cubicBezTo>
                        <a:cubicBezTo>
                          <a:pt x="661" y="1"/>
                          <a:pt x="652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9" name="Google Shape;7549;p54"/>
                  <p:cNvSpPr/>
                  <p:nvPr/>
                </p:nvSpPr>
                <p:spPr>
                  <a:xfrm>
                    <a:off x="9213975" y="3964125"/>
                    <a:ext cx="30125" cy="47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5" h="1881" extrusionOk="0">
                        <a:moveTo>
                          <a:pt x="643" y="1"/>
                        </a:moveTo>
                        <a:cubicBezTo>
                          <a:pt x="367" y="1"/>
                          <a:pt x="104" y="384"/>
                          <a:pt x="54" y="862"/>
                        </a:cubicBezTo>
                        <a:cubicBezTo>
                          <a:pt x="0" y="1397"/>
                          <a:pt x="188" y="1825"/>
                          <a:pt x="482" y="1879"/>
                        </a:cubicBezTo>
                        <a:cubicBezTo>
                          <a:pt x="492" y="1880"/>
                          <a:pt x="502" y="1880"/>
                          <a:pt x="513" y="1880"/>
                        </a:cubicBezTo>
                        <a:cubicBezTo>
                          <a:pt x="822" y="1880"/>
                          <a:pt x="1099" y="1488"/>
                          <a:pt x="1125" y="996"/>
                        </a:cubicBezTo>
                        <a:cubicBezTo>
                          <a:pt x="1205" y="487"/>
                          <a:pt x="991" y="32"/>
                          <a:pt x="696" y="5"/>
                        </a:cubicBezTo>
                        <a:cubicBezTo>
                          <a:pt x="679" y="2"/>
                          <a:pt x="661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0" name="Google Shape;7550;p54"/>
                  <p:cNvSpPr/>
                  <p:nvPr/>
                </p:nvSpPr>
                <p:spPr>
                  <a:xfrm>
                    <a:off x="9026600" y="3905675"/>
                    <a:ext cx="47550" cy="26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2" h="1063" extrusionOk="0">
                        <a:moveTo>
                          <a:pt x="1262" y="1"/>
                        </a:moveTo>
                        <a:cubicBezTo>
                          <a:pt x="1193" y="1"/>
                          <a:pt x="1121" y="5"/>
                          <a:pt x="1045" y="15"/>
                        </a:cubicBezTo>
                        <a:cubicBezTo>
                          <a:pt x="965" y="15"/>
                          <a:pt x="884" y="68"/>
                          <a:pt x="831" y="95"/>
                        </a:cubicBezTo>
                        <a:cubicBezTo>
                          <a:pt x="322" y="256"/>
                          <a:pt x="1" y="604"/>
                          <a:pt x="54" y="818"/>
                        </a:cubicBezTo>
                        <a:cubicBezTo>
                          <a:pt x="114" y="977"/>
                          <a:pt x="308" y="1062"/>
                          <a:pt x="590" y="1062"/>
                        </a:cubicBezTo>
                        <a:cubicBezTo>
                          <a:pt x="687" y="1062"/>
                          <a:pt x="795" y="1052"/>
                          <a:pt x="911" y="1032"/>
                        </a:cubicBezTo>
                        <a:cubicBezTo>
                          <a:pt x="965" y="1032"/>
                          <a:pt x="1045" y="1005"/>
                          <a:pt x="1098" y="952"/>
                        </a:cubicBezTo>
                        <a:cubicBezTo>
                          <a:pt x="1446" y="871"/>
                          <a:pt x="1741" y="657"/>
                          <a:pt x="1848" y="470"/>
                        </a:cubicBezTo>
                        <a:cubicBezTo>
                          <a:pt x="1875" y="389"/>
                          <a:pt x="1901" y="282"/>
                          <a:pt x="1875" y="229"/>
                        </a:cubicBezTo>
                        <a:cubicBezTo>
                          <a:pt x="1808" y="97"/>
                          <a:pt x="1579" y="1"/>
                          <a:pt x="126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1" name="Google Shape;7551;p54"/>
                  <p:cNvSpPr/>
                  <p:nvPr/>
                </p:nvSpPr>
                <p:spPr>
                  <a:xfrm>
                    <a:off x="9210625" y="3909125"/>
                    <a:ext cx="50875" cy="2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5" h="1155" extrusionOk="0">
                        <a:moveTo>
                          <a:pt x="614" y="1"/>
                        </a:moveTo>
                        <a:cubicBezTo>
                          <a:pt x="551" y="1"/>
                          <a:pt x="489" y="4"/>
                          <a:pt x="429" y="11"/>
                        </a:cubicBezTo>
                        <a:cubicBezTo>
                          <a:pt x="241" y="64"/>
                          <a:pt x="134" y="144"/>
                          <a:pt x="108" y="251"/>
                        </a:cubicBezTo>
                        <a:cubicBezTo>
                          <a:pt x="1" y="519"/>
                          <a:pt x="375" y="894"/>
                          <a:pt x="911" y="1054"/>
                        </a:cubicBezTo>
                        <a:cubicBezTo>
                          <a:pt x="1073" y="1119"/>
                          <a:pt x="1245" y="1155"/>
                          <a:pt x="1397" y="1155"/>
                        </a:cubicBezTo>
                        <a:cubicBezTo>
                          <a:pt x="1496" y="1155"/>
                          <a:pt x="1586" y="1140"/>
                          <a:pt x="1660" y="1108"/>
                        </a:cubicBezTo>
                        <a:cubicBezTo>
                          <a:pt x="1874" y="1081"/>
                          <a:pt x="1981" y="974"/>
                          <a:pt x="2008" y="894"/>
                        </a:cubicBezTo>
                        <a:cubicBezTo>
                          <a:pt x="2035" y="814"/>
                          <a:pt x="2008" y="706"/>
                          <a:pt x="1981" y="653"/>
                        </a:cubicBezTo>
                        <a:cubicBezTo>
                          <a:pt x="1874" y="412"/>
                          <a:pt x="1580" y="225"/>
                          <a:pt x="1205" y="91"/>
                        </a:cubicBezTo>
                        <a:cubicBezTo>
                          <a:pt x="1004" y="31"/>
                          <a:pt x="80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52" name="Google Shape;7552;p54"/>
              <p:cNvGrpSpPr/>
              <p:nvPr/>
            </p:nvGrpSpPr>
            <p:grpSpPr>
              <a:xfrm>
                <a:off x="1388345" y="1794075"/>
                <a:ext cx="263105" cy="230650"/>
                <a:chOff x="2191334" y="1790416"/>
                <a:chExt cx="261380" cy="229161"/>
              </a:xfrm>
            </p:grpSpPr>
            <p:sp>
              <p:nvSpPr>
                <p:cNvPr id="7553" name="Google Shape;7553;p54"/>
                <p:cNvSpPr/>
                <p:nvPr/>
              </p:nvSpPr>
              <p:spPr>
                <a:xfrm flipH="1">
                  <a:off x="2191334" y="1790859"/>
                  <a:ext cx="261380" cy="228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8" h="18036" extrusionOk="0">
                      <a:moveTo>
                        <a:pt x="10967" y="0"/>
                      </a:moveTo>
                      <a:cubicBezTo>
                        <a:pt x="10587" y="0"/>
                        <a:pt x="10205" y="15"/>
                        <a:pt x="9824" y="45"/>
                      </a:cubicBezTo>
                      <a:cubicBezTo>
                        <a:pt x="9369" y="99"/>
                        <a:pt x="8860" y="179"/>
                        <a:pt x="8325" y="286"/>
                      </a:cubicBezTo>
                      <a:cubicBezTo>
                        <a:pt x="8084" y="313"/>
                        <a:pt x="7816" y="393"/>
                        <a:pt x="7549" y="500"/>
                      </a:cubicBezTo>
                      <a:cubicBezTo>
                        <a:pt x="7308" y="554"/>
                        <a:pt x="7121" y="607"/>
                        <a:pt x="6880" y="688"/>
                      </a:cubicBezTo>
                      <a:cubicBezTo>
                        <a:pt x="5943" y="1036"/>
                        <a:pt x="5113" y="1491"/>
                        <a:pt x="4337" y="2106"/>
                      </a:cubicBezTo>
                      <a:cubicBezTo>
                        <a:pt x="3962" y="2401"/>
                        <a:pt x="3641" y="2695"/>
                        <a:pt x="3293" y="3070"/>
                      </a:cubicBezTo>
                      <a:cubicBezTo>
                        <a:pt x="2999" y="3391"/>
                        <a:pt x="2704" y="3766"/>
                        <a:pt x="2437" y="4167"/>
                      </a:cubicBezTo>
                      <a:cubicBezTo>
                        <a:pt x="1955" y="4863"/>
                        <a:pt x="1607" y="5666"/>
                        <a:pt x="1339" y="6549"/>
                      </a:cubicBezTo>
                      <a:cubicBezTo>
                        <a:pt x="1072" y="7379"/>
                        <a:pt x="884" y="8289"/>
                        <a:pt x="857" y="9226"/>
                      </a:cubicBezTo>
                      <a:cubicBezTo>
                        <a:pt x="617" y="9601"/>
                        <a:pt x="322" y="10136"/>
                        <a:pt x="162" y="10698"/>
                      </a:cubicBezTo>
                      <a:cubicBezTo>
                        <a:pt x="81" y="10939"/>
                        <a:pt x="28" y="11207"/>
                        <a:pt x="1" y="11421"/>
                      </a:cubicBezTo>
                      <a:lnTo>
                        <a:pt x="1" y="11795"/>
                      </a:lnTo>
                      <a:cubicBezTo>
                        <a:pt x="1" y="11929"/>
                        <a:pt x="28" y="12090"/>
                        <a:pt x="54" y="12197"/>
                      </a:cubicBezTo>
                      <a:cubicBezTo>
                        <a:pt x="81" y="12438"/>
                        <a:pt x="188" y="12679"/>
                        <a:pt x="322" y="12973"/>
                      </a:cubicBezTo>
                      <a:cubicBezTo>
                        <a:pt x="429" y="13214"/>
                        <a:pt x="563" y="13401"/>
                        <a:pt x="724" y="13642"/>
                      </a:cubicBezTo>
                      <a:cubicBezTo>
                        <a:pt x="991" y="14044"/>
                        <a:pt x="1339" y="14445"/>
                        <a:pt x="1687" y="14847"/>
                      </a:cubicBezTo>
                      <a:cubicBezTo>
                        <a:pt x="2035" y="15168"/>
                        <a:pt x="2437" y="15516"/>
                        <a:pt x="2892" y="15810"/>
                      </a:cubicBezTo>
                      <a:cubicBezTo>
                        <a:pt x="3293" y="16078"/>
                        <a:pt x="3775" y="16346"/>
                        <a:pt x="4283" y="16586"/>
                      </a:cubicBezTo>
                      <a:cubicBezTo>
                        <a:pt x="5167" y="17015"/>
                        <a:pt x="6184" y="17336"/>
                        <a:pt x="7254" y="17630"/>
                      </a:cubicBezTo>
                      <a:cubicBezTo>
                        <a:pt x="8325" y="17898"/>
                        <a:pt x="9396" y="18032"/>
                        <a:pt x="10386" y="18032"/>
                      </a:cubicBezTo>
                      <a:cubicBezTo>
                        <a:pt x="10482" y="18034"/>
                        <a:pt x="10578" y="18035"/>
                        <a:pt x="10673" y="18035"/>
                      </a:cubicBezTo>
                      <a:cubicBezTo>
                        <a:pt x="11724" y="18035"/>
                        <a:pt x="12750" y="17900"/>
                        <a:pt x="13732" y="17630"/>
                      </a:cubicBezTo>
                      <a:lnTo>
                        <a:pt x="14053" y="17523"/>
                      </a:lnTo>
                      <a:cubicBezTo>
                        <a:pt x="15043" y="17229"/>
                        <a:pt x="15953" y="16827"/>
                        <a:pt x="16783" y="16292"/>
                      </a:cubicBezTo>
                      <a:cubicBezTo>
                        <a:pt x="17720" y="15676"/>
                        <a:pt x="18523" y="14847"/>
                        <a:pt x="19165" y="13937"/>
                      </a:cubicBezTo>
                      <a:cubicBezTo>
                        <a:pt x="19700" y="13134"/>
                        <a:pt x="20102" y="12197"/>
                        <a:pt x="20343" y="11153"/>
                      </a:cubicBezTo>
                      <a:cubicBezTo>
                        <a:pt x="20557" y="10189"/>
                        <a:pt x="20637" y="9146"/>
                        <a:pt x="20530" y="8129"/>
                      </a:cubicBezTo>
                      <a:cubicBezTo>
                        <a:pt x="20423" y="7085"/>
                        <a:pt x="20209" y="6121"/>
                        <a:pt x="19781" y="5184"/>
                      </a:cubicBezTo>
                      <a:cubicBezTo>
                        <a:pt x="19593" y="4703"/>
                        <a:pt x="19352" y="4274"/>
                        <a:pt x="19085" y="3873"/>
                      </a:cubicBezTo>
                      <a:cubicBezTo>
                        <a:pt x="18817" y="3471"/>
                        <a:pt x="18496" y="3070"/>
                        <a:pt x="18121" y="2695"/>
                      </a:cubicBezTo>
                      <a:cubicBezTo>
                        <a:pt x="17452" y="1999"/>
                        <a:pt x="16649" y="1437"/>
                        <a:pt x="15712" y="982"/>
                      </a:cubicBezTo>
                      <a:cubicBezTo>
                        <a:pt x="14856" y="581"/>
                        <a:pt x="13866" y="286"/>
                        <a:pt x="12848" y="126"/>
                      </a:cubicBezTo>
                      <a:cubicBezTo>
                        <a:pt x="12229" y="42"/>
                        <a:pt x="11600" y="0"/>
                        <a:pt x="109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4" name="Google Shape;7554;p54"/>
                <p:cNvSpPr/>
                <p:nvPr/>
              </p:nvSpPr>
              <p:spPr>
                <a:xfrm flipH="1">
                  <a:off x="2191676" y="1790416"/>
                  <a:ext cx="182047" cy="2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4" h="18094" extrusionOk="0">
                      <a:moveTo>
                        <a:pt x="4711" y="0"/>
                      </a:moveTo>
                      <a:cubicBezTo>
                        <a:pt x="4390" y="27"/>
                        <a:pt x="3988" y="54"/>
                        <a:pt x="3614" y="80"/>
                      </a:cubicBezTo>
                      <a:lnTo>
                        <a:pt x="3533" y="80"/>
                      </a:lnTo>
                      <a:cubicBezTo>
                        <a:pt x="3988" y="134"/>
                        <a:pt x="4470" y="161"/>
                        <a:pt x="4925" y="268"/>
                      </a:cubicBezTo>
                      <a:cubicBezTo>
                        <a:pt x="5728" y="428"/>
                        <a:pt x="6531" y="723"/>
                        <a:pt x="7281" y="1124"/>
                      </a:cubicBezTo>
                      <a:cubicBezTo>
                        <a:pt x="8003" y="1526"/>
                        <a:pt x="8672" y="2034"/>
                        <a:pt x="9288" y="2596"/>
                      </a:cubicBezTo>
                      <a:cubicBezTo>
                        <a:pt x="9877" y="3158"/>
                        <a:pt x="10412" y="3828"/>
                        <a:pt x="10814" y="4577"/>
                      </a:cubicBezTo>
                      <a:cubicBezTo>
                        <a:pt x="11242" y="5300"/>
                        <a:pt x="11563" y="6103"/>
                        <a:pt x="11750" y="6906"/>
                      </a:cubicBezTo>
                      <a:cubicBezTo>
                        <a:pt x="11965" y="7789"/>
                        <a:pt x="12045" y="8672"/>
                        <a:pt x="11991" y="9555"/>
                      </a:cubicBezTo>
                      <a:cubicBezTo>
                        <a:pt x="11965" y="10010"/>
                        <a:pt x="11884" y="10492"/>
                        <a:pt x="11777" y="10974"/>
                      </a:cubicBezTo>
                      <a:cubicBezTo>
                        <a:pt x="11697" y="11402"/>
                        <a:pt x="11563" y="11857"/>
                        <a:pt x="11376" y="12312"/>
                      </a:cubicBezTo>
                      <a:cubicBezTo>
                        <a:pt x="11215" y="12714"/>
                        <a:pt x="11028" y="13115"/>
                        <a:pt x="10760" y="13517"/>
                      </a:cubicBezTo>
                      <a:cubicBezTo>
                        <a:pt x="10519" y="13865"/>
                        <a:pt x="10252" y="14239"/>
                        <a:pt x="9957" y="14534"/>
                      </a:cubicBezTo>
                      <a:cubicBezTo>
                        <a:pt x="9342" y="15203"/>
                        <a:pt x="8672" y="15738"/>
                        <a:pt x="7896" y="16220"/>
                      </a:cubicBezTo>
                      <a:cubicBezTo>
                        <a:pt x="7147" y="16675"/>
                        <a:pt x="6290" y="17023"/>
                        <a:pt x="5434" y="17264"/>
                      </a:cubicBezTo>
                      <a:cubicBezTo>
                        <a:pt x="4550" y="17478"/>
                        <a:pt x="3614" y="17612"/>
                        <a:pt x="2730" y="17612"/>
                      </a:cubicBezTo>
                      <a:cubicBezTo>
                        <a:pt x="2409" y="17612"/>
                        <a:pt x="2142" y="17612"/>
                        <a:pt x="1847" y="17585"/>
                      </a:cubicBezTo>
                      <a:cubicBezTo>
                        <a:pt x="1553" y="17585"/>
                        <a:pt x="1258" y="17558"/>
                        <a:pt x="910" y="17532"/>
                      </a:cubicBezTo>
                      <a:lnTo>
                        <a:pt x="0" y="17424"/>
                      </a:lnTo>
                      <a:lnTo>
                        <a:pt x="0" y="17424"/>
                      </a:lnTo>
                      <a:cubicBezTo>
                        <a:pt x="322" y="17532"/>
                        <a:pt x="643" y="17585"/>
                        <a:pt x="991" y="17692"/>
                      </a:cubicBezTo>
                      <a:cubicBezTo>
                        <a:pt x="2061" y="17960"/>
                        <a:pt x="3132" y="18094"/>
                        <a:pt x="4122" y="18094"/>
                      </a:cubicBezTo>
                      <a:lnTo>
                        <a:pt x="4363" y="18094"/>
                      </a:lnTo>
                      <a:cubicBezTo>
                        <a:pt x="5434" y="18094"/>
                        <a:pt x="6478" y="17960"/>
                        <a:pt x="7468" y="17692"/>
                      </a:cubicBezTo>
                      <a:lnTo>
                        <a:pt x="7762" y="17585"/>
                      </a:lnTo>
                      <a:cubicBezTo>
                        <a:pt x="8779" y="17291"/>
                        <a:pt x="9689" y="16889"/>
                        <a:pt x="10519" y="16327"/>
                      </a:cubicBezTo>
                      <a:cubicBezTo>
                        <a:pt x="11456" y="15711"/>
                        <a:pt x="12259" y="14882"/>
                        <a:pt x="12875" y="13972"/>
                      </a:cubicBezTo>
                      <a:cubicBezTo>
                        <a:pt x="13410" y="13169"/>
                        <a:pt x="13811" y="12232"/>
                        <a:pt x="14052" y="11188"/>
                      </a:cubicBezTo>
                      <a:cubicBezTo>
                        <a:pt x="14293" y="10224"/>
                        <a:pt x="14373" y="9181"/>
                        <a:pt x="14266" y="8164"/>
                      </a:cubicBezTo>
                      <a:cubicBezTo>
                        <a:pt x="14159" y="7120"/>
                        <a:pt x="13918" y="6156"/>
                        <a:pt x="13517" y="5219"/>
                      </a:cubicBezTo>
                      <a:cubicBezTo>
                        <a:pt x="13330" y="4738"/>
                        <a:pt x="13089" y="4309"/>
                        <a:pt x="12821" y="3908"/>
                      </a:cubicBezTo>
                      <a:cubicBezTo>
                        <a:pt x="12553" y="3506"/>
                        <a:pt x="12205" y="3105"/>
                        <a:pt x="11858" y="2703"/>
                      </a:cubicBezTo>
                      <a:cubicBezTo>
                        <a:pt x="11188" y="2007"/>
                        <a:pt x="10385" y="1419"/>
                        <a:pt x="9449" y="990"/>
                      </a:cubicBezTo>
                      <a:cubicBezTo>
                        <a:pt x="8565" y="589"/>
                        <a:pt x="7602" y="294"/>
                        <a:pt x="6558" y="134"/>
                      </a:cubicBezTo>
                      <a:cubicBezTo>
                        <a:pt x="5969" y="27"/>
                        <a:pt x="5353" y="0"/>
                        <a:pt x="4711" y="0"/>
                      </a:cubicBezTo>
                      <a:close/>
                    </a:path>
                  </a:pathLst>
                </a:custGeom>
                <a:solidFill>
                  <a:srgbClr val="3629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5" name="Google Shape;7555;p54"/>
                <p:cNvSpPr/>
                <p:nvPr/>
              </p:nvSpPr>
              <p:spPr>
                <a:xfrm flipH="1">
                  <a:off x="2267945" y="1870826"/>
                  <a:ext cx="41035" cy="3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0" h="2438" extrusionOk="0">
                      <a:moveTo>
                        <a:pt x="602" y="1"/>
                      </a:moveTo>
                      <a:cubicBezTo>
                        <a:pt x="379" y="1"/>
                        <a:pt x="206" y="67"/>
                        <a:pt x="108" y="209"/>
                      </a:cubicBezTo>
                      <a:cubicBezTo>
                        <a:pt x="1" y="369"/>
                        <a:pt x="54" y="637"/>
                        <a:pt x="241" y="958"/>
                      </a:cubicBezTo>
                      <a:cubicBezTo>
                        <a:pt x="456" y="1279"/>
                        <a:pt x="777" y="1600"/>
                        <a:pt x="1178" y="1868"/>
                      </a:cubicBezTo>
                      <a:cubicBezTo>
                        <a:pt x="1259" y="1948"/>
                        <a:pt x="1339" y="2002"/>
                        <a:pt x="1419" y="2029"/>
                      </a:cubicBezTo>
                      <a:cubicBezTo>
                        <a:pt x="1881" y="2299"/>
                        <a:pt x="2314" y="2437"/>
                        <a:pt x="2640" y="2437"/>
                      </a:cubicBezTo>
                      <a:cubicBezTo>
                        <a:pt x="2862" y="2437"/>
                        <a:pt x="3034" y="2373"/>
                        <a:pt x="3132" y="2243"/>
                      </a:cubicBezTo>
                      <a:cubicBezTo>
                        <a:pt x="3239" y="2082"/>
                        <a:pt x="3186" y="1815"/>
                        <a:pt x="2998" y="1467"/>
                      </a:cubicBezTo>
                      <a:cubicBezTo>
                        <a:pt x="2784" y="1172"/>
                        <a:pt x="2463" y="824"/>
                        <a:pt x="2062" y="557"/>
                      </a:cubicBezTo>
                      <a:cubicBezTo>
                        <a:pt x="1954" y="503"/>
                        <a:pt x="1901" y="423"/>
                        <a:pt x="1821" y="396"/>
                      </a:cubicBezTo>
                      <a:cubicBezTo>
                        <a:pt x="1360" y="142"/>
                        <a:pt x="928" y="1"/>
                        <a:pt x="602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6" name="Google Shape;7556;p54"/>
                <p:cNvSpPr/>
                <p:nvPr/>
              </p:nvSpPr>
              <p:spPr>
                <a:xfrm flipH="1">
                  <a:off x="2373039" y="1850296"/>
                  <a:ext cx="4645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8" h="1664" extrusionOk="0">
                      <a:moveTo>
                        <a:pt x="2285" y="1"/>
                      </a:moveTo>
                      <a:cubicBezTo>
                        <a:pt x="2102" y="1"/>
                        <a:pt x="1909" y="13"/>
                        <a:pt x="1714" y="36"/>
                      </a:cubicBezTo>
                      <a:cubicBezTo>
                        <a:pt x="1018" y="143"/>
                        <a:pt x="376" y="438"/>
                        <a:pt x="135" y="786"/>
                      </a:cubicBezTo>
                      <a:cubicBezTo>
                        <a:pt x="54" y="893"/>
                        <a:pt x="1" y="1027"/>
                        <a:pt x="54" y="1107"/>
                      </a:cubicBezTo>
                      <a:cubicBezTo>
                        <a:pt x="54" y="1241"/>
                        <a:pt x="135" y="1348"/>
                        <a:pt x="322" y="1455"/>
                      </a:cubicBezTo>
                      <a:cubicBezTo>
                        <a:pt x="545" y="1585"/>
                        <a:pt x="923" y="1663"/>
                        <a:pt x="1357" y="1663"/>
                      </a:cubicBezTo>
                      <a:cubicBezTo>
                        <a:pt x="1548" y="1663"/>
                        <a:pt x="1750" y="1648"/>
                        <a:pt x="1955" y="1615"/>
                      </a:cubicBezTo>
                      <a:cubicBezTo>
                        <a:pt x="2651" y="1508"/>
                        <a:pt x="3293" y="1214"/>
                        <a:pt x="3534" y="893"/>
                      </a:cubicBezTo>
                      <a:cubicBezTo>
                        <a:pt x="3614" y="786"/>
                        <a:pt x="3668" y="652"/>
                        <a:pt x="3614" y="545"/>
                      </a:cubicBezTo>
                      <a:cubicBezTo>
                        <a:pt x="3588" y="411"/>
                        <a:pt x="3480" y="304"/>
                        <a:pt x="3347" y="224"/>
                      </a:cubicBezTo>
                      <a:cubicBezTo>
                        <a:pt x="3119" y="72"/>
                        <a:pt x="2730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7" name="Google Shape;7557;p54"/>
                <p:cNvSpPr/>
                <p:nvPr/>
              </p:nvSpPr>
              <p:spPr>
                <a:xfrm>
                  <a:off x="2343750" y="1935375"/>
                  <a:ext cx="38100" cy="2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1119" extrusionOk="0">
                      <a:moveTo>
                        <a:pt x="1048" y="0"/>
                      </a:moveTo>
                      <a:lnTo>
                        <a:pt x="381" y="0"/>
                      </a:lnTo>
                      <a:lnTo>
                        <a:pt x="0" y="523"/>
                      </a:lnTo>
                      <a:lnTo>
                        <a:pt x="405" y="1000"/>
                      </a:lnTo>
                      <a:lnTo>
                        <a:pt x="762" y="1119"/>
                      </a:lnTo>
                      <a:lnTo>
                        <a:pt x="1333" y="881"/>
                      </a:lnTo>
                      <a:lnTo>
                        <a:pt x="1524" y="619"/>
                      </a:lnTo>
                      <a:lnTo>
                        <a:pt x="1429" y="2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</p:sp>
            <p:sp>
              <p:nvSpPr>
                <p:cNvPr id="7558" name="Google Shape;7558;p54"/>
                <p:cNvSpPr/>
                <p:nvPr/>
              </p:nvSpPr>
              <p:spPr>
                <a:xfrm flipH="1">
                  <a:off x="2336424" y="1920245"/>
                  <a:ext cx="47468" cy="4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8" h="3534" extrusionOk="0">
                      <a:moveTo>
                        <a:pt x="2222" y="1820"/>
                      </a:moveTo>
                      <a:cubicBezTo>
                        <a:pt x="2382" y="1847"/>
                        <a:pt x="2570" y="1874"/>
                        <a:pt x="2757" y="1954"/>
                      </a:cubicBezTo>
                      <a:cubicBezTo>
                        <a:pt x="2891" y="2008"/>
                        <a:pt x="2971" y="2088"/>
                        <a:pt x="3159" y="2142"/>
                      </a:cubicBezTo>
                      <a:cubicBezTo>
                        <a:pt x="3078" y="2329"/>
                        <a:pt x="2971" y="2463"/>
                        <a:pt x="2891" y="2597"/>
                      </a:cubicBezTo>
                      <a:cubicBezTo>
                        <a:pt x="2730" y="2757"/>
                        <a:pt x="2597" y="2891"/>
                        <a:pt x="2516" y="3025"/>
                      </a:cubicBezTo>
                      <a:cubicBezTo>
                        <a:pt x="2409" y="3132"/>
                        <a:pt x="2302" y="3159"/>
                        <a:pt x="2168" y="3212"/>
                      </a:cubicBezTo>
                      <a:cubicBezTo>
                        <a:pt x="2088" y="3292"/>
                        <a:pt x="1954" y="3319"/>
                        <a:pt x="1847" y="3319"/>
                      </a:cubicBezTo>
                      <a:lnTo>
                        <a:pt x="1499" y="3319"/>
                      </a:lnTo>
                      <a:cubicBezTo>
                        <a:pt x="1365" y="3292"/>
                        <a:pt x="1285" y="3266"/>
                        <a:pt x="1178" y="3212"/>
                      </a:cubicBezTo>
                      <a:cubicBezTo>
                        <a:pt x="1151" y="3185"/>
                        <a:pt x="1098" y="3185"/>
                        <a:pt x="1071" y="3159"/>
                      </a:cubicBezTo>
                      <a:cubicBezTo>
                        <a:pt x="1017" y="3159"/>
                        <a:pt x="964" y="3132"/>
                        <a:pt x="937" y="3078"/>
                      </a:cubicBezTo>
                      <a:cubicBezTo>
                        <a:pt x="830" y="3025"/>
                        <a:pt x="777" y="2944"/>
                        <a:pt x="696" y="2864"/>
                      </a:cubicBezTo>
                      <a:cubicBezTo>
                        <a:pt x="669" y="2811"/>
                        <a:pt x="669" y="2784"/>
                        <a:pt x="643" y="2757"/>
                      </a:cubicBezTo>
                      <a:lnTo>
                        <a:pt x="616" y="2730"/>
                      </a:lnTo>
                      <a:lnTo>
                        <a:pt x="643" y="2677"/>
                      </a:lnTo>
                      <a:lnTo>
                        <a:pt x="669" y="2623"/>
                      </a:lnTo>
                      <a:lnTo>
                        <a:pt x="696" y="2516"/>
                      </a:lnTo>
                      <a:lnTo>
                        <a:pt x="696" y="2543"/>
                      </a:lnTo>
                      <a:cubicBezTo>
                        <a:pt x="803" y="2409"/>
                        <a:pt x="910" y="2275"/>
                        <a:pt x="1044" y="2195"/>
                      </a:cubicBezTo>
                      <a:cubicBezTo>
                        <a:pt x="1178" y="2088"/>
                        <a:pt x="1285" y="2008"/>
                        <a:pt x="1419" y="1954"/>
                      </a:cubicBezTo>
                      <a:cubicBezTo>
                        <a:pt x="1526" y="1927"/>
                        <a:pt x="1633" y="1874"/>
                        <a:pt x="1767" y="1847"/>
                      </a:cubicBezTo>
                      <a:cubicBezTo>
                        <a:pt x="1901" y="1820"/>
                        <a:pt x="2088" y="1820"/>
                        <a:pt x="2222" y="1820"/>
                      </a:cubicBezTo>
                      <a:close/>
                      <a:moveTo>
                        <a:pt x="134" y="0"/>
                      </a:moveTo>
                      <a:lnTo>
                        <a:pt x="107" y="107"/>
                      </a:lnTo>
                      <a:cubicBezTo>
                        <a:pt x="81" y="268"/>
                        <a:pt x="81" y="402"/>
                        <a:pt x="54" y="589"/>
                      </a:cubicBezTo>
                      <a:cubicBezTo>
                        <a:pt x="54" y="776"/>
                        <a:pt x="0" y="910"/>
                        <a:pt x="0" y="1071"/>
                      </a:cubicBezTo>
                      <a:cubicBezTo>
                        <a:pt x="0" y="1419"/>
                        <a:pt x="54" y="1686"/>
                        <a:pt x="81" y="1954"/>
                      </a:cubicBezTo>
                      <a:cubicBezTo>
                        <a:pt x="107" y="2115"/>
                        <a:pt x="134" y="2249"/>
                        <a:pt x="188" y="2382"/>
                      </a:cubicBezTo>
                      <a:cubicBezTo>
                        <a:pt x="241" y="2543"/>
                        <a:pt x="268" y="2677"/>
                        <a:pt x="348" y="2784"/>
                      </a:cubicBezTo>
                      <a:cubicBezTo>
                        <a:pt x="482" y="3025"/>
                        <a:pt x="669" y="3212"/>
                        <a:pt x="884" y="3346"/>
                      </a:cubicBezTo>
                      <a:cubicBezTo>
                        <a:pt x="1044" y="3453"/>
                        <a:pt x="1258" y="3533"/>
                        <a:pt x="1472" y="3533"/>
                      </a:cubicBezTo>
                      <a:cubicBezTo>
                        <a:pt x="1660" y="3533"/>
                        <a:pt x="1847" y="3533"/>
                        <a:pt x="2008" y="3453"/>
                      </a:cubicBezTo>
                      <a:cubicBezTo>
                        <a:pt x="2195" y="3399"/>
                        <a:pt x="2356" y="3319"/>
                        <a:pt x="2490" y="3212"/>
                      </a:cubicBezTo>
                      <a:cubicBezTo>
                        <a:pt x="2623" y="3105"/>
                        <a:pt x="2757" y="2998"/>
                        <a:pt x="2891" y="2864"/>
                      </a:cubicBezTo>
                      <a:cubicBezTo>
                        <a:pt x="3132" y="2597"/>
                        <a:pt x="3319" y="2249"/>
                        <a:pt x="3480" y="1874"/>
                      </a:cubicBezTo>
                      <a:cubicBezTo>
                        <a:pt x="3614" y="1553"/>
                        <a:pt x="3748" y="1205"/>
                        <a:pt x="3748" y="884"/>
                      </a:cubicBezTo>
                      <a:lnTo>
                        <a:pt x="3748" y="884"/>
                      </a:lnTo>
                      <a:cubicBezTo>
                        <a:pt x="3614" y="897"/>
                        <a:pt x="3473" y="904"/>
                        <a:pt x="3333" y="904"/>
                      </a:cubicBezTo>
                      <a:cubicBezTo>
                        <a:pt x="3192" y="904"/>
                        <a:pt x="3052" y="897"/>
                        <a:pt x="2918" y="884"/>
                      </a:cubicBezTo>
                      <a:cubicBezTo>
                        <a:pt x="2543" y="857"/>
                        <a:pt x="2195" y="776"/>
                        <a:pt x="1820" y="723"/>
                      </a:cubicBezTo>
                      <a:cubicBezTo>
                        <a:pt x="1446" y="643"/>
                        <a:pt x="1125" y="509"/>
                        <a:pt x="777" y="375"/>
                      </a:cubicBezTo>
                      <a:cubicBezTo>
                        <a:pt x="643" y="321"/>
                        <a:pt x="536" y="241"/>
                        <a:pt x="402" y="188"/>
                      </a:cubicBezTo>
                      <a:cubicBezTo>
                        <a:pt x="375" y="134"/>
                        <a:pt x="322" y="107"/>
                        <a:pt x="268" y="81"/>
                      </a:cubicBezTo>
                      <a:cubicBezTo>
                        <a:pt x="241" y="81"/>
                        <a:pt x="188" y="54"/>
                        <a:pt x="134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9" name="Google Shape;7559;p54"/>
                <p:cNvSpPr/>
                <p:nvPr/>
              </p:nvSpPr>
              <p:spPr>
                <a:xfrm flipH="1">
                  <a:off x="2396431" y="1894763"/>
                  <a:ext cx="20682" cy="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3" h="2499" extrusionOk="0">
                      <a:moveTo>
                        <a:pt x="1046" y="1"/>
                      </a:moveTo>
                      <a:cubicBezTo>
                        <a:pt x="889" y="1"/>
                        <a:pt x="680" y="104"/>
                        <a:pt x="536" y="272"/>
                      </a:cubicBezTo>
                      <a:cubicBezTo>
                        <a:pt x="322" y="487"/>
                        <a:pt x="188" y="781"/>
                        <a:pt x="134" y="1102"/>
                      </a:cubicBezTo>
                      <a:cubicBezTo>
                        <a:pt x="0" y="1718"/>
                        <a:pt x="134" y="2280"/>
                        <a:pt x="429" y="2441"/>
                      </a:cubicBezTo>
                      <a:cubicBezTo>
                        <a:pt x="482" y="2441"/>
                        <a:pt x="509" y="2494"/>
                        <a:pt x="562" y="2494"/>
                      </a:cubicBezTo>
                      <a:cubicBezTo>
                        <a:pt x="582" y="2497"/>
                        <a:pt x="601" y="2498"/>
                        <a:pt x="621" y="2498"/>
                      </a:cubicBezTo>
                      <a:cubicBezTo>
                        <a:pt x="793" y="2498"/>
                        <a:pt x="980" y="2395"/>
                        <a:pt x="1124" y="2226"/>
                      </a:cubicBezTo>
                      <a:cubicBezTo>
                        <a:pt x="1339" y="2012"/>
                        <a:pt x="1472" y="1718"/>
                        <a:pt x="1526" y="1397"/>
                      </a:cubicBezTo>
                      <a:cubicBezTo>
                        <a:pt x="1633" y="781"/>
                        <a:pt x="1499" y="219"/>
                        <a:pt x="1232" y="58"/>
                      </a:cubicBezTo>
                      <a:cubicBezTo>
                        <a:pt x="1151" y="58"/>
                        <a:pt x="1124" y="5"/>
                        <a:pt x="1098" y="5"/>
                      </a:cubicBezTo>
                      <a:cubicBezTo>
                        <a:pt x="1081" y="2"/>
                        <a:pt x="1064" y="1"/>
                        <a:pt x="1046" y="1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0" name="Google Shape;7560;p54"/>
                <p:cNvSpPr/>
                <p:nvPr/>
              </p:nvSpPr>
              <p:spPr>
                <a:xfrm flipH="1">
                  <a:off x="2295073" y="1921891"/>
                  <a:ext cx="21024" cy="31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2498" extrusionOk="0">
                      <a:moveTo>
                        <a:pt x="1066" y="0"/>
                      </a:moveTo>
                      <a:cubicBezTo>
                        <a:pt x="894" y="0"/>
                        <a:pt x="704" y="104"/>
                        <a:pt x="536" y="272"/>
                      </a:cubicBezTo>
                      <a:cubicBezTo>
                        <a:pt x="348" y="486"/>
                        <a:pt x="215" y="780"/>
                        <a:pt x="134" y="1101"/>
                      </a:cubicBezTo>
                      <a:cubicBezTo>
                        <a:pt x="0" y="1717"/>
                        <a:pt x="134" y="2279"/>
                        <a:pt x="429" y="2440"/>
                      </a:cubicBezTo>
                      <a:cubicBezTo>
                        <a:pt x="509" y="2440"/>
                        <a:pt x="536" y="2493"/>
                        <a:pt x="563" y="2493"/>
                      </a:cubicBezTo>
                      <a:cubicBezTo>
                        <a:pt x="584" y="2496"/>
                        <a:pt x="606" y="2497"/>
                        <a:pt x="627" y="2497"/>
                      </a:cubicBezTo>
                      <a:cubicBezTo>
                        <a:pt x="815" y="2497"/>
                        <a:pt x="983" y="2394"/>
                        <a:pt x="1151" y="2226"/>
                      </a:cubicBezTo>
                      <a:cubicBezTo>
                        <a:pt x="1339" y="2012"/>
                        <a:pt x="1473" y="1717"/>
                        <a:pt x="1553" y="1396"/>
                      </a:cubicBezTo>
                      <a:cubicBezTo>
                        <a:pt x="1660" y="780"/>
                        <a:pt x="1526" y="218"/>
                        <a:pt x="1258" y="58"/>
                      </a:cubicBezTo>
                      <a:cubicBezTo>
                        <a:pt x="1178" y="58"/>
                        <a:pt x="1151" y="4"/>
                        <a:pt x="1125" y="4"/>
                      </a:cubicBezTo>
                      <a:cubicBezTo>
                        <a:pt x="1106" y="1"/>
                        <a:pt x="1086" y="0"/>
                        <a:pt x="1066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561" name="Google Shape;7561;p54"/>
          <p:cNvGrpSpPr/>
          <p:nvPr/>
        </p:nvGrpSpPr>
        <p:grpSpPr>
          <a:xfrm>
            <a:off x="771562" y="1085656"/>
            <a:ext cx="959224" cy="511193"/>
            <a:chOff x="5205307" y="859734"/>
            <a:chExt cx="1645890" cy="877283"/>
          </a:xfrm>
        </p:grpSpPr>
        <p:sp>
          <p:nvSpPr>
            <p:cNvPr id="7562" name="Google Shape;7562;p54"/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563" name="Google Shape;7563;p54"/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7564" name="Google Shape;7564;p54"/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565" name="Google Shape;7565;p54"/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6" name="Google Shape;7566;p54"/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7" name="Google Shape;7567;p54"/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8" name="Google Shape;7568;p54"/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9" name="Google Shape;7569;p54"/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0" name="Google Shape;7570;p54"/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1" name="Google Shape;7571;p54"/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2" name="Google Shape;7572;p54"/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3" name="Google Shape;7573;p54"/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4" name="Google Shape;7574;p54"/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5" name="Google Shape;7575;p54"/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6" name="Google Shape;7576;p54"/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7" name="Google Shape;7577;p54"/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8" name="Google Shape;7578;p54"/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9" name="Google Shape;7579;p54"/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0" name="Google Shape;7580;p54"/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1" name="Google Shape;7581;p54"/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2" name="Google Shape;7582;p54"/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3" name="Google Shape;7583;p54"/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4" name="Google Shape;7584;p54"/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5" name="Google Shape;7585;p54"/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6" name="Google Shape;7586;p54"/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7" name="Google Shape;7587;p54"/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8" name="Google Shape;7588;p54"/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9" name="Google Shape;7589;p54"/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90" name="Google Shape;7590;p54"/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1372" y="522029"/>
            <a:ext cx="6444031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149051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34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accent3"/>
                </a:solidFill>
                <a:latin typeface="+mn-lt"/>
              </a:rPr>
              <a:t>VẬN DỤNG</a:t>
            </a:r>
            <a:endParaRPr sz="3200" dirty="0">
              <a:solidFill>
                <a:schemeClr val="accent3"/>
              </a:solidFill>
              <a:latin typeface="+mn-lt"/>
            </a:endParaRPr>
          </a:p>
        </p:txBody>
      </p:sp>
      <p:pic>
        <p:nvPicPr>
          <p:cNvPr id="229" name="Google Shape;229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541138" y="3337250"/>
            <a:ext cx="2010675" cy="2010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" name="Google Shape;236;p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9950" y="1016426"/>
            <a:ext cx="1189695" cy="486299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Rectangle 7"/>
          <p:cNvSpPr/>
          <p:nvPr/>
        </p:nvSpPr>
        <p:spPr>
          <a:xfrm>
            <a:off x="1524595" y="1502725"/>
            <a:ext cx="604376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/>
              <a:t>Suy nghĩ và làm việc cá nhân </a:t>
            </a:r>
            <a:r>
              <a:rPr lang="vi-VN" sz="2400"/>
              <a:t>để </a:t>
            </a:r>
            <a:r>
              <a:rPr lang="vi-VN" sz="2400" dirty="0"/>
              <a:t>hoàn thành sơ đồ về các việc nên, không nên làm để bảo vệ môi trường sống của thực </a:t>
            </a:r>
            <a:r>
              <a:rPr lang="vi-VN" sz="2400"/>
              <a:t>vật và </a:t>
            </a:r>
            <a:r>
              <a:rPr lang="vi-VN" sz="2400" dirty="0"/>
              <a:t>động vật.</a:t>
            </a:r>
            <a:endParaRPr lang="en-US" sz="2400" dirty="0"/>
          </a:p>
        </p:txBody>
      </p:sp>
    </p:spTree>
  </p:cSld>
  <p:clrMapOvr>
    <a:masterClrMapping/>
  </p:clrMapOvr>
  <p:transition spd="med">
    <p:pull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547991" y="452063"/>
            <a:ext cx="3893906" cy="883578"/>
          </a:xfrm>
          <a:prstGeom prst="roundRect">
            <a:avLst/>
          </a:prstGeom>
          <a:solidFill>
            <a:schemeClr val="accent1">
              <a:lumMod val="90000"/>
              <a:lumOff val="10000"/>
            </a:schemeClr>
          </a:solidFill>
          <a:ln>
            <a:solidFill>
              <a:schemeClr val="accent1">
                <a:lumMod val="90000"/>
                <a:lumOff val="10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ts val="3000"/>
              </a:lnSpc>
            </a:pPr>
            <a:r>
              <a:rPr lang="en-US" sz="1800" b="1" dirty="0"/>
              <a:t>BẢO VỆ MÔI TRƯỜNG SỐNG CỦA THỰC VẬT VÀ ĐỘNG VẬT</a:t>
            </a:r>
          </a:p>
        </p:txBody>
      </p:sp>
      <p:sp>
        <p:nvSpPr>
          <p:cNvPr id="4" name="Oval 3"/>
          <p:cNvSpPr/>
          <p:nvPr/>
        </p:nvSpPr>
        <p:spPr>
          <a:xfrm>
            <a:off x="1674687" y="1756880"/>
            <a:ext cx="1356189" cy="1356189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726057" y="1953968"/>
            <a:ext cx="1253447" cy="8181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1800" b="1" dirty="0">
                <a:solidFill>
                  <a:schemeClr val="bg1"/>
                </a:solidFill>
              </a:rPr>
              <a:t>VIỆC NÊN LÀM</a:t>
            </a:r>
          </a:p>
        </p:txBody>
      </p:sp>
      <p:sp>
        <p:nvSpPr>
          <p:cNvPr id="64" name="Oval 63"/>
          <p:cNvSpPr/>
          <p:nvPr/>
        </p:nvSpPr>
        <p:spPr>
          <a:xfrm>
            <a:off x="5957298" y="1756881"/>
            <a:ext cx="1356189" cy="1356189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6008668" y="1756881"/>
            <a:ext cx="1253447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1800" b="1" dirty="0">
                <a:solidFill>
                  <a:schemeClr val="bg1"/>
                </a:solidFill>
              </a:rPr>
              <a:t>VIỆC KHÔNG NÊN LÀM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606174" y="3794589"/>
            <a:ext cx="1119883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/>
              <a:t>Nhặt</a:t>
            </a:r>
            <a:r>
              <a:rPr lang="en-US" sz="1800" dirty="0"/>
              <a:t> </a:t>
            </a:r>
            <a:r>
              <a:rPr lang="en-US" sz="1800" dirty="0" err="1"/>
              <a:t>rác</a:t>
            </a:r>
            <a:endParaRPr lang="en-US" sz="1800" dirty="0"/>
          </a:p>
        </p:txBody>
      </p:sp>
      <p:sp>
        <p:nvSpPr>
          <p:cNvPr id="67" name="Rounded Rectangle 66"/>
          <p:cNvSpPr/>
          <p:nvPr/>
        </p:nvSpPr>
        <p:spPr>
          <a:xfrm>
            <a:off x="1931539" y="3794589"/>
            <a:ext cx="893853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/>
              <a:t>...</a:t>
            </a:r>
          </a:p>
        </p:txBody>
      </p:sp>
      <p:sp>
        <p:nvSpPr>
          <p:cNvPr id="68" name="Rounded Rectangle 67"/>
          <p:cNvSpPr/>
          <p:nvPr/>
        </p:nvSpPr>
        <p:spPr>
          <a:xfrm>
            <a:off x="3030877" y="3794589"/>
            <a:ext cx="832206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/>
              <a:t>...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4655479" y="3794589"/>
            <a:ext cx="1513724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/>
              <a:t>Lấp</a:t>
            </a:r>
            <a:r>
              <a:rPr lang="en-US" sz="1800" dirty="0"/>
              <a:t> </a:t>
            </a:r>
            <a:r>
              <a:rPr lang="en-US" sz="1800" dirty="0" err="1"/>
              <a:t>ao</a:t>
            </a:r>
            <a:r>
              <a:rPr lang="en-US" sz="1800" dirty="0"/>
              <a:t>, </a:t>
            </a:r>
            <a:r>
              <a:rPr lang="en-US" sz="1800" dirty="0" err="1"/>
              <a:t>hồ</a:t>
            </a:r>
            <a:endParaRPr lang="en-US" sz="1800" dirty="0"/>
          </a:p>
        </p:txBody>
      </p:sp>
      <p:sp>
        <p:nvSpPr>
          <p:cNvPr id="70" name="Rounded Rectangle 69"/>
          <p:cNvSpPr/>
          <p:nvPr/>
        </p:nvSpPr>
        <p:spPr>
          <a:xfrm>
            <a:off x="6275796" y="3794589"/>
            <a:ext cx="984605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/>
              <a:t>...</a:t>
            </a:r>
          </a:p>
        </p:txBody>
      </p:sp>
      <p:sp>
        <p:nvSpPr>
          <p:cNvPr id="71" name="Rounded Rectangle 70"/>
          <p:cNvSpPr/>
          <p:nvPr/>
        </p:nvSpPr>
        <p:spPr>
          <a:xfrm>
            <a:off x="7387125" y="3794589"/>
            <a:ext cx="998304" cy="503434"/>
          </a:xfrm>
          <a:prstGeom prst="roundRect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/>
              <a:t>...</a:t>
            </a:r>
          </a:p>
        </p:txBody>
      </p:sp>
      <p:cxnSp>
        <p:nvCxnSpPr>
          <p:cNvPr id="10" name="Straight Connector 9"/>
          <p:cNvCxnSpPr>
            <a:stCxn id="3" idx="2"/>
          </p:cNvCxnSpPr>
          <p:nvPr/>
        </p:nvCxnSpPr>
        <p:spPr>
          <a:xfrm>
            <a:off x="4494944" y="1335641"/>
            <a:ext cx="0" cy="19520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2352780" y="1530849"/>
            <a:ext cx="4282611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endCxn id="4" idx="0"/>
          </p:cNvCxnSpPr>
          <p:nvPr/>
        </p:nvCxnSpPr>
        <p:spPr>
          <a:xfrm>
            <a:off x="2352780" y="1530849"/>
            <a:ext cx="2" cy="22603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endCxn id="64" idx="0"/>
          </p:cNvCxnSpPr>
          <p:nvPr/>
        </p:nvCxnSpPr>
        <p:spPr>
          <a:xfrm>
            <a:off x="6635391" y="1530849"/>
            <a:ext cx="2" cy="22603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4" idx="4"/>
          </p:cNvCxnSpPr>
          <p:nvPr/>
        </p:nvCxnSpPr>
        <p:spPr>
          <a:xfrm flipH="1">
            <a:off x="2352780" y="3113069"/>
            <a:ext cx="2" cy="27740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 flipH="1">
            <a:off x="6676488" y="3113069"/>
            <a:ext cx="2" cy="27740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1243173" y="3390472"/>
            <a:ext cx="2126749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 flipV="1">
            <a:off x="5466700" y="3390456"/>
            <a:ext cx="2431559" cy="1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>
            <a:off x="1243173" y="3390472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Straight Arrow Connector 92"/>
          <p:cNvCxnSpPr/>
          <p:nvPr/>
        </p:nvCxnSpPr>
        <p:spPr>
          <a:xfrm>
            <a:off x="2352780" y="3390470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Arrow Connector 93"/>
          <p:cNvCxnSpPr/>
          <p:nvPr/>
        </p:nvCxnSpPr>
        <p:spPr>
          <a:xfrm>
            <a:off x="3369922" y="3390471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Arrow Connector 94"/>
          <p:cNvCxnSpPr/>
          <p:nvPr/>
        </p:nvCxnSpPr>
        <p:spPr>
          <a:xfrm>
            <a:off x="7898259" y="3390464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Arrow Connector 95"/>
          <p:cNvCxnSpPr/>
          <p:nvPr/>
        </p:nvCxnSpPr>
        <p:spPr>
          <a:xfrm>
            <a:off x="5473549" y="3390468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6676488" y="3390464"/>
            <a:ext cx="0" cy="40411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checker dir="vert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AB085EA-DCF2-4781-879A-3978464432FC}"/>
              </a:ext>
            </a:extLst>
          </p:cNvPr>
          <p:cNvSpPr/>
          <p:nvPr/>
        </p:nvSpPr>
        <p:spPr>
          <a:xfrm>
            <a:off x="2957901" y="1002924"/>
            <a:ext cx="3228198" cy="729343"/>
          </a:xfrm>
          <a:prstGeom prst="roundRect">
            <a:avLst/>
          </a:prstGeom>
          <a:solidFill>
            <a:srgbClr val="8DD7DF"/>
          </a:solidFill>
          <a:ln>
            <a:solidFill>
              <a:srgbClr val="8DD7D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1500" b="1" kern="1200">
                <a:solidFill>
                  <a:sysClr val="windowText" lastClr="000000"/>
                </a:solidFill>
                <a:latin typeface="Arial"/>
              </a:rPr>
              <a:t>BẢO VỆ MÔI TRƯỜNG SỐNG CỦA THỰC VẬT VÀ ĐỘNG VẬT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45B6DF5-0D6A-4713-BC30-2E52D00D93E9}"/>
              </a:ext>
            </a:extLst>
          </p:cNvPr>
          <p:cNvGrpSpPr/>
          <p:nvPr/>
        </p:nvGrpSpPr>
        <p:grpSpPr>
          <a:xfrm>
            <a:off x="2009566" y="1767926"/>
            <a:ext cx="5143918" cy="494151"/>
            <a:chOff x="2673072" y="2421446"/>
            <a:chExt cx="6858557" cy="841628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B8B0CE4B-60AF-4A6F-A9F0-D9A3220C49E1}"/>
                </a:ext>
              </a:extLst>
            </p:cNvPr>
            <p:cNvSpPr/>
            <p:nvPr/>
          </p:nvSpPr>
          <p:spPr>
            <a:xfrm>
              <a:off x="6037943" y="2421446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CF237D5-D0C4-481C-9472-5FD0638DECDC}"/>
                </a:ext>
              </a:extLst>
            </p:cNvPr>
            <p:cNvCxnSpPr>
              <a:stCxn id="6" idx="4"/>
            </p:cNvCxnSpPr>
            <p:nvPr/>
          </p:nvCxnSpPr>
          <p:spPr>
            <a:xfrm>
              <a:off x="6096000" y="2537560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032BD7B5-D7A5-469C-B7B9-E211EE0CDB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31129" y="2842260"/>
              <a:ext cx="6742443" cy="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949DBE5-B69B-4ABE-B1A1-96698DAF3FCF}"/>
                </a:ext>
              </a:extLst>
            </p:cNvPr>
            <p:cNvCxnSpPr/>
            <p:nvPr/>
          </p:nvCxnSpPr>
          <p:spPr>
            <a:xfrm>
              <a:off x="2731129" y="2842260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8BE87A70-33EF-449F-9972-890F736ECBA4}"/>
                </a:ext>
              </a:extLst>
            </p:cNvPr>
            <p:cNvCxnSpPr/>
            <p:nvPr/>
          </p:nvCxnSpPr>
          <p:spPr>
            <a:xfrm>
              <a:off x="9474201" y="2827052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B5B2665-B4C2-4C9B-BCCD-1218F3856C45}"/>
                </a:ext>
              </a:extLst>
            </p:cNvPr>
            <p:cNvSpPr/>
            <p:nvPr/>
          </p:nvSpPr>
          <p:spPr>
            <a:xfrm>
              <a:off x="2673072" y="3146960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441731C-1E83-44D0-AC3B-29822E493E3A}"/>
                </a:ext>
              </a:extLst>
            </p:cNvPr>
            <p:cNvSpPr/>
            <p:nvPr/>
          </p:nvSpPr>
          <p:spPr>
            <a:xfrm>
              <a:off x="9415515" y="3146960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42476DFA-7463-4CF5-8E7D-46130C4AC827}"/>
              </a:ext>
            </a:extLst>
          </p:cNvPr>
          <p:cNvSpPr/>
          <p:nvPr/>
        </p:nvSpPr>
        <p:spPr>
          <a:xfrm>
            <a:off x="1388976" y="2329707"/>
            <a:ext cx="1328266" cy="829275"/>
          </a:xfrm>
          <a:prstGeom prst="ellipse">
            <a:avLst/>
          </a:prstGeom>
          <a:solidFill>
            <a:srgbClr val="9CCE79"/>
          </a:solidFill>
          <a:ln>
            <a:solidFill>
              <a:srgbClr val="9CCE7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1350" b="1" kern="1200" dirty="0">
                <a:solidFill>
                  <a:sysClr val="windowText" lastClr="000000"/>
                </a:solidFill>
                <a:latin typeface="Arial"/>
              </a:rPr>
              <a:t>VIỆC NÊN LÀM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5F7EE052-CE2F-46C0-B981-63732D7E76B0}"/>
              </a:ext>
            </a:extLst>
          </p:cNvPr>
          <p:cNvSpPr/>
          <p:nvPr/>
        </p:nvSpPr>
        <p:spPr>
          <a:xfrm>
            <a:off x="6426761" y="2333915"/>
            <a:ext cx="1328266" cy="829275"/>
          </a:xfrm>
          <a:prstGeom prst="ellipse">
            <a:avLst/>
          </a:prstGeom>
          <a:solidFill>
            <a:srgbClr val="F26973"/>
          </a:solidFill>
          <a:ln>
            <a:solidFill>
              <a:srgbClr val="F269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vi-VN" sz="1350" b="1" kern="1200" dirty="0">
                <a:solidFill>
                  <a:prstClr val="black"/>
                </a:solidFill>
                <a:latin typeface="Arial"/>
              </a:rPr>
              <a:t>VIỆC KHÔNG NÊN LÀM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5EFABC8-1F19-47B7-9F7E-CEC0EC8A47FF}"/>
              </a:ext>
            </a:extLst>
          </p:cNvPr>
          <p:cNvGrpSpPr/>
          <p:nvPr/>
        </p:nvGrpSpPr>
        <p:grpSpPr>
          <a:xfrm>
            <a:off x="932507" y="3239033"/>
            <a:ext cx="2231676" cy="575730"/>
            <a:chOff x="4614566" y="2421446"/>
            <a:chExt cx="2975568" cy="841629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50DE7874-B962-40DB-A54A-474AFA0A3051}"/>
                </a:ext>
              </a:extLst>
            </p:cNvPr>
            <p:cNvSpPr/>
            <p:nvPr/>
          </p:nvSpPr>
          <p:spPr>
            <a:xfrm>
              <a:off x="6037943" y="2421446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7CBEEB58-39D4-4955-ABAE-BC48B6E39D22}"/>
                </a:ext>
              </a:extLst>
            </p:cNvPr>
            <p:cNvCxnSpPr>
              <a:cxnSpLocks/>
              <a:stCxn id="25" idx="4"/>
            </p:cNvCxnSpPr>
            <p:nvPr/>
          </p:nvCxnSpPr>
          <p:spPr>
            <a:xfrm>
              <a:off x="6096000" y="2537560"/>
              <a:ext cx="0" cy="609401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4F5531EE-4882-48F9-96C6-4CF9C784D1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72623" y="2842260"/>
              <a:ext cx="2859454" cy="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B1C95CD1-CF65-406D-B5A5-77881E04391E}"/>
                </a:ext>
              </a:extLst>
            </p:cNvPr>
            <p:cNvCxnSpPr/>
            <p:nvPr/>
          </p:nvCxnSpPr>
          <p:spPr>
            <a:xfrm>
              <a:off x="4672623" y="2827052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57B1B4A8-4503-4607-8B8B-1ADB3D2CD6E2}"/>
                </a:ext>
              </a:extLst>
            </p:cNvPr>
            <p:cNvCxnSpPr/>
            <p:nvPr/>
          </p:nvCxnSpPr>
          <p:spPr>
            <a:xfrm>
              <a:off x="7532706" y="2827053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DAE1BD6A-F59C-4E59-8F24-3015D0937611}"/>
                </a:ext>
              </a:extLst>
            </p:cNvPr>
            <p:cNvSpPr/>
            <p:nvPr/>
          </p:nvSpPr>
          <p:spPr>
            <a:xfrm>
              <a:off x="4614566" y="3131752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83FC265-6316-4C7B-B9FC-7E9A91A2B395}"/>
                </a:ext>
              </a:extLst>
            </p:cNvPr>
            <p:cNvSpPr/>
            <p:nvPr/>
          </p:nvSpPr>
          <p:spPr>
            <a:xfrm>
              <a:off x="7474020" y="3146961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9FA4606-A484-4974-8A9D-3759AD9E52ED}"/>
                </a:ext>
              </a:extLst>
            </p:cNvPr>
            <p:cNvSpPr/>
            <p:nvPr/>
          </p:nvSpPr>
          <p:spPr>
            <a:xfrm>
              <a:off x="6044293" y="3131752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4EA1EDF-00D6-4E04-B948-864CC9DD47A3}"/>
              </a:ext>
            </a:extLst>
          </p:cNvPr>
          <p:cNvGrpSpPr/>
          <p:nvPr/>
        </p:nvGrpSpPr>
        <p:grpSpPr>
          <a:xfrm>
            <a:off x="5994103" y="3239033"/>
            <a:ext cx="2231676" cy="575730"/>
            <a:chOff x="4614566" y="2421446"/>
            <a:chExt cx="2975568" cy="841629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B564FF87-8382-4699-86E2-0EC7F082777E}"/>
                </a:ext>
              </a:extLst>
            </p:cNvPr>
            <p:cNvSpPr/>
            <p:nvPr/>
          </p:nvSpPr>
          <p:spPr>
            <a:xfrm>
              <a:off x="6037943" y="2421446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31F6A956-FD37-49E5-8DBD-BB93ACB4F2CC}"/>
                </a:ext>
              </a:extLst>
            </p:cNvPr>
            <p:cNvCxnSpPr>
              <a:cxnSpLocks/>
              <a:stCxn id="34" idx="4"/>
            </p:cNvCxnSpPr>
            <p:nvPr/>
          </p:nvCxnSpPr>
          <p:spPr>
            <a:xfrm>
              <a:off x="6096000" y="2537560"/>
              <a:ext cx="0" cy="609401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F527BF4-6F7B-4205-825C-A08CAA7B3F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672623" y="2842260"/>
              <a:ext cx="2859454" cy="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04151CA9-A939-41B6-958D-3C08B361F7AE}"/>
                </a:ext>
              </a:extLst>
            </p:cNvPr>
            <p:cNvCxnSpPr/>
            <p:nvPr/>
          </p:nvCxnSpPr>
          <p:spPr>
            <a:xfrm>
              <a:off x="4672623" y="2827052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9192AB3B-AE74-409C-B9BD-20D9ACDE751F}"/>
                </a:ext>
              </a:extLst>
            </p:cNvPr>
            <p:cNvCxnSpPr/>
            <p:nvPr/>
          </p:nvCxnSpPr>
          <p:spPr>
            <a:xfrm>
              <a:off x="7532706" y="2827053"/>
              <a:ext cx="0" cy="304700"/>
            </a:xfrm>
            <a:prstGeom prst="line">
              <a:avLst/>
            </a:prstGeom>
            <a:ln w="28575">
              <a:solidFill>
                <a:srgbClr val="76CED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C1F5057-F111-43B1-9714-38095B05F507}"/>
                </a:ext>
              </a:extLst>
            </p:cNvPr>
            <p:cNvSpPr/>
            <p:nvPr/>
          </p:nvSpPr>
          <p:spPr>
            <a:xfrm>
              <a:off x="4614566" y="3131752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67C9FA-D9A5-4D97-9C76-CA8123AE27BD}"/>
                </a:ext>
              </a:extLst>
            </p:cNvPr>
            <p:cNvSpPr/>
            <p:nvPr/>
          </p:nvSpPr>
          <p:spPr>
            <a:xfrm>
              <a:off x="7474020" y="3146961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81F4EA3E-58A0-4255-9DD1-D2B566E6AC1A}"/>
                </a:ext>
              </a:extLst>
            </p:cNvPr>
            <p:cNvSpPr/>
            <p:nvPr/>
          </p:nvSpPr>
          <p:spPr>
            <a:xfrm>
              <a:off x="6044293" y="3131752"/>
              <a:ext cx="116114" cy="11611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76CED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buClrTx/>
              </a:pPr>
              <a:endParaRPr lang="vi-VN" sz="1350" kern="1200">
                <a:solidFill>
                  <a:prstClr val="white"/>
                </a:solidFill>
                <a:latin typeface="Arial"/>
              </a:endParaRPr>
            </a:p>
          </p:txBody>
        </p:sp>
      </p:grp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47FF6A41-74CE-4871-8AE7-07D2F9A65B1C}"/>
              </a:ext>
            </a:extLst>
          </p:cNvPr>
          <p:cNvSpPr/>
          <p:nvPr/>
        </p:nvSpPr>
        <p:spPr>
          <a:xfrm>
            <a:off x="548105" y="3878391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522188E1-B758-4AC6-B2C7-383EF725BAFC}"/>
              </a:ext>
            </a:extLst>
          </p:cNvPr>
          <p:cNvSpPr/>
          <p:nvPr/>
        </p:nvSpPr>
        <p:spPr>
          <a:xfrm>
            <a:off x="1625163" y="3878390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>
              <a:solidFill>
                <a:prstClr val="white"/>
              </a:solidFill>
              <a:latin typeface="Arial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01A83603-470A-40E0-AB2A-C25D9A225DE2}"/>
              </a:ext>
            </a:extLst>
          </p:cNvPr>
          <p:cNvSpPr/>
          <p:nvPr/>
        </p:nvSpPr>
        <p:spPr>
          <a:xfrm>
            <a:off x="2649153" y="3890699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>
              <a:solidFill>
                <a:prstClr val="white"/>
              </a:solidFill>
              <a:latin typeface="Arial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05158DA4-A7F1-4927-B183-605AC3640D9F}"/>
              </a:ext>
            </a:extLst>
          </p:cNvPr>
          <p:cNvSpPr/>
          <p:nvPr/>
        </p:nvSpPr>
        <p:spPr>
          <a:xfrm>
            <a:off x="5648481" y="3878391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64F9E5D-A8CE-44D3-B760-86866B96F8CE}"/>
              </a:ext>
            </a:extLst>
          </p:cNvPr>
          <p:cNvSpPr/>
          <p:nvPr/>
        </p:nvSpPr>
        <p:spPr>
          <a:xfrm>
            <a:off x="6725539" y="3878390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>
              <a:solidFill>
                <a:prstClr val="white"/>
              </a:solidFill>
              <a:latin typeface="Arial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A07D42E9-42A9-455D-815B-A15B3F37C387}"/>
              </a:ext>
            </a:extLst>
          </p:cNvPr>
          <p:cNvSpPr/>
          <p:nvPr/>
        </p:nvSpPr>
        <p:spPr>
          <a:xfrm>
            <a:off x="7749529" y="3890699"/>
            <a:ext cx="855890" cy="950773"/>
          </a:xfrm>
          <a:prstGeom prst="roundRect">
            <a:avLst/>
          </a:prstGeom>
          <a:solidFill>
            <a:srgbClr val="8ED7E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1350" kern="1200">
              <a:solidFill>
                <a:prstClr val="white"/>
              </a:solidFill>
              <a:latin typeface="Arial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E8AE72E-8658-45B2-A698-5676F9AC0FF6}"/>
              </a:ext>
            </a:extLst>
          </p:cNvPr>
          <p:cNvSpPr txBox="1"/>
          <p:nvPr/>
        </p:nvSpPr>
        <p:spPr>
          <a:xfrm>
            <a:off x="560352" y="4012794"/>
            <a:ext cx="8429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 dirty="0">
                <a:solidFill>
                  <a:srgbClr val="FF0000"/>
                </a:solidFill>
                <a:ea typeface="+mn-ea"/>
                <a:cs typeface="+mn-cs"/>
              </a:rPr>
              <a:t>Nhặt rác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604C78-FEAC-4BAE-B5DC-8C5A1B54A2D2}"/>
              </a:ext>
            </a:extLst>
          </p:cNvPr>
          <p:cNvSpPr txBox="1"/>
          <p:nvPr/>
        </p:nvSpPr>
        <p:spPr>
          <a:xfrm>
            <a:off x="5576049" y="4012794"/>
            <a:ext cx="10102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 dirty="0">
                <a:solidFill>
                  <a:srgbClr val="FF0000"/>
                </a:solidFill>
                <a:ea typeface="+mn-ea"/>
                <a:cs typeface="+mn-cs"/>
              </a:rPr>
              <a:t>Lấp ao, hồ</a:t>
            </a:r>
          </a:p>
        </p:txBody>
      </p:sp>
      <p:pic>
        <p:nvPicPr>
          <p:cNvPr id="1026" name="Picture 2" descr="Kids cleaning vector illustration isolated Premium Vector">
            <a:extLst>
              <a:ext uri="{FF2B5EF4-FFF2-40B4-BE49-F238E27FC236}">
                <a16:creationId xmlns:a16="http://schemas.microsoft.com/office/drawing/2014/main" id="{87B9F5FF-4928-4EA0-958F-BD49707931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56" y="957324"/>
            <a:ext cx="2489207" cy="1757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AEEDC58F-EBC0-4ED0-9AB2-303090725846}"/>
              </a:ext>
            </a:extLst>
          </p:cNvPr>
          <p:cNvSpPr txBox="1"/>
          <p:nvPr/>
        </p:nvSpPr>
        <p:spPr>
          <a:xfrm>
            <a:off x="1559901" y="4008165"/>
            <a:ext cx="91576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 dirty="0">
                <a:solidFill>
                  <a:srgbClr val="FF0000"/>
                </a:solidFill>
                <a:ea typeface="+mn-ea"/>
                <a:cs typeface="+mn-cs"/>
              </a:rPr>
              <a:t>Trồng cây</a:t>
            </a:r>
          </a:p>
        </p:txBody>
      </p:sp>
      <p:pic>
        <p:nvPicPr>
          <p:cNvPr id="1030" name="Picture 6">
            <a:extLst>
              <a:ext uri="{FF2B5EF4-FFF2-40B4-BE49-F238E27FC236}">
                <a16:creationId xmlns:a16="http://schemas.microsoft.com/office/drawing/2014/main" id="{FFCCDDAF-06FB-478D-8473-DCC4E46D5A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711" y="2626519"/>
            <a:ext cx="1188245" cy="1188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1273471E-E353-425A-A1A7-1BFBE57B3DCF}"/>
              </a:ext>
            </a:extLst>
          </p:cNvPr>
          <p:cNvSpPr txBox="1"/>
          <p:nvPr/>
        </p:nvSpPr>
        <p:spPr>
          <a:xfrm>
            <a:off x="2584517" y="3875737"/>
            <a:ext cx="98578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>
                <a:solidFill>
                  <a:srgbClr val="FF0000"/>
                </a:solidFill>
                <a:ea typeface="+mn-ea"/>
                <a:cs typeface="+mn-cs"/>
              </a:rPr>
              <a:t>Không săn bắn</a:t>
            </a:r>
            <a:endParaRPr lang="vi-VN" sz="2100" kern="1200" dirty="0">
              <a:solidFill>
                <a:srgbClr val="FF0000"/>
              </a:solidFill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1F39891-657D-4ACA-9635-1636C108F731}"/>
              </a:ext>
            </a:extLst>
          </p:cNvPr>
          <p:cNvSpPr txBox="1"/>
          <p:nvPr/>
        </p:nvSpPr>
        <p:spPr>
          <a:xfrm>
            <a:off x="6658761" y="3851210"/>
            <a:ext cx="1010279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 dirty="0">
                <a:solidFill>
                  <a:srgbClr val="FF0000"/>
                </a:solidFill>
                <a:ea typeface="+mn-ea"/>
                <a:cs typeface="+mn-cs"/>
              </a:rPr>
              <a:t>Xả nước thải</a:t>
            </a:r>
          </a:p>
        </p:txBody>
      </p:sp>
      <p:pic>
        <p:nvPicPr>
          <p:cNvPr id="1032" name="Picture 8" descr="Sewer Cartoon HD Stock Images | Shutterstock">
            <a:extLst>
              <a:ext uri="{FF2B5EF4-FFF2-40B4-BE49-F238E27FC236}">
                <a16:creationId xmlns:a16="http://schemas.microsoft.com/office/drawing/2014/main" id="{C4B861E7-BF43-4CAE-82DE-B06E16C040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078"/>
          <a:stretch/>
        </p:blipFill>
        <p:spPr bwMode="auto">
          <a:xfrm flipH="1">
            <a:off x="6932015" y="513673"/>
            <a:ext cx="2289628" cy="2069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048E536E-892E-47C2-AEF0-97D6063DFC14}"/>
              </a:ext>
            </a:extLst>
          </p:cNvPr>
          <p:cNvSpPr txBox="1"/>
          <p:nvPr/>
        </p:nvSpPr>
        <p:spPr>
          <a:xfrm>
            <a:off x="7690601" y="3856619"/>
            <a:ext cx="1010279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vi-VN" sz="2100" kern="1200">
                <a:solidFill>
                  <a:srgbClr val="FF0000"/>
                </a:solidFill>
                <a:ea typeface="+mn-ea"/>
                <a:cs typeface="+mn-cs"/>
              </a:rPr>
              <a:t>Bán trái phép</a:t>
            </a:r>
            <a:endParaRPr lang="vi-VN" sz="2100" kern="1200" dirty="0">
              <a:solidFill>
                <a:srgbClr val="FF0000"/>
              </a:solidFill>
              <a:ea typeface="+mn-ea"/>
              <a:cs typeface="+mn-cs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48EF48F-08A4-47EC-A1AB-A84CEAA1FC66}"/>
              </a:ext>
            </a:extLst>
          </p:cNvPr>
          <p:cNvGrpSpPr/>
          <p:nvPr/>
        </p:nvGrpSpPr>
        <p:grpSpPr>
          <a:xfrm>
            <a:off x="2652867" y="2006073"/>
            <a:ext cx="1897054" cy="1897054"/>
            <a:chOff x="3537155" y="2674763"/>
            <a:chExt cx="2529405" cy="2529405"/>
          </a:xfrm>
        </p:grpSpPr>
        <p:pic>
          <p:nvPicPr>
            <p:cNvPr id="1034" name="Picture 10" descr="Hunter Man With Rifle Gun Aiming To Shoot Stock Vector - Illustration of  nature, activity: 147942721">
              <a:extLst>
                <a:ext uri="{FF2B5EF4-FFF2-40B4-BE49-F238E27FC236}">
                  <a16:creationId xmlns:a16="http://schemas.microsoft.com/office/drawing/2014/main" id="{809AF73F-26F6-41F2-8526-267CF66471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7155" y="2674763"/>
              <a:ext cx="2529405" cy="25294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Phân Biệt 能 [néng] Và 可以 [kěyǐ] - Trung Tâm Tiếng Trung You Can">
              <a:extLst>
                <a:ext uri="{FF2B5EF4-FFF2-40B4-BE49-F238E27FC236}">
                  <a16:creationId xmlns:a16="http://schemas.microsoft.com/office/drawing/2014/main" id="{BFF03B0A-17F8-4EDE-88C0-667BF812B2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5649" y="3390385"/>
              <a:ext cx="1335944" cy="11034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38" name="Picture 14" descr="Muddy puddle on the ground 294312 Vector Art at Vecteezy">
            <a:extLst>
              <a:ext uri="{FF2B5EF4-FFF2-40B4-BE49-F238E27FC236}">
                <a16:creationId xmlns:a16="http://schemas.microsoft.com/office/drawing/2014/main" id="{B5E5AA29-DE4D-4ECA-A603-6DEF3A7803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774" y="3063376"/>
            <a:ext cx="1695451" cy="639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" name="Group 60">
            <a:extLst>
              <a:ext uri="{FF2B5EF4-FFF2-40B4-BE49-F238E27FC236}">
                <a16:creationId xmlns:a16="http://schemas.microsoft.com/office/drawing/2014/main" id="{9A5A0DD3-86B6-4D08-9CEB-C239B0E837C0}"/>
              </a:ext>
            </a:extLst>
          </p:cNvPr>
          <p:cNvGrpSpPr/>
          <p:nvPr/>
        </p:nvGrpSpPr>
        <p:grpSpPr>
          <a:xfrm>
            <a:off x="7616650" y="2211910"/>
            <a:ext cx="1498722" cy="1490735"/>
            <a:chOff x="10155533" y="2949213"/>
            <a:chExt cx="1998296" cy="1987647"/>
          </a:xfrm>
        </p:grpSpPr>
        <p:pic>
          <p:nvPicPr>
            <p:cNvPr id="58" name="Picture 57" descr="Icon&#10;&#10;Description automatically generated">
              <a:extLst>
                <a:ext uri="{FF2B5EF4-FFF2-40B4-BE49-F238E27FC236}">
                  <a16:creationId xmlns:a16="http://schemas.microsoft.com/office/drawing/2014/main" id="{B9095A20-1319-4A64-AB1C-E8C8B0746A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137"/>
            <a:stretch/>
          </p:blipFill>
          <p:spPr>
            <a:xfrm>
              <a:off x="10155533" y="2949213"/>
              <a:ext cx="1998296" cy="1987647"/>
            </a:xfrm>
            <a:prstGeom prst="rect">
              <a:avLst/>
            </a:prstGeom>
          </p:spPr>
        </p:pic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3CC6E67-E4C6-4994-9424-D92332679B67}"/>
                </a:ext>
              </a:extLst>
            </p:cNvPr>
            <p:cNvSpPr txBox="1"/>
            <p:nvPr/>
          </p:nvSpPr>
          <p:spPr>
            <a:xfrm>
              <a:off x="10668484" y="3911248"/>
              <a:ext cx="1167415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vi-VN" sz="2400" kern="1200" dirty="0">
                  <a:solidFill>
                    <a:srgbClr val="C00000"/>
                  </a:solidFill>
                  <a:latin typeface="Bahnschrift SemiLight" panose="020B0502040204020203" pitchFamily="34" charset="0"/>
                  <a:ea typeface="+mn-ea"/>
                  <a:cs typeface="+mn-cs"/>
                </a:rPr>
                <a:t>Sale!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039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"/>
                            </p:stCondLst>
                            <p:childTnLst>
                              <p:par>
                                <p:cTn id="1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2" grpId="0" animBg="1"/>
      <p:bldP spid="23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/>
      <p:bldP spid="49" grpId="0"/>
      <p:bldP spid="54" grpId="0"/>
      <p:bldP spid="56" grpId="0"/>
      <p:bldP spid="57" grpId="0"/>
      <p:bldP spid="5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7" name="Google Shape;7517;p54"/>
          <p:cNvGrpSpPr/>
          <p:nvPr/>
        </p:nvGrpSpPr>
        <p:grpSpPr>
          <a:xfrm rot="-587972" flipH="1">
            <a:off x="7023362" y="965258"/>
            <a:ext cx="1669168" cy="2218960"/>
            <a:chOff x="652638" y="1351294"/>
            <a:chExt cx="1669184" cy="2218981"/>
          </a:xfrm>
        </p:grpSpPr>
        <p:sp>
          <p:nvSpPr>
            <p:cNvPr id="7518" name="Google Shape;7518;p54"/>
            <p:cNvSpPr/>
            <p:nvPr/>
          </p:nvSpPr>
          <p:spPr>
            <a:xfrm>
              <a:off x="1011140" y="2619900"/>
              <a:ext cx="539700" cy="950375"/>
            </a:xfrm>
            <a:custGeom>
              <a:avLst/>
              <a:gdLst/>
              <a:ahLst/>
              <a:cxnLst/>
              <a:rect l="l" t="t" r="r" b="b"/>
              <a:pathLst>
                <a:path w="21588" h="38015" extrusionOk="0">
                  <a:moveTo>
                    <a:pt x="16319" y="0"/>
                  </a:moveTo>
                  <a:cubicBezTo>
                    <a:pt x="11269" y="2020"/>
                    <a:pt x="5970" y="9630"/>
                    <a:pt x="8613" y="14384"/>
                  </a:cubicBezTo>
                  <a:cubicBezTo>
                    <a:pt x="10714" y="18162"/>
                    <a:pt x="22505" y="20376"/>
                    <a:pt x="21456" y="16182"/>
                  </a:cubicBezTo>
                  <a:cubicBezTo>
                    <a:pt x="19969" y="10236"/>
                    <a:pt x="7401" y="15327"/>
                    <a:pt x="3476" y="20035"/>
                  </a:cubicBezTo>
                  <a:cubicBezTo>
                    <a:pt x="-365" y="24643"/>
                    <a:pt x="-1535" y="33771"/>
                    <a:pt x="2705" y="38015"/>
                  </a:cubicBezTo>
                </a:path>
              </a:pathLst>
            </a:custGeom>
            <a:noFill/>
            <a:ln w="19050" cap="rnd" cmpd="sng">
              <a:solidFill>
                <a:schemeClr val="dk2"/>
              </a:solidFill>
              <a:prstDash val="dot"/>
              <a:round/>
              <a:headEnd type="none" w="med" len="med"/>
              <a:tailEnd type="none" w="med" len="med"/>
            </a:ln>
          </p:spPr>
        </p:sp>
        <p:grpSp>
          <p:nvGrpSpPr>
            <p:cNvPr id="7519" name="Google Shape;7519;p54"/>
            <p:cNvGrpSpPr/>
            <p:nvPr/>
          </p:nvGrpSpPr>
          <p:grpSpPr>
            <a:xfrm>
              <a:off x="652638" y="1351294"/>
              <a:ext cx="1669184" cy="1395769"/>
              <a:chOff x="652638" y="1351294"/>
              <a:chExt cx="1669184" cy="1395769"/>
            </a:xfrm>
          </p:grpSpPr>
          <p:grpSp>
            <p:nvGrpSpPr>
              <p:cNvPr id="7520" name="Google Shape;7520;p54"/>
              <p:cNvGrpSpPr/>
              <p:nvPr/>
            </p:nvGrpSpPr>
            <p:grpSpPr>
              <a:xfrm rot="709124" flipH="1">
                <a:off x="751546" y="1490122"/>
                <a:ext cx="1471369" cy="1118112"/>
                <a:chOff x="5947000" y="2810807"/>
                <a:chExt cx="1198250" cy="910566"/>
              </a:xfrm>
            </p:grpSpPr>
            <p:sp>
              <p:nvSpPr>
                <p:cNvPr id="7521" name="Google Shape;7521;p54"/>
                <p:cNvSpPr/>
                <p:nvPr/>
              </p:nvSpPr>
              <p:spPr>
                <a:xfrm>
                  <a:off x="5998439" y="2810807"/>
                  <a:ext cx="1088019" cy="910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79" h="38731" extrusionOk="0">
                      <a:moveTo>
                        <a:pt x="34180" y="0"/>
                      </a:moveTo>
                      <a:cubicBezTo>
                        <a:pt x="31664" y="0"/>
                        <a:pt x="29416" y="750"/>
                        <a:pt x="27516" y="2115"/>
                      </a:cubicBezTo>
                      <a:cubicBezTo>
                        <a:pt x="27034" y="1820"/>
                        <a:pt x="26472" y="1660"/>
                        <a:pt x="25830" y="1660"/>
                      </a:cubicBezTo>
                      <a:cubicBezTo>
                        <a:pt x="24732" y="1660"/>
                        <a:pt x="23769" y="2222"/>
                        <a:pt x="23206" y="3052"/>
                      </a:cubicBezTo>
                      <a:cubicBezTo>
                        <a:pt x="22618" y="2222"/>
                        <a:pt x="21654" y="1660"/>
                        <a:pt x="20557" y="1660"/>
                      </a:cubicBezTo>
                      <a:cubicBezTo>
                        <a:pt x="19914" y="1660"/>
                        <a:pt x="19352" y="1820"/>
                        <a:pt x="18844" y="2142"/>
                      </a:cubicBezTo>
                      <a:cubicBezTo>
                        <a:pt x="16943" y="777"/>
                        <a:pt x="14695" y="27"/>
                        <a:pt x="12179" y="27"/>
                      </a:cubicBezTo>
                      <a:cubicBezTo>
                        <a:pt x="11189" y="27"/>
                        <a:pt x="10118" y="134"/>
                        <a:pt x="9047" y="375"/>
                      </a:cubicBezTo>
                      <a:cubicBezTo>
                        <a:pt x="4417" y="1339"/>
                        <a:pt x="1178" y="4765"/>
                        <a:pt x="590" y="9288"/>
                      </a:cubicBezTo>
                      <a:cubicBezTo>
                        <a:pt x="1" y="13463"/>
                        <a:pt x="1848" y="17612"/>
                        <a:pt x="5354" y="20556"/>
                      </a:cubicBezTo>
                      <a:cubicBezTo>
                        <a:pt x="2517" y="24036"/>
                        <a:pt x="1981" y="28425"/>
                        <a:pt x="3962" y="32788"/>
                      </a:cubicBezTo>
                      <a:cubicBezTo>
                        <a:pt x="5675" y="36509"/>
                        <a:pt x="9101" y="38730"/>
                        <a:pt x="13196" y="38730"/>
                      </a:cubicBezTo>
                      <a:cubicBezTo>
                        <a:pt x="16194" y="38730"/>
                        <a:pt x="19218" y="37526"/>
                        <a:pt x="21520" y="35438"/>
                      </a:cubicBezTo>
                      <a:cubicBezTo>
                        <a:pt x="22029" y="35599"/>
                        <a:pt x="22564" y="35706"/>
                        <a:pt x="23099" y="35706"/>
                      </a:cubicBezTo>
                      <a:cubicBezTo>
                        <a:pt x="23635" y="35706"/>
                        <a:pt x="24170" y="35599"/>
                        <a:pt x="24625" y="35438"/>
                      </a:cubicBezTo>
                      <a:cubicBezTo>
                        <a:pt x="26954" y="37526"/>
                        <a:pt x="29951" y="38730"/>
                        <a:pt x="32976" y="38730"/>
                      </a:cubicBezTo>
                      <a:cubicBezTo>
                        <a:pt x="37071" y="38730"/>
                        <a:pt x="40524" y="36509"/>
                        <a:pt x="42237" y="32788"/>
                      </a:cubicBezTo>
                      <a:cubicBezTo>
                        <a:pt x="44218" y="28425"/>
                        <a:pt x="43682" y="24063"/>
                        <a:pt x="40872" y="20556"/>
                      </a:cubicBezTo>
                      <a:cubicBezTo>
                        <a:pt x="44432" y="17612"/>
                        <a:pt x="46278" y="13437"/>
                        <a:pt x="45743" y="9234"/>
                      </a:cubicBezTo>
                      <a:cubicBezTo>
                        <a:pt x="45154" y="4738"/>
                        <a:pt x="41889" y="1312"/>
                        <a:pt x="37312" y="348"/>
                      </a:cubicBezTo>
                      <a:cubicBezTo>
                        <a:pt x="36241" y="107"/>
                        <a:pt x="35171" y="0"/>
                        <a:pt x="3418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>
                  <a:outerShdw blurRad="57150" dist="19050" dir="5400000" algn="bl" rotWithShape="0">
                    <a:schemeClr val="dk1">
                      <a:alpha val="50000"/>
                    </a:scheme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2" name="Google Shape;7522;p54"/>
                <p:cNvSpPr/>
                <p:nvPr/>
              </p:nvSpPr>
              <p:spPr>
                <a:xfrm>
                  <a:off x="6034875" y="3269675"/>
                  <a:ext cx="509250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70" h="16639" extrusionOk="0">
                      <a:moveTo>
                        <a:pt x="8084" y="1"/>
                      </a:moveTo>
                      <a:cubicBezTo>
                        <a:pt x="8084" y="1"/>
                        <a:pt x="1" y="4230"/>
                        <a:pt x="3668" y="12286"/>
                      </a:cubicBezTo>
                      <a:cubicBezTo>
                        <a:pt x="5039" y="15278"/>
                        <a:pt x="7696" y="16638"/>
                        <a:pt x="10494" y="16638"/>
                      </a:cubicBezTo>
                      <a:cubicBezTo>
                        <a:pt x="15229" y="16638"/>
                        <a:pt x="20369" y="12741"/>
                        <a:pt x="20369" y="6264"/>
                      </a:cubicBezTo>
                      <a:lnTo>
                        <a:pt x="20369" y="134"/>
                      </a:lnTo>
                      <a:lnTo>
                        <a:pt x="8084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3" name="Google Shape;7523;p54"/>
                <p:cNvSpPr/>
                <p:nvPr/>
              </p:nvSpPr>
              <p:spPr>
                <a:xfrm>
                  <a:off x="614595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5327" y="0"/>
                      </a:moveTo>
                      <a:cubicBezTo>
                        <a:pt x="3721" y="1071"/>
                        <a:pt x="1" y="3560"/>
                        <a:pt x="456" y="8672"/>
                      </a:cubicBezTo>
                      <a:cubicBezTo>
                        <a:pt x="790" y="12089"/>
                        <a:pt x="4302" y="13778"/>
                        <a:pt x="6689" y="13778"/>
                      </a:cubicBezTo>
                      <a:cubicBezTo>
                        <a:pt x="6977" y="13778"/>
                        <a:pt x="7248" y="13753"/>
                        <a:pt x="7495" y="13704"/>
                      </a:cubicBezTo>
                      <a:cubicBezTo>
                        <a:pt x="9824" y="13249"/>
                        <a:pt x="13625" y="11242"/>
                        <a:pt x="14722" y="6745"/>
                      </a:cubicBezTo>
                      <a:lnTo>
                        <a:pt x="1461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4" name="Google Shape;7524;p54"/>
                <p:cNvSpPr/>
                <p:nvPr/>
              </p:nvSpPr>
              <p:spPr>
                <a:xfrm>
                  <a:off x="6203500" y="3316525"/>
                  <a:ext cx="290425" cy="26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46" extrusionOk="0">
                      <a:moveTo>
                        <a:pt x="4711" y="0"/>
                      </a:moveTo>
                      <a:cubicBezTo>
                        <a:pt x="1901" y="1713"/>
                        <a:pt x="1" y="4176"/>
                        <a:pt x="295" y="7361"/>
                      </a:cubicBezTo>
                      <a:cubicBezTo>
                        <a:pt x="536" y="9582"/>
                        <a:pt x="3159" y="10546"/>
                        <a:pt x="4417" y="10546"/>
                      </a:cubicBezTo>
                      <a:cubicBezTo>
                        <a:pt x="4524" y="10546"/>
                        <a:pt x="4619" y="10534"/>
                        <a:pt x="4703" y="10534"/>
                      </a:cubicBezTo>
                      <a:cubicBezTo>
                        <a:pt x="4744" y="10534"/>
                        <a:pt x="4783" y="10537"/>
                        <a:pt x="4819" y="10546"/>
                      </a:cubicBezTo>
                      <a:cubicBezTo>
                        <a:pt x="6424" y="10251"/>
                        <a:pt x="9342" y="8806"/>
                        <a:pt x="10279" y="5353"/>
                      </a:cubicBezTo>
                      <a:lnTo>
                        <a:pt x="11617" y="643"/>
                      </a:lnTo>
                      <a:lnTo>
                        <a:pt x="47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5" name="Google Shape;7525;p54"/>
                <p:cNvSpPr/>
                <p:nvPr/>
              </p:nvSpPr>
              <p:spPr>
                <a:xfrm>
                  <a:off x="6273775" y="3412200"/>
                  <a:ext cx="9905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62" h="3936" extrusionOk="0">
                      <a:moveTo>
                        <a:pt x="1981" y="1"/>
                      </a:moveTo>
                      <a:cubicBezTo>
                        <a:pt x="883" y="1"/>
                        <a:pt x="0" y="884"/>
                        <a:pt x="0" y="1955"/>
                      </a:cubicBezTo>
                      <a:cubicBezTo>
                        <a:pt x="0" y="3079"/>
                        <a:pt x="883" y="3935"/>
                        <a:pt x="1981" y="3935"/>
                      </a:cubicBezTo>
                      <a:cubicBezTo>
                        <a:pt x="3078" y="3935"/>
                        <a:pt x="3961" y="3025"/>
                        <a:pt x="3961" y="1955"/>
                      </a:cubicBezTo>
                      <a:cubicBezTo>
                        <a:pt x="3961" y="884"/>
                        <a:pt x="3078" y="1"/>
                        <a:pt x="19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6" name="Google Shape;7526;p54"/>
                <p:cNvSpPr/>
                <p:nvPr/>
              </p:nvSpPr>
              <p:spPr>
                <a:xfrm>
                  <a:off x="630587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295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7" name="Google Shape;7527;p54"/>
                <p:cNvSpPr/>
                <p:nvPr/>
              </p:nvSpPr>
              <p:spPr>
                <a:xfrm>
                  <a:off x="6543425" y="3269675"/>
                  <a:ext cx="50992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97" h="16639" extrusionOk="0">
                      <a:moveTo>
                        <a:pt x="12366" y="1"/>
                      </a:moveTo>
                      <a:lnTo>
                        <a:pt x="1" y="134"/>
                      </a:lnTo>
                      <a:lnTo>
                        <a:pt x="1" y="6264"/>
                      </a:lnTo>
                      <a:cubicBezTo>
                        <a:pt x="1" y="12741"/>
                        <a:pt x="5151" y="16638"/>
                        <a:pt x="9895" y="16638"/>
                      </a:cubicBezTo>
                      <a:cubicBezTo>
                        <a:pt x="12697" y="16638"/>
                        <a:pt x="15357" y="15278"/>
                        <a:pt x="16729" y="12286"/>
                      </a:cubicBezTo>
                      <a:cubicBezTo>
                        <a:pt x="20396" y="4230"/>
                        <a:pt x="12366" y="1"/>
                        <a:pt x="1236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8" name="Google Shape;7528;p54"/>
                <p:cNvSpPr/>
                <p:nvPr/>
              </p:nvSpPr>
              <p:spPr>
                <a:xfrm>
                  <a:off x="6578900" y="3290425"/>
                  <a:ext cx="368050" cy="3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2" h="13778" extrusionOk="0">
                      <a:moveTo>
                        <a:pt x="107" y="0"/>
                      </a:moveTo>
                      <a:lnTo>
                        <a:pt x="0" y="6745"/>
                      </a:lnTo>
                      <a:cubicBezTo>
                        <a:pt x="1124" y="11242"/>
                        <a:pt x="4898" y="13249"/>
                        <a:pt x="7227" y="13704"/>
                      </a:cubicBezTo>
                      <a:cubicBezTo>
                        <a:pt x="7477" y="13753"/>
                        <a:pt x="7751" y="13778"/>
                        <a:pt x="8040" y="13778"/>
                      </a:cubicBezTo>
                      <a:cubicBezTo>
                        <a:pt x="10442" y="13778"/>
                        <a:pt x="13932" y="12089"/>
                        <a:pt x="14266" y="8672"/>
                      </a:cubicBezTo>
                      <a:cubicBezTo>
                        <a:pt x="14721" y="3560"/>
                        <a:pt x="11028" y="1071"/>
                        <a:pt x="94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9" name="Google Shape;7529;p54"/>
                <p:cNvSpPr/>
                <p:nvPr/>
              </p:nvSpPr>
              <p:spPr>
                <a:xfrm>
                  <a:off x="6598975" y="3316525"/>
                  <a:ext cx="290425" cy="26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7" h="10573" extrusionOk="0">
                      <a:moveTo>
                        <a:pt x="6906" y="0"/>
                      </a:moveTo>
                      <a:lnTo>
                        <a:pt x="0" y="643"/>
                      </a:lnTo>
                      <a:lnTo>
                        <a:pt x="1338" y="5353"/>
                      </a:lnTo>
                      <a:cubicBezTo>
                        <a:pt x="2275" y="8806"/>
                        <a:pt x="5193" y="10251"/>
                        <a:pt x="6799" y="10546"/>
                      </a:cubicBezTo>
                      <a:cubicBezTo>
                        <a:pt x="6906" y="10546"/>
                        <a:pt x="7013" y="10573"/>
                        <a:pt x="7200" y="10573"/>
                      </a:cubicBezTo>
                      <a:cubicBezTo>
                        <a:pt x="8485" y="10573"/>
                        <a:pt x="11081" y="9609"/>
                        <a:pt x="11322" y="7361"/>
                      </a:cubicBezTo>
                      <a:cubicBezTo>
                        <a:pt x="11617" y="4176"/>
                        <a:pt x="9716" y="1713"/>
                        <a:pt x="69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0" name="Google Shape;7530;p54"/>
                <p:cNvSpPr/>
                <p:nvPr/>
              </p:nvSpPr>
              <p:spPr>
                <a:xfrm>
                  <a:off x="6720750" y="3412200"/>
                  <a:ext cx="98400" cy="9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6" h="3936" extrusionOk="0">
                      <a:moveTo>
                        <a:pt x="1954" y="1"/>
                      </a:moveTo>
                      <a:cubicBezTo>
                        <a:pt x="857" y="1"/>
                        <a:pt x="1" y="884"/>
                        <a:pt x="1" y="1955"/>
                      </a:cubicBezTo>
                      <a:cubicBezTo>
                        <a:pt x="1" y="3025"/>
                        <a:pt x="857" y="3935"/>
                        <a:pt x="1954" y="3935"/>
                      </a:cubicBezTo>
                      <a:cubicBezTo>
                        <a:pt x="3025" y="3935"/>
                        <a:pt x="3935" y="3079"/>
                        <a:pt x="3935" y="1955"/>
                      </a:cubicBezTo>
                      <a:cubicBezTo>
                        <a:pt x="3935" y="884"/>
                        <a:pt x="3079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1" name="Google Shape;7531;p54"/>
                <p:cNvSpPr/>
                <p:nvPr/>
              </p:nvSpPr>
              <p:spPr>
                <a:xfrm>
                  <a:off x="6751525" y="3443650"/>
                  <a:ext cx="34825" cy="3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420" extrusionOk="0">
                      <a:moveTo>
                        <a:pt x="697" y="1"/>
                      </a:moveTo>
                      <a:cubicBezTo>
                        <a:pt x="322" y="1"/>
                        <a:pt x="1" y="295"/>
                        <a:pt x="1" y="697"/>
                      </a:cubicBezTo>
                      <a:cubicBezTo>
                        <a:pt x="1" y="1098"/>
                        <a:pt x="295" y="1419"/>
                        <a:pt x="697" y="1419"/>
                      </a:cubicBezTo>
                      <a:cubicBezTo>
                        <a:pt x="1098" y="1419"/>
                        <a:pt x="1393" y="1098"/>
                        <a:pt x="1393" y="697"/>
                      </a:cubicBezTo>
                      <a:cubicBezTo>
                        <a:pt x="1393" y="295"/>
                        <a:pt x="1098" y="1"/>
                        <a:pt x="6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2" name="Google Shape;7532;p54"/>
                <p:cNvSpPr/>
                <p:nvPr/>
              </p:nvSpPr>
              <p:spPr>
                <a:xfrm>
                  <a:off x="6544100" y="2851625"/>
                  <a:ext cx="601150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46" h="19614" extrusionOk="0">
                      <a:moveTo>
                        <a:pt x="11043" y="1"/>
                      </a:moveTo>
                      <a:cubicBezTo>
                        <a:pt x="2715" y="1"/>
                        <a:pt x="1446" y="9710"/>
                        <a:pt x="1446" y="9710"/>
                      </a:cubicBezTo>
                      <a:lnTo>
                        <a:pt x="0" y="9576"/>
                      </a:lnTo>
                      <a:lnTo>
                        <a:pt x="0" y="19613"/>
                      </a:lnTo>
                      <a:lnTo>
                        <a:pt x="1847" y="19560"/>
                      </a:lnTo>
                      <a:cubicBezTo>
                        <a:pt x="2399" y="19586"/>
                        <a:pt x="2938" y="19599"/>
                        <a:pt x="3463" y="19599"/>
                      </a:cubicBezTo>
                      <a:cubicBezTo>
                        <a:pt x="22599" y="19599"/>
                        <a:pt x="24045" y="2477"/>
                        <a:pt x="13651" y="289"/>
                      </a:cubicBezTo>
                      <a:cubicBezTo>
                        <a:pt x="12713" y="91"/>
                        <a:pt x="11845" y="1"/>
                        <a:pt x="1104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3" name="Google Shape;7533;p54"/>
                <p:cNvSpPr/>
                <p:nvPr/>
              </p:nvSpPr>
              <p:spPr>
                <a:xfrm>
                  <a:off x="6584925" y="2905675"/>
                  <a:ext cx="41355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42" h="15311" extrusionOk="0">
                      <a:moveTo>
                        <a:pt x="9395" y="0"/>
                      </a:moveTo>
                      <a:cubicBezTo>
                        <a:pt x="6772" y="0"/>
                        <a:pt x="4764" y="1205"/>
                        <a:pt x="3373" y="3747"/>
                      </a:cubicBezTo>
                      <a:cubicBezTo>
                        <a:pt x="0" y="9903"/>
                        <a:pt x="616" y="15310"/>
                        <a:pt x="616" y="15310"/>
                      </a:cubicBezTo>
                      <a:lnTo>
                        <a:pt x="1874" y="15310"/>
                      </a:lnTo>
                      <a:cubicBezTo>
                        <a:pt x="11188" y="15310"/>
                        <a:pt x="15819" y="10921"/>
                        <a:pt x="16274" y="6558"/>
                      </a:cubicBezTo>
                      <a:cubicBezTo>
                        <a:pt x="16541" y="3961"/>
                        <a:pt x="15203" y="1017"/>
                        <a:pt x="11590" y="241"/>
                      </a:cubicBezTo>
                      <a:cubicBezTo>
                        <a:pt x="10813" y="80"/>
                        <a:pt x="10118" y="0"/>
                        <a:pt x="93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4" name="Google Shape;7534;p54"/>
                <p:cNvSpPr/>
                <p:nvPr/>
              </p:nvSpPr>
              <p:spPr>
                <a:xfrm>
                  <a:off x="6653825" y="2960825"/>
                  <a:ext cx="287775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1" h="10931" extrusionOk="0">
                      <a:moveTo>
                        <a:pt x="7272" y="1"/>
                      </a:moveTo>
                      <a:cubicBezTo>
                        <a:pt x="5408" y="1"/>
                        <a:pt x="3585" y="1200"/>
                        <a:pt x="2490" y="2585"/>
                      </a:cubicBezTo>
                      <a:cubicBezTo>
                        <a:pt x="1286" y="4191"/>
                        <a:pt x="1" y="7671"/>
                        <a:pt x="1" y="10909"/>
                      </a:cubicBezTo>
                      <a:cubicBezTo>
                        <a:pt x="1" y="10924"/>
                        <a:pt x="38" y="10931"/>
                        <a:pt x="108" y="10931"/>
                      </a:cubicBezTo>
                      <a:cubicBezTo>
                        <a:pt x="947" y="10931"/>
                        <a:pt x="6504" y="9915"/>
                        <a:pt x="8432" y="8581"/>
                      </a:cubicBezTo>
                      <a:cubicBezTo>
                        <a:pt x="10172" y="7376"/>
                        <a:pt x="11189" y="5797"/>
                        <a:pt x="11376" y="4111"/>
                      </a:cubicBezTo>
                      <a:cubicBezTo>
                        <a:pt x="11430" y="3602"/>
                        <a:pt x="11510" y="979"/>
                        <a:pt x="8379" y="150"/>
                      </a:cubicBezTo>
                      <a:cubicBezTo>
                        <a:pt x="8012" y="48"/>
                        <a:pt x="7641" y="1"/>
                        <a:pt x="727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5" name="Google Shape;7535;p54"/>
                <p:cNvSpPr/>
                <p:nvPr/>
              </p:nvSpPr>
              <p:spPr>
                <a:xfrm>
                  <a:off x="67709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3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3" y="4497"/>
                      </a:cubicBezTo>
                      <a:cubicBezTo>
                        <a:pt x="3481" y="4497"/>
                        <a:pt x="4471" y="3480"/>
                        <a:pt x="4471" y="2249"/>
                      </a:cubicBezTo>
                      <a:cubicBezTo>
                        <a:pt x="4471" y="1018"/>
                        <a:pt x="3481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6" name="Google Shape;7536;p54"/>
                <p:cNvSpPr/>
                <p:nvPr/>
              </p:nvSpPr>
              <p:spPr>
                <a:xfrm>
                  <a:off x="6806400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7" name="Google Shape;7537;p54"/>
                <p:cNvSpPr/>
                <p:nvPr/>
              </p:nvSpPr>
              <p:spPr>
                <a:xfrm>
                  <a:off x="5947000" y="2851625"/>
                  <a:ext cx="597125" cy="4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85" h="19614" extrusionOk="0">
                      <a:moveTo>
                        <a:pt x="12996" y="1"/>
                      </a:moveTo>
                      <a:cubicBezTo>
                        <a:pt x="12196" y="1"/>
                        <a:pt x="11331" y="91"/>
                        <a:pt x="10395" y="289"/>
                      </a:cubicBezTo>
                      <a:cubicBezTo>
                        <a:pt x="0" y="2477"/>
                        <a:pt x="1345" y="19599"/>
                        <a:pt x="20501" y="19599"/>
                      </a:cubicBezTo>
                      <a:cubicBezTo>
                        <a:pt x="21026" y="19599"/>
                        <a:pt x="21565" y="19586"/>
                        <a:pt x="22118" y="19560"/>
                      </a:cubicBezTo>
                      <a:lnTo>
                        <a:pt x="23884" y="19613"/>
                      </a:lnTo>
                      <a:lnTo>
                        <a:pt x="23884" y="9576"/>
                      </a:lnTo>
                      <a:lnTo>
                        <a:pt x="22546" y="9710"/>
                      </a:lnTo>
                      <a:cubicBezTo>
                        <a:pt x="22546" y="9710"/>
                        <a:pt x="21299" y="1"/>
                        <a:pt x="1299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8" name="Google Shape;7538;p54"/>
                <p:cNvSpPr/>
                <p:nvPr/>
              </p:nvSpPr>
              <p:spPr>
                <a:xfrm>
                  <a:off x="6095100" y="2905675"/>
                  <a:ext cx="412900" cy="38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6" h="15311" extrusionOk="0">
                      <a:moveTo>
                        <a:pt x="7120" y="0"/>
                      </a:moveTo>
                      <a:cubicBezTo>
                        <a:pt x="6424" y="0"/>
                        <a:pt x="5702" y="80"/>
                        <a:pt x="4952" y="241"/>
                      </a:cubicBezTo>
                      <a:cubicBezTo>
                        <a:pt x="1339" y="1017"/>
                        <a:pt x="1" y="3961"/>
                        <a:pt x="268" y="6558"/>
                      </a:cubicBezTo>
                      <a:cubicBezTo>
                        <a:pt x="697" y="10921"/>
                        <a:pt x="5354" y="15310"/>
                        <a:pt x="14641" y="15310"/>
                      </a:cubicBezTo>
                      <a:lnTo>
                        <a:pt x="15926" y="15310"/>
                      </a:lnTo>
                      <a:cubicBezTo>
                        <a:pt x="15926" y="15310"/>
                        <a:pt x="16515" y="9903"/>
                        <a:pt x="13143" y="3747"/>
                      </a:cubicBezTo>
                      <a:cubicBezTo>
                        <a:pt x="11778" y="1205"/>
                        <a:pt x="9770" y="0"/>
                        <a:pt x="71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39" name="Google Shape;7539;p54"/>
                <p:cNvSpPr/>
                <p:nvPr/>
              </p:nvSpPr>
              <p:spPr>
                <a:xfrm>
                  <a:off x="6150650" y="2960825"/>
                  <a:ext cx="287750" cy="2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10" h="10931" extrusionOk="0">
                      <a:moveTo>
                        <a:pt x="4238" y="1"/>
                      </a:moveTo>
                      <a:cubicBezTo>
                        <a:pt x="3869" y="1"/>
                        <a:pt x="3499" y="48"/>
                        <a:pt x="3132" y="150"/>
                      </a:cubicBezTo>
                      <a:cubicBezTo>
                        <a:pt x="0" y="979"/>
                        <a:pt x="81" y="3602"/>
                        <a:pt x="134" y="4111"/>
                      </a:cubicBezTo>
                      <a:cubicBezTo>
                        <a:pt x="321" y="5797"/>
                        <a:pt x="1339" y="7376"/>
                        <a:pt x="3078" y="8581"/>
                      </a:cubicBezTo>
                      <a:cubicBezTo>
                        <a:pt x="5006" y="9915"/>
                        <a:pt x="10564" y="10931"/>
                        <a:pt x="11403" y="10931"/>
                      </a:cubicBezTo>
                      <a:cubicBezTo>
                        <a:pt x="11472" y="10931"/>
                        <a:pt x="11509" y="10924"/>
                        <a:pt x="11509" y="10909"/>
                      </a:cubicBezTo>
                      <a:cubicBezTo>
                        <a:pt x="11509" y="7671"/>
                        <a:pt x="10225" y="4191"/>
                        <a:pt x="9020" y="2585"/>
                      </a:cubicBezTo>
                      <a:cubicBezTo>
                        <a:pt x="7925" y="1200"/>
                        <a:pt x="6103" y="1"/>
                        <a:pt x="42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0" name="Google Shape;7540;p54"/>
                <p:cNvSpPr/>
                <p:nvPr/>
              </p:nvSpPr>
              <p:spPr>
                <a:xfrm>
                  <a:off x="6209525" y="3015400"/>
                  <a:ext cx="111775" cy="11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1" h="4498" extrusionOk="0">
                      <a:moveTo>
                        <a:pt x="2222" y="1"/>
                      </a:moveTo>
                      <a:cubicBezTo>
                        <a:pt x="991" y="1"/>
                        <a:pt x="1" y="1018"/>
                        <a:pt x="1" y="2249"/>
                      </a:cubicBezTo>
                      <a:cubicBezTo>
                        <a:pt x="1" y="3480"/>
                        <a:pt x="991" y="4497"/>
                        <a:pt x="2222" y="4497"/>
                      </a:cubicBezTo>
                      <a:cubicBezTo>
                        <a:pt x="3480" y="4497"/>
                        <a:pt x="4470" y="3480"/>
                        <a:pt x="4470" y="2249"/>
                      </a:cubicBezTo>
                      <a:cubicBezTo>
                        <a:pt x="4470" y="1018"/>
                        <a:pt x="3507" y="1"/>
                        <a:pt x="222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1" name="Google Shape;7541;p54"/>
                <p:cNvSpPr/>
                <p:nvPr/>
              </p:nvSpPr>
              <p:spPr>
                <a:xfrm>
                  <a:off x="6246325" y="3051550"/>
                  <a:ext cx="40175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1606" extrusionOk="0">
                      <a:moveTo>
                        <a:pt x="804" y="0"/>
                      </a:moveTo>
                      <a:cubicBezTo>
                        <a:pt x="375" y="0"/>
                        <a:pt x="1" y="375"/>
                        <a:pt x="1" y="803"/>
                      </a:cubicBezTo>
                      <a:cubicBezTo>
                        <a:pt x="1" y="1231"/>
                        <a:pt x="375" y="1606"/>
                        <a:pt x="804" y="1606"/>
                      </a:cubicBezTo>
                      <a:cubicBezTo>
                        <a:pt x="1232" y="1606"/>
                        <a:pt x="1607" y="1231"/>
                        <a:pt x="1607" y="803"/>
                      </a:cubicBezTo>
                      <a:cubicBezTo>
                        <a:pt x="1607" y="375"/>
                        <a:pt x="1232" y="0"/>
                        <a:pt x="8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2" name="Google Shape;7542;p54"/>
                <p:cNvSpPr/>
                <p:nvPr/>
              </p:nvSpPr>
              <p:spPr>
                <a:xfrm>
                  <a:off x="6467823" y="2915427"/>
                  <a:ext cx="57550" cy="158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4471" extrusionOk="0">
                      <a:moveTo>
                        <a:pt x="509" y="0"/>
                      </a:moveTo>
                      <a:cubicBezTo>
                        <a:pt x="241" y="0"/>
                        <a:pt x="0" y="214"/>
                        <a:pt x="0" y="482"/>
                      </a:cubicBezTo>
                      <a:cubicBezTo>
                        <a:pt x="0" y="750"/>
                        <a:pt x="241" y="991"/>
                        <a:pt x="509" y="991"/>
                      </a:cubicBezTo>
                      <a:cubicBezTo>
                        <a:pt x="535" y="991"/>
                        <a:pt x="589" y="991"/>
                        <a:pt x="643" y="964"/>
                      </a:cubicBezTo>
                      <a:cubicBezTo>
                        <a:pt x="1767" y="2222"/>
                        <a:pt x="1927" y="4470"/>
                        <a:pt x="1927" y="4470"/>
                      </a:cubicBezTo>
                      <a:lnTo>
                        <a:pt x="2275" y="4336"/>
                      </a:lnTo>
                      <a:cubicBezTo>
                        <a:pt x="2302" y="2570"/>
                        <a:pt x="1472" y="1285"/>
                        <a:pt x="964" y="696"/>
                      </a:cubicBezTo>
                      <a:cubicBezTo>
                        <a:pt x="1017" y="616"/>
                        <a:pt x="1017" y="562"/>
                        <a:pt x="1017" y="482"/>
                      </a:cubicBezTo>
                      <a:cubicBezTo>
                        <a:pt x="1017" y="214"/>
                        <a:pt x="776" y="0"/>
                        <a:pt x="50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3" name="Google Shape;7543;p54"/>
                <p:cNvSpPr/>
                <p:nvPr/>
              </p:nvSpPr>
              <p:spPr>
                <a:xfrm>
                  <a:off x="6567526" y="2913513"/>
                  <a:ext cx="57575" cy="159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4498" extrusionOk="0">
                      <a:moveTo>
                        <a:pt x="1794" y="1"/>
                      </a:moveTo>
                      <a:cubicBezTo>
                        <a:pt x="1526" y="1"/>
                        <a:pt x="1312" y="242"/>
                        <a:pt x="1312" y="509"/>
                      </a:cubicBezTo>
                      <a:cubicBezTo>
                        <a:pt x="1312" y="590"/>
                        <a:pt x="1339" y="643"/>
                        <a:pt x="1339" y="723"/>
                      </a:cubicBezTo>
                      <a:cubicBezTo>
                        <a:pt x="830" y="1312"/>
                        <a:pt x="0" y="2597"/>
                        <a:pt x="27" y="4364"/>
                      </a:cubicBezTo>
                      <a:lnTo>
                        <a:pt x="375" y="4497"/>
                      </a:lnTo>
                      <a:cubicBezTo>
                        <a:pt x="375" y="4497"/>
                        <a:pt x="536" y="2249"/>
                        <a:pt x="1660" y="991"/>
                      </a:cubicBezTo>
                      <a:cubicBezTo>
                        <a:pt x="1713" y="991"/>
                        <a:pt x="1740" y="1018"/>
                        <a:pt x="1794" y="1018"/>
                      </a:cubicBezTo>
                      <a:cubicBezTo>
                        <a:pt x="2061" y="1018"/>
                        <a:pt x="2302" y="777"/>
                        <a:pt x="2302" y="509"/>
                      </a:cubicBezTo>
                      <a:cubicBezTo>
                        <a:pt x="2302" y="242"/>
                        <a:pt x="2061" y="1"/>
                        <a:pt x="17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4" name="Google Shape;7544;p54"/>
                <p:cNvSpPr/>
                <p:nvPr/>
              </p:nvSpPr>
              <p:spPr>
                <a:xfrm>
                  <a:off x="6426325" y="3173325"/>
                  <a:ext cx="242925" cy="43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17" h="17479" extrusionOk="0">
                      <a:moveTo>
                        <a:pt x="4711" y="0"/>
                      </a:moveTo>
                      <a:cubicBezTo>
                        <a:pt x="1" y="9047"/>
                        <a:pt x="1152" y="17478"/>
                        <a:pt x="4711" y="17478"/>
                      </a:cubicBezTo>
                      <a:cubicBezTo>
                        <a:pt x="8244" y="17478"/>
                        <a:pt x="9717" y="9047"/>
                        <a:pt x="471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45" name="Google Shape;7545;p54"/>
                <p:cNvGrpSpPr/>
                <p:nvPr/>
              </p:nvGrpSpPr>
              <p:grpSpPr>
                <a:xfrm>
                  <a:off x="6444741" y="3059657"/>
                  <a:ext cx="202756" cy="177629"/>
                  <a:chOff x="8959025" y="3837775"/>
                  <a:chExt cx="382775" cy="335275"/>
                </a:xfrm>
              </p:grpSpPr>
              <p:sp>
                <p:nvSpPr>
                  <p:cNvPr id="7546" name="Google Shape;7546;p54"/>
                  <p:cNvSpPr/>
                  <p:nvPr/>
                </p:nvSpPr>
                <p:spPr>
                  <a:xfrm>
                    <a:off x="8959025" y="3837775"/>
                    <a:ext cx="382775" cy="33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11" h="13411" extrusionOk="0">
                        <a:moveTo>
                          <a:pt x="7415" y="1"/>
                        </a:moveTo>
                        <a:cubicBezTo>
                          <a:pt x="6639" y="27"/>
                          <a:pt x="5889" y="134"/>
                          <a:pt x="5166" y="375"/>
                        </a:cubicBezTo>
                        <a:cubicBezTo>
                          <a:pt x="4444" y="589"/>
                          <a:pt x="3775" y="937"/>
                          <a:pt x="3159" y="1366"/>
                        </a:cubicBezTo>
                        <a:cubicBezTo>
                          <a:pt x="2838" y="1607"/>
                          <a:pt x="2570" y="1874"/>
                          <a:pt x="2302" y="2169"/>
                        </a:cubicBezTo>
                        <a:cubicBezTo>
                          <a:pt x="2035" y="2463"/>
                          <a:pt x="1794" y="2838"/>
                          <a:pt x="1607" y="3239"/>
                        </a:cubicBezTo>
                        <a:cubicBezTo>
                          <a:pt x="1232" y="3935"/>
                          <a:pt x="964" y="4711"/>
                          <a:pt x="723" y="5461"/>
                        </a:cubicBezTo>
                        <a:lnTo>
                          <a:pt x="670" y="5621"/>
                        </a:lnTo>
                        <a:cubicBezTo>
                          <a:pt x="589" y="5809"/>
                          <a:pt x="536" y="6023"/>
                          <a:pt x="456" y="6237"/>
                        </a:cubicBezTo>
                        <a:cubicBezTo>
                          <a:pt x="402" y="6451"/>
                          <a:pt x="322" y="6612"/>
                          <a:pt x="295" y="6799"/>
                        </a:cubicBezTo>
                        <a:cubicBezTo>
                          <a:pt x="188" y="7147"/>
                          <a:pt x="134" y="7495"/>
                          <a:pt x="54" y="7789"/>
                        </a:cubicBezTo>
                        <a:cubicBezTo>
                          <a:pt x="27" y="8137"/>
                          <a:pt x="1" y="8459"/>
                          <a:pt x="27" y="8753"/>
                        </a:cubicBezTo>
                        <a:cubicBezTo>
                          <a:pt x="54" y="9047"/>
                          <a:pt x="134" y="9395"/>
                          <a:pt x="215" y="9663"/>
                        </a:cubicBezTo>
                        <a:cubicBezTo>
                          <a:pt x="322" y="9957"/>
                          <a:pt x="482" y="10252"/>
                          <a:pt x="697" y="10520"/>
                        </a:cubicBezTo>
                        <a:cubicBezTo>
                          <a:pt x="884" y="10814"/>
                          <a:pt x="1152" y="11108"/>
                          <a:pt x="1500" y="11376"/>
                        </a:cubicBezTo>
                        <a:cubicBezTo>
                          <a:pt x="2142" y="11858"/>
                          <a:pt x="2865" y="12313"/>
                          <a:pt x="3748" y="12634"/>
                        </a:cubicBezTo>
                        <a:cubicBezTo>
                          <a:pt x="4497" y="12928"/>
                          <a:pt x="5354" y="13169"/>
                          <a:pt x="6237" y="13303"/>
                        </a:cubicBezTo>
                        <a:cubicBezTo>
                          <a:pt x="6639" y="13383"/>
                          <a:pt x="7013" y="13410"/>
                          <a:pt x="7441" y="13410"/>
                        </a:cubicBezTo>
                        <a:lnTo>
                          <a:pt x="8566" y="13410"/>
                        </a:lnTo>
                        <a:cubicBezTo>
                          <a:pt x="9315" y="13383"/>
                          <a:pt x="10065" y="13276"/>
                          <a:pt x="10734" y="13116"/>
                        </a:cubicBezTo>
                        <a:cubicBezTo>
                          <a:pt x="11456" y="12902"/>
                          <a:pt x="12125" y="12634"/>
                          <a:pt x="12714" y="12233"/>
                        </a:cubicBezTo>
                        <a:cubicBezTo>
                          <a:pt x="13009" y="12045"/>
                          <a:pt x="13276" y="11804"/>
                          <a:pt x="13544" y="11537"/>
                        </a:cubicBezTo>
                        <a:cubicBezTo>
                          <a:pt x="13812" y="11269"/>
                          <a:pt x="14053" y="10975"/>
                          <a:pt x="14240" y="10627"/>
                        </a:cubicBezTo>
                        <a:cubicBezTo>
                          <a:pt x="14641" y="10011"/>
                          <a:pt x="14936" y="9262"/>
                          <a:pt x="15123" y="8432"/>
                        </a:cubicBezTo>
                        <a:cubicBezTo>
                          <a:pt x="15284" y="7656"/>
                          <a:pt x="15311" y="6826"/>
                          <a:pt x="15204" y="5969"/>
                        </a:cubicBezTo>
                        <a:cubicBezTo>
                          <a:pt x="15177" y="5568"/>
                          <a:pt x="15123" y="5166"/>
                          <a:pt x="15016" y="4818"/>
                        </a:cubicBezTo>
                        <a:cubicBezTo>
                          <a:pt x="14909" y="4417"/>
                          <a:pt x="14775" y="4042"/>
                          <a:pt x="14641" y="3694"/>
                        </a:cubicBezTo>
                        <a:cubicBezTo>
                          <a:pt x="14481" y="3373"/>
                          <a:pt x="14267" y="3025"/>
                          <a:pt x="14053" y="2731"/>
                        </a:cubicBezTo>
                        <a:cubicBezTo>
                          <a:pt x="13919" y="2570"/>
                          <a:pt x="13785" y="2410"/>
                          <a:pt x="13651" y="2276"/>
                        </a:cubicBezTo>
                        <a:cubicBezTo>
                          <a:pt x="13410" y="2008"/>
                          <a:pt x="13143" y="1767"/>
                          <a:pt x="12848" y="1553"/>
                        </a:cubicBezTo>
                        <a:lnTo>
                          <a:pt x="12795" y="1553"/>
                        </a:lnTo>
                        <a:cubicBezTo>
                          <a:pt x="12661" y="1473"/>
                          <a:pt x="12527" y="1366"/>
                          <a:pt x="12366" y="1259"/>
                        </a:cubicBezTo>
                        <a:cubicBezTo>
                          <a:pt x="12340" y="1259"/>
                          <a:pt x="12340" y="1232"/>
                          <a:pt x="12313" y="1232"/>
                        </a:cubicBezTo>
                        <a:cubicBezTo>
                          <a:pt x="12179" y="1125"/>
                          <a:pt x="11992" y="1018"/>
                          <a:pt x="11858" y="964"/>
                        </a:cubicBezTo>
                        <a:cubicBezTo>
                          <a:pt x="11778" y="884"/>
                          <a:pt x="11644" y="857"/>
                          <a:pt x="11510" y="804"/>
                        </a:cubicBezTo>
                        <a:lnTo>
                          <a:pt x="11296" y="697"/>
                        </a:lnTo>
                        <a:cubicBezTo>
                          <a:pt x="11189" y="670"/>
                          <a:pt x="11135" y="616"/>
                          <a:pt x="11028" y="589"/>
                        </a:cubicBezTo>
                        <a:cubicBezTo>
                          <a:pt x="10734" y="456"/>
                          <a:pt x="10386" y="349"/>
                          <a:pt x="10038" y="268"/>
                        </a:cubicBezTo>
                        <a:cubicBezTo>
                          <a:pt x="9824" y="188"/>
                          <a:pt x="9583" y="134"/>
                          <a:pt x="9288" y="81"/>
                        </a:cubicBezTo>
                        <a:cubicBezTo>
                          <a:pt x="9262" y="81"/>
                          <a:pt x="9235" y="81"/>
                          <a:pt x="9154" y="54"/>
                        </a:cubicBezTo>
                        <a:lnTo>
                          <a:pt x="8753" y="54"/>
                        </a:lnTo>
                        <a:cubicBezTo>
                          <a:pt x="8432" y="1"/>
                          <a:pt x="8004" y="1"/>
                          <a:pt x="765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7" name="Google Shape;7547;p54"/>
                  <p:cNvSpPr/>
                  <p:nvPr/>
                </p:nvSpPr>
                <p:spPr>
                  <a:xfrm>
                    <a:off x="9096200" y="3985650"/>
                    <a:ext cx="70950" cy="50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8" h="2036" extrusionOk="0">
                        <a:moveTo>
                          <a:pt x="1747" y="1112"/>
                        </a:moveTo>
                        <a:cubicBezTo>
                          <a:pt x="1801" y="1112"/>
                          <a:pt x="1861" y="1125"/>
                          <a:pt x="1928" y="1152"/>
                        </a:cubicBezTo>
                        <a:cubicBezTo>
                          <a:pt x="2035" y="1179"/>
                          <a:pt x="2088" y="1179"/>
                          <a:pt x="2169" y="1205"/>
                        </a:cubicBezTo>
                        <a:cubicBezTo>
                          <a:pt x="2222" y="1232"/>
                          <a:pt x="2276" y="1286"/>
                          <a:pt x="2329" y="1312"/>
                        </a:cubicBezTo>
                        <a:cubicBezTo>
                          <a:pt x="2302" y="1366"/>
                          <a:pt x="2276" y="1419"/>
                          <a:pt x="2222" y="1446"/>
                        </a:cubicBezTo>
                        <a:cubicBezTo>
                          <a:pt x="2169" y="1500"/>
                          <a:pt x="2088" y="1553"/>
                          <a:pt x="2035" y="1607"/>
                        </a:cubicBezTo>
                        <a:cubicBezTo>
                          <a:pt x="2008" y="1607"/>
                          <a:pt x="2008" y="1634"/>
                          <a:pt x="1954" y="1634"/>
                        </a:cubicBezTo>
                        <a:cubicBezTo>
                          <a:pt x="1874" y="1714"/>
                          <a:pt x="1794" y="1741"/>
                          <a:pt x="1687" y="1767"/>
                        </a:cubicBezTo>
                        <a:cubicBezTo>
                          <a:pt x="1607" y="1821"/>
                          <a:pt x="1499" y="1848"/>
                          <a:pt x="1392" y="1848"/>
                        </a:cubicBezTo>
                        <a:cubicBezTo>
                          <a:pt x="1339" y="1848"/>
                          <a:pt x="1232" y="1848"/>
                          <a:pt x="1125" y="1821"/>
                        </a:cubicBezTo>
                        <a:cubicBezTo>
                          <a:pt x="1071" y="1767"/>
                          <a:pt x="964" y="1741"/>
                          <a:pt x="884" y="1714"/>
                        </a:cubicBezTo>
                        <a:lnTo>
                          <a:pt x="857" y="1714"/>
                        </a:lnTo>
                        <a:cubicBezTo>
                          <a:pt x="857" y="1687"/>
                          <a:pt x="884" y="1687"/>
                          <a:pt x="884" y="1634"/>
                        </a:cubicBezTo>
                        <a:cubicBezTo>
                          <a:pt x="937" y="1580"/>
                          <a:pt x="937" y="1553"/>
                          <a:pt x="964" y="1500"/>
                        </a:cubicBezTo>
                        <a:cubicBezTo>
                          <a:pt x="991" y="1446"/>
                          <a:pt x="1018" y="1419"/>
                          <a:pt x="1071" y="1366"/>
                        </a:cubicBezTo>
                        <a:lnTo>
                          <a:pt x="1098" y="1339"/>
                        </a:lnTo>
                        <a:lnTo>
                          <a:pt x="1285" y="1232"/>
                        </a:lnTo>
                        <a:lnTo>
                          <a:pt x="1607" y="1152"/>
                        </a:lnTo>
                        <a:cubicBezTo>
                          <a:pt x="1647" y="1125"/>
                          <a:pt x="1694" y="1112"/>
                          <a:pt x="1747" y="1112"/>
                        </a:cubicBezTo>
                        <a:close/>
                        <a:moveTo>
                          <a:pt x="54" y="1"/>
                        </a:moveTo>
                        <a:cubicBezTo>
                          <a:pt x="1" y="429"/>
                          <a:pt x="27" y="857"/>
                          <a:pt x="161" y="1205"/>
                        </a:cubicBezTo>
                        <a:cubicBezTo>
                          <a:pt x="268" y="1500"/>
                          <a:pt x="456" y="1741"/>
                          <a:pt x="723" y="1874"/>
                        </a:cubicBezTo>
                        <a:cubicBezTo>
                          <a:pt x="750" y="1901"/>
                          <a:pt x="830" y="1928"/>
                          <a:pt x="884" y="1982"/>
                        </a:cubicBezTo>
                        <a:cubicBezTo>
                          <a:pt x="937" y="1982"/>
                          <a:pt x="991" y="2008"/>
                          <a:pt x="1071" y="2008"/>
                        </a:cubicBezTo>
                        <a:cubicBezTo>
                          <a:pt x="1152" y="2035"/>
                          <a:pt x="1285" y="2035"/>
                          <a:pt x="1419" y="2035"/>
                        </a:cubicBezTo>
                        <a:cubicBezTo>
                          <a:pt x="1660" y="2008"/>
                          <a:pt x="1928" y="1928"/>
                          <a:pt x="2142" y="1767"/>
                        </a:cubicBezTo>
                        <a:lnTo>
                          <a:pt x="2169" y="1741"/>
                        </a:lnTo>
                        <a:cubicBezTo>
                          <a:pt x="2409" y="1580"/>
                          <a:pt x="2570" y="1366"/>
                          <a:pt x="2677" y="1098"/>
                        </a:cubicBezTo>
                        <a:cubicBezTo>
                          <a:pt x="2731" y="938"/>
                          <a:pt x="2757" y="804"/>
                          <a:pt x="2811" y="643"/>
                        </a:cubicBezTo>
                        <a:cubicBezTo>
                          <a:pt x="2838" y="509"/>
                          <a:pt x="2838" y="349"/>
                          <a:pt x="2838" y="135"/>
                        </a:cubicBezTo>
                        <a:cubicBezTo>
                          <a:pt x="1928" y="81"/>
                          <a:pt x="991" y="8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rgbClr val="3E3E3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8" name="Google Shape;7548;p54"/>
                  <p:cNvSpPr/>
                  <p:nvPr/>
                </p:nvSpPr>
                <p:spPr>
                  <a:xfrm>
                    <a:off x="9030625" y="3959525"/>
                    <a:ext cx="28125" cy="4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5" h="1717" extrusionOk="0">
                        <a:moveTo>
                          <a:pt x="643" y="1"/>
                        </a:moveTo>
                        <a:cubicBezTo>
                          <a:pt x="384" y="1"/>
                          <a:pt x="132" y="365"/>
                          <a:pt x="54" y="805"/>
                        </a:cubicBezTo>
                        <a:cubicBezTo>
                          <a:pt x="1" y="1287"/>
                          <a:pt x="161" y="1688"/>
                          <a:pt x="456" y="1715"/>
                        </a:cubicBezTo>
                        <a:cubicBezTo>
                          <a:pt x="465" y="1716"/>
                          <a:pt x="475" y="1716"/>
                          <a:pt x="485" y="1716"/>
                        </a:cubicBezTo>
                        <a:cubicBezTo>
                          <a:pt x="742" y="1716"/>
                          <a:pt x="994" y="1376"/>
                          <a:pt x="1071" y="912"/>
                        </a:cubicBezTo>
                        <a:cubicBezTo>
                          <a:pt x="1125" y="457"/>
                          <a:pt x="937" y="2"/>
                          <a:pt x="670" y="2"/>
                        </a:cubicBezTo>
                        <a:cubicBezTo>
                          <a:pt x="661" y="1"/>
                          <a:pt x="652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9" name="Google Shape;7549;p54"/>
                  <p:cNvSpPr/>
                  <p:nvPr/>
                </p:nvSpPr>
                <p:spPr>
                  <a:xfrm>
                    <a:off x="9213975" y="3964125"/>
                    <a:ext cx="30125" cy="47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5" h="1881" extrusionOk="0">
                        <a:moveTo>
                          <a:pt x="643" y="1"/>
                        </a:moveTo>
                        <a:cubicBezTo>
                          <a:pt x="367" y="1"/>
                          <a:pt x="104" y="384"/>
                          <a:pt x="54" y="862"/>
                        </a:cubicBezTo>
                        <a:cubicBezTo>
                          <a:pt x="0" y="1397"/>
                          <a:pt x="188" y="1825"/>
                          <a:pt x="482" y="1879"/>
                        </a:cubicBezTo>
                        <a:cubicBezTo>
                          <a:pt x="492" y="1880"/>
                          <a:pt x="502" y="1880"/>
                          <a:pt x="513" y="1880"/>
                        </a:cubicBezTo>
                        <a:cubicBezTo>
                          <a:pt x="822" y="1880"/>
                          <a:pt x="1099" y="1488"/>
                          <a:pt x="1125" y="996"/>
                        </a:cubicBezTo>
                        <a:cubicBezTo>
                          <a:pt x="1205" y="487"/>
                          <a:pt x="991" y="32"/>
                          <a:pt x="696" y="5"/>
                        </a:cubicBezTo>
                        <a:cubicBezTo>
                          <a:pt x="679" y="2"/>
                          <a:pt x="661" y="1"/>
                          <a:pt x="643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0" name="Google Shape;7550;p54"/>
                  <p:cNvSpPr/>
                  <p:nvPr/>
                </p:nvSpPr>
                <p:spPr>
                  <a:xfrm>
                    <a:off x="9026600" y="3905675"/>
                    <a:ext cx="47550" cy="26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2" h="1063" extrusionOk="0">
                        <a:moveTo>
                          <a:pt x="1262" y="1"/>
                        </a:moveTo>
                        <a:cubicBezTo>
                          <a:pt x="1193" y="1"/>
                          <a:pt x="1121" y="5"/>
                          <a:pt x="1045" y="15"/>
                        </a:cubicBezTo>
                        <a:cubicBezTo>
                          <a:pt x="965" y="15"/>
                          <a:pt x="884" y="68"/>
                          <a:pt x="831" y="95"/>
                        </a:cubicBezTo>
                        <a:cubicBezTo>
                          <a:pt x="322" y="256"/>
                          <a:pt x="1" y="604"/>
                          <a:pt x="54" y="818"/>
                        </a:cubicBezTo>
                        <a:cubicBezTo>
                          <a:pt x="114" y="977"/>
                          <a:pt x="308" y="1062"/>
                          <a:pt x="590" y="1062"/>
                        </a:cubicBezTo>
                        <a:cubicBezTo>
                          <a:pt x="687" y="1062"/>
                          <a:pt x="795" y="1052"/>
                          <a:pt x="911" y="1032"/>
                        </a:cubicBezTo>
                        <a:cubicBezTo>
                          <a:pt x="965" y="1032"/>
                          <a:pt x="1045" y="1005"/>
                          <a:pt x="1098" y="952"/>
                        </a:cubicBezTo>
                        <a:cubicBezTo>
                          <a:pt x="1446" y="871"/>
                          <a:pt x="1741" y="657"/>
                          <a:pt x="1848" y="470"/>
                        </a:cubicBezTo>
                        <a:cubicBezTo>
                          <a:pt x="1875" y="389"/>
                          <a:pt x="1901" y="282"/>
                          <a:pt x="1875" y="229"/>
                        </a:cubicBezTo>
                        <a:cubicBezTo>
                          <a:pt x="1808" y="97"/>
                          <a:pt x="1579" y="1"/>
                          <a:pt x="1262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1" name="Google Shape;7551;p54"/>
                  <p:cNvSpPr/>
                  <p:nvPr/>
                </p:nvSpPr>
                <p:spPr>
                  <a:xfrm>
                    <a:off x="9210625" y="3909125"/>
                    <a:ext cx="50875" cy="28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5" h="1155" extrusionOk="0">
                        <a:moveTo>
                          <a:pt x="614" y="1"/>
                        </a:moveTo>
                        <a:cubicBezTo>
                          <a:pt x="551" y="1"/>
                          <a:pt x="489" y="4"/>
                          <a:pt x="429" y="11"/>
                        </a:cubicBezTo>
                        <a:cubicBezTo>
                          <a:pt x="241" y="64"/>
                          <a:pt x="134" y="144"/>
                          <a:pt x="108" y="251"/>
                        </a:cubicBezTo>
                        <a:cubicBezTo>
                          <a:pt x="1" y="519"/>
                          <a:pt x="375" y="894"/>
                          <a:pt x="911" y="1054"/>
                        </a:cubicBezTo>
                        <a:cubicBezTo>
                          <a:pt x="1073" y="1119"/>
                          <a:pt x="1245" y="1155"/>
                          <a:pt x="1397" y="1155"/>
                        </a:cubicBezTo>
                        <a:cubicBezTo>
                          <a:pt x="1496" y="1155"/>
                          <a:pt x="1586" y="1140"/>
                          <a:pt x="1660" y="1108"/>
                        </a:cubicBezTo>
                        <a:cubicBezTo>
                          <a:pt x="1874" y="1081"/>
                          <a:pt x="1981" y="974"/>
                          <a:pt x="2008" y="894"/>
                        </a:cubicBezTo>
                        <a:cubicBezTo>
                          <a:pt x="2035" y="814"/>
                          <a:pt x="2008" y="706"/>
                          <a:pt x="1981" y="653"/>
                        </a:cubicBezTo>
                        <a:cubicBezTo>
                          <a:pt x="1874" y="412"/>
                          <a:pt x="1580" y="225"/>
                          <a:pt x="1205" y="91"/>
                        </a:cubicBezTo>
                        <a:cubicBezTo>
                          <a:pt x="1004" y="31"/>
                          <a:pt x="803" y="1"/>
                          <a:pt x="614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52" name="Google Shape;7552;p54"/>
              <p:cNvGrpSpPr/>
              <p:nvPr/>
            </p:nvGrpSpPr>
            <p:grpSpPr>
              <a:xfrm>
                <a:off x="1388345" y="1794075"/>
                <a:ext cx="263105" cy="230650"/>
                <a:chOff x="2191334" y="1790416"/>
                <a:chExt cx="261380" cy="229161"/>
              </a:xfrm>
            </p:grpSpPr>
            <p:sp>
              <p:nvSpPr>
                <p:cNvPr id="7553" name="Google Shape;7553;p54"/>
                <p:cNvSpPr/>
                <p:nvPr/>
              </p:nvSpPr>
              <p:spPr>
                <a:xfrm flipH="1">
                  <a:off x="2191334" y="1790859"/>
                  <a:ext cx="261380" cy="228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8" h="18036" extrusionOk="0">
                      <a:moveTo>
                        <a:pt x="10967" y="0"/>
                      </a:moveTo>
                      <a:cubicBezTo>
                        <a:pt x="10587" y="0"/>
                        <a:pt x="10205" y="15"/>
                        <a:pt x="9824" y="45"/>
                      </a:cubicBezTo>
                      <a:cubicBezTo>
                        <a:pt x="9369" y="99"/>
                        <a:pt x="8860" y="179"/>
                        <a:pt x="8325" y="286"/>
                      </a:cubicBezTo>
                      <a:cubicBezTo>
                        <a:pt x="8084" y="313"/>
                        <a:pt x="7816" y="393"/>
                        <a:pt x="7549" y="500"/>
                      </a:cubicBezTo>
                      <a:cubicBezTo>
                        <a:pt x="7308" y="554"/>
                        <a:pt x="7121" y="607"/>
                        <a:pt x="6880" y="688"/>
                      </a:cubicBezTo>
                      <a:cubicBezTo>
                        <a:pt x="5943" y="1036"/>
                        <a:pt x="5113" y="1491"/>
                        <a:pt x="4337" y="2106"/>
                      </a:cubicBezTo>
                      <a:cubicBezTo>
                        <a:pt x="3962" y="2401"/>
                        <a:pt x="3641" y="2695"/>
                        <a:pt x="3293" y="3070"/>
                      </a:cubicBezTo>
                      <a:cubicBezTo>
                        <a:pt x="2999" y="3391"/>
                        <a:pt x="2704" y="3766"/>
                        <a:pt x="2437" y="4167"/>
                      </a:cubicBezTo>
                      <a:cubicBezTo>
                        <a:pt x="1955" y="4863"/>
                        <a:pt x="1607" y="5666"/>
                        <a:pt x="1339" y="6549"/>
                      </a:cubicBezTo>
                      <a:cubicBezTo>
                        <a:pt x="1072" y="7379"/>
                        <a:pt x="884" y="8289"/>
                        <a:pt x="857" y="9226"/>
                      </a:cubicBezTo>
                      <a:cubicBezTo>
                        <a:pt x="617" y="9601"/>
                        <a:pt x="322" y="10136"/>
                        <a:pt x="162" y="10698"/>
                      </a:cubicBezTo>
                      <a:cubicBezTo>
                        <a:pt x="81" y="10939"/>
                        <a:pt x="28" y="11207"/>
                        <a:pt x="1" y="11421"/>
                      </a:cubicBezTo>
                      <a:lnTo>
                        <a:pt x="1" y="11795"/>
                      </a:lnTo>
                      <a:cubicBezTo>
                        <a:pt x="1" y="11929"/>
                        <a:pt x="28" y="12090"/>
                        <a:pt x="54" y="12197"/>
                      </a:cubicBezTo>
                      <a:cubicBezTo>
                        <a:pt x="81" y="12438"/>
                        <a:pt x="188" y="12679"/>
                        <a:pt x="322" y="12973"/>
                      </a:cubicBezTo>
                      <a:cubicBezTo>
                        <a:pt x="429" y="13214"/>
                        <a:pt x="563" y="13401"/>
                        <a:pt x="724" y="13642"/>
                      </a:cubicBezTo>
                      <a:cubicBezTo>
                        <a:pt x="991" y="14044"/>
                        <a:pt x="1339" y="14445"/>
                        <a:pt x="1687" y="14847"/>
                      </a:cubicBezTo>
                      <a:cubicBezTo>
                        <a:pt x="2035" y="15168"/>
                        <a:pt x="2437" y="15516"/>
                        <a:pt x="2892" y="15810"/>
                      </a:cubicBezTo>
                      <a:cubicBezTo>
                        <a:pt x="3293" y="16078"/>
                        <a:pt x="3775" y="16346"/>
                        <a:pt x="4283" y="16586"/>
                      </a:cubicBezTo>
                      <a:cubicBezTo>
                        <a:pt x="5167" y="17015"/>
                        <a:pt x="6184" y="17336"/>
                        <a:pt x="7254" y="17630"/>
                      </a:cubicBezTo>
                      <a:cubicBezTo>
                        <a:pt x="8325" y="17898"/>
                        <a:pt x="9396" y="18032"/>
                        <a:pt x="10386" y="18032"/>
                      </a:cubicBezTo>
                      <a:cubicBezTo>
                        <a:pt x="10482" y="18034"/>
                        <a:pt x="10578" y="18035"/>
                        <a:pt x="10673" y="18035"/>
                      </a:cubicBezTo>
                      <a:cubicBezTo>
                        <a:pt x="11724" y="18035"/>
                        <a:pt x="12750" y="17900"/>
                        <a:pt x="13732" y="17630"/>
                      </a:cubicBezTo>
                      <a:lnTo>
                        <a:pt x="14053" y="17523"/>
                      </a:lnTo>
                      <a:cubicBezTo>
                        <a:pt x="15043" y="17229"/>
                        <a:pt x="15953" y="16827"/>
                        <a:pt x="16783" y="16292"/>
                      </a:cubicBezTo>
                      <a:cubicBezTo>
                        <a:pt x="17720" y="15676"/>
                        <a:pt x="18523" y="14847"/>
                        <a:pt x="19165" y="13937"/>
                      </a:cubicBezTo>
                      <a:cubicBezTo>
                        <a:pt x="19700" y="13134"/>
                        <a:pt x="20102" y="12197"/>
                        <a:pt x="20343" y="11153"/>
                      </a:cubicBezTo>
                      <a:cubicBezTo>
                        <a:pt x="20557" y="10189"/>
                        <a:pt x="20637" y="9146"/>
                        <a:pt x="20530" y="8129"/>
                      </a:cubicBezTo>
                      <a:cubicBezTo>
                        <a:pt x="20423" y="7085"/>
                        <a:pt x="20209" y="6121"/>
                        <a:pt x="19781" y="5184"/>
                      </a:cubicBezTo>
                      <a:cubicBezTo>
                        <a:pt x="19593" y="4703"/>
                        <a:pt x="19352" y="4274"/>
                        <a:pt x="19085" y="3873"/>
                      </a:cubicBezTo>
                      <a:cubicBezTo>
                        <a:pt x="18817" y="3471"/>
                        <a:pt x="18496" y="3070"/>
                        <a:pt x="18121" y="2695"/>
                      </a:cubicBezTo>
                      <a:cubicBezTo>
                        <a:pt x="17452" y="1999"/>
                        <a:pt x="16649" y="1437"/>
                        <a:pt x="15712" y="982"/>
                      </a:cubicBezTo>
                      <a:cubicBezTo>
                        <a:pt x="14856" y="581"/>
                        <a:pt x="13866" y="286"/>
                        <a:pt x="12848" y="126"/>
                      </a:cubicBezTo>
                      <a:cubicBezTo>
                        <a:pt x="12229" y="42"/>
                        <a:pt x="11600" y="0"/>
                        <a:pt x="109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4" name="Google Shape;7554;p54"/>
                <p:cNvSpPr/>
                <p:nvPr/>
              </p:nvSpPr>
              <p:spPr>
                <a:xfrm flipH="1">
                  <a:off x="2191676" y="1790416"/>
                  <a:ext cx="182047" cy="229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4" h="18094" extrusionOk="0">
                      <a:moveTo>
                        <a:pt x="4711" y="0"/>
                      </a:moveTo>
                      <a:cubicBezTo>
                        <a:pt x="4390" y="27"/>
                        <a:pt x="3988" y="54"/>
                        <a:pt x="3614" y="80"/>
                      </a:cubicBezTo>
                      <a:lnTo>
                        <a:pt x="3533" y="80"/>
                      </a:lnTo>
                      <a:cubicBezTo>
                        <a:pt x="3988" y="134"/>
                        <a:pt x="4470" y="161"/>
                        <a:pt x="4925" y="268"/>
                      </a:cubicBezTo>
                      <a:cubicBezTo>
                        <a:pt x="5728" y="428"/>
                        <a:pt x="6531" y="723"/>
                        <a:pt x="7281" y="1124"/>
                      </a:cubicBezTo>
                      <a:cubicBezTo>
                        <a:pt x="8003" y="1526"/>
                        <a:pt x="8672" y="2034"/>
                        <a:pt x="9288" y="2596"/>
                      </a:cubicBezTo>
                      <a:cubicBezTo>
                        <a:pt x="9877" y="3158"/>
                        <a:pt x="10412" y="3828"/>
                        <a:pt x="10814" y="4577"/>
                      </a:cubicBezTo>
                      <a:cubicBezTo>
                        <a:pt x="11242" y="5300"/>
                        <a:pt x="11563" y="6103"/>
                        <a:pt x="11750" y="6906"/>
                      </a:cubicBezTo>
                      <a:cubicBezTo>
                        <a:pt x="11965" y="7789"/>
                        <a:pt x="12045" y="8672"/>
                        <a:pt x="11991" y="9555"/>
                      </a:cubicBezTo>
                      <a:cubicBezTo>
                        <a:pt x="11965" y="10010"/>
                        <a:pt x="11884" y="10492"/>
                        <a:pt x="11777" y="10974"/>
                      </a:cubicBezTo>
                      <a:cubicBezTo>
                        <a:pt x="11697" y="11402"/>
                        <a:pt x="11563" y="11857"/>
                        <a:pt x="11376" y="12312"/>
                      </a:cubicBezTo>
                      <a:cubicBezTo>
                        <a:pt x="11215" y="12714"/>
                        <a:pt x="11028" y="13115"/>
                        <a:pt x="10760" y="13517"/>
                      </a:cubicBezTo>
                      <a:cubicBezTo>
                        <a:pt x="10519" y="13865"/>
                        <a:pt x="10252" y="14239"/>
                        <a:pt x="9957" y="14534"/>
                      </a:cubicBezTo>
                      <a:cubicBezTo>
                        <a:pt x="9342" y="15203"/>
                        <a:pt x="8672" y="15738"/>
                        <a:pt x="7896" y="16220"/>
                      </a:cubicBezTo>
                      <a:cubicBezTo>
                        <a:pt x="7147" y="16675"/>
                        <a:pt x="6290" y="17023"/>
                        <a:pt x="5434" y="17264"/>
                      </a:cubicBezTo>
                      <a:cubicBezTo>
                        <a:pt x="4550" y="17478"/>
                        <a:pt x="3614" y="17612"/>
                        <a:pt x="2730" y="17612"/>
                      </a:cubicBezTo>
                      <a:cubicBezTo>
                        <a:pt x="2409" y="17612"/>
                        <a:pt x="2142" y="17612"/>
                        <a:pt x="1847" y="17585"/>
                      </a:cubicBezTo>
                      <a:cubicBezTo>
                        <a:pt x="1553" y="17585"/>
                        <a:pt x="1258" y="17558"/>
                        <a:pt x="910" y="17532"/>
                      </a:cubicBezTo>
                      <a:lnTo>
                        <a:pt x="0" y="17424"/>
                      </a:lnTo>
                      <a:lnTo>
                        <a:pt x="0" y="17424"/>
                      </a:lnTo>
                      <a:cubicBezTo>
                        <a:pt x="322" y="17532"/>
                        <a:pt x="643" y="17585"/>
                        <a:pt x="991" y="17692"/>
                      </a:cubicBezTo>
                      <a:cubicBezTo>
                        <a:pt x="2061" y="17960"/>
                        <a:pt x="3132" y="18094"/>
                        <a:pt x="4122" y="18094"/>
                      </a:cubicBezTo>
                      <a:lnTo>
                        <a:pt x="4363" y="18094"/>
                      </a:lnTo>
                      <a:cubicBezTo>
                        <a:pt x="5434" y="18094"/>
                        <a:pt x="6478" y="17960"/>
                        <a:pt x="7468" y="17692"/>
                      </a:cubicBezTo>
                      <a:lnTo>
                        <a:pt x="7762" y="17585"/>
                      </a:lnTo>
                      <a:cubicBezTo>
                        <a:pt x="8779" y="17291"/>
                        <a:pt x="9689" y="16889"/>
                        <a:pt x="10519" y="16327"/>
                      </a:cubicBezTo>
                      <a:cubicBezTo>
                        <a:pt x="11456" y="15711"/>
                        <a:pt x="12259" y="14882"/>
                        <a:pt x="12875" y="13972"/>
                      </a:cubicBezTo>
                      <a:cubicBezTo>
                        <a:pt x="13410" y="13169"/>
                        <a:pt x="13811" y="12232"/>
                        <a:pt x="14052" y="11188"/>
                      </a:cubicBezTo>
                      <a:cubicBezTo>
                        <a:pt x="14293" y="10224"/>
                        <a:pt x="14373" y="9181"/>
                        <a:pt x="14266" y="8164"/>
                      </a:cubicBezTo>
                      <a:cubicBezTo>
                        <a:pt x="14159" y="7120"/>
                        <a:pt x="13918" y="6156"/>
                        <a:pt x="13517" y="5219"/>
                      </a:cubicBezTo>
                      <a:cubicBezTo>
                        <a:pt x="13330" y="4738"/>
                        <a:pt x="13089" y="4309"/>
                        <a:pt x="12821" y="3908"/>
                      </a:cubicBezTo>
                      <a:cubicBezTo>
                        <a:pt x="12553" y="3506"/>
                        <a:pt x="12205" y="3105"/>
                        <a:pt x="11858" y="2703"/>
                      </a:cubicBezTo>
                      <a:cubicBezTo>
                        <a:pt x="11188" y="2007"/>
                        <a:pt x="10385" y="1419"/>
                        <a:pt x="9449" y="990"/>
                      </a:cubicBezTo>
                      <a:cubicBezTo>
                        <a:pt x="8565" y="589"/>
                        <a:pt x="7602" y="294"/>
                        <a:pt x="6558" y="134"/>
                      </a:cubicBezTo>
                      <a:cubicBezTo>
                        <a:pt x="5969" y="27"/>
                        <a:pt x="5353" y="0"/>
                        <a:pt x="4711" y="0"/>
                      </a:cubicBezTo>
                      <a:close/>
                    </a:path>
                  </a:pathLst>
                </a:custGeom>
                <a:solidFill>
                  <a:srgbClr val="3629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5" name="Google Shape;7555;p54"/>
                <p:cNvSpPr/>
                <p:nvPr/>
              </p:nvSpPr>
              <p:spPr>
                <a:xfrm flipH="1">
                  <a:off x="2267945" y="1870826"/>
                  <a:ext cx="41035" cy="3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0" h="2438" extrusionOk="0">
                      <a:moveTo>
                        <a:pt x="602" y="1"/>
                      </a:moveTo>
                      <a:cubicBezTo>
                        <a:pt x="379" y="1"/>
                        <a:pt x="206" y="67"/>
                        <a:pt x="108" y="209"/>
                      </a:cubicBezTo>
                      <a:cubicBezTo>
                        <a:pt x="1" y="369"/>
                        <a:pt x="54" y="637"/>
                        <a:pt x="241" y="958"/>
                      </a:cubicBezTo>
                      <a:cubicBezTo>
                        <a:pt x="456" y="1279"/>
                        <a:pt x="777" y="1600"/>
                        <a:pt x="1178" y="1868"/>
                      </a:cubicBezTo>
                      <a:cubicBezTo>
                        <a:pt x="1259" y="1948"/>
                        <a:pt x="1339" y="2002"/>
                        <a:pt x="1419" y="2029"/>
                      </a:cubicBezTo>
                      <a:cubicBezTo>
                        <a:pt x="1881" y="2299"/>
                        <a:pt x="2314" y="2437"/>
                        <a:pt x="2640" y="2437"/>
                      </a:cubicBezTo>
                      <a:cubicBezTo>
                        <a:pt x="2862" y="2437"/>
                        <a:pt x="3034" y="2373"/>
                        <a:pt x="3132" y="2243"/>
                      </a:cubicBezTo>
                      <a:cubicBezTo>
                        <a:pt x="3239" y="2082"/>
                        <a:pt x="3186" y="1815"/>
                        <a:pt x="2998" y="1467"/>
                      </a:cubicBezTo>
                      <a:cubicBezTo>
                        <a:pt x="2784" y="1172"/>
                        <a:pt x="2463" y="824"/>
                        <a:pt x="2062" y="557"/>
                      </a:cubicBezTo>
                      <a:cubicBezTo>
                        <a:pt x="1954" y="503"/>
                        <a:pt x="1901" y="423"/>
                        <a:pt x="1821" y="396"/>
                      </a:cubicBezTo>
                      <a:cubicBezTo>
                        <a:pt x="1360" y="142"/>
                        <a:pt x="928" y="1"/>
                        <a:pt x="602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6" name="Google Shape;7556;p54"/>
                <p:cNvSpPr/>
                <p:nvPr/>
              </p:nvSpPr>
              <p:spPr>
                <a:xfrm flipH="1">
                  <a:off x="2373039" y="1850296"/>
                  <a:ext cx="46455" cy="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8" h="1664" extrusionOk="0">
                      <a:moveTo>
                        <a:pt x="2285" y="1"/>
                      </a:moveTo>
                      <a:cubicBezTo>
                        <a:pt x="2102" y="1"/>
                        <a:pt x="1909" y="13"/>
                        <a:pt x="1714" y="36"/>
                      </a:cubicBezTo>
                      <a:cubicBezTo>
                        <a:pt x="1018" y="143"/>
                        <a:pt x="376" y="438"/>
                        <a:pt x="135" y="786"/>
                      </a:cubicBezTo>
                      <a:cubicBezTo>
                        <a:pt x="54" y="893"/>
                        <a:pt x="1" y="1027"/>
                        <a:pt x="54" y="1107"/>
                      </a:cubicBezTo>
                      <a:cubicBezTo>
                        <a:pt x="54" y="1241"/>
                        <a:pt x="135" y="1348"/>
                        <a:pt x="322" y="1455"/>
                      </a:cubicBezTo>
                      <a:cubicBezTo>
                        <a:pt x="545" y="1585"/>
                        <a:pt x="923" y="1663"/>
                        <a:pt x="1357" y="1663"/>
                      </a:cubicBezTo>
                      <a:cubicBezTo>
                        <a:pt x="1548" y="1663"/>
                        <a:pt x="1750" y="1648"/>
                        <a:pt x="1955" y="1615"/>
                      </a:cubicBezTo>
                      <a:cubicBezTo>
                        <a:pt x="2651" y="1508"/>
                        <a:pt x="3293" y="1214"/>
                        <a:pt x="3534" y="893"/>
                      </a:cubicBezTo>
                      <a:cubicBezTo>
                        <a:pt x="3614" y="786"/>
                        <a:pt x="3668" y="652"/>
                        <a:pt x="3614" y="545"/>
                      </a:cubicBezTo>
                      <a:cubicBezTo>
                        <a:pt x="3588" y="411"/>
                        <a:pt x="3480" y="304"/>
                        <a:pt x="3347" y="224"/>
                      </a:cubicBezTo>
                      <a:cubicBezTo>
                        <a:pt x="3119" y="72"/>
                        <a:pt x="2730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130B0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7" name="Google Shape;7557;p54"/>
                <p:cNvSpPr/>
                <p:nvPr/>
              </p:nvSpPr>
              <p:spPr>
                <a:xfrm>
                  <a:off x="2343750" y="1935375"/>
                  <a:ext cx="38100" cy="2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" h="1119" extrusionOk="0">
                      <a:moveTo>
                        <a:pt x="1048" y="0"/>
                      </a:moveTo>
                      <a:lnTo>
                        <a:pt x="381" y="0"/>
                      </a:lnTo>
                      <a:lnTo>
                        <a:pt x="0" y="523"/>
                      </a:lnTo>
                      <a:lnTo>
                        <a:pt x="405" y="1000"/>
                      </a:lnTo>
                      <a:lnTo>
                        <a:pt x="762" y="1119"/>
                      </a:lnTo>
                      <a:lnTo>
                        <a:pt x="1333" y="881"/>
                      </a:lnTo>
                      <a:lnTo>
                        <a:pt x="1524" y="619"/>
                      </a:lnTo>
                      <a:lnTo>
                        <a:pt x="1429" y="2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</p:sp>
            <p:sp>
              <p:nvSpPr>
                <p:cNvPr id="7558" name="Google Shape;7558;p54"/>
                <p:cNvSpPr/>
                <p:nvPr/>
              </p:nvSpPr>
              <p:spPr>
                <a:xfrm flipH="1">
                  <a:off x="2336424" y="1920245"/>
                  <a:ext cx="47468" cy="4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8" h="3534" extrusionOk="0">
                      <a:moveTo>
                        <a:pt x="2222" y="1820"/>
                      </a:moveTo>
                      <a:cubicBezTo>
                        <a:pt x="2382" y="1847"/>
                        <a:pt x="2570" y="1874"/>
                        <a:pt x="2757" y="1954"/>
                      </a:cubicBezTo>
                      <a:cubicBezTo>
                        <a:pt x="2891" y="2008"/>
                        <a:pt x="2971" y="2088"/>
                        <a:pt x="3159" y="2142"/>
                      </a:cubicBezTo>
                      <a:cubicBezTo>
                        <a:pt x="3078" y="2329"/>
                        <a:pt x="2971" y="2463"/>
                        <a:pt x="2891" y="2597"/>
                      </a:cubicBezTo>
                      <a:cubicBezTo>
                        <a:pt x="2730" y="2757"/>
                        <a:pt x="2597" y="2891"/>
                        <a:pt x="2516" y="3025"/>
                      </a:cubicBezTo>
                      <a:cubicBezTo>
                        <a:pt x="2409" y="3132"/>
                        <a:pt x="2302" y="3159"/>
                        <a:pt x="2168" y="3212"/>
                      </a:cubicBezTo>
                      <a:cubicBezTo>
                        <a:pt x="2088" y="3292"/>
                        <a:pt x="1954" y="3319"/>
                        <a:pt x="1847" y="3319"/>
                      </a:cubicBezTo>
                      <a:lnTo>
                        <a:pt x="1499" y="3319"/>
                      </a:lnTo>
                      <a:cubicBezTo>
                        <a:pt x="1365" y="3292"/>
                        <a:pt x="1285" y="3266"/>
                        <a:pt x="1178" y="3212"/>
                      </a:cubicBezTo>
                      <a:cubicBezTo>
                        <a:pt x="1151" y="3185"/>
                        <a:pt x="1098" y="3185"/>
                        <a:pt x="1071" y="3159"/>
                      </a:cubicBezTo>
                      <a:cubicBezTo>
                        <a:pt x="1017" y="3159"/>
                        <a:pt x="964" y="3132"/>
                        <a:pt x="937" y="3078"/>
                      </a:cubicBezTo>
                      <a:cubicBezTo>
                        <a:pt x="830" y="3025"/>
                        <a:pt x="777" y="2944"/>
                        <a:pt x="696" y="2864"/>
                      </a:cubicBezTo>
                      <a:cubicBezTo>
                        <a:pt x="669" y="2811"/>
                        <a:pt x="669" y="2784"/>
                        <a:pt x="643" y="2757"/>
                      </a:cubicBezTo>
                      <a:lnTo>
                        <a:pt x="616" y="2730"/>
                      </a:lnTo>
                      <a:lnTo>
                        <a:pt x="643" y="2677"/>
                      </a:lnTo>
                      <a:lnTo>
                        <a:pt x="669" y="2623"/>
                      </a:lnTo>
                      <a:lnTo>
                        <a:pt x="696" y="2516"/>
                      </a:lnTo>
                      <a:lnTo>
                        <a:pt x="696" y="2543"/>
                      </a:lnTo>
                      <a:cubicBezTo>
                        <a:pt x="803" y="2409"/>
                        <a:pt x="910" y="2275"/>
                        <a:pt x="1044" y="2195"/>
                      </a:cubicBezTo>
                      <a:cubicBezTo>
                        <a:pt x="1178" y="2088"/>
                        <a:pt x="1285" y="2008"/>
                        <a:pt x="1419" y="1954"/>
                      </a:cubicBezTo>
                      <a:cubicBezTo>
                        <a:pt x="1526" y="1927"/>
                        <a:pt x="1633" y="1874"/>
                        <a:pt x="1767" y="1847"/>
                      </a:cubicBezTo>
                      <a:cubicBezTo>
                        <a:pt x="1901" y="1820"/>
                        <a:pt x="2088" y="1820"/>
                        <a:pt x="2222" y="1820"/>
                      </a:cubicBezTo>
                      <a:close/>
                      <a:moveTo>
                        <a:pt x="134" y="0"/>
                      </a:moveTo>
                      <a:lnTo>
                        <a:pt x="107" y="107"/>
                      </a:lnTo>
                      <a:cubicBezTo>
                        <a:pt x="81" y="268"/>
                        <a:pt x="81" y="402"/>
                        <a:pt x="54" y="589"/>
                      </a:cubicBezTo>
                      <a:cubicBezTo>
                        <a:pt x="54" y="776"/>
                        <a:pt x="0" y="910"/>
                        <a:pt x="0" y="1071"/>
                      </a:cubicBezTo>
                      <a:cubicBezTo>
                        <a:pt x="0" y="1419"/>
                        <a:pt x="54" y="1686"/>
                        <a:pt x="81" y="1954"/>
                      </a:cubicBezTo>
                      <a:cubicBezTo>
                        <a:pt x="107" y="2115"/>
                        <a:pt x="134" y="2249"/>
                        <a:pt x="188" y="2382"/>
                      </a:cubicBezTo>
                      <a:cubicBezTo>
                        <a:pt x="241" y="2543"/>
                        <a:pt x="268" y="2677"/>
                        <a:pt x="348" y="2784"/>
                      </a:cubicBezTo>
                      <a:cubicBezTo>
                        <a:pt x="482" y="3025"/>
                        <a:pt x="669" y="3212"/>
                        <a:pt x="884" y="3346"/>
                      </a:cubicBezTo>
                      <a:cubicBezTo>
                        <a:pt x="1044" y="3453"/>
                        <a:pt x="1258" y="3533"/>
                        <a:pt x="1472" y="3533"/>
                      </a:cubicBezTo>
                      <a:cubicBezTo>
                        <a:pt x="1660" y="3533"/>
                        <a:pt x="1847" y="3533"/>
                        <a:pt x="2008" y="3453"/>
                      </a:cubicBezTo>
                      <a:cubicBezTo>
                        <a:pt x="2195" y="3399"/>
                        <a:pt x="2356" y="3319"/>
                        <a:pt x="2490" y="3212"/>
                      </a:cubicBezTo>
                      <a:cubicBezTo>
                        <a:pt x="2623" y="3105"/>
                        <a:pt x="2757" y="2998"/>
                        <a:pt x="2891" y="2864"/>
                      </a:cubicBezTo>
                      <a:cubicBezTo>
                        <a:pt x="3132" y="2597"/>
                        <a:pt x="3319" y="2249"/>
                        <a:pt x="3480" y="1874"/>
                      </a:cubicBezTo>
                      <a:cubicBezTo>
                        <a:pt x="3614" y="1553"/>
                        <a:pt x="3748" y="1205"/>
                        <a:pt x="3748" y="884"/>
                      </a:cubicBezTo>
                      <a:lnTo>
                        <a:pt x="3748" y="884"/>
                      </a:lnTo>
                      <a:cubicBezTo>
                        <a:pt x="3614" y="897"/>
                        <a:pt x="3473" y="904"/>
                        <a:pt x="3333" y="904"/>
                      </a:cubicBezTo>
                      <a:cubicBezTo>
                        <a:pt x="3192" y="904"/>
                        <a:pt x="3052" y="897"/>
                        <a:pt x="2918" y="884"/>
                      </a:cubicBezTo>
                      <a:cubicBezTo>
                        <a:pt x="2543" y="857"/>
                        <a:pt x="2195" y="776"/>
                        <a:pt x="1820" y="723"/>
                      </a:cubicBezTo>
                      <a:cubicBezTo>
                        <a:pt x="1446" y="643"/>
                        <a:pt x="1125" y="509"/>
                        <a:pt x="777" y="375"/>
                      </a:cubicBezTo>
                      <a:cubicBezTo>
                        <a:pt x="643" y="321"/>
                        <a:pt x="536" y="241"/>
                        <a:pt x="402" y="188"/>
                      </a:cubicBezTo>
                      <a:cubicBezTo>
                        <a:pt x="375" y="134"/>
                        <a:pt x="322" y="107"/>
                        <a:pt x="268" y="81"/>
                      </a:cubicBezTo>
                      <a:cubicBezTo>
                        <a:pt x="241" y="81"/>
                        <a:pt x="188" y="54"/>
                        <a:pt x="134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9" name="Google Shape;7559;p54"/>
                <p:cNvSpPr/>
                <p:nvPr/>
              </p:nvSpPr>
              <p:spPr>
                <a:xfrm flipH="1">
                  <a:off x="2396431" y="1894763"/>
                  <a:ext cx="20682" cy="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3" h="2499" extrusionOk="0">
                      <a:moveTo>
                        <a:pt x="1046" y="1"/>
                      </a:moveTo>
                      <a:cubicBezTo>
                        <a:pt x="889" y="1"/>
                        <a:pt x="680" y="104"/>
                        <a:pt x="536" y="272"/>
                      </a:cubicBezTo>
                      <a:cubicBezTo>
                        <a:pt x="322" y="487"/>
                        <a:pt x="188" y="781"/>
                        <a:pt x="134" y="1102"/>
                      </a:cubicBezTo>
                      <a:cubicBezTo>
                        <a:pt x="0" y="1718"/>
                        <a:pt x="134" y="2280"/>
                        <a:pt x="429" y="2441"/>
                      </a:cubicBezTo>
                      <a:cubicBezTo>
                        <a:pt x="482" y="2441"/>
                        <a:pt x="509" y="2494"/>
                        <a:pt x="562" y="2494"/>
                      </a:cubicBezTo>
                      <a:cubicBezTo>
                        <a:pt x="582" y="2497"/>
                        <a:pt x="601" y="2498"/>
                        <a:pt x="621" y="2498"/>
                      </a:cubicBezTo>
                      <a:cubicBezTo>
                        <a:pt x="793" y="2498"/>
                        <a:pt x="980" y="2395"/>
                        <a:pt x="1124" y="2226"/>
                      </a:cubicBezTo>
                      <a:cubicBezTo>
                        <a:pt x="1339" y="2012"/>
                        <a:pt x="1472" y="1718"/>
                        <a:pt x="1526" y="1397"/>
                      </a:cubicBezTo>
                      <a:cubicBezTo>
                        <a:pt x="1633" y="781"/>
                        <a:pt x="1499" y="219"/>
                        <a:pt x="1232" y="58"/>
                      </a:cubicBezTo>
                      <a:cubicBezTo>
                        <a:pt x="1151" y="58"/>
                        <a:pt x="1124" y="5"/>
                        <a:pt x="1098" y="5"/>
                      </a:cubicBezTo>
                      <a:cubicBezTo>
                        <a:pt x="1081" y="2"/>
                        <a:pt x="1064" y="1"/>
                        <a:pt x="1046" y="1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0" name="Google Shape;7560;p54"/>
                <p:cNvSpPr/>
                <p:nvPr/>
              </p:nvSpPr>
              <p:spPr>
                <a:xfrm flipH="1">
                  <a:off x="2295073" y="1921891"/>
                  <a:ext cx="21024" cy="31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2498" extrusionOk="0">
                      <a:moveTo>
                        <a:pt x="1066" y="0"/>
                      </a:moveTo>
                      <a:cubicBezTo>
                        <a:pt x="894" y="0"/>
                        <a:pt x="704" y="104"/>
                        <a:pt x="536" y="272"/>
                      </a:cubicBezTo>
                      <a:cubicBezTo>
                        <a:pt x="348" y="486"/>
                        <a:pt x="215" y="780"/>
                        <a:pt x="134" y="1101"/>
                      </a:cubicBezTo>
                      <a:cubicBezTo>
                        <a:pt x="0" y="1717"/>
                        <a:pt x="134" y="2279"/>
                        <a:pt x="429" y="2440"/>
                      </a:cubicBezTo>
                      <a:cubicBezTo>
                        <a:pt x="509" y="2440"/>
                        <a:pt x="536" y="2493"/>
                        <a:pt x="563" y="2493"/>
                      </a:cubicBezTo>
                      <a:cubicBezTo>
                        <a:pt x="584" y="2496"/>
                        <a:pt x="606" y="2497"/>
                        <a:pt x="627" y="2497"/>
                      </a:cubicBezTo>
                      <a:cubicBezTo>
                        <a:pt x="815" y="2497"/>
                        <a:pt x="983" y="2394"/>
                        <a:pt x="1151" y="2226"/>
                      </a:cubicBezTo>
                      <a:cubicBezTo>
                        <a:pt x="1339" y="2012"/>
                        <a:pt x="1473" y="1717"/>
                        <a:pt x="1553" y="1396"/>
                      </a:cubicBezTo>
                      <a:cubicBezTo>
                        <a:pt x="1660" y="780"/>
                        <a:pt x="1526" y="218"/>
                        <a:pt x="1258" y="58"/>
                      </a:cubicBezTo>
                      <a:cubicBezTo>
                        <a:pt x="1178" y="58"/>
                        <a:pt x="1151" y="4"/>
                        <a:pt x="1125" y="4"/>
                      </a:cubicBezTo>
                      <a:cubicBezTo>
                        <a:pt x="1106" y="1"/>
                        <a:pt x="1086" y="0"/>
                        <a:pt x="1066" y="0"/>
                      </a:cubicBezTo>
                      <a:close/>
                    </a:path>
                  </a:pathLst>
                </a:custGeom>
                <a:solidFill>
                  <a:srgbClr val="02010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561" name="Google Shape;7561;p54"/>
          <p:cNvGrpSpPr/>
          <p:nvPr/>
        </p:nvGrpSpPr>
        <p:grpSpPr>
          <a:xfrm>
            <a:off x="771562" y="1085656"/>
            <a:ext cx="959224" cy="511193"/>
            <a:chOff x="5205307" y="859734"/>
            <a:chExt cx="1645890" cy="877283"/>
          </a:xfrm>
        </p:grpSpPr>
        <p:sp>
          <p:nvSpPr>
            <p:cNvPr id="7562" name="Google Shape;7562;p54"/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563" name="Google Shape;7563;p54"/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7564" name="Google Shape;7564;p54"/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565" name="Google Shape;7565;p54"/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6" name="Google Shape;7566;p54"/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7" name="Google Shape;7567;p54"/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8" name="Google Shape;7568;p54"/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69" name="Google Shape;7569;p54"/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0" name="Google Shape;7570;p54"/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1" name="Google Shape;7571;p54"/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2" name="Google Shape;7572;p54"/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3" name="Google Shape;7573;p54"/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4" name="Google Shape;7574;p54"/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5" name="Google Shape;7575;p54"/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6" name="Google Shape;7576;p54"/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7" name="Google Shape;7577;p54"/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8" name="Google Shape;7578;p54"/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9" name="Google Shape;7579;p54"/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0" name="Google Shape;7580;p54"/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1" name="Google Shape;7581;p54"/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2" name="Google Shape;7582;p54"/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3" name="Google Shape;7583;p54"/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4" name="Google Shape;7584;p54"/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5" name="Google Shape;7585;p54"/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6" name="Google Shape;7586;p54"/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7" name="Google Shape;7587;p54"/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8" name="Google Shape;7588;p54"/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89" name="Google Shape;7589;p54"/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90" name="Google Shape;7590;p54"/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0127" y="676921"/>
            <a:ext cx="6444031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9402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698" y="996592"/>
            <a:ext cx="4333116" cy="303570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63931">
            <a:off x="2306488" y="618508"/>
            <a:ext cx="605331" cy="60971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003514" y="1089061"/>
            <a:ext cx="3704551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b="1" i="1" dirty="0" err="1"/>
              <a:t>Quan</a:t>
            </a:r>
            <a:r>
              <a:rPr lang="en-US" sz="1800" b="1" i="1" dirty="0"/>
              <a:t> </a:t>
            </a:r>
            <a:r>
              <a:rPr lang="en-US" sz="1800" b="1" i="1" dirty="0" err="1"/>
              <a:t>sát</a:t>
            </a:r>
            <a:r>
              <a:rPr lang="en-US" sz="1800" b="1" i="1" dirty="0"/>
              <a:t> </a:t>
            </a:r>
            <a:r>
              <a:rPr lang="en-US" sz="1800" b="1" i="1" err="1"/>
              <a:t>hình</a:t>
            </a:r>
            <a:r>
              <a:rPr lang="en-US" sz="1800" b="1" i="1"/>
              <a:t> và </a:t>
            </a:r>
            <a:r>
              <a:rPr lang="en-US" sz="1800" b="1" i="1" dirty="0" err="1"/>
              <a:t>trả</a:t>
            </a:r>
            <a:r>
              <a:rPr lang="en-US" sz="1800" b="1" i="1" dirty="0"/>
              <a:t> </a:t>
            </a:r>
            <a:r>
              <a:rPr lang="en-US" sz="1800" b="1" i="1" dirty="0" err="1"/>
              <a:t>lời</a:t>
            </a:r>
            <a:r>
              <a:rPr lang="en-US" sz="1800" b="1" i="1" dirty="0"/>
              <a:t> </a:t>
            </a:r>
            <a:r>
              <a:rPr lang="en-US" sz="1800" b="1" i="1" dirty="0" err="1"/>
              <a:t>câu</a:t>
            </a:r>
            <a:r>
              <a:rPr lang="en-US" sz="1800" b="1" i="1" dirty="0"/>
              <a:t> </a:t>
            </a:r>
            <a:r>
              <a:rPr lang="en-US" sz="1800" b="1" i="1" dirty="0" err="1"/>
              <a:t>hỏi</a:t>
            </a:r>
            <a:r>
              <a:rPr lang="en-US" sz="1800" b="1" i="1" dirty="0"/>
              <a:t>: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vẽ</a:t>
            </a:r>
            <a:r>
              <a:rPr lang="en-US" sz="1800" dirty="0"/>
              <a:t> </a:t>
            </a:r>
            <a:r>
              <a:rPr lang="en-US" sz="1800" dirty="0" err="1"/>
              <a:t>ai</a:t>
            </a:r>
            <a:r>
              <a:rPr lang="en-US" sz="1800" dirty="0"/>
              <a:t>?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bạn</a:t>
            </a:r>
            <a:r>
              <a:rPr lang="en-US" sz="1800" dirty="0"/>
              <a:t> </a:t>
            </a:r>
            <a:r>
              <a:rPr lang="en-US" sz="1800" dirty="0" err="1"/>
              <a:t>đang</a:t>
            </a:r>
            <a:r>
              <a:rPr lang="en-US" sz="1800" dirty="0"/>
              <a:t> </a:t>
            </a:r>
            <a:r>
              <a:rPr lang="en-US" sz="1800" dirty="0" err="1"/>
              <a:t>làm</a:t>
            </a:r>
            <a:r>
              <a:rPr lang="en-US" sz="1800" dirty="0"/>
              <a:t> </a:t>
            </a:r>
            <a:r>
              <a:rPr lang="en-US" sz="1800" dirty="0" err="1"/>
              <a:t>gì</a:t>
            </a:r>
            <a:r>
              <a:rPr lang="en-US" sz="1800" dirty="0"/>
              <a:t>?</a:t>
            </a: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em</a:t>
            </a:r>
            <a:r>
              <a:rPr lang="en-US" sz="1800" dirty="0"/>
              <a:t>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suy</a:t>
            </a:r>
            <a:r>
              <a:rPr lang="en-US" sz="1800" dirty="0"/>
              <a:t> </a:t>
            </a:r>
            <a:r>
              <a:rPr lang="en-US" sz="1800" dirty="0" err="1"/>
              <a:t>nghĩ</a:t>
            </a:r>
            <a:r>
              <a:rPr lang="en-US" sz="1800" dirty="0"/>
              <a:t> </a:t>
            </a:r>
            <a:r>
              <a:rPr lang="en-US" sz="1800" dirty="0" err="1"/>
              <a:t>giống</a:t>
            </a:r>
            <a:r>
              <a:rPr lang="en-US" sz="1800" dirty="0"/>
              <a:t> </a:t>
            </a:r>
            <a:r>
              <a:rPr lang="en-US" sz="1800" dirty="0" err="1"/>
              <a:t>bạn</a:t>
            </a:r>
            <a:r>
              <a:rPr lang="en-US" sz="1800" dirty="0"/>
              <a:t> </a:t>
            </a:r>
            <a:r>
              <a:rPr lang="en-US" sz="1800" dirty="0" err="1"/>
              <a:t>về</a:t>
            </a:r>
            <a:r>
              <a:rPr lang="en-US" sz="1800" dirty="0"/>
              <a:t> </a:t>
            </a:r>
            <a:r>
              <a:rPr lang="en-US" sz="1800" dirty="0" err="1"/>
              <a:t>thực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,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 </a:t>
            </a:r>
            <a:r>
              <a:rPr lang="en-US" sz="1800" dirty="0" err="1"/>
              <a:t>mình</a:t>
            </a:r>
            <a:r>
              <a:rPr lang="en-US" sz="1800" dirty="0"/>
              <a:t> </a:t>
            </a:r>
            <a:r>
              <a:rPr lang="en-US" sz="1800" dirty="0" err="1"/>
              <a:t>tìm</a:t>
            </a:r>
            <a:r>
              <a:rPr lang="en-US" sz="1800" dirty="0"/>
              <a:t> </a:t>
            </a:r>
            <a:r>
              <a:rPr lang="en-US" sz="1800" dirty="0" err="1"/>
              <a:t>hiểu</a:t>
            </a:r>
            <a:r>
              <a:rPr lang="en-US" sz="1800" dirty="0"/>
              <a:t> </a:t>
            </a:r>
            <a:r>
              <a:rPr lang="en-US" sz="1800" dirty="0" err="1"/>
              <a:t>không</a:t>
            </a:r>
            <a:r>
              <a:rPr lang="en-US" sz="1800" dirty="0"/>
              <a:t>?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6361" y="4141817"/>
            <a:ext cx="1138941" cy="10016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433264" y="3377885"/>
            <a:ext cx="603997" cy="113478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734" y="165322"/>
            <a:ext cx="1109568" cy="87180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38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latin typeface="+mn-lt"/>
              </a:rPr>
              <a:t>TỔNG KẾT</a:t>
            </a:r>
            <a:endParaRPr sz="3200" dirty="0">
              <a:latin typeface="+mn-lt"/>
            </a:endParaRPr>
          </a:p>
        </p:txBody>
      </p:sp>
      <p:pic>
        <p:nvPicPr>
          <p:cNvPr id="316" name="Google Shape;316;p3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41112" y="1505701"/>
            <a:ext cx="2012375" cy="2644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98171" flipH="1">
            <a:off x="3238746" y="1293349"/>
            <a:ext cx="4892056" cy="295763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965824" y="1950875"/>
            <a:ext cx="381171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800" dirty="0" err="1"/>
              <a:t>Xung</a:t>
            </a:r>
            <a:r>
              <a:rPr lang="en-US" sz="1800" dirty="0"/>
              <a:t> </a:t>
            </a:r>
            <a:r>
              <a:rPr lang="en-US" sz="1800" dirty="0" err="1"/>
              <a:t>quanh</a:t>
            </a:r>
            <a:r>
              <a:rPr lang="en-US" sz="1800" dirty="0"/>
              <a:t> </a:t>
            </a:r>
            <a:r>
              <a:rPr lang="en-US" sz="1800" dirty="0" err="1"/>
              <a:t>chúng</a:t>
            </a:r>
            <a:r>
              <a:rPr lang="en-US" sz="1800" dirty="0"/>
              <a:t> ta </a:t>
            </a:r>
            <a:r>
              <a:rPr lang="en-US" sz="1800" dirty="0" err="1"/>
              <a:t>có</a:t>
            </a:r>
            <a:r>
              <a:rPr lang="en-US" sz="1800" dirty="0"/>
              <a:t> </a:t>
            </a:r>
            <a:r>
              <a:rPr lang="en-US" sz="1800" dirty="0" err="1"/>
              <a:t>rất</a:t>
            </a:r>
            <a:r>
              <a:rPr lang="en-US" sz="1800" dirty="0"/>
              <a:t> </a:t>
            </a:r>
            <a:r>
              <a:rPr lang="en-US" sz="1800" dirty="0" err="1"/>
              <a:t>nhiều</a:t>
            </a:r>
            <a:r>
              <a:rPr lang="en-US" sz="1800" dirty="0"/>
              <a:t> </a:t>
            </a:r>
            <a:r>
              <a:rPr lang="en-US" sz="1800" dirty="0" err="1"/>
              <a:t>loài</a:t>
            </a:r>
            <a:r>
              <a:rPr lang="en-US" sz="1800" dirty="0"/>
              <a:t> </a:t>
            </a:r>
            <a:r>
              <a:rPr lang="en-US" sz="1800" dirty="0" err="1"/>
              <a:t>thực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. </a:t>
            </a:r>
            <a:r>
              <a:rPr lang="en-US" sz="1800" dirty="0" err="1"/>
              <a:t>Chúng</a:t>
            </a:r>
            <a:r>
              <a:rPr lang="en-US" sz="1800" dirty="0"/>
              <a:t> </a:t>
            </a:r>
            <a:r>
              <a:rPr lang="en-US" sz="1800" dirty="0" err="1"/>
              <a:t>mình</a:t>
            </a:r>
            <a:r>
              <a:rPr lang="en-US" sz="1800" dirty="0"/>
              <a:t> </a:t>
            </a:r>
            <a:r>
              <a:rPr lang="en-US" sz="1800" dirty="0" err="1"/>
              <a:t>cùng</a:t>
            </a:r>
            <a:r>
              <a:rPr lang="en-US" sz="1800" dirty="0"/>
              <a:t> </a:t>
            </a:r>
            <a:r>
              <a:rPr lang="en-US" sz="1800" dirty="0" err="1"/>
              <a:t>bảo</a:t>
            </a:r>
            <a:r>
              <a:rPr lang="en-US" sz="1800" dirty="0"/>
              <a:t> </a:t>
            </a:r>
            <a:r>
              <a:rPr lang="en-US" sz="1800" dirty="0" err="1"/>
              <a:t>vệ</a:t>
            </a:r>
            <a:r>
              <a:rPr lang="en-US" sz="1800" dirty="0"/>
              <a:t> </a:t>
            </a:r>
            <a:r>
              <a:rPr lang="en-US" sz="1800" dirty="0" err="1"/>
              <a:t>môi</a:t>
            </a:r>
            <a:r>
              <a:rPr lang="en-US" sz="1800" dirty="0"/>
              <a:t> </a:t>
            </a:r>
            <a:r>
              <a:rPr lang="en-US" sz="1800" dirty="0" err="1"/>
              <a:t>trường</a:t>
            </a:r>
            <a:r>
              <a:rPr lang="en-US" sz="1800" dirty="0"/>
              <a:t> </a:t>
            </a:r>
            <a:r>
              <a:rPr lang="en-US" sz="1800" dirty="0" err="1"/>
              <a:t>sống</a:t>
            </a:r>
            <a:r>
              <a:rPr lang="en-US" sz="1800" dirty="0"/>
              <a:t> </a:t>
            </a:r>
            <a:r>
              <a:rPr lang="en-US" sz="1800" dirty="0" err="1"/>
              <a:t>của</a:t>
            </a:r>
            <a:r>
              <a:rPr lang="en-US" sz="1800" dirty="0"/>
              <a:t> </a:t>
            </a:r>
            <a:r>
              <a:rPr lang="en-US" sz="1800" dirty="0" err="1"/>
              <a:t>thực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 </a:t>
            </a:r>
            <a:r>
              <a:rPr lang="en-US" sz="1800" dirty="0" err="1"/>
              <a:t>nhé</a:t>
            </a:r>
            <a:r>
              <a:rPr lang="en-US" sz="1800" dirty="0"/>
              <a:t>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dir="u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39"/>
          <p:cNvSpPr txBox="1">
            <a:spLocks noGrp="1"/>
          </p:cNvSpPr>
          <p:nvPr>
            <p:ph type="title"/>
          </p:nvPr>
        </p:nvSpPr>
        <p:spPr>
          <a:xfrm>
            <a:off x="713225" y="521208"/>
            <a:ext cx="7717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>
                <a:solidFill>
                  <a:srgbClr val="C00000"/>
                </a:solidFill>
                <a:latin typeface="+mn-lt"/>
              </a:rPr>
              <a:t>DẶN DÒ</a:t>
            </a:r>
            <a:endParaRPr lang="en-US" sz="3000" dirty="0">
              <a:solidFill>
                <a:srgbClr val="C00000"/>
              </a:solidFill>
              <a:latin typeface="+mn-lt"/>
            </a:endParaRPr>
          </a:p>
        </p:txBody>
      </p:sp>
      <p:pic>
        <p:nvPicPr>
          <p:cNvPr id="397" name="Google Shape;397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44724" y="417740"/>
            <a:ext cx="846318" cy="77963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9" name="Google Shape;399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59549" y="1361114"/>
            <a:ext cx="536001" cy="997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126" y="1093908"/>
            <a:ext cx="6198781" cy="329431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28804" y="2078710"/>
            <a:ext cx="526311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000"/>
              <a:t>Chuẩn </a:t>
            </a:r>
            <a:r>
              <a:rPr lang="en-US" sz="2000" dirty="0" err="1"/>
              <a:t>bị</a:t>
            </a:r>
            <a:r>
              <a:rPr lang="en-US" sz="2000" dirty="0"/>
              <a:t> </a:t>
            </a:r>
            <a:r>
              <a:rPr lang="en-US" sz="2000" dirty="0" err="1"/>
              <a:t>tranh</a:t>
            </a:r>
            <a:r>
              <a:rPr lang="en-US" sz="2000" dirty="0"/>
              <a:t>, </a:t>
            </a:r>
            <a:r>
              <a:rPr lang="en-US" sz="2000" dirty="0" err="1"/>
              <a:t>ảnh</a:t>
            </a:r>
            <a:r>
              <a:rPr lang="en-US" sz="2000" dirty="0"/>
              <a:t> </a:t>
            </a:r>
            <a:r>
              <a:rPr lang="en-US" sz="2000" dirty="0" err="1"/>
              <a:t>về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</a:t>
            </a:r>
            <a:r>
              <a:rPr lang="en-US" sz="2000" dirty="0" err="1"/>
              <a:t>cây</a:t>
            </a:r>
            <a:r>
              <a:rPr lang="en-US" sz="2000" dirty="0"/>
              <a:t>, con </a:t>
            </a:r>
            <a:r>
              <a:rPr lang="en-US" sz="2000" err="1"/>
              <a:t>vật</a:t>
            </a:r>
            <a:r>
              <a:rPr lang="en-US" sz="2000"/>
              <a:t> dựa theo phiếu mẫu. </a:t>
            </a:r>
          </a:p>
          <a:p>
            <a:pPr marL="342900" indent="-342900" algn="just">
              <a:lnSpc>
                <a:spcPct val="150000"/>
              </a:lnSpc>
              <a:buFontTx/>
              <a:buChar char="-"/>
            </a:pPr>
            <a:r>
              <a:rPr lang="en-US" sz="2000"/>
              <a:t>Quay video giới thiệu sản phẩm và gửi cô giáo chủ nhiệm nhé!</a:t>
            </a:r>
            <a:endParaRPr lang="en-US" sz="20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571769"/>
            <a:ext cx="1828804" cy="182880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0229" y="3807113"/>
            <a:ext cx="1545769" cy="1015132"/>
          </a:xfrm>
          <a:prstGeom prst="rect">
            <a:avLst/>
          </a:prstGeom>
        </p:spPr>
      </p:pic>
    </p:spTree>
  </p:cSld>
  <p:clrMapOvr>
    <a:masterClrMapping/>
  </p:clrMapOvr>
  <p:transition spd="slow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6" name="Google Shape;6986;p47"/>
          <p:cNvGrpSpPr/>
          <p:nvPr/>
        </p:nvGrpSpPr>
        <p:grpSpPr>
          <a:xfrm flipH="1">
            <a:off x="7665525" y="405213"/>
            <a:ext cx="1129525" cy="1140925"/>
            <a:chOff x="6677925" y="6815450"/>
            <a:chExt cx="1129525" cy="1140925"/>
          </a:xfrm>
        </p:grpSpPr>
        <p:sp>
          <p:nvSpPr>
            <p:cNvPr id="6987" name="Google Shape;6987;p47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47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47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47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47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47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47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47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47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47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47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47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47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47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47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47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47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47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47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47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47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47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47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47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47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47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47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47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47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47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47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47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47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47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47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47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47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47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5" name="Google Shape;7025;p47"/>
          <p:cNvGrpSpPr/>
          <p:nvPr/>
        </p:nvGrpSpPr>
        <p:grpSpPr>
          <a:xfrm flipH="1">
            <a:off x="2319150" y="3813188"/>
            <a:ext cx="1420600" cy="987000"/>
            <a:chOff x="1185625" y="7639175"/>
            <a:chExt cx="1420600" cy="987000"/>
          </a:xfrm>
        </p:grpSpPr>
        <p:sp>
          <p:nvSpPr>
            <p:cNvPr id="7026" name="Google Shape;7026;p47"/>
            <p:cNvSpPr/>
            <p:nvPr/>
          </p:nvSpPr>
          <p:spPr>
            <a:xfrm>
              <a:off x="1185625" y="7639175"/>
              <a:ext cx="1420600" cy="987000"/>
            </a:xfrm>
            <a:custGeom>
              <a:avLst/>
              <a:gdLst/>
              <a:ahLst/>
              <a:cxnLst/>
              <a:rect l="l" t="t" r="r" b="b"/>
              <a:pathLst>
                <a:path w="56824" h="39480" extrusionOk="0">
                  <a:moveTo>
                    <a:pt x="47616" y="0"/>
                  </a:moveTo>
                  <a:cubicBezTo>
                    <a:pt x="47482" y="0"/>
                    <a:pt x="47322" y="0"/>
                    <a:pt x="47188" y="27"/>
                  </a:cubicBezTo>
                  <a:cubicBezTo>
                    <a:pt x="46171" y="134"/>
                    <a:pt x="45261" y="643"/>
                    <a:pt x="44645" y="1446"/>
                  </a:cubicBezTo>
                  <a:cubicBezTo>
                    <a:pt x="44056" y="2141"/>
                    <a:pt x="43789" y="3025"/>
                    <a:pt x="43842" y="3881"/>
                  </a:cubicBezTo>
                  <a:cubicBezTo>
                    <a:pt x="43227" y="4979"/>
                    <a:pt x="42558" y="6504"/>
                    <a:pt x="42236" y="8324"/>
                  </a:cubicBezTo>
                  <a:cubicBezTo>
                    <a:pt x="41621" y="7361"/>
                    <a:pt x="40952" y="6558"/>
                    <a:pt x="40363" y="5889"/>
                  </a:cubicBezTo>
                  <a:cubicBezTo>
                    <a:pt x="40015" y="4015"/>
                    <a:pt x="38382" y="2623"/>
                    <a:pt x="36428" y="2623"/>
                  </a:cubicBezTo>
                  <a:cubicBezTo>
                    <a:pt x="36268" y="2623"/>
                    <a:pt x="36134" y="2623"/>
                    <a:pt x="35973" y="2650"/>
                  </a:cubicBezTo>
                  <a:cubicBezTo>
                    <a:pt x="34903" y="2784"/>
                    <a:pt x="33966" y="3292"/>
                    <a:pt x="33323" y="4122"/>
                  </a:cubicBezTo>
                  <a:cubicBezTo>
                    <a:pt x="32922" y="4631"/>
                    <a:pt x="32654" y="5193"/>
                    <a:pt x="32547" y="5835"/>
                  </a:cubicBezTo>
                  <a:cubicBezTo>
                    <a:pt x="30112" y="5032"/>
                    <a:pt x="27248" y="4497"/>
                    <a:pt x="23848" y="4497"/>
                  </a:cubicBezTo>
                  <a:lnTo>
                    <a:pt x="23822" y="4497"/>
                  </a:lnTo>
                  <a:cubicBezTo>
                    <a:pt x="4979" y="4497"/>
                    <a:pt x="0" y="17505"/>
                    <a:pt x="0" y="24384"/>
                  </a:cubicBezTo>
                  <a:lnTo>
                    <a:pt x="0" y="24625"/>
                  </a:lnTo>
                  <a:cubicBezTo>
                    <a:pt x="134" y="26338"/>
                    <a:pt x="1205" y="27863"/>
                    <a:pt x="3158" y="29175"/>
                  </a:cubicBezTo>
                  <a:cubicBezTo>
                    <a:pt x="1981" y="30647"/>
                    <a:pt x="1981" y="32788"/>
                    <a:pt x="3292" y="34260"/>
                  </a:cubicBezTo>
                  <a:cubicBezTo>
                    <a:pt x="4042" y="35143"/>
                    <a:pt x="5166" y="35625"/>
                    <a:pt x="6290" y="35625"/>
                  </a:cubicBezTo>
                  <a:cubicBezTo>
                    <a:pt x="7254" y="35625"/>
                    <a:pt x="8190" y="35304"/>
                    <a:pt x="8913" y="34662"/>
                  </a:cubicBezTo>
                  <a:cubicBezTo>
                    <a:pt x="9636" y="34019"/>
                    <a:pt x="10118" y="33136"/>
                    <a:pt x="10251" y="32146"/>
                  </a:cubicBezTo>
                  <a:cubicBezTo>
                    <a:pt x="10412" y="32199"/>
                    <a:pt x="10573" y="32253"/>
                    <a:pt x="10733" y="32280"/>
                  </a:cubicBezTo>
                  <a:cubicBezTo>
                    <a:pt x="10974" y="32627"/>
                    <a:pt x="11268" y="32949"/>
                    <a:pt x="11616" y="33216"/>
                  </a:cubicBezTo>
                  <a:cubicBezTo>
                    <a:pt x="12018" y="33538"/>
                    <a:pt x="12446" y="33725"/>
                    <a:pt x="12928" y="33832"/>
                  </a:cubicBezTo>
                  <a:cubicBezTo>
                    <a:pt x="12714" y="35090"/>
                    <a:pt x="13142" y="36428"/>
                    <a:pt x="14186" y="37365"/>
                  </a:cubicBezTo>
                  <a:cubicBezTo>
                    <a:pt x="14935" y="38034"/>
                    <a:pt x="15899" y="38409"/>
                    <a:pt x="16863" y="38409"/>
                  </a:cubicBezTo>
                  <a:cubicBezTo>
                    <a:pt x="18013" y="38409"/>
                    <a:pt x="19084" y="37954"/>
                    <a:pt x="19807" y="37097"/>
                  </a:cubicBezTo>
                  <a:cubicBezTo>
                    <a:pt x="20529" y="36294"/>
                    <a:pt x="20877" y="35304"/>
                    <a:pt x="20851" y="34233"/>
                  </a:cubicBezTo>
                  <a:cubicBezTo>
                    <a:pt x="20851" y="34073"/>
                    <a:pt x="20824" y="33885"/>
                    <a:pt x="20797" y="33752"/>
                  </a:cubicBezTo>
                  <a:lnTo>
                    <a:pt x="20797" y="33752"/>
                  </a:lnTo>
                  <a:cubicBezTo>
                    <a:pt x="21225" y="33805"/>
                    <a:pt x="21627" y="33805"/>
                    <a:pt x="22055" y="33832"/>
                  </a:cubicBezTo>
                  <a:cubicBezTo>
                    <a:pt x="22403" y="33832"/>
                    <a:pt x="22724" y="33859"/>
                    <a:pt x="23072" y="33859"/>
                  </a:cubicBezTo>
                  <a:cubicBezTo>
                    <a:pt x="23286" y="34287"/>
                    <a:pt x="23634" y="34662"/>
                    <a:pt x="24036" y="34956"/>
                  </a:cubicBezTo>
                  <a:cubicBezTo>
                    <a:pt x="24678" y="35438"/>
                    <a:pt x="25428" y="35706"/>
                    <a:pt x="26284" y="35706"/>
                  </a:cubicBezTo>
                  <a:cubicBezTo>
                    <a:pt x="26498" y="35706"/>
                    <a:pt x="26712" y="35679"/>
                    <a:pt x="26900" y="35625"/>
                  </a:cubicBezTo>
                  <a:cubicBezTo>
                    <a:pt x="26953" y="36803"/>
                    <a:pt x="27515" y="37981"/>
                    <a:pt x="28506" y="38703"/>
                  </a:cubicBezTo>
                  <a:cubicBezTo>
                    <a:pt x="29228" y="39212"/>
                    <a:pt x="30031" y="39479"/>
                    <a:pt x="30888" y="39479"/>
                  </a:cubicBezTo>
                  <a:cubicBezTo>
                    <a:pt x="32172" y="39479"/>
                    <a:pt x="33377" y="38891"/>
                    <a:pt x="34100" y="37847"/>
                  </a:cubicBezTo>
                  <a:cubicBezTo>
                    <a:pt x="34715" y="37017"/>
                    <a:pt x="34983" y="36000"/>
                    <a:pt x="34849" y="34956"/>
                  </a:cubicBezTo>
                  <a:lnTo>
                    <a:pt x="34849" y="34956"/>
                  </a:lnTo>
                  <a:cubicBezTo>
                    <a:pt x="35036" y="35197"/>
                    <a:pt x="35277" y="35438"/>
                    <a:pt x="35518" y="35598"/>
                  </a:cubicBezTo>
                  <a:cubicBezTo>
                    <a:pt x="36187" y="36107"/>
                    <a:pt x="36937" y="36348"/>
                    <a:pt x="37740" y="36348"/>
                  </a:cubicBezTo>
                  <a:cubicBezTo>
                    <a:pt x="38944" y="36348"/>
                    <a:pt x="40095" y="35759"/>
                    <a:pt x="40791" y="34795"/>
                  </a:cubicBezTo>
                  <a:cubicBezTo>
                    <a:pt x="41192" y="34260"/>
                    <a:pt x="41433" y="33698"/>
                    <a:pt x="41487" y="33082"/>
                  </a:cubicBezTo>
                  <a:cubicBezTo>
                    <a:pt x="46920" y="33029"/>
                    <a:pt x="51765" y="30995"/>
                    <a:pt x="54522" y="27676"/>
                  </a:cubicBezTo>
                  <a:cubicBezTo>
                    <a:pt x="56449" y="25454"/>
                    <a:pt x="56824" y="22189"/>
                    <a:pt x="55673" y="18709"/>
                  </a:cubicBezTo>
                  <a:cubicBezTo>
                    <a:pt x="54441" y="14935"/>
                    <a:pt x="51711" y="11777"/>
                    <a:pt x="48392" y="10198"/>
                  </a:cubicBezTo>
                  <a:cubicBezTo>
                    <a:pt x="48526" y="9261"/>
                    <a:pt x="48767" y="8137"/>
                    <a:pt x="49195" y="7200"/>
                  </a:cubicBezTo>
                  <a:cubicBezTo>
                    <a:pt x="50614" y="6531"/>
                    <a:pt x="51524" y="4979"/>
                    <a:pt x="51363" y="3346"/>
                  </a:cubicBezTo>
                  <a:cubicBezTo>
                    <a:pt x="51123" y="1446"/>
                    <a:pt x="49517" y="0"/>
                    <a:pt x="476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47"/>
            <p:cNvSpPr/>
            <p:nvPr/>
          </p:nvSpPr>
          <p:spPr>
            <a:xfrm>
              <a:off x="1253875" y="8248075"/>
              <a:ext cx="1040525" cy="170700"/>
            </a:xfrm>
            <a:custGeom>
              <a:avLst/>
              <a:gdLst/>
              <a:ahLst/>
              <a:cxnLst/>
              <a:rect l="l" t="t" r="r" b="b"/>
              <a:pathLst>
                <a:path w="41621" h="6828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3213"/>
                    <a:pt x="8860" y="6425"/>
                    <a:pt x="19486" y="6773"/>
                  </a:cubicBezTo>
                  <a:cubicBezTo>
                    <a:pt x="20618" y="6810"/>
                    <a:pt x="21697" y="6828"/>
                    <a:pt x="22726" y="6828"/>
                  </a:cubicBezTo>
                  <a:cubicBezTo>
                    <a:pt x="31369" y="6828"/>
                    <a:pt x="36399" y="5560"/>
                    <a:pt x="39078" y="3695"/>
                  </a:cubicBezTo>
                  <a:cubicBezTo>
                    <a:pt x="41621" y="1874"/>
                    <a:pt x="41407" y="911"/>
                    <a:pt x="41407" y="9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47"/>
            <p:cNvSpPr/>
            <p:nvPr/>
          </p:nvSpPr>
          <p:spPr>
            <a:xfrm>
              <a:off x="1921675" y="8256775"/>
              <a:ext cx="117125" cy="301450"/>
            </a:xfrm>
            <a:custGeom>
              <a:avLst/>
              <a:gdLst/>
              <a:ahLst/>
              <a:cxnLst/>
              <a:rect l="l" t="t" r="r" b="b"/>
              <a:pathLst>
                <a:path w="4685" h="12058" extrusionOk="0">
                  <a:moveTo>
                    <a:pt x="3801" y="1"/>
                  </a:moveTo>
                  <a:cubicBezTo>
                    <a:pt x="937" y="3641"/>
                    <a:pt x="750" y="7549"/>
                    <a:pt x="884" y="9583"/>
                  </a:cubicBezTo>
                  <a:cubicBezTo>
                    <a:pt x="723" y="9690"/>
                    <a:pt x="536" y="9797"/>
                    <a:pt x="455" y="9958"/>
                  </a:cubicBezTo>
                  <a:cubicBezTo>
                    <a:pt x="0" y="10520"/>
                    <a:pt x="107" y="11376"/>
                    <a:pt x="723" y="11804"/>
                  </a:cubicBezTo>
                  <a:cubicBezTo>
                    <a:pt x="959" y="11976"/>
                    <a:pt x="1228" y="12057"/>
                    <a:pt x="1498" y="12057"/>
                  </a:cubicBezTo>
                  <a:cubicBezTo>
                    <a:pt x="1903" y="12057"/>
                    <a:pt x="2308" y="11874"/>
                    <a:pt x="2597" y="11537"/>
                  </a:cubicBezTo>
                  <a:cubicBezTo>
                    <a:pt x="3025" y="10948"/>
                    <a:pt x="2918" y="10118"/>
                    <a:pt x="2329" y="9690"/>
                  </a:cubicBezTo>
                  <a:cubicBezTo>
                    <a:pt x="2222" y="9610"/>
                    <a:pt x="2115" y="9556"/>
                    <a:pt x="2008" y="9529"/>
                  </a:cubicBezTo>
                  <a:cubicBezTo>
                    <a:pt x="1660" y="5140"/>
                    <a:pt x="4684" y="215"/>
                    <a:pt x="4684" y="215"/>
                  </a:cubicBezTo>
                  <a:lnTo>
                    <a:pt x="38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47"/>
            <p:cNvSpPr/>
            <p:nvPr/>
          </p:nvSpPr>
          <p:spPr>
            <a:xfrm>
              <a:off x="1571700" y="8236700"/>
              <a:ext cx="141900" cy="295350"/>
            </a:xfrm>
            <a:custGeom>
              <a:avLst/>
              <a:gdLst/>
              <a:ahLst/>
              <a:cxnLst/>
              <a:rect l="l" t="t" r="r" b="b"/>
              <a:pathLst>
                <a:path w="5676" h="11814" extrusionOk="0">
                  <a:moveTo>
                    <a:pt x="4819" y="1"/>
                  </a:moveTo>
                  <a:cubicBezTo>
                    <a:pt x="1607" y="3347"/>
                    <a:pt x="991" y="7228"/>
                    <a:pt x="911" y="9262"/>
                  </a:cubicBezTo>
                  <a:cubicBezTo>
                    <a:pt x="750" y="9315"/>
                    <a:pt x="590" y="9449"/>
                    <a:pt x="456" y="9583"/>
                  </a:cubicBezTo>
                  <a:cubicBezTo>
                    <a:pt x="1" y="10118"/>
                    <a:pt x="28" y="10975"/>
                    <a:pt x="563" y="11457"/>
                  </a:cubicBezTo>
                  <a:cubicBezTo>
                    <a:pt x="812" y="11693"/>
                    <a:pt x="1123" y="11813"/>
                    <a:pt x="1437" y="11813"/>
                  </a:cubicBezTo>
                  <a:cubicBezTo>
                    <a:pt x="1799" y="11813"/>
                    <a:pt x="2164" y="11653"/>
                    <a:pt x="2437" y="11323"/>
                  </a:cubicBezTo>
                  <a:cubicBezTo>
                    <a:pt x="2892" y="10787"/>
                    <a:pt x="2865" y="9958"/>
                    <a:pt x="2330" y="9449"/>
                  </a:cubicBezTo>
                  <a:cubicBezTo>
                    <a:pt x="2249" y="9396"/>
                    <a:pt x="2169" y="9315"/>
                    <a:pt x="2062" y="9289"/>
                  </a:cubicBezTo>
                  <a:cubicBezTo>
                    <a:pt x="2142" y="4899"/>
                    <a:pt x="5675" y="322"/>
                    <a:pt x="5675" y="322"/>
                  </a:cubicBezTo>
                  <a:lnTo>
                    <a:pt x="481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47"/>
            <p:cNvSpPr/>
            <p:nvPr/>
          </p:nvSpPr>
          <p:spPr>
            <a:xfrm>
              <a:off x="1306050" y="8179825"/>
              <a:ext cx="172675" cy="282750"/>
            </a:xfrm>
            <a:custGeom>
              <a:avLst/>
              <a:gdLst/>
              <a:ahLst/>
              <a:cxnLst/>
              <a:rect l="l" t="t" r="r" b="b"/>
              <a:pathLst>
                <a:path w="6907" h="11310" extrusionOk="0">
                  <a:moveTo>
                    <a:pt x="6077" y="1"/>
                  </a:moveTo>
                  <a:cubicBezTo>
                    <a:pt x="2490" y="2945"/>
                    <a:pt x="1420" y="6719"/>
                    <a:pt x="1125" y="8726"/>
                  </a:cubicBezTo>
                  <a:cubicBezTo>
                    <a:pt x="938" y="8780"/>
                    <a:pt x="750" y="8860"/>
                    <a:pt x="617" y="8994"/>
                  </a:cubicBezTo>
                  <a:cubicBezTo>
                    <a:pt x="81" y="9503"/>
                    <a:pt x="1" y="10332"/>
                    <a:pt x="483" y="10868"/>
                  </a:cubicBezTo>
                  <a:cubicBezTo>
                    <a:pt x="761" y="11161"/>
                    <a:pt x="1128" y="11309"/>
                    <a:pt x="1494" y="11309"/>
                  </a:cubicBezTo>
                  <a:cubicBezTo>
                    <a:pt x="1798" y="11309"/>
                    <a:pt x="2102" y="11207"/>
                    <a:pt x="2356" y="11001"/>
                  </a:cubicBezTo>
                  <a:cubicBezTo>
                    <a:pt x="2918" y="10493"/>
                    <a:pt x="2945" y="9663"/>
                    <a:pt x="2490" y="9128"/>
                  </a:cubicBezTo>
                  <a:cubicBezTo>
                    <a:pt x="2410" y="9048"/>
                    <a:pt x="2356" y="8994"/>
                    <a:pt x="2249" y="8914"/>
                  </a:cubicBezTo>
                  <a:cubicBezTo>
                    <a:pt x="2865" y="4524"/>
                    <a:pt x="6907" y="429"/>
                    <a:pt x="6907" y="429"/>
                  </a:cubicBezTo>
                  <a:lnTo>
                    <a:pt x="60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47"/>
            <p:cNvSpPr/>
            <p:nvPr/>
          </p:nvSpPr>
          <p:spPr>
            <a:xfrm>
              <a:off x="2003300" y="8251425"/>
              <a:ext cx="159275" cy="229150"/>
            </a:xfrm>
            <a:custGeom>
              <a:avLst/>
              <a:gdLst/>
              <a:ahLst/>
              <a:cxnLst/>
              <a:rect l="l" t="t" r="r" b="b"/>
              <a:pathLst>
                <a:path w="6371" h="9166" extrusionOk="0">
                  <a:moveTo>
                    <a:pt x="670" y="1"/>
                  </a:moveTo>
                  <a:lnTo>
                    <a:pt x="1" y="402"/>
                  </a:lnTo>
                  <a:cubicBezTo>
                    <a:pt x="1" y="402"/>
                    <a:pt x="3641" y="3614"/>
                    <a:pt x="4417" y="7201"/>
                  </a:cubicBezTo>
                  <a:lnTo>
                    <a:pt x="4203" y="7388"/>
                  </a:lnTo>
                  <a:cubicBezTo>
                    <a:pt x="3828" y="7897"/>
                    <a:pt x="3935" y="8566"/>
                    <a:pt x="4444" y="8940"/>
                  </a:cubicBezTo>
                  <a:cubicBezTo>
                    <a:pt x="4662" y="9093"/>
                    <a:pt x="4902" y="9166"/>
                    <a:pt x="5136" y="9166"/>
                  </a:cubicBezTo>
                  <a:cubicBezTo>
                    <a:pt x="5475" y="9166"/>
                    <a:pt x="5801" y="9012"/>
                    <a:pt x="6023" y="8726"/>
                  </a:cubicBezTo>
                  <a:cubicBezTo>
                    <a:pt x="6371" y="8245"/>
                    <a:pt x="6291" y="7575"/>
                    <a:pt x="5782" y="7201"/>
                  </a:cubicBezTo>
                  <a:cubicBezTo>
                    <a:pt x="5648" y="7094"/>
                    <a:pt x="5514" y="7040"/>
                    <a:pt x="5354" y="6987"/>
                  </a:cubicBezTo>
                  <a:cubicBezTo>
                    <a:pt x="4952" y="5327"/>
                    <a:pt x="3828" y="2249"/>
                    <a:pt x="6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47"/>
            <p:cNvSpPr/>
            <p:nvPr/>
          </p:nvSpPr>
          <p:spPr>
            <a:xfrm>
              <a:off x="1722275" y="8244750"/>
              <a:ext cx="150575" cy="218425"/>
            </a:xfrm>
            <a:custGeom>
              <a:avLst/>
              <a:gdLst/>
              <a:ahLst/>
              <a:cxnLst/>
              <a:rect l="l" t="t" r="r" b="b"/>
              <a:pathLst>
                <a:path w="6023" h="8737" extrusionOk="0">
                  <a:moveTo>
                    <a:pt x="616" y="0"/>
                  </a:moveTo>
                  <a:lnTo>
                    <a:pt x="0" y="402"/>
                  </a:lnTo>
                  <a:cubicBezTo>
                    <a:pt x="0" y="402"/>
                    <a:pt x="3480" y="3453"/>
                    <a:pt x="4202" y="6906"/>
                  </a:cubicBezTo>
                  <a:cubicBezTo>
                    <a:pt x="4149" y="6959"/>
                    <a:pt x="4069" y="6986"/>
                    <a:pt x="4015" y="7093"/>
                  </a:cubicBezTo>
                  <a:cubicBezTo>
                    <a:pt x="3667" y="7575"/>
                    <a:pt x="3747" y="8244"/>
                    <a:pt x="4202" y="8565"/>
                  </a:cubicBezTo>
                  <a:cubicBezTo>
                    <a:pt x="4389" y="8679"/>
                    <a:pt x="4604" y="8737"/>
                    <a:pt x="4816" y="8737"/>
                  </a:cubicBezTo>
                  <a:cubicBezTo>
                    <a:pt x="5151" y="8737"/>
                    <a:pt x="5478" y="8592"/>
                    <a:pt x="5675" y="8297"/>
                  </a:cubicBezTo>
                  <a:cubicBezTo>
                    <a:pt x="6022" y="7842"/>
                    <a:pt x="5915" y="7173"/>
                    <a:pt x="5487" y="6825"/>
                  </a:cubicBezTo>
                  <a:cubicBezTo>
                    <a:pt x="5353" y="6718"/>
                    <a:pt x="5219" y="6665"/>
                    <a:pt x="5086" y="6665"/>
                  </a:cubicBezTo>
                  <a:cubicBezTo>
                    <a:pt x="4711" y="5086"/>
                    <a:pt x="3640" y="2141"/>
                    <a:pt x="6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47"/>
            <p:cNvSpPr/>
            <p:nvPr/>
          </p:nvSpPr>
          <p:spPr>
            <a:xfrm>
              <a:off x="1416475" y="8214625"/>
              <a:ext cx="143225" cy="204950"/>
            </a:xfrm>
            <a:custGeom>
              <a:avLst/>
              <a:gdLst/>
              <a:ahLst/>
              <a:cxnLst/>
              <a:rect l="l" t="t" r="r" b="b"/>
              <a:pathLst>
                <a:path w="5729" h="8198" extrusionOk="0">
                  <a:moveTo>
                    <a:pt x="616" y="1"/>
                  </a:moveTo>
                  <a:lnTo>
                    <a:pt x="0" y="375"/>
                  </a:lnTo>
                  <a:cubicBezTo>
                    <a:pt x="0" y="375"/>
                    <a:pt x="3292" y="3212"/>
                    <a:pt x="3962" y="6451"/>
                  </a:cubicBezTo>
                  <a:cubicBezTo>
                    <a:pt x="3881" y="6531"/>
                    <a:pt x="3828" y="6558"/>
                    <a:pt x="3801" y="6638"/>
                  </a:cubicBezTo>
                  <a:cubicBezTo>
                    <a:pt x="3453" y="7067"/>
                    <a:pt x="3560" y="7709"/>
                    <a:pt x="3988" y="8004"/>
                  </a:cubicBezTo>
                  <a:cubicBezTo>
                    <a:pt x="4173" y="8134"/>
                    <a:pt x="4384" y="8198"/>
                    <a:pt x="4593" y="8198"/>
                  </a:cubicBezTo>
                  <a:cubicBezTo>
                    <a:pt x="4899" y="8198"/>
                    <a:pt x="5200" y="8060"/>
                    <a:pt x="5407" y="7789"/>
                  </a:cubicBezTo>
                  <a:cubicBezTo>
                    <a:pt x="5728" y="7361"/>
                    <a:pt x="5621" y="6719"/>
                    <a:pt x="5193" y="6424"/>
                  </a:cubicBezTo>
                  <a:cubicBezTo>
                    <a:pt x="5059" y="6317"/>
                    <a:pt x="4952" y="6291"/>
                    <a:pt x="4791" y="6264"/>
                  </a:cubicBezTo>
                  <a:cubicBezTo>
                    <a:pt x="4470" y="4792"/>
                    <a:pt x="3453" y="2008"/>
                    <a:pt x="6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47"/>
            <p:cNvSpPr/>
            <p:nvPr/>
          </p:nvSpPr>
          <p:spPr>
            <a:xfrm>
              <a:off x="1252525" y="7817150"/>
              <a:ext cx="1069275" cy="558975"/>
            </a:xfrm>
            <a:custGeom>
              <a:avLst/>
              <a:gdLst/>
              <a:ahLst/>
              <a:cxnLst/>
              <a:rect l="l" t="t" r="r" b="b"/>
              <a:pathLst>
                <a:path w="42771" h="22359" extrusionOk="0">
                  <a:moveTo>
                    <a:pt x="21197" y="1"/>
                  </a:moveTo>
                  <a:cubicBezTo>
                    <a:pt x="21180" y="1"/>
                    <a:pt x="21163" y="1"/>
                    <a:pt x="21146" y="1"/>
                  </a:cubicBezTo>
                  <a:cubicBezTo>
                    <a:pt x="3186" y="1"/>
                    <a:pt x="1" y="12715"/>
                    <a:pt x="1" y="17238"/>
                  </a:cubicBezTo>
                  <a:cubicBezTo>
                    <a:pt x="777" y="19650"/>
                    <a:pt x="12806" y="22359"/>
                    <a:pt x="24090" y="22359"/>
                  </a:cubicBezTo>
                  <a:cubicBezTo>
                    <a:pt x="31083" y="22359"/>
                    <a:pt x="37790" y="21319"/>
                    <a:pt x="41354" y="18523"/>
                  </a:cubicBezTo>
                  <a:cubicBezTo>
                    <a:pt x="42771" y="12106"/>
                    <a:pt x="36603" y="1"/>
                    <a:pt x="21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47"/>
            <p:cNvSpPr/>
            <p:nvPr/>
          </p:nvSpPr>
          <p:spPr>
            <a:xfrm>
              <a:off x="2010675" y="8118275"/>
              <a:ext cx="117125" cy="117125"/>
            </a:xfrm>
            <a:custGeom>
              <a:avLst/>
              <a:gdLst/>
              <a:ahLst/>
              <a:cxnLst/>
              <a:rect l="l" t="t" r="r" b="b"/>
              <a:pathLst>
                <a:path w="4685" h="4685" extrusionOk="0">
                  <a:moveTo>
                    <a:pt x="2329" y="0"/>
                  </a:moveTo>
                  <a:cubicBezTo>
                    <a:pt x="1044" y="0"/>
                    <a:pt x="0" y="1044"/>
                    <a:pt x="0" y="2356"/>
                  </a:cubicBezTo>
                  <a:cubicBezTo>
                    <a:pt x="0" y="3667"/>
                    <a:pt x="1044" y="4684"/>
                    <a:pt x="2329" y="4684"/>
                  </a:cubicBezTo>
                  <a:cubicBezTo>
                    <a:pt x="3640" y="4684"/>
                    <a:pt x="4684" y="3667"/>
                    <a:pt x="4684" y="2356"/>
                  </a:cubicBezTo>
                  <a:cubicBezTo>
                    <a:pt x="4684" y="1044"/>
                    <a:pt x="3640" y="0"/>
                    <a:pt x="2329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47"/>
            <p:cNvSpPr/>
            <p:nvPr/>
          </p:nvSpPr>
          <p:spPr>
            <a:xfrm>
              <a:off x="1971200" y="7942300"/>
              <a:ext cx="110425" cy="110425"/>
            </a:xfrm>
            <a:custGeom>
              <a:avLst/>
              <a:gdLst/>
              <a:ahLst/>
              <a:cxnLst/>
              <a:rect l="l" t="t" r="r" b="b"/>
              <a:pathLst>
                <a:path w="4417" h="4417" extrusionOk="0">
                  <a:moveTo>
                    <a:pt x="2222" y="0"/>
                  </a:moveTo>
                  <a:cubicBezTo>
                    <a:pt x="1017" y="0"/>
                    <a:pt x="0" y="964"/>
                    <a:pt x="0" y="2195"/>
                  </a:cubicBezTo>
                  <a:cubicBezTo>
                    <a:pt x="0" y="3399"/>
                    <a:pt x="1017" y="4416"/>
                    <a:pt x="2222" y="4416"/>
                  </a:cubicBezTo>
                  <a:cubicBezTo>
                    <a:pt x="3399" y="4416"/>
                    <a:pt x="4416" y="3399"/>
                    <a:pt x="4416" y="2195"/>
                  </a:cubicBezTo>
                  <a:cubicBezTo>
                    <a:pt x="4416" y="990"/>
                    <a:pt x="3399" y="0"/>
                    <a:pt x="2222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47"/>
            <p:cNvSpPr/>
            <p:nvPr/>
          </p:nvSpPr>
          <p:spPr>
            <a:xfrm>
              <a:off x="1760400" y="8047350"/>
              <a:ext cx="169325" cy="168650"/>
            </a:xfrm>
            <a:custGeom>
              <a:avLst/>
              <a:gdLst/>
              <a:ahLst/>
              <a:cxnLst/>
              <a:rect l="l" t="t" r="r" b="b"/>
              <a:pathLst>
                <a:path w="6773" h="6746" extrusionOk="0">
                  <a:moveTo>
                    <a:pt x="3373" y="0"/>
                  </a:moveTo>
                  <a:cubicBezTo>
                    <a:pt x="1526" y="0"/>
                    <a:pt x="1" y="1526"/>
                    <a:pt x="1" y="3373"/>
                  </a:cubicBezTo>
                  <a:cubicBezTo>
                    <a:pt x="1" y="5246"/>
                    <a:pt x="1526" y="6745"/>
                    <a:pt x="3373" y="6745"/>
                  </a:cubicBezTo>
                  <a:cubicBezTo>
                    <a:pt x="5247" y="6745"/>
                    <a:pt x="6773" y="5246"/>
                    <a:pt x="6773" y="3373"/>
                  </a:cubicBezTo>
                  <a:cubicBezTo>
                    <a:pt x="6773" y="1526"/>
                    <a:pt x="5247" y="0"/>
                    <a:pt x="3373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47"/>
            <p:cNvSpPr/>
            <p:nvPr/>
          </p:nvSpPr>
          <p:spPr>
            <a:xfrm>
              <a:off x="1509475" y="7906825"/>
              <a:ext cx="169325" cy="169325"/>
            </a:xfrm>
            <a:custGeom>
              <a:avLst/>
              <a:gdLst/>
              <a:ahLst/>
              <a:cxnLst/>
              <a:rect l="l" t="t" r="r" b="b"/>
              <a:pathLst>
                <a:path w="6773" h="6773" extrusionOk="0">
                  <a:moveTo>
                    <a:pt x="3373" y="0"/>
                  </a:moveTo>
                  <a:cubicBezTo>
                    <a:pt x="1500" y="0"/>
                    <a:pt x="1" y="1499"/>
                    <a:pt x="1" y="3373"/>
                  </a:cubicBezTo>
                  <a:cubicBezTo>
                    <a:pt x="1" y="5246"/>
                    <a:pt x="1500" y="6772"/>
                    <a:pt x="3373" y="6772"/>
                  </a:cubicBezTo>
                  <a:cubicBezTo>
                    <a:pt x="5247" y="6772"/>
                    <a:pt x="6772" y="5246"/>
                    <a:pt x="6772" y="3373"/>
                  </a:cubicBezTo>
                  <a:cubicBezTo>
                    <a:pt x="6772" y="1499"/>
                    <a:pt x="5247" y="0"/>
                    <a:pt x="3373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47"/>
            <p:cNvSpPr/>
            <p:nvPr/>
          </p:nvSpPr>
          <p:spPr>
            <a:xfrm>
              <a:off x="1497425" y="8164450"/>
              <a:ext cx="169325" cy="168650"/>
            </a:xfrm>
            <a:custGeom>
              <a:avLst/>
              <a:gdLst/>
              <a:ahLst/>
              <a:cxnLst/>
              <a:rect l="l" t="t" r="r" b="b"/>
              <a:pathLst>
                <a:path w="6773" h="6746" extrusionOk="0">
                  <a:moveTo>
                    <a:pt x="3400" y="0"/>
                  </a:moveTo>
                  <a:cubicBezTo>
                    <a:pt x="1527" y="0"/>
                    <a:pt x="1" y="1526"/>
                    <a:pt x="1" y="3373"/>
                  </a:cubicBezTo>
                  <a:cubicBezTo>
                    <a:pt x="1" y="5246"/>
                    <a:pt x="1527" y="6745"/>
                    <a:pt x="3400" y="6745"/>
                  </a:cubicBezTo>
                  <a:cubicBezTo>
                    <a:pt x="5247" y="6745"/>
                    <a:pt x="6773" y="5246"/>
                    <a:pt x="6773" y="3373"/>
                  </a:cubicBezTo>
                  <a:cubicBezTo>
                    <a:pt x="6773" y="1526"/>
                    <a:pt x="5247" y="0"/>
                    <a:pt x="3400" y="0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47"/>
            <p:cNvSpPr/>
            <p:nvPr/>
          </p:nvSpPr>
          <p:spPr>
            <a:xfrm>
              <a:off x="1364275" y="8076775"/>
              <a:ext cx="98400" cy="98400"/>
            </a:xfrm>
            <a:custGeom>
              <a:avLst/>
              <a:gdLst/>
              <a:ahLst/>
              <a:cxnLst/>
              <a:rect l="l" t="t" r="r" b="b"/>
              <a:pathLst>
                <a:path w="3936" h="3936" extrusionOk="0">
                  <a:moveTo>
                    <a:pt x="1954" y="1"/>
                  </a:moveTo>
                  <a:cubicBezTo>
                    <a:pt x="857" y="28"/>
                    <a:pt x="1" y="911"/>
                    <a:pt x="1" y="1982"/>
                  </a:cubicBezTo>
                  <a:cubicBezTo>
                    <a:pt x="1" y="3052"/>
                    <a:pt x="857" y="3935"/>
                    <a:pt x="1954" y="3935"/>
                  </a:cubicBezTo>
                  <a:cubicBezTo>
                    <a:pt x="3025" y="3935"/>
                    <a:pt x="3935" y="3079"/>
                    <a:pt x="3935" y="1982"/>
                  </a:cubicBezTo>
                  <a:cubicBezTo>
                    <a:pt x="3935" y="911"/>
                    <a:pt x="3079" y="1"/>
                    <a:pt x="1954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47"/>
            <p:cNvSpPr/>
            <p:nvPr/>
          </p:nvSpPr>
          <p:spPr>
            <a:xfrm>
              <a:off x="1762425" y="7883400"/>
              <a:ext cx="85000" cy="85675"/>
            </a:xfrm>
            <a:custGeom>
              <a:avLst/>
              <a:gdLst/>
              <a:ahLst/>
              <a:cxnLst/>
              <a:rect l="l" t="t" r="r" b="b"/>
              <a:pathLst>
                <a:path w="3400" h="3427" extrusionOk="0">
                  <a:moveTo>
                    <a:pt x="1686" y="1"/>
                  </a:moveTo>
                  <a:cubicBezTo>
                    <a:pt x="750" y="1"/>
                    <a:pt x="0" y="777"/>
                    <a:pt x="0" y="1714"/>
                  </a:cubicBezTo>
                  <a:cubicBezTo>
                    <a:pt x="0" y="2650"/>
                    <a:pt x="750" y="3427"/>
                    <a:pt x="1686" y="3427"/>
                  </a:cubicBezTo>
                  <a:cubicBezTo>
                    <a:pt x="2623" y="3427"/>
                    <a:pt x="3399" y="2650"/>
                    <a:pt x="3399" y="1714"/>
                  </a:cubicBezTo>
                  <a:cubicBezTo>
                    <a:pt x="3399" y="777"/>
                    <a:pt x="2623" y="1"/>
                    <a:pt x="1686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47"/>
            <p:cNvSpPr/>
            <p:nvPr/>
          </p:nvSpPr>
          <p:spPr>
            <a:xfrm>
              <a:off x="1896250" y="8251425"/>
              <a:ext cx="85000" cy="85675"/>
            </a:xfrm>
            <a:custGeom>
              <a:avLst/>
              <a:gdLst/>
              <a:ahLst/>
              <a:cxnLst/>
              <a:rect l="l" t="t" r="r" b="b"/>
              <a:pathLst>
                <a:path w="3400" h="3427" extrusionOk="0">
                  <a:moveTo>
                    <a:pt x="1687" y="1"/>
                  </a:moveTo>
                  <a:cubicBezTo>
                    <a:pt x="750" y="1"/>
                    <a:pt x="0" y="777"/>
                    <a:pt x="0" y="1714"/>
                  </a:cubicBezTo>
                  <a:cubicBezTo>
                    <a:pt x="0" y="2651"/>
                    <a:pt x="750" y="3427"/>
                    <a:pt x="1687" y="3427"/>
                  </a:cubicBezTo>
                  <a:cubicBezTo>
                    <a:pt x="2623" y="3427"/>
                    <a:pt x="3400" y="2651"/>
                    <a:pt x="3400" y="1714"/>
                  </a:cubicBezTo>
                  <a:cubicBezTo>
                    <a:pt x="3400" y="777"/>
                    <a:pt x="2623" y="1"/>
                    <a:pt x="1687" y="1"/>
                  </a:cubicBezTo>
                  <a:close/>
                </a:path>
              </a:pathLst>
            </a:custGeom>
            <a:solidFill>
              <a:srgbClr val="3B29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47"/>
            <p:cNvSpPr/>
            <p:nvPr/>
          </p:nvSpPr>
          <p:spPr>
            <a:xfrm>
              <a:off x="2031400" y="7932825"/>
              <a:ext cx="553025" cy="467325"/>
            </a:xfrm>
            <a:custGeom>
              <a:avLst/>
              <a:gdLst/>
              <a:ahLst/>
              <a:cxnLst/>
              <a:rect l="l" t="t" r="r" b="b"/>
              <a:pathLst>
                <a:path w="22121" h="18693" extrusionOk="0">
                  <a:moveTo>
                    <a:pt x="9706" y="0"/>
                  </a:moveTo>
                  <a:cubicBezTo>
                    <a:pt x="9255" y="0"/>
                    <a:pt x="8794" y="36"/>
                    <a:pt x="8325" y="111"/>
                  </a:cubicBezTo>
                  <a:cubicBezTo>
                    <a:pt x="1" y="1450"/>
                    <a:pt x="2892" y="18178"/>
                    <a:pt x="2892" y="18178"/>
                  </a:cubicBezTo>
                  <a:cubicBezTo>
                    <a:pt x="4359" y="18522"/>
                    <a:pt x="5881" y="18692"/>
                    <a:pt x="7390" y="18692"/>
                  </a:cubicBezTo>
                  <a:cubicBezTo>
                    <a:pt x="11878" y="18692"/>
                    <a:pt x="16246" y="17182"/>
                    <a:pt x="18710" y="14217"/>
                  </a:cubicBezTo>
                  <a:cubicBezTo>
                    <a:pt x="22120" y="10124"/>
                    <a:pt x="17281" y="0"/>
                    <a:pt x="97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47"/>
            <p:cNvSpPr/>
            <p:nvPr/>
          </p:nvSpPr>
          <p:spPr>
            <a:xfrm>
              <a:off x="2293050" y="7705975"/>
              <a:ext cx="112425" cy="250400"/>
            </a:xfrm>
            <a:custGeom>
              <a:avLst/>
              <a:gdLst/>
              <a:ahLst/>
              <a:cxnLst/>
              <a:rect l="l" t="t" r="r" b="b"/>
              <a:pathLst>
                <a:path w="4497" h="10016" extrusionOk="0">
                  <a:moveTo>
                    <a:pt x="3316" y="0"/>
                  </a:moveTo>
                  <a:cubicBezTo>
                    <a:pt x="3282" y="0"/>
                    <a:pt x="3247" y="2"/>
                    <a:pt x="3212" y="5"/>
                  </a:cubicBezTo>
                  <a:cubicBezTo>
                    <a:pt x="2623" y="85"/>
                    <a:pt x="2195" y="620"/>
                    <a:pt x="2249" y="1209"/>
                  </a:cubicBezTo>
                  <a:cubicBezTo>
                    <a:pt x="2249" y="1370"/>
                    <a:pt x="2329" y="1504"/>
                    <a:pt x="2409" y="1637"/>
                  </a:cubicBezTo>
                  <a:cubicBezTo>
                    <a:pt x="1472" y="3056"/>
                    <a:pt x="0" y="6000"/>
                    <a:pt x="536" y="9801"/>
                  </a:cubicBezTo>
                  <a:lnTo>
                    <a:pt x="1285" y="10015"/>
                  </a:lnTo>
                  <a:cubicBezTo>
                    <a:pt x="1285" y="10015"/>
                    <a:pt x="1124" y="5197"/>
                    <a:pt x="3185" y="2173"/>
                  </a:cubicBezTo>
                  <a:lnTo>
                    <a:pt x="3453" y="2173"/>
                  </a:lnTo>
                  <a:cubicBezTo>
                    <a:pt x="4069" y="2119"/>
                    <a:pt x="4497" y="1584"/>
                    <a:pt x="4417" y="968"/>
                  </a:cubicBezTo>
                  <a:cubicBezTo>
                    <a:pt x="4366" y="413"/>
                    <a:pt x="3887" y="0"/>
                    <a:pt x="33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47"/>
            <p:cNvSpPr/>
            <p:nvPr/>
          </p:nvSpPr>
          <p:spPr>
            <a:xfrm>
              <a:off x="2063525" y="7770225"/>
              <a:ext cx="174000" cy="274475"/>
            </a:xfrm>
            <a:custGeom>
              <a:avLst/>
              <a:gdLst/>
              <a:ahLst/>
              <a:cxnLst/>
              <a:rect l="l" t="t" r="r" b="b"/>
              <a:pathLst>
                <a:path w="6960" h="10979" extrusionOk="0">
                  <a:moveTo>
                    <a:pt x="1333" y="0"/>
                  </a:moveTo>
                  <a:cubicBezTo>
                    <a:pt x="1299" y="0"/>
                    <a:pt x="1266" y="2"/>
                    <a:pt x="1232" y="4"/>
                  </a:cubicBezTo>
                  <a:cubicBezTo>
                    <a:pt x="536" y="111"/>
                    <a:pt x="1" y="754"/>
                    <a:pt x="81" y="1423"/>
                  </a:cubicBezTo>
                  <a:cubicBezTo>
                    <a:pt x="181" y="2070"/>
                    <a:pt x="743" y="2555"/>
                    <a:pt x="1381" y="2555"/>
                  </a:cubicBezTo>
                  <a:cubicBezTo>
                    <a:pt x="1429" y="2555"/>
                    <a:pt x="1478" y="2553"/>
                    <a:pt x="1526" y="2547"/>
                  </a:cubicBezTo>
                  <a:cubicBezTo>
                    <a:pt x="1633" y="2547"/>
                    <a:pt x="1740" y="2520"/>
                    <a:pt x="1821" y="2493"/>
                  </a:cubicBezTo>
                  <a:cubicBezTo>
                    <a:pt x="5033" y="5411"/>
                    <a:pt x="6157" y="10978"/>
                    <a:pt x="6157" y="10978"/>
                  </a:cubicBezTo>
                  <a:lnTo>
                    <a:pt x="6960" y="10550"/>
                  </a:lnTo>
                  <a:cubicBezTo>
                    <a:pt x="6558" y="6000"/>
                    <a:pt x="4042" y="3056"/>
                    <a:pt x="2597" y="1690"/>
                  </a:cubicBezTo>
                  <a:cubicBezTo>
                    <a:pt x="2677" y="1530"/>
                    <a:pt x="2704" y="1343"/>
                    <a:pt x="2677" y="1155"/>
                  </a:cubicBezTo>
                  <a:cubicBezTo>
                    <a:pt x="2575" y="493"/>
                    <a:pt x="1989" y="0"/>
                    <a:pt x="13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47"/>
            <p:cNvSpPr/>
            <p:nvPr/>
          </p:nvSpPr>
          <p:spPr>
            <a:xfrm>
              <a:off x="2188650" y="8102525"/>
              <a:ext cx="70975" cy="64400"/>
            </a:xfrm>
            <a:custGeom>
              <a:avLst/>
              <a:gdLst/>
              <a:ahLst/>
              <a:cxnLst/>
              <a:rect l="l" t="t" r="r" b="b"/>
              <a:pathLst>
                <a:path w="2839" h="2576" extrusionOk="0">
                  <a:moveTo>
                    <a:pt x="2289" y="0"/>
                  </a:moveTo>
                  <a:cubicBezTo>
                    <a:pt x="1931" y="0"/>
                    <a:pt x="1398" y="297"/>
                    <a:pt x="911" y="764"/>
                  </a:cubicBezTo>
                  <a:cubicBezTo>
                    <a:pt x="269" y="1433"/>
                    <a:pt x="1" y="2210"/>
                    <a:pt x="269" y="2477"/>
                  </a:cubicBezTo>
                  <a:cubicBezTo>
                    <a:pt x="342" y="2544"/>
                    <a:pt x="444" y="2576"/>
                    <a:pt x="566" y="2576"/>
                  </a:cubicBezTo>
                  <a:cubicBezTo>
                    <a:pt x="931" y="2576"/>
                    <a:pt x="1473" y="2290"/>
                    <a:pt x="1955" y="1808"/>
                  </a:cubicBezTo>
                  <a:cubicBezTo>
                    <a:pt x="2570" y="1139"/>
                    <a:pt x="2838" y="416"/>
                    <a:pt x="2570" y="95"/>
                  </a:cubicBezTo>
                  <a:cubicBezTo>
                    <a:pt x="2499" y="30"/>
                    <a:pt x="2403" y="0"/>
                    <a:pt x="2289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47"/>
            <p:cNvSpPr/>
            <p:nvPr/>
          </p:nvSpPr>
          <p:spPr>
            <a:xfrm>
              <a:off x="2361975" y="8033250"/>
              <a:ext cx="83650" cy="36900"/>
            </a:xfrm>
            <a:custGeom>
              <a:avLst/>
              <a:gdLst/>
              <a:ahLst/>
              <a:cxnLst/>
              <a:rect l="l" t="t" r="r" b="b"/>
              <a:pathLst>
                <a:path w="3346" h="1476" extrusionOk="0">
                  <a:moveTo>
                    <a:pt x="1747" y="0"/>
                  </a:moveTo>
                  <a:cubicBezTo>
                    <a:pt x="1709" y="0"/>
                    <a:pt x="1671" y="1"/>
                    <a:pt x="1633" y="2"/>
                  </a:cubicBezTo>
                  <a:cubicBezTo>
                    <a:pt x="723" y="29"/>
                    <a:pt x="0" y="404"/>
                    <a:pt x="27" y="805"/>
                  </a:cubicBezTo>
                  <a:cubicBezTo>
                    <a:pt x="53" y="1190"/>
                    <a:pt x="741" y="1476"/>
                    <a:pt x="1599" y="1476"/>
                  </a:cubicBezTo>
                  <a:cubicBezTo>
                    <a:pt x="1637" y="1476"/>
                    <a:pt x="1675" y="1475"/>
                    <a:pt x="1713" y="1474"/>
                  </a:cubicBezTo>
                  <a:cubicBezTo>
                    <a:pt x="2596" y="1447"/>
                    <a:pt x="3346" y="1073"/>
                    <a:pt x="3319" y="671"/>
                  </a:cubicBezTo>
                  <a:cubicBezTo>
                    <a:pt x="3268" y="287"/>
                    <a:pt x="2603" y="0"/>
                    <a:pt x="1747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47"/>
            <p:cNvSpPr/>
            <p:nvPr/>
          </p:nvSpPr>
          <p:spPr>
            <a:xfrm>
              <a:off x="2412825" y="8110900"/>
              <a:ext cx="60925" cy="62925"/>
            </a:xfrm>
            <a:custGeom>
              <a:avLst/>
              <a:gdLst/>
              <a:ahLst/>
              <a:cxnLst/>
              <a:rect l="l" t="t" r="r" b="b"/>
              <a:pathLst>
                <a:path w="2437" h="2517" extrusionOk="0">
                  <a:moveTo>
                    <a:pt x="910" y="1"/>
                  </a:moveTo>
                  <a:cubicBezTo>
                    <a:pt x="803" y="1"/>
                    <a:pt x="696" y="1"/>
                    <a:pt x="696" y="28"/>
                  </a:cubicBezTo>
                  <a:cubicBezTo>
                    <a:pt x="616" y="54"/>
                    <a:pt x="536" y="108"/>
                    <a:pt x="482" y="135"/>
                  </a:cubicBezTo>
                  <a:cubicBezTo>
                    <a:pt x="348" y="242"/>
                    <a:pt x="241" y="376"/>
                    <a:pt x="161" y="509"/>
                  </a:cubicBezTo>
                  <a:cubicBezTo>
                    <a:pt x="27" y="777"/>
                    <a:pt x="0" y="1072"/>
                    <a:pt x="81" y="1473"/>
                  </a:cubicBezTo>
                  <a:lnTo>
                    <a:pt x="161" y="1982"/>
                  </a:lnTo>
                  <a:cubicBezTo>
                    <a:pt x="214" y="2089"/>
                    <a:pt x="214" y="2142"/>
                    <a:pt x="241" y="2222"/>
                  </a:cubicBezTo>
                  <a:cubicBezTo>
                    <a:pt x="268" y="2249"/>
                    <a:pt x="268" y="2249"/>
                    <a:pt x="268" y="2276"/>
                  </a:cubicBezTo>
                  <a:cubicBezTo>
                    <a:pt x="268" y="2356"/>
                    <a:pt x="295" y="2383"/>
                    <a:pt x="295" y="2410"/>
                  </a:cubicBezTo>
                  <a:cubicBezTo>
                    <a:pt x="348" y="2490"/>
                    <a:pt x="375" y="2517"/>
                    <a:pt x="429" y="2517"/>
                  </a:cubicBezTo>
                  <a:lnTo>
                    <a:pt x="482" y="2517"/>
                  </a:lnTo>
                  <a:cubicBezTo>
                    <a:pt x="536" y="2490"/>
                    <a:pt x="562" y="2410"/>
                    <a:pt x="536" y="2356"/>
                  </a:cubicBezTo>
                  <a:cubicBezTo>
                    <a:pt x="536" y="2303"/>
                    <a:pt x="509" y="2276"/>
                    <a:pt x="509" y="2249"/>
                  </a:cubicBezTo>
                  <a:lnTo>
                    <a:pt x="482" y="2169"/>
                  </a:lnTo>
                  <a:cubicBezTo>
                    <a:pt x="482" y="2142"/>
                    <a:pt x="429" y="2089"/>
                    <a:pt x="429" y="2035"/>
                  </a:cubicBezTo>
                  <a:cubicBezTo>
                    <a:pt x="402" y="1901"/>
                    <a:pt x="375" y="1767"/>
                    <a:pt x="348" y="1687"/>
                  </a:cubicBezTo>
                  <a:lnTo>
                    <a:pt x="348" y="1714"/>
                  </a:lnTo>
                  <a:cubicBezTo>
                    <a:pt x="268" y="1473"/>
                    <a:pt x="268" y="1232"/>
                    <a:pt x="268" y="1045"/>
                  </a:cubicBezTo>
                  <a:cubicBezTo>
                    <a:pt x="268" y="911"/>
                    <a:pt x="295" y="804"/>
                    <a:pt x="348" y="697"/>
                  </a:cubicBezTo>
                  <a:cubicBezTo>
                    <a:pt x="348" y="643"/>
                    <a:pt x="375" y="563"/>
                    <a:pt x="402" y="536"/>
                  </a:cubicBezTo>
                  <a:lnTo>
                    <a:pt x="509" y="429"/>
                  </a:lnTo>
                  <a:cubicBezTo>
                    <a:pt x="536" y="402"/>
                    <a:pt x="589" y="376"/>
                    <a:pt x="643" y="349"/>
                  </a:cubicBezTo>
                  <a:cubicBezTo>
                    <a:pt x="696" y="295"/>
                    <a:pt x="750" y="269"/>
                    <a:pt x="803" y="269"/>
                  </a:cubicBezTo>
                  <a:lnTo>
                    <a:pt x="964" y="269"/>
                  </a:lnTo>
                  <a:cubicBezTo>
                    <a:pt x="1017" y="295"/>
                    <a:pt x="1044" y="295"/>
                    <a:pt x="1071" y="295"/>
                  </a:cubicBezTo>
                  <a:lnTo>
                    <a:pt x="1151" y="295"/>
                  </a:lnTo>
                  <a:cubicBezTo>
                    <a:pt x="1232" y="349"/>
                    <a:pt x="1312" y="376"/>
                    <a:pt x="1365" y="402"/>
                  </a:cubicBezTo>
                  <a:cubicBezTo>
                    <a:pt x="1472" y="483"/>
                    <a:pt x="1606" y="563"/>
                    <a:pt x="1713" y="697"/>
                  </a:cubicBezTo>
                  <a:cubicBezTo>
                    <a:pt x="1874" y="884"/>
                    <a:pt x="2008" y="1098"/>
                    <a:pt x="2142" y="1339"/>
                  </a:cubicBezTo>
                  <a:cubicBezTo>
                    <a:pt x="2168" y="1420"/>
                    <a:pt x="2168" y="1446"/>
                    <a:pt x="2222" y="1500"/>
                  </a:cubicBezTo>
                  <a:cubicBezTo>
                    <a:pt x="2249" y="1580"/>
                    <a:pt x="2275" y="1607"/>
                    <a:pt x="2356" y="1607"/>
                  </a:cubicBezTo>
                  <a:lnTo>
                    <a:pt x="2382" y="1607"/>
                  </a:lnTo>
                  <a:cubicBezTo>
                    <a:pt x="2409" y="1607"/>
                    <a:pt x="2436" y="1580"/>
                    <a:pt x="2436" y="1527"/>
                  </a:cubicBezTo>
                  <a:lnTo>
                    <a:pt x="2436" y="1446"/>
                  </a:lnTo>
                  <a:cubicBezTo>
                    <a:pt x="2302" y="1098"/>
                    <a:pt x="2088" y="777"/>
                    <a:pt x="1847" y="509"/>
                  </a:cubicBezTo>
                  <a:cubicBezTo>
                    <a:pt x="1526" y="162"/>
                    <a:pt x="1232" y="1"/>
                    <a:pt x="910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47"/>
            <p:cNvSpPr/>
            <p:nvPr/>
          </p:nvSpPr>
          <p:spPr>
            <a:xfrm>
              <a:off x="2240850" y="8177825"/>
              <a:ext cx="74300" cy="69625"/>
            </a:xfrm>
            <a:custGeom>
              <a:avLst/>
              <a:gdLst/>
              <a:ahLst/>
              <a:cxnLst/>
              <a:rect l="l" t="t" r="r" b="b"/>
              <a:pathLst>
                <a:path w="2972" h="2785" extrusionOk="0">
                  <a:moveTo>
                    <a:pt x="1205" y="1"/>
                  </a:moveTo>
                  <a:cubicBezTo>
                    <a:pt x="1151" y="1"/>
                    <a:pt x="1151" y="1"/>
                    <a:pt x="1125" y="27"/>
                  </a:cubicBezTo>
                  <a:cubicBezTo>
                    <a:pt x="723" y="54"/>
                    <a:pt x="349" y="268"/>
                    <a:pt x="188" y="589"/>
                  </a:cubicBezTo>
                  <a:cubicBezTo>
                    <a:pt x="54" y="857"/>
                    <a:pt x="1" y="1232"/>
                    <a:pt x="54" y="1633"/>
                  </a:cubicBezTo>
                  <a:cubicBezTo>
                    <a:pt x="81" y="1847"/>
                    <a:pt x="134" y="2008"/>
                    <a:pt x="188" y="2169"/>
                  </a:cubicBezTo>
                  <a:cubicBezTo>
                    <a:pt x="188" y="2249"/>
                    <a:pt x="215" y="2329"/>
                    <a:pt x="268" y="2409"/>
                  </a:cubicBezTo>
                  <a:lnTo>
                    <a:pt x="268" y="2436"/>
                  </a:lnTo>
                  <a:cubicBezTo>
                    <a:pt x="268" y="2463"/>
                    <a:pt x="295" y="2516"/>
                    <a:pt x="295" y="2543"/>
                  </a:cubicBezTo>
                  <a:cubicBezTo>
                    <a:pt x="295" y="2570"/>
                    <a:pt x="295" y="2597"/>
                    <a:pt x="322" y="2650"/>
                  </a:cubicBezTo>
                  <a:lnTo>
                    <a:pt x="322" y="2677"/>
                  </a:lnTo>
                  <a:lnTo>
                    <a:pt x="349" y="2704"/>
                  </a:lnTo>
                  <a:cubicBezTo>
                    <a:pt x="349" y="2731"/>
                    <a:pt x="402" y="2731"/>
                    <a:pt x="429" y="2784"/>
                  </a:cubicBezTo>
                  <a:lnTo>
                    <a:pt x="536" y="2784"/>
                  </a:lnTo>
                  <a:cubicBezTo>
                    <a:pt x="563" y="2784"/>
                    <a:pt x="589" y="2731"/>
                    <a:pt x="589" y="2704"/>
                  </a:cubicBezTo>
                  <a:lnTo>
                    <a:pt x="589" y="2597"/>
                  </a:lnTo>
                  <a:lnTo>
                    <a:pt x="589" y="2570"/>
                  </a:lnTo>
                  <a:cubicBezTo>
                    <a:pt x="563" y="2516"/>
                    <a:pt x="536" y="2409"/>
                    <a:pt x="482" y="2329"/>
                  </a:cubicBezTo>
                  <a:cubicBezTo>
                    <a:pt x="456" y="2276"/>
                    <a:pt x="456" y="2195"/>
                    <a:pt x="429" y="2142"/>
                  </a:cubicBezTo>
                  <a:cubicBezTo>
                    <a:pt x="402" y="2035"/>
                    <a:pt x="349" y="1901"/>
                    <a:pt x="322" y="1767"/>
                  </a:cubicBezTo>
                  <a:lnTo>
                    <a:pt x="322" y="1740"/>
                  </a:lnTo>
                  <a:cubicBezTo>
                    <a:pt x="295" y="1499"/>
                    <a:pt x="295" y="1339"/>
                    <a:pt x="295" y="1125"/>
                  </a:cubicBezTo>
                  <a:cubicBezTo>
                    <a:pt x="295" y="1044"/>
                    <a:pt x="322" y="937"/>
                    <a:pt x="349" y="830"/>
                  </a:cubicBezTo>
                  <a:lnTo>
                    <a:pt x="456" y="643"/>
                  </a:lnTo>
                  <a:cubicBezTo>
                    <a:pt x="482" y="563"/>
                    <a:pt x="563" y="509"/>
                    <a:pt x="589" y="456"/>
                  </a:cubicBezTo>
                  <a:cubicBezTo>
                    <a:pt x="670" y="402"/>
                    <a:pt x="723" y="375"/>
                    <a:pt x="804" y="322"/>
                  </a:cubicBezTo>
                  <a:cubicBezTo>
                    <a:pt x="857" y="295"/>
                    <a:pt x="964" y="268"/>
                    <a:pt x="1018" y="268"/>
                  </a:cubicBezTo>
                  <a:lnTo>
                    <a:pt x="1232" y="268"/>
                  </a:lnTo>
                  <a:cubicBezTo>
                    <a:pt x="1285" y="268"/>
                    <a:pt x="1366" y="268"/>
                    <a:pt x="1473" y="295"/>
                  </a:cubicBezTo>
                  <a:cubicBezTo>
                    <a:pt x="1553" y="322"/>
                    <a:pt x="1660" y="375"/>
                    <a:pt x="1767" y="429"/>
                  </a:cubicBezTo>
                  <a:cubicBezTo>
                    <a:pt x="1928" y="536"/>
                    <a:pt x="2062" y="670"/>
                    <a:pt x="2222" y="830"/>
                  </a:cubicBezTo>
                  <a:lnTo>
                    <a:pt x="2222" y="857"/>
                  </a:lnTo>
                  <a:cubicBezTo>
                    <a:pt x="2409" y="1071"/>
                    <a:pt x="2570" y="1312"/>
                    <a:pt x="2731" y="1580"/>
                  </a:cubicBezTo>
                  <a:cubicBezTo>
                    <a:pt x="2731" y="1606"/>
                    <a:pt x="2811" y="1633"/>
                    <a:pt x="2838" y="1633"/>
                  </a:cubicBezTo>
                  <a:cubicBezTo>
                    <a:pt x="2864" y="1633"/>
                    <a:pt x="2864" y="1606"/>
                    <a:pt x="2891" y="1606"/>
                  </a:cubicBezTo>
                  <a:cubicBezTo>
                    <a:pt x="2972" y="1526"/>
                    <a:pt x="2972" y="1473"/>
                    <a:pt x="2945" y="1392"/>
                  </a:cubicBezTo>
                  <a:cubicBezTo>
                    <a:pt x="2838" y="1232"/>
                    <a:pt x="2704" y="1071"/>
                    <a:pt x="2597" y="911"/>
                  </a:cubicBezTo>
                  <a:cubicBezTo>
                    <a:pt x="2436" y="696"/>
                    <a:pt x="2276" y="536"/>
                    <a:pt x="2142" y="402"/>
                  </a:cubicBezTo>
                  <a:cubicBezTo>
                    <a:pt x="1954" y="268"/>
                    <a:pt x="1821" y="161"/>
                    <a:pt x="1660" y="108"/>
                  </a:cubicBezTo>
                  <a:cubicBezTo>
                    <a:pt x="1499" y="27"/>
                    <a:pt x="1366" y="1"/>
                    <a:pt x="120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47"/>
            <p:cNvSpPr/>
            <p:nvPr/>
          </p:nvSpPr>
          <p:spPr>
            <a:xfrm>
              <a:off x="2355275" y="8174475"/>
              <a:ext cx="39500" cy="37500"/>
            </a:xfrm>
            <a:custGeom>
              <a:avLst/>
              <a:gdLst/>
              <a:ahLst/>
              <a:cxnLst/>
              <a:rect l="l" t="t" r="r" b="b"/>
              <a:pathLst>
                <a:path w="1580" h="1500" extrusionOk="0">
                  <a:moveTo>
                    <a:pt x="1232" y="1"/>
                  </a:moveTo>
                  <a:cubicBezTo>
                    <a:pt x="1205" y="1"/>
                    <a:pt x="1205" y="1"/>
                    <a:pt x="1205" y="54"/>
                  </a:cubicBezTo>
                  <a:cubicBezTo>
                    <a:pt x="1205" y="108"/>
                    <a:pt x="1178" y="108"/>
                    <a:pt x="1178" y="135"/>
                  </a:cubicBezTo>
                  <a:cubicBezTo>
                    <a:pt x="1125" y="161"/>
                    <a:pt x="1178" y="161"/>
                    <a:pt x="1178" y="215"/>
                  </a:cubicBezTo>
                  <a:cubicBezTo>
                    <a:pt x="1232" y="268"/>
                    <a:pt x="1312" y="349"/>
                    <a:pt x="1339" y="429"/>
                  </a:cubicBezTo>
                  <a:cubicBezTo>
                    <a:pt x="1392" y="536"/>
                    <a:pt x="1392" y="616"/>
                    <a:pt x="1446" y="697"/>
                  </a:cubicBezTo>
                  <a:lnTo>
                    <a:pt x="1446" y="911"/>
                  </a:lnTo>
                  <a:cubicBezTo>
                    <a:pt x="1446" y="964"/>
                    <a:pt x="1392" y="1045"/>
                    <a:pt x="1392" y="1071"/>
                  </a:cubicBezTo>
                  <a:cubicBezTo>
                    <a:pt x="1366" y="1098"/>
                    <a:pt x="1366" y="1152"/>
                    <a:pt x="1339" y="1178"/>
                  </a:cubicBezTo>
                  <a:cubicBezTo>
                    <a:pt x="1339" y="1205"/>
                    <a:pt x="1312" y="1232"/>
                    <a:pt x="1258" y="1285"/>
                  </a:cubicBezTo>
                  <a:cubicBezTo>
                    <a:pt x="1232" y="1312"/>
                    <a:pt x="1205" y="1312"/>
                    <a:pt x="1178" y="1339"/>
                  </a:cubicBezTo>
                  <a:cubicBezTo>
                    <a:pt x="1125" y="1339"/>
                    <a:pt x="1098" y="1366"/>
                    <a:pt x="1071" y="1366"/>
                  </a:cubicBezTo>
                  <a:lnTo>
                    <a:pt x="937" y="1366"/>
                  </a:lnTo>
                  <a:cubicBezTo>
                    <a:pt x="911" y="1366"/>
                    <a:pt x="857" y="1339"/>
                    <a:pt x="803" y="1339"/>
                  </a:cubicBezTo>
                  <a:cubicBezTo>
                    <a:pt x="723" y="1312"/>
                    <a:pt x="696" y="1312"/>
                    <a:pt x="670" y="1285"/>
                  </a:cubicBezTo>
                  <a:cubicBezTo>
                    <a:pt x="589" y="1232"/>
                    <a:pt x="536" y="1205"/>
                    <a:pt x="509" y="1152"/>
                  </a:cubicBezTo>
                  <a:cubicBezTo>
                    <a:pt x="429" y="1045"/>
                    <a:pt x="402" y="964"/>
                    <a:pt x="322" y="884"/>
                  </a:cubicBezTo>
                  <a:cubicBezTo>
                    <a:pt x="268" y="777"/>
                    <a:pt x="241" y="670"/>
                    <a:pt x="188" y="536"/>
                  </a:cubicBezTo>
                  <a:cubicBezTo>
                    <a:pt x="161" y="509"/>
                    <a:pt x="134" y="482"/>
                    <a:pt x="108" y="482"/>
                  </a:cubicBezTo>
                  <a:lnTo>
                    <a:pt x="54" y="482"/>
                  </a:lnTo>
                  <a:cubicBezTo>
                    <a:pt x="0" y="482"/>
                    <a:pt x="0" y="536"/>
                    <a:pt x="0" y="563"/>
                  </a:cubicBezTo>
                  <a:cubicBezTo>
                    <a:pt x="27" y="643"/>
                    <a:pt x="27" y="697"/>
                    <a:pt x="54" y="777"/>
                  </a:cubicBezTo>
                  <a:cubicBezTo>
                    <a:pt x="134" y="964"/>
                    <a:pt x="188" y="1098"/>
                    <a:pt x="295" y="1205"/>
                  </a:cubicBezTo>
                  <a:cubicBezTo>
                    <a:pt x="402" y="1312"/>
                    <a:pt x="509" y="1392"/>
                    <a:pt x="589" y="1446"/>
                  </a:cubicBezTo>
                  <a:cubicBezTo>
                    <a:pt x="696" y="1473"/>
                    <a:pt x="803" y="1500"/>
                    <a:pt x="911" y="1500"/>
                  </a:cubicBezTo>
                  <a:lnTo>
                    <a:pt x="937" y="1500"/>
                  </a:lnTo>
                  <a:cubicBezTo>
                    <a:pt x="1044" y="1473"/>
                    <a:pt x="1125" y="1473"/>
                    <a:pt x="1232" y="1419"/>
                  </a:cubicBezTo>
                  <a:cubicBezTo>
                    <a:pt x="1446" y="1312"/>
                    <a:pt x="1526" y="1098"/>
                    <a:pt x="1580" y="884"/>
                  </a:cubicBezTo>
                  <a:lnTo>
                    <a:pt x="1580" y="670"/>
                  </a:lnTo>
                  <a:cubicBezTo>
                    <a:pt x="1580" y="616"/>
                    <a:pt x="1580" y="536"/>
                    <a:pt x="1526" y="482"/>
                  </a:cubicBezTo>
                  <a:cubicBezTo>
                    <a:pt x="1499" y="349"/>
                    <a:pt x="1392" y="161"/>
                    <a:pt x="1312" y="27"/>
                  </a:cubicBezTo>
                  <a:cubicBezTo>
                    <a:pt x="1312" y="1"/>
                    <a:pt x="1258" y="1"/>
                    <a:pt x="123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19150" y="1555813"/>
            <a:ext cx="6706181" cy="192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253862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7579628"/>
              </p:ext>
            </p:extLst>
          </p:nvPr>
        </p:nvGraphicFramePr>
        <p:xfrm>
          <a:off x="510363" y="436322"/>
          <a:ext cx="8080744" cy="4588238"/>
        </p:xfrm>
        <a:graphic>
          <a:graphicData uri="http://schemas.openxmlformats.org/drawingml/2006/table">
            <a:tbl>
              <a:tblPr firstRow="1" bandRow="1">
                <a:tableStyleId>{8799B23B-EC83-4686-B30A-512413B5E67A}</a:tableStyleId>
              </a:tblPr>
              <a:tblGrid>
                <a:gridCol w="1754372">
                  <a:extLst>
                    <a:ext uri="{9D8B030D-6E8A-4147-A177-3AD203B41FA5}">
                      <a16:colId xmlns:a16="http://schemas.microsoft.com/office/drawing/2014/main" val="2126890400"/>
                    </a:ext>
                  </a:extLst>
                </a:gridCol>
                <a:gridCol w="3232298">
                  <a:extLst>
                    <a:ext uri="{9D8B030D-6E8A-4147-A177-3AD203B41FA5}">
                      <a16:colId xmlns:a16="http://schemas.microsoft.com/office/drawing/2014/main" val="4042574127"/>
                    </a:ext>
                  </a:extLst>
                </a:gridCol>
                <a:gridCol w="3094074">
                  <a:extLst>
                    <a:ext uri="{9D8B030D-6E8A-4147-A177-3AD203B41FA5}">
                      <a16:colId xmlns:a16="http://schemas.microsoft.com/office/drawing/2014/main" val="4172578547"/>
                    </a:ext>
                  </a:extLst>
                </a:gridCol>
              </a:tblGrid>
              <a:tr h="318086"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Nội</a:t>
                      </a:r>
                      <a:r>
                        <a:rPr lang="en-US" sz="1400" b="1" baseline="0"/>
                        <a:t> dung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Thực</a:t>
                      </a:r>
                      <a:r>
                        <a:rPr lang="en-US" sz="1400" b="1" baseline="0"/>
                        <a:t> vật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Động</a:t>
                      </a:r>
                      <a:r>
                        <a:rPr lang="en-US" sz="1400" b="1" baseline="0"/>
                        <a:t> vật</a:t>
                      </a:r>
                      <a:endParaRPr lang="en-US" sz="1400" b="1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9656987"/>
                  </a:ext>
                </a:extLst>
              </a:tr>
              <a:tr h="1074392"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Sống</a:t>
                      </a:r>
                      <a:r>
                        <a:rPr lang="en-US" sz="1400" b="1" baseline="0"/>
                        <a:t> trên cạn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0122676"/>
                  </a:ext>
                </a:extLst>
              </a:tr>
              <a:tr h="1138522"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Sống</a:t>
                      </a:r>
                      <a:r>
                        <a:rPr lang="en-US" sz="1400" b="1" baseline="0"/>
                        <a:t> dưới nước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1896737"/>
                  </a:ext>
                </a:extLst>
              </a:tr>
              <a:tr h="1138522"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Sống</a:t>
                      </a:r>
                      <a:r>
                        <a:rPr lang="en-US" sz="1400" b="1" baseline="0"/>
                        <a:t> vừa trên cạn vừa dưới nước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  <a:p>
                      <a:pPr algn="l"/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53961616"/>
                  </a:ext>
                </a:extLst>
              </a:tr>
              <a:tr h="795432">
                <a:tc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Môi</a:t>
                      </a:r>
                      <a:r>
                        <a:rPr lang="en-US" sz="1400" b="1" baseline="0"/>
                        <a:t> trường sống khác (trên không, trong long đất,…)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endParaRPr lang="en-US" sz="1400" b="1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48129326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1489" y="805905"/>
            <a:ext cx="1677620" cy="98036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1489" y="1963266"/>
            <a:ext cx="1677620" cy="98036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1489" y="3156828"/>
            <a:ext cx="1677620" cy="98036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8215" y="826143"/>
            <a:ext cx="1677620" cy="981332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8215" y="1999953"/>
            <a:ext cx="1677620" cy="9813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8215" y="3168046"/>
            <a:ext cx="1677620" cy="981332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4264820" y="970054"/>
            <a:ext cx="11376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Cây phượng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516351" y="993643"/>
            <a:ext cx="8931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Con bò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521668" y="2147875"/>
            <a:ext cx="8878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Con cá heo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321804" y="2134172"/>
            <a:ext cx="11376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Cây đước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264820" y="3335546"/>
            <a:ext cx="11376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Cây rau muống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571546" y="3335546"/>
            <a:ext cx="8931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/>
              <a:t>Con cá sấu</a:t>
            </a:r>
          </a:p>
        </p:txBody>
      </p:sp>
      <p:sp>
        <p:nvSpPr>
          <p:cNvPr id="18" name="Google Shape;396;p39"/>
          <p:cNvSpPr txBox="1">
            <a:spLocks noGrp="1"/>
          </p:cNvSpPr>
          <p:nvPr>
            <p:ph type="title"/>
          </p:nvPr>
        </p:nvSpPr>
        <p:spPr>
          <a:xfrm>
            <a:off x="691985" y="117151"/>
            <a:ext cx="7717500" cy="33794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C00000"/>
                </a:solidFill>
                <a:latin typeface="+mn-lt"/>
              </a:rPr>
              <a:t>PHIẾU QUAN SÁT MÔI TRƯỜNG SỐNG</a:t>
            </a:r>
            <a:endParaRPr lang="en-US" sz="2400" dirty="0">
              <a:solidFill>
                <a:srgbClr val="C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302689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55"/>
          <p:cNvSpPr txBox="1">
            <a:spLocks noGrp="1"/>
          </p:cNvSpPr>
          <p:nvPr>
            <p:ph type="title"/>
          </p:nvPr>
        </p:nvSpPr>
        <p:spPr>
          <a:xfrm>
            <a:off x="287026" y="1207283"/>
            <a:ext cx="8729384" cy="212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>
                <a:latin typeface="+mn-lt"/>
              </a:rPr>
              <a:t>CHÀO CÁC CON </a:t>
            </a:r>
            <a:br>
              <a:rPr lang="en-US" sz="3600">
                <a:latin typeface="+mn-lt"/>
              </a:rPr>
            </a:br>
            <a:r>
              <a:rPr lang="en-US" sz="3200">
                <a:latin typeface="+mn-lt"/>
              </a:rPr>
              <a:t>CHÚC CÁC CON CHĂM NGOAN, HỌC GIỎI!</a:t>
            </a:r>
            <a:endParaRPr sz="3200" dirty="0">
              <a:latin typeface="+mn-lt"/>
            </a:endParaRPr>
          </a:p>
        </p:txBody>
      </p:sp>
      <p:pic>
        <p:nvPicPr>
          <p:cNvPr id="908" name="Google Shape;908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39105" y="1465274"/>
            <a:ext cx="1189695" cy="486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09" name="Google Shape;909;p55"/>
          <p:cNvPicPr preferRelativeResize="0"/>
          <p:nvPr/>
        </p:nvPicPr>
        <p:blipFill rotWithShape="1">
          <a:blip r:embed="rId4">
            <a:alphaModFix/>
          </a:blip>
          <a:srcRect t="835" b="826"/>
          <a:stretch/>
        </p:blipFill>
        <p:spPr>
          <a:xfrm>
            <a:off x="6145675" y="766226"/>
            <a:ext cx="1189695" cy="486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10" name="Google Shape;910;p5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396100" y="3350775"/>
            <a:ext cx="3141251" cy="174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192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51368" y="2969231"/>
            <a:ext cx="2404155" cy="228086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71435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doors dir="ver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ADFDA359-3DE7-4AF9-AAA1-6A54026F4BB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233"/>
          <a:stretch/>
        </p:blipFill>
        <p:spPr>
          <a:xfrm>
            <a:off x="176210" y="2599202"/>
            <a:ext cx="3869525" cy="245205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90AB272-3D71-45EA-9802-E5090B20C77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1228" y="92244"/>
            <a:ext cx="3866512" cy="241657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4F65EE3-0067-4F6E-9424-E1CEE26ACC5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83" t="48904" r="35431"/>
          <a:stretch/>
        </p:blipFill>
        <p:spPr>
          <a:xfrm>
            <a:off x="4209335" y="92244"/>
            <a:ext cx="3866512" cy="241657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73B6026-9D37-4C62-834E-048AE8BD24B6}"/>
              </a:ext>
            </a:extLst>
          </p:cNvPr>
          <p:cNvSpPr txBox="1"/>
          <p:nvPr/>
        </p:nvSpPr>
        <p:spPr>
          <a:xfrm>
            <a:off x="151723" y="92244"/>
            <a:ext cx="38665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ĐÊM QUA, MỘT C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Ơ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N BÃO LỚN ĐÃ XẢY RA N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Ơ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I VÙNG BIỂN CỦA CHÚ CÁ VOI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3935D0E-30F9-4500-BB0C-45938586AF33}"/>
              </a:ext>
            </a:extLst>
          </p:cNvPr>
          <p:cNvSpPr txBox="1"/>
          <p:nvPr/>
        </p:nvSpPr>
        <p:spPr>
          <a:xfrm>
            <a:off x="4183290" y="92244"/>
            <a:ext cx="38665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BÃO ĐÃ CUỐN CHÚ CÁ VOI ĐI XA VÀ SÁNG DẬY CHÚ BỊ MẮC CẠN TRÊN BÃI BIỂN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68BF051-B132-4C33-B573-E012D46AEA8D}"/>
              </a:ext>
            </a:extLst>
          </p:cNvPr>
          <p:cNvSpPr txBox="1"/>
          <p:nvPr/>
        </p:nvSpPr>
        <p:spPr>
          <a:xfrm>
            <a:off x="151822" y="2599203"/>
            <a:ext cx="38909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0000"/>
                </a:highlight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MỘT ĐÁM MÂY MƯA HỨA SẼ GIÚP CHÚ NẾU CÓ NGƯỜI GIẢI ĐƯỢC CÂU ĐỐ CỦA MÂY MƯA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8CA658F-60A8-47E0-BE57-AFDB22CB9A79}"/>
              </a:ext>
            </a:extLst>
          </p:cNvPr>
          <p:cNvSpPr/>
          <p:nvPr/>
        </p:nvSpPr>
        <p:spPr>
          <a:xfrm rot="20914512">
            <a:off x="4579855" y="3066554"/>
            <a:ext cx="3055717" cy="1566080"/>
          </a:xfrm>
          <a:prstGeom prst="rect">
            <a:avLst/>
          </a:prstGeom>
          <a:solidFill>
            <a:schemeClr val="accent5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CÁC EM TRẢ LỜI THẬT ĐÚNG ĐỂ GIÚP CHÚ CÁ VOI TỘI NGHIỆP VỀ NHÀ NHÉ !</a:t>
            </a:r>
          </a:p>
        </p:txBody>
      </p:sp>
      <p:sp>
        <p:nvSpPr>
          <p:cNvPr id="15" name="Heart 14">
            <a:extLst>
              <a:ext uri="{FF2B5EF4-FFF2-40B4-BE49-F238E27FC236}">
                <a16:creationId xmlns:a16="http://schemas.microsoft.com/office/drawing/2014/main" id="{9A30F12C-D688-4088-ACDE-BEF73795F0F3}"/>
              </a:ext>
            </a:extLst>
          </p:cNvPr>
          <p:cNvSpPr/>
          <p:nvPr/>
        </p:nvSpPr>
        <p:spPr>
          <a:xfrm>
            <a:off x="7784791" y="3490432"/>
            <a:ext cx="718325" cy="718325"/>
          </a:xfrm>
          <a:prstGeom prst="hear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16" name="Slow_Times_Over_Here">
            <a:hlinkClick r:id="" action="ppaction://media"/>
            <a:extLst>
              <a:ext uri="{FF2B5EF4-FFF2-40B4-BE49-F238E27FC236}">
                <a16:creationId xmlns:a16="http://schemas.microsoft.com/office/drawing/2014/main" id="{F5204339-7B0F-4C2B-A1D9-10F6FDF7DE5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742192" y="-430061"/>
            <a:ext cx="365522" cy="365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973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8522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2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2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7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75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2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7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9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2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425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2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11" grpId="0"/>
      <p:bldP spid="28" grpId="0"/>
      <p:bldP spid="31" grpId="0"/>
      <p:bldP spid="14" grpId="0" animBg="1"/>
      <p:bldP spid="15" grpId="0" animBg="1"/>
      <p:bldP spid="15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id="{FC2282E4-00D5-4DE9-9C9A-2EAB447A1A45}"/>
              </a:ext>
            </a:extLst>
          </p:cNvPr>
          <p:cNvGrpSpPr/>
          <p:nvPr/>
        </p:nvGrpSpPr>
        <p:grpSpPr>
          <a:xfrm>
            <a:off x="0" y="30755"/>
            <a:ext cx="5235394" cy="1865538"/>
            <a:chOff x="0" y="41007"/>
            <a:chExt cx="6980525" cy="248738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E02FA0E5-77A4-482A-90FC-C49100C83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41007"/>
              <a:ext cx="6980525" cy="2487384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13C595-B6DB-42DC-96BC-D322FB98160E}"/>
                </a:ext>
              </a:extLst>
            </p:cNvPr>
            <p:cNvSpPr txBox="1"/>
            <p:nvPr/>
          </p:nvSpPr>
          <p:spPr>
            <a:xfrm>
              <a:off x="146785" y="422924"/>
              <a:ext cx="6686953" cy="1723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hỏi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1: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sen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là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thực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vật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trên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.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hay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01" name="Picture 100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00863799-07FB-4BF5-A72E-E59A195A44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12058" y="1746310"/>
            <a:ext cx="1428750" cy="1450181"/>
          </a:xfrm>
          <a:prstGeom prst="rect">
            <a:avLst/>
          </a:prstGeom>
        </p:spPr>
      </p:pic>
      <p:pic>
        <p:nvPicPr>
          <p:cNvPr id="100" name="Picture 99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7CBBB35F-834A-4E7D-947A-8E7D7E6C50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35" y="1572036"/>
            <a:ext cx="1428750" cy="1450181"/>
          </a:xfrm>
          <a:prstGeom prst="rect">
            <a:avLst/>
          </a:prstGeom>
        </p:spPr>
      </p:pic>
      <p:pic>
        <p:nvPicPr>
          <p:cNvPr id="53" name="Picture 52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D306DA2E-704E-4A8D-80C4-0F67E9AB5C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28411">
            <a:off x="8523875" y="3497242"/>
            <a:ext cx="399054" cy="185419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0FE11DED-A3D4-4C47-BD45-C2B8B5D85BF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3840" y="2907739"/>
            <a:ext cx="562650" cy="3907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951C6B-B9E4-402D-BCE5-2E7ACFED79B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0"/>
            <a:ext cx="2392464" cy="1647337"/>
          </a:xfrm>
          <a:prstGeom prst="rect">
            <a:avLst/>
          </a:prstGeom>
        </p:spPr>
      </p:pic>
      <p:pic>
        <p:nvPicPr>
          <p:cNvPr id="143" name="Picture 142" descr="A picture containing outdoor&#10;&#10;Description automatically generated">
            <a:extLst>
              <a:ext uri="{FF2B5EF4-FFF2-40B4-BE49-F238E27FC236}">
                <a16:creationId xmlns:a16="http://schemas.microsoft.com/office/drawing/2014/main" id="{7EAB9E90-2AFD-4392-AB8B-40514739E6C1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9971" y="1187224"/>
            <a:ext cx="2525906" cy="358077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81CFF7C-C7D3-4A61-9465-88D32FD44CBA}"/>
              </a:ext>
            </a:extLst>
          </p:cNvPr>
          <p:cNvGrpSpPr/>
          <p:nvPr/>
        </p:nvGrpSpPr>
        <p:grpSpPr>
          <a:xfrm>
            <a:off x="5937813" y="38820"/>
            <a:ext cx="3149897" cy="2019471"/>
            <a:chOff x="7367240" y="-61157"/>
            <a:chExt cx="5008074" cy="321079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BEB3F1E-2AD8-4761-B7E6-B44DF5B88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25210">
              <a:off x="7367240" y="-61157"/>
              <a:ext cx="5008074" cy="321079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7565C-1680-4D3A-B6FD-651084FC4721}"/>
                </a:ext>
              </a:extLst>
            </p:cNvPr>
            <p:cNvSpPr txBox="1"/>
            <p:nvPr/>
          </p:nvSpPr>
          <p:spPr>
            <a:xfrm>
              <a:off x="8045270" y="1075451"/>
              <a:ext cx="3750825" cy="734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</a:p>
          </p:txBody>
        </p:sp>
      </p:grpSp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67667D6E-CCA2-4959-A3D3-8CAD5473547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7272" y="3298393"/>
            <a:ext cx="7757210" cy="2114124"/>
          </a:xfrm>
          <a:prstGeom prst="rect">
            <a:avLst/>
          </a:prstGeom>
        </p:spPr>
      </p:pic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0AD75860-9F81-4165-A3C2-829D5EEFD74A}"/>
              </a:ext>
            </a:extLst>
          </p:cNvPr>
          <p:cNvSpPr/>
          <p:nvPr/>
        </p:nvSpPr>
        <p:spPr>
          <a:xfrm>
            <a:off x="164940" y="4618299"/>
            <a:ext cx="2092124" cy="415868"/>
          </a:xfrm>
          <a:prstGeom prst="round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M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Ư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A SỐ 1 </a:t>
            </a:r>
          </a:p>
        </p:txBody>
      </p:sp>
    </p:spTree>
    <p:extLst>
      <p:ext uri="{BB962C8B-B14F-4D97-AF65-F5344CB8AC3E}">
        <p14:creationId xmlns:p14="http://schemas.microsoft.com/office/powerpoint/2010/main" val="139282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100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ain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79167E-6 7.40741E-7 L -0.03723 7.40741E-7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67667D6E-CCA2-4959-A3D3-8CAD547354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0033" y="3298393"/>
            <a:ext cx="7757210" cy="2114124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C2282E4-00D5-4DE9-9C9A-2EAB447A1A45}"/>
              </a:ext>
            </a:extLst>
          </p:cNvPr>
          <p:cNvGrpSpPr/>
          <p:nvPr/>
        </p:nvGrpSpPr>
        <p:grpSpPr>
          <a:xfrm>
            <a:off x="0" y="30755"/>
            <a:ext cx="5235394" cy="1906635"/>
            <a:chOff x="0" y="41007"/>
            <a:chExt cx="6980525" cy="2542180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E02FA0E5-77A4-482A-90FC-C49100C83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41007"/>
              <a:ext cx="6980525" cy="2487384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13C595-B6DB-42DC-96BC-D322FB98160E}"/>
                </a:ext>
              </a:extLst>
            </p:cNvPr>
            <p:cNvSpPr txBox="1"/>
            <p:nvPr/>
          </p:nvSpPr>
          <p:spPr>
            <a:xfrm>
              <a:off x="477207" y="244086"/>
              <a:ext cx="6184654" cy="2339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hỏi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2: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Cá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sấu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vừa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là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động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vật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dưới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nước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,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vừa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là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động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vật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trên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.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hay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?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01" name="Picture 100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00863799-07FB-4BF5-A72E-E59A195A44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12058" y="1746310"/>
            <a:ext cx="1428750" cy="1450181"/>
          </a:xfrm>
          <a:prstGeom prst="rect">
            <a:avLst/>
          </a:prstGeom>
        </p:spPr>
      </p:pic>
      <p:pic>
        <p:nvPicPr>
          <p:cNvPr id="100" name="Picture 99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7CBBB35F-834A-4E7D-947A-8E7D7E6C50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35" y="1572036"/>
            <a:ext cx="1428750" cy="1450181"/>
          </a:xfrm>
          <a:prstGeom prst="rect">
            <a:avLst/>
          </a:prstGeom>
        </p:spPr>
      </p:pic>
      <p:pic>
        <p:nvPicPr>
          <p:cNvPr id="53" name="Picture 52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D306DA2E-704E-4A8D-80C4-0F67E9AB5C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28411">
            <a:off x="8523875" y="3497242"/>
            <a:ext cx="399054" cy="185419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0FE11DED-A3D4-4C47-BD45-C2B8B5D85BF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3840" y="2907739"/>
            <a:ext cx="562650" cy="3907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951C6B-B9E4-402D-BCE5-2E7ACFED79B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0"/>
            <a:ext cx="2392464" cy="1647337"/>
          </a:xfrm>
          <a:prstGeom prst="rect">
            <a:avLst/>
          </a:prstGeom>
        </p:spPr>
      </p:pic>
      <p:pic>
        <p:nvPicPr>
          <p:cNvPr id="143" name="Picture 142" descr="A picture containing outdoor&#10;&#10;Description automatically generated">
            <a:extLst>
              <a:ext uri="{FF2B5EF4-FFF2-40B4-BE49-F238E27FC236}">
                <a16:creationId xmlns:a16="http://schemas.microsoft.com/office/drawing/2014/main" id="{7EAB9E90-2AFD-4392-AB8B-40514739E6C1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9971" y="1187224"/>
            <a:ext cx="2525906" cy="358077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81CFF7C-C7D3-4A61-9465-88D32FD44CBA}"/>
              </a:ext>
            </a:extLst>
          </p:cNvPr>
          <p:cNvGrpSpPr/>
          <p:nvPr/>
        </p:nvGrpSpPr>
        <p:grpSpPr>
          <a:xfrm>
            <a:off x="5937813" y="38820"/>
            <a:ext cx="3149897" cy="2019471"/>
            <a:chOff x="7367240" y="-61157"/>
            <a:chExt cx="5008074" cy="321079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BEB3F1E-2AD8-4761-B7E6-B44DF5B88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25210">
              <a:off x="7367240" y="-61157"/>
              <a:ext cx="5008074" cy="321079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7565C-1680-4D3A-B6FD-651084FC4721}"/>
                </a:ext>
              </a:extLst>
            </p:cNvPr>
            <p:cNvSpPr txBox="1"/>
            <p:nvPr/>
          </p:nvSpPr>
          <p:spPr>
            <a:xfrm>
              <a:off x="8160294" y="1111880"/>
              <a:ext cx="3750825" cy="6361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90F92439-966E-4604-B29A-CA37D30E35D7}"/>
              </a:ext>
            </a:extLst>
          </p:cNvPr>
          <p:cNvSpPr/>
          <p:nvPr/>
        </p:nvSpPr>
        <p:spPr>
          <a:xfrm>
            <a:off x="164940" y="4618299"/>
            <a:ext cx="2092124" cy="415868"/>
          </a:xfrm>
          <a:prstGeom prst="round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M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Ư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A SỐ 2</a:t>
            </a:r>
          </a:p>
        </p:txBody>
      </p:sp>
    </p:spTree>
    <p:extLst>
      <p:ext uri="{BB962C8B-B14F-4D97-AF65-F5344CB8AC3E}">
        <p14:creationId xmlns:p14="http://schemas.microsoft.com/office/powerpoint/2010/main" val="2702096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10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ain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95833E-6 7.40741E-7 L -0.02578 7.40741E-7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67667D6E-CCA2-4959-A3D3-8CAD547354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2289" y="3298393"/>
            <a:ext cx="7757210" cy="2114124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C2282E4-00D5-4DE9-9C9A-2EAB447A1A45}"/>
              </a:ext>
            </a:extLst>
          </p:cNvPr>
          <p:cNvGrpSpPr/>
          <p:nvPr/>
        </p:nvGrpSpPr>
        <p:grpSpPr>
          <a:xfrm>
            <a:off x="0" y="30755"/>
            <a:ext cx="5235394" cy="1865538"/>
            <a:chOff x="0" y="41007"/>
            <a:chExt cx="6980525" cy="248738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E02FA0E5-77A4-482A-90FC-C49100C83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41007"/>
              <a:ext cx="6980525" cy="2487384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13C595-B6DB-42DC-96BC-D322FB98160E}"/>
                </a:ext>
              </a:extLst>
            </p:cNvPr>
            <p:cNvSpPr txBox="1"/>
            <p:nvPr/>
          </p:nvSpPr>
          <p:spPr>
            <a:xfrm>
              <a:off x="472048" y="377047"/>
              <a:ext cx="6184654" cy="1723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hỏi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3: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Nam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bẻ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cành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cây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chơi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đấu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kiếm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.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hay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01" name="Picture 100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00863799-07FB-4BF5-A72E-E59A195A44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12058" y="1746310"/>
            <a:ext cx="1428750" cy="1450181"/>
          </a:xfrm>
          <a:prstGeom prst="rect">
            <a:avLst/>
          </a:prstGeom>
        </p:spPr>
      </p:pic>
      <p:pic>
        <p:nvPicPr>
          <p:cNvPr id="100" name="Picture 99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7CBBB35F-834A-4E7D-947A-8E7D7E6C50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35" y="1572036"/>
            <a:ext cx="1428750" cy="1450181"/>
          </a:xfrm>
          <a:prstGeom prst="rect">
            <a:avLst/>
          </a:prstGeom>
        </p:spPr>
      </p:pic>
      <p:pic>
        <p:nvPicPr>
          <p:cNvPr id="53" name="Picture 52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D306DA2E-704E-4A8D-80C4-0F67E9AB5C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28411">
            <a:off x="8523875" y="3497242"/>
            <a:ext cx="399054" cy="185419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0FE11DED-A3D4-4C47-BD45-C2B8B5D85BF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3840" y="2907739"/>
            <a:ext cx="562650" cy="3907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951C6B-B9E4-402D-BCE5-2E7ACFED79B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0"/>
            <a:ext cx="2392464" cy="1647337"/>
          </a:xfrm>
          <a:prstGeom prst="rect">
            <a:avLst/>
          </a:prstGeom>
        </p:spPr>
      </p:pic>
      <p:pic>
        <p:nvPicPr>
          <p:cNvPr id="143" name="Picture 142" descr="A picture containing outdoor&#10;&#10;Description automatically generated">
            <a:extLst>
              <a:ext uri="{FF2B5EF4-FFF2-40B4-BE49-F238E27FC236}">
                <a16:creationId xmlns:a16="http://schemas.microsoft.com/office/drawing/2014/main" id="{7EAB9E90-2AFD-4392-AB8B-40514739E6C1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9971" y="1187224"/>
            <a:ext cx="2525906" cy="358077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81CFF7C-C7D3-4A61-9465-88D32FD44CBA}"/>
              </a:ext>
            </a:extLst>
          </p:cNvPr>
          <p:cNvGrpSpPr/>
          <p:nvPr/>
        </p:nvGrpSpPr>
        <p:grpSpPr>
          <a:xfrm>
            <a:off x="5937813" y="38820"/>
            <a:ext cx="3149897" cy="2019471"/>
            <a:chOff x="7367240" y="-61157"/>
            <a:chExt cx="5008074" cy="321079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BEB3F1E-2AD8-4761-B7E6-B44DF5B88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25210">
              <a:off x="7367240" y="-61157"/>
              <a:ext cx="5008074" cy="321079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7565C-1680-4D3A-B6FD-651084FC4721}"/>
                </a:ext>
              </a:extLst>
            </p:cNvPr>
            <p:cNvSpPr txBox="1"/>
            <p:nvPr/>
          </p:nvSpPr>
          <p:spPr>
            <a:xfrm>
              <a:off x="8171013" y="1030701"/>
              <a:ext cx="3750825" cy="734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2E6EF1A-9C01-4C75-A034-B3BC57B74AB1}"/>
              </a:ext>
            </a:extLst>
          </p:cNvPr>
          <p:cNvSpPr/>
          <p:nvPr/>
        </p:nvSpPr>
        <p:spPr>
          <a:xfrm>
            <a:off x="164940" y="4618299"/>
            <a:ext cx="2092124" cy="415868"/>
          </a:xfrm>
          <a:prstGeom prst="round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M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Ư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A SỐ 3</a:t>
            </a:r>
          </a:p>
        </p:txBody>
      </p:sp>
    </p:spTree>
    <p:extLst>
      <p:ext uri="{BB962C8B-B14F-4D97-AF65-F5344CB8AC3E}">
        <p14:creationId xmlns:p14="http://schemas.microsoft.com/office/powerpoint/2010/main" val="61064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10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ain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5E-6 7.40741E-7 L -0.05039 7.40741E-7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26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67667D6E-CCA2-4959-A3D3-8CAD547354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8805" y="3298393"/>
            <a:ext cx="7757210" cy="2114124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C2282E4-00D5-4DE9-9C9A-2EAB447A1A45}"/>
              </a:ext>
            </a:extLst>
          </p:cNvPr>
          <p:cNvGrpSpPr/>
          <p:nvPr/>
        </p:nvGrpSpPr>
        <p:grpSpPr>
          <a:xfrm>
            <a:off x="0" y="30755"/>
            <a:ext cx="5235394" cy="1865538"/>
            <a:chOff x="0" y="41007"/>
            <a:chExt cx="6980525" cy="248738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E02FA0E5-77A4-482A-90FC-C49100C83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0" y="41007"/>
              <a:ext cx="6980525" cy="2487384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13C595-B6DB-42DC-96BC-D322FB98160E}"/>
                </a:ext>
              </a:extLst>
            </p:cNvPr>
            <p:cNvSpPr txBox="1"/>
            <p:nvPr/>
          </p:nvSpPr>
          <p:spPr>
            <a:xfrm>
              <a:off x="472048" y="377047"/>
              <a:ext cx="6184654" cy="1723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hỏi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4: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nhắc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nhở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bạn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vứt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rác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nơi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quy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định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.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hay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01" name="Picture 100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00863799-07FB-4BF5-A72E-E59A195A44D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12058" y="1746310"/>
            <a:ext cx="1428750" cy="1450181"/>
          </a:xfrm>
          <a:prstGeom prst="rect">
            <a:avLst/>
          </a:prstGeom>
        </p:spPr>
      </p:pic>
      <p:pic>
        <p:nvPicPr>
          <p:cNvPr id="100" name="Picture 99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7CBBB35F-834A-4E7D-947A-8E7D7E6C50E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35" y="1572036"/>
            <a:ext cx="1428750" cy="1450181"/>
          </a:xfrm>
          <a:prstGeom prst="rect">
            <a:avLst/>
          </a:prstGeom>
        </p:spPr>
      </p:pic>
      <p:pic>
        <p:nvPicPr>
          <p:cNvPr id="53" name="Picture 52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D306DA2E-704E-4A8D-80C4-0F67E9AB5C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28411">
            <a:off x="8523875" y="3497242"/>
            <a:ext cx="399054" cy="185419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0FE11DED-A3D4-4C47-BD45-C2B8B5D85BF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3840" y="2907739"/>
            <a:ext cx="562650" cy="3907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951C6B-B9E4-402D-BCE5-2E7ACFED79B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0"/>
            <a:ext cx="2392464" cy="1647337"/>
          </a:xfrm>
          <a:prstGeom prst="rect">
            <a:avLst/>
          </a:prstGeom>
        </p:spPr>
      </p:pic>
      <p:pic>
        <p:nvPicPr>
          <p:cNvPr id="143" name="Picture 142" descr="A picture containing outdoor&#10;&#10;Description automatically generated">
            <a:extLst>
              <a:ext uri="{FF2B5EF4-FFF2-40B4-BE49-F238E27FC236}">
                <a16:creationId xmlns:a16="http://schemas.microsoft.com/office/drawing/2014/main" id="{7EAB9E90-2AFD-4392-AB8B-40514739E6C1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9971" y="1187224"/>
            <a:ext cx="2525906" cy="358077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81CFF7C-C7D3-4A61-9465-88D32FD44CBA}"/>
              </a:ext>
            </a:extLst>
          </p:cNvPr>
          <p:cNvGrpSpPr/>
          <p:nvPr/>
        </p:nvGrpSpPr>
        <p:grpSpPr>
          <a:xfrm>
            <a:off x="5937813" y="38820"/>
            <a:ext cx="3149897" cy="2019471"/>
            <a:chOff x="7367240" y="-61157"/>
            <a:chExt cx="5008074" cy="321079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BEB3F1E-2AD8-4761-B7E6-B44DF5B88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25210">
              <a:off x="7367240" y="-61157"/>
              <a:ext cx="5008074" cy="321079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7565C-1680-4D3A-B6FD-651084FC4721}"/>
                </a:ext>
              </a:extLst>
            </p:cNvPr>
            <p:cNvSpPr txBox="1"/>
            <p:nvPr/>
          </p:nvSpPr>
          <p:spPr>
            <a:xfrm>
              <a:off x="8171013" y="1030701"/>
              <a:ext cx="3750825" cy="734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B27D932A-3F36-49B3-8E85-179DB38343A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1"/>
            <a:ext cx="2392464" cy="1647336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A2AA5FC8-73F2-45D5-86F3-18AA4C38D830}"/>
              </a:ext>
            </a:extLst>
          </p:cNvPr>
          <p:cNvSpPr/>
          <p:nvPr/>
        </p:nvSpPr>
        <p:spPr>
          <a:xfrm>
            <a:off x="164940" y="4618299"/>
            <a:ext cx="2092124" cy="415868"/>
          </a:xfrm>
          <a:prstGeom prst="round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M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Ư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A SỐ 4 </a:t>
            </a:r>
          </a:p>
        </p:txBody>
      </p:sp>
    </p:spTree>
    <p:extLst>
      <p:ext uri="{BB962C8B-B14F-4D97-AF65-F5344CB8AC3E}">
        <p14:creationId xmlns:p14="http://schemas.microsoft.com/office/powerpoint/2010/main" val="224813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100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rain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79167E-6 7.40741E-7 L -0.1082 7.40741E-7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67667D6E-CCA2-4959-A3D3-8CAD5473547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2109" y="3298393"/>
            <a:ext cx="7757210" cy="2114124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C2282E4-00D5-4DE9-9C9A-2EAB447A1A45}"/>
              </a:ext>
            </a:extLst>
          </p:cNvPr>
          <p:cNvGrpSpPr/>
          <p:nvPr/>
        </p:nvGrpSpPr>
        <p:grpSpPr>
          <a:xfrm>
            <a:off x="0" y="30755"/>
            <a:ext cx="5235394" cy="1865538"/>
            <a:chOff x="0" y="41007"/>
            <a:chExt cx="6980525" cy="2487384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E02FA0E5-77A4-482A-90FC-C49100C8393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0" y="41007"/>
              <a:ext cx="6980525" cy="2487384"/>
            </a:xfrm>
            <a:prstGeom prst="rect">
              <a:avLst/>
            </a:prstGeom>
          </p:spPr>
        </p:pic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813C595-B6DB-42DC-96BC-D322FB98160E}"/>
                </a:ext>
              </a:extLst>
            </p:cNvPr>
            <p:cNvSpPr txBox="1"/>
            <p:nvPr/>
          </p:nvSpPr>
          <p:spPr>
            <a:xfrm>
              <a:off x="477207" y="189290"/>
              <a:ext cx="6184654" cy="2339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Câu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hỏi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5: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Lan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tận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dụng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chai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nhựa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không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sử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dụng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nữa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trang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trí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thành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ống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đựng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bút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.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 hay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sai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101" name="Picture 100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00863799-07FB-4BF5-A72E-E59A195A44D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12058" y="1746310"/>
            <a:ext cx="1428750" cy="1450181"/>
          </a:xfrm>
          <a:prstGeom prst="rect">
            <a:avLst/>
          </a:prstGeom>
        </p:spPr>
      </p:pic>
      <p:pic>
        <p:nvPicPr>
          <p:cNvPr id="100" name="Picture 99" descr="A picture containing leaf, fern&#10;&#10;Description automatically generated">
            <a:extLst>
              <a:ext uri="{FF2B5EF4-FFF2-40B4-BE49-F238E27FC236}">
                <a16:creationId xmlns:a16="http://schemas.microsoft.com/office/drawing/2014/main" id="{7CBBB35F-834A-4E7D-947A-8E7D7E6C50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835" y="1572036"/>
            <a:ext cx="1428750" cy="1450181"/>
          </a:xfrm>
          <a:prstGeom prst="rect">
            <a:avLst/>
          </a:prstGeom>
        </p:spPr>
      </p:pic>
      <p:pic>
        <p:nvPicPr>
          <p:cNvPr id="53" name="Picture 52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D306DA2E-704E-4A8D-80C4-0F67E9AB5C6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28411">
            <a:off x="8523875" y="3497242"/>
            <a:ext cx="399054" cy="185419"/>
          </a:xfrm>
          <a:prstGeom prst="rect">
            <a:avLst/>
          </a:prstGeom>
        </p:spPr>
      </p:pic>
      <p:pic>
        <p:nvPicPr>
          <p:cNvPr id="84" name="Picture 83">
            <a:extLst>
              <a:ext uri="{FF2B5EF4-FFF2-40B4-BE49-F238E27FC236}">
                <a16:creationId xmlns:a16="http://schemas.microsoft.com/office/drawing/2014/main" id="{0FE11DED-A3D4-4C47-BD45-C2B8B5D85BF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3840" y="2907739"/>
            <a:ext cx="562650" cy="390729"/>
          </a:xfrm>
          <a:prstGeom prst="rect">
            <a:avLst/>
          </a:prstGeom>
        </p:spPr>
      </p:pic>
      <p:pic>
        <p:nvPicPr>
          <p:cNvPr id="143" name="Picture 142" descr="A picture containing outdoor&#10;&#10;Description automatically generated">
            <a:extLst>
              <a:ext uri="{FF2B5EF4-FFF2-40B4-BE49-F238E27FC236}">
                <a16:creationId xmlns:a16="http://schemas.microsoft.com/office/drawing/2014/main" id="{7EAB9E90-2AFD-4392-AB8B-40514739E6C1}"/>
              </a:ext>
            </a:extLst>
          </p:cNvPr>
          <p:cNvPicPr>
            <a:picLocks noChangeAspect="1"/>
          </p:cNvPicPr>
          <p:nvPr/>
        </p:nvPicPr>
        <p:blipFill>
          <a:blip r:embed="rId1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9971" y="1187224"/>
            <a:ext cx="2525906" cy="3580774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81CFF7C-C7D3-4A61-9465-88D32FD44CBA}"/>
              </a:ext>
            </a:extLst>
          </p:cNvPr>
          <p:cNvGrpSpPr/>
          <p:nvPr/>
        </p:nvGrpSpPr>
        <p:grpSpPr>
          <a:xfrm>
            <a:off x="5937813" y="38820"/>
            <a:ext cx="3149897" cy="2019471"/>
            <a:chOff x="7367240" y="-61157"/>
            <a:chExt cx="5008074" cy="321079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BEB3F1E-2AD8-4761-B7E6-B44DF5B88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25210">
              <a:off x="7367240" y="-61157"/>
              <a:ext cx="5008074" cy="321079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027565C-1680-4D3A-B6FD-651084FC4721}"/>
                </a:ext>
              </a:extLst>
            </p:cNvPr>
            <p:cNvSpPr txBox="1"/>
            <p:nvPr/>
          </p:nvSpPr>
          <p:spPr>
            <a:xfrm>
              <a:off x="8121250" y="1096535"/>
              <a:ext cx="3750825" cy="7340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Tahoma" panose="020B0604030504040204" pitchFamily="34" charset="0"/>
                  <a:cs typeface="Arial" panose="020B0604020202020204" pitchFamily="34" charset="0"/>
                  <a:sym typeface="Arial"/>
                </a:rPr>
                <a:t>ĐÚNG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DB6BABD7-C97B-476E-BC82-77B03B2A0FB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039" y="3386831"/>
            <a:ext cx="2392464" cy="1647336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9F2C735-DF35-44E5-B811-F98B80E135E0}"/>
              </a:ext>
            </a:extLst>
          </p:cNvPr>
          <p:cNvSpPr/>
          <p:nvPr/>
        </p:nvSpPr>
        <p:spPr>
          <a:xfrm>
            <a:off x="164940" y="4618299"/>
            <a:ext cx="2092124" cy="415868"/>
          </a:xfrm>
          <a:prstGeom prst="round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CƠN M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Ư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A CUỐI</a:t>
            </a:r>
          </a:p>
        </p:txBody>
      </p:sp>
      <p:pic>
        <p:nvPicPr>
          <p:cNvPr id="2" name="Skip_To_My_Lou">
            <a:hlinkClick r:id="" action="ppaction://media"/>
            <a:extLst>
              <a:ext uri="{FF2B5EF4-FFF2-40B4-BE49-F238E27FC236}">
                <a16:creationId xmlns:a16="http://schemas.microsoft.com/office/drawing/2014/main" id="{09F0C201-987D-44AB-8BA4-8AE7C4C1CDC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9144001" y="3022217"/>
            <a:ext cx="365522" cy="365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15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100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ain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7.40741E-7 L -0.1138 7.40741E-7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90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xit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8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4" presetClass="path" presetSubtype="0" accel="50000" decel="5000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1.66667E-6 1.48148E-6 C 0.02461 -0.08102 0.07812 -0.24931 0.14232 -0.24977 C 0.20039 -0.24375 0.24427 -0.06065 0.25 1.48148E-6 " pathEditMode="relative" rAng="0" ptsTypes="AAA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-125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plash sou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8" presetClass="emph" presetSubtype="0" autoRev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Rot by="-1800000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32" presetClass="emph" presetSubtype="0" repeatCount="indefinite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Rot by="120000">
                                      <p:cBhvr>
                                        <p:cTn id="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2" presetClass="exit" presetSubtype="2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43ACD1">
                <a:shade val="30000"/>
                <a:satMod val="115000"/>
              </a:srgbClr>
            </a:gs>
            <a:gs pos="50000">
              <a:srgbClr val="43ACD1">
                <a:shade val="67500"/>
                <a:satMod val="115000"/>
              </a:srgbClr>
            </a:gs>
            <a:gs pos="100000">
              <a:srgbClr val="43ACD1">
                <a:shade val="100000"/>
                <a:satMod val="115000"/>
              </a:srgb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8CE3A617-C20A-4477-960D-1728A7D9DA44}"/>
              </a:ext>
            </a:extLst>
          </p:cNvPr>
          <p:cNvSpPr/>
          <p:nvPr/>
        </p:nvSpPr>
        <p:spPr>
          <a:xfrm>
            <a:off x="-29337" y="3817744"/>
            <a:ext cx="9164322" cy="1325756"/>
          </a:xfrm>
          <a:custGeom>
            <a:avLst/>
            <a:gdLst>
              <a:gd name="connsiteX0" fmla="*/ 0 w 12219096"/>
              <a:gd name="connsiteY0" fmla="*/ 0 h 1154358"/>
              <a:gd name="connsiteX1" fmla="*/ 12219096 w 12219096"/>
              <a:gd name="connsiteY1" fmla="*/ 0 h 1154358"/>
              <a:gd name="connsiteX2" fmla="*/ 12219096 w 12219096"/>
              <a:gd name="connsiteY2" fmla="*/ 1154358 h 1154358"/>
              <a:gd name="connsiteX3" fmla="*/ 0 w 12219096"/>
              <a:gd name="connsiteY3" fmla="*/ 1154358 h 1154358"/>
              <a:gd name="connsiteX4" fmla="*/ 0 w 12219096"/>
              <a:gd name="connsiteY4" fmla="*/ 0 h 1154358"/>
              <a:gd name="connsiteX0" fmla="*/ 0 w 12219096"/>
              <a:gd name="connsiteY0" fmla="*/ 217242 h 1371600"/>
              <a:gd name="connsiteX1" fmla="*/ 5641263 w 12219096"/>
              <a:gd name="connsiteY1" fmla="*/ 0 h 1371600"/>
              <a:gd name="connsiteX2" fmla="*/ 12219096 w 12219096"/>
              <a:gd name="connsiteY2" fmla="*/ 217242 h 1371600"/>
              <a:gd name="connsiteX3" fmla="*/ 12219096 w 12219096"/>
              <a:gd name="connsiteY3" fmla="*/ 1371600 h 1371600"/>
              <a:gd name="connsiteX4" fmla="*/ 0 w 12219096"/>
              <a:gd name="connsiteY4" fmla="*/ 1371600 h 1371600"/>
              <a:gd name="connsiteX5" fmla="*/ 0 w 12219096"/>
              <a:gd name="connsiteY5" fmla="*/ 217242 h 1371600"/>
              <a:gd name="connsiteX0" fmla="*/ 0 w 12219096"/>
              <a:gd name="connsiteY0" fmla="*/ 566926 h 1721284"/>
              <a:gd name="connsiteX1" fmla="*/ 1034539 w 12219096"/>
              <a:gd name="connsiteY1" fmla="*/ 2443 h 1721284"/>
              <a:gd name="connsiteX2" fmla="*/ 5641263 w 12219096"/>
              <a:gd name="connsiteY2" fmla="*/ 349684 h 1721284"/>
              <a:gd name="connsiteX3" fmla="*/ 12219096 w 12219096"/>
              <a:gd name="connsiteY3" fmla="*/ 566926 h 1721284"/>
              <a:gd name="connsiteX4" fmla="*/ 12219096 w 12219096"/>
              <a:gd name="connsiteY4" fmla="*/ 1721284 h 1721284"/>
              <a:gd name="connsiteX5" fmla="*/ 0 w 12219096"/>
              <a:gd name="connsiteY5" fmla="*/ 1721284 h 1721284"/>
              <a:gd name="connsiteX6" fmla="*/ 0 w 12219096"/>
              <a:gd name="connsiteY6" fmla="*/ 566926 h 1721284"/>
              <a:gd name="connsiteX0" fmla="*/ 0 w 12219096"/>
              <a:gd name="connsiteY0" fmla="*/ 590023 h 1744381"/>
              <a:gd name="connsiteX1" fmla="*/ 1034539 w 12219096"/>
              <a:gd name="connsiteY1" fmla="*/ 25540 h 1744381"/>
              <a:gd name="connsiteX2" fmla="*/ 3326326 w 12219096"/>
              <a:gd name="connsiteY2" fmla="*/ 71839 h 1744381"/>
              <a:gd name="connsiteX3" fmla="*/ 5641263 w 12219096"/>
              <a:gd name="connsiteY3" fmla="*/ 372781 h 1744381"/>
              <a:gd name="connsiteX4" fmla="*/ 12219096 w 12219096"/>
              <a:gd name="connsiteY4" fmla="*/ 590023 h 1744381"/>
              <a:gd name="connsiteX5" fmla="*/ 12219096 w 12219096"/>
              <a:gd name="connsiteY5" fmla="*/ 1744381 h 1744381"/>
              <a:gd name="connsiteX6" fmla="*/ 0 w 12219096"/>
              <a:gd name="connsiteY6" fmla="*/ 1744381 h 1744381"/>
              <a:gd name="connsiteX7" fmla="*/ 0 w 12219096"/>
              <a:gd name="connsiteY7" fmla="*/ 590023 h 1744381"/>
              <a:gd name="connsiteX0" fmla="*/ 0 w 12219096"/>
              <a:gd name="connsiteY0" fmla="*/ 613317 h 1767675"/>
              <a:gd name="connsiteX1" fmla="*/ 1034539 w 12219096"/>
              <a:gd name="connsiteY1" fmla="*/ 48834 h 1767675"/>
              <a:gd name="connsiteX2" fmla="*/ 3187430 w 12219096"/>
              <a:gd name="connsiteY2" fmla="*/ 37260 h 1767675"/>
              <a:gd name="connsiteX3" fmla="*/ 5641263 w 12219096"/>
              <a:gd name="connsiteY3" fmla="*/ 396075 h 1767675"/>
              <a:gd name="connsiteX4" fmla="*/ 12219096 w 12219096"/>
              <a:gd name="connsiteY4" fmla="*/ 613317 h 1767675"/>
              <a:gd name="connsiteX5" fmla="*/ 12219096 w 12219096"/>
              <a:gd name="connsiteY5" fmla="*/ 1767675 h 1767675"/>
              <a:gd name="connsiteX6" fmla="*/ 0 w 12219096"/>
              <a:gd name="connsiteY6" fmla="*/ 1767675 h 1767675"/>
              <a:gd name="connsiteX7" fmla="*/ 0 w 12219096"/>
              <a:gd name="connsiteY7" fmla="*/ 613317 h 1767675"/>
              <a:gd name="connsiteX0" fmla="*/ 0 w 12219096"/>
              <a:gd name="connsiteY0" fmla="*/ 613317 h 1767675"/>
              <a:gd name="connsiteX1" fmla="*/ 1034539 w 12219096"/>
              <a:gd name="connsiteY1" fmla="*/ 48834 h 1767675"/>
              <a:gd name="connsiteX2" fmla="*/ 3187430 w 12219096"/>
              <a:gd name="connsiteY2" fmla="*/ 37260 h 1767675"/>
              <a:gd name="connsiteX3" fmla="*/ 5641263 w 12219096"/>
              <a:gd name="connsiteY3" fmla="*/ 396075 h 1767675"/>
              <a:gd name="connsiteX4" fmla="*/ 12219096 w 12219096"/>
              <a:gd name="connsiteY4" fmla="*/ 613317 h 1767675"/>
              <a:gd name="connsiteX5" fmla="*/ 12219096 w 12219096"/>
              <a:gd name="connsiteY5" fmla="*/ 1767675 h 1767675"/>
              <a:gd name="connsiteX6" fmla="*/ 0 w 12219096"/>
              <a:gd name="connsiteY6" fmla="*/ 1767675 h 1767675"/>
              <a:gd name="connsiteX7" fmla="*/ 0 w 12219096"/>
              <a:gd name="connsiteY7" fmla="*/ 613317 h 176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9096" h="1767675">
                <a:moveTo>
                  <a:pt x="0" y="613317"/>
                </a:moveTo>
                <a:cubicBezTo>
                  <a:pt x="155061" y="415583"/>
                  <a:pt x="476292" y="247087"/>
                  <a:pt x="1034539" y="48834"/>
                </a:cubicBezTo>
                <a:cubicBezTo>
                  <a:pt x="1604360" y="-6664"/>
                  <a:pt x="2419643" y="-20613"/>
                  <a:pt x="3187430" y="37260"/>
                </a:cubicBezTo>
                <a:cubicBezTo>
                  <a:pt x="3955217" y="95133"/>
                  <a:pt x="4174568" y="340577"/>
                  <a:pt x="5641263" y="396075"/>
                </a:cubicBezTo>
                <a:lnTo>
                  <a:pt x="12219096" y="613317"/>
                </a:lnTo>
                <a:lnTo>
                  <a:pt x="12219096" y="1767675"/>
                </a:lnTo>
                <a:lnTo>
                  <a:pt x="0" y="1767675"/>
                </a:lnTo>
                <a:lnTo>
                  <a:pt x="0" y="613317"/>
                </a:lnTo>
                <a:close/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pic>
        <p:nvPicPr>
          <p:cNvPr id="19" name="Picture 18" descr="A close up of a logo&#10;&#10;Description automatically generated">
            <a:extLst>
              <a:ext uri="{FF2B5EF4-FFF2-40B4-BE49-F238E27FC236}">
                <a16:creationId xmlns:a16="http://schemas.microsoft.com/office/drawing/2014/main" id="{7FD97F5E-3F30-446F-A547-4BAE9DDDEB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21403" y="1832765"/>
            <a:ext cx="253292" cy="2375703"/>
          </a:xfrm>
          <a:prstGeom prst="rect">
            <a:avLst/>
          </a:prstGeom>
        </p:spPr>
      </p:pic>
      <p:pic>
        <p:nvPicPr>
          <p:cNvPr id="5" name="Picture 4" descr="A close up of a logo&#10;&#10;Description automatically generated">
            <a:extLst>
              <a:ext uri="{FF2B5EF4-FFF2-40B4-BE49-F238E27FC236}">
                <a16:creationId xmlns:a16="http://schemas.microsoft.com/office/drawing/2014/main" id="{369B747D-C279-4573-A3FE-8EBB501F39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3787" y="1395205"/>
            <a:ext cx="229996" cy="215719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8E75CF2-6AB7-4EA9-9057-6D9B3B92DF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3827" y="1091828"/>
            <a:ext cx="1686773" cy="606753"/>
          </a:xfrm>
          <a:prstGeom prst="rect">
            <a:avLst/>
          </a:prstGeom>
        </p:spPr>
      </p:pic>
      <p:pic>
        <p:nvPicPr>
          <p:cNvPr id="9" name="Picture 8" descr="A picture containing bowed instrument, music&#10;&#10;Description automatically generated">
            <a:extLst>
              <a:ext uri="{FF2B5EF4-FFF2-40B4-BE49-F238E27FC236}">
                <a16:creationId xmlns:a16="http://schemas.microsoft.com/office/drawing/2014/main" id="{2DFBF69B-BED2-4CFB-A4C1-37D2C58A65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4738" y="985217"/>
            <a:ext cx="1574091" cy="383457"/>
          </a:xfrm>
          <a:prstGeom prst="rect">
            <a:avLst/>
          </a:prstGeom>
        </p:spPr>
      </p:pic>
      <p:pic>
        <p:nvPicPr>
          <p:cNvPr id="22" name="Picture 21" descr="A picture containing animal, invertebrate, mollusk, indoor&#10;&#10;Description automatically generated">
            <a:extLst>
              <a:ext uri="{FF2B5EF4-FFF2-40B4-BE49-F238E27FC236}">
                <a16:creationId xmlns:a16="http://schemas.microsoft.com/office/drawing/2014/main" id="{2BE40F8A-2F96-498F-B986-7AF06EFE5C0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485" y="1444781"/>
            <a:ext cx="421215" cy="711297"/>
          </a:xfrm>
          <a:prstGeom prst="rect">
            <a:avLst/>
          </a:prstGeom>
        </p:spPr>
      </p:pic>
      <p:pic>
        <p:nvPicPr>
          <p:cNvPr id="29" name="Picture 28" descr="A close up of an animal&#10;&#10;Description automatically generated">
            <a:extLst>
              <a:ext uri="{FF2B5EF4-FFF2-40B4-BE49-F238E27FC236}">
                <a16:creationId xmlns:a16="http://schemas.microsoft.com/office/drawing/2014/main" id="{C6D0AAA8-2DB6-400E-9FB2-8C75AD4F1F8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332" y="2473804"/>
            <a:ext cx="928463" cy="624602"/>
          </a:xfrm>
          <a:prstGeom prst="rect">
            <a:avLst/>
          </a:prstGeom>
        </p:spPr>
      </p:pic>
      <p:sp>
        <p:nvSpPr>
          <p:cNvPr id="38" name="Speech Bubble: Oval 37">
            <a:extLst>
              <a:ext uri="{FF2B5EF4-FFF2-40B4-BE49-F238E27FC236}">
                <a16:creationId xmlns:a16="http://schemas.microsoft.com/office/drawing/2014/main" id="{8E55607B-92BC-4CC0-BFBA-F5799450DC82}"/>
              </a:ext>
            </a:extLst>
          </p:cNvPr>
          <p:cNvSpPr/>
          <p:nvPr/>
        </p:nvSpPr>
        <p:spPr>
          <a:xfrm>
            <a:off x="4095256" y="179412"/>
            <a:ext cx="4073528" cy="1505274"/>
          </a:xfrm>
          <a:prstGeom prst="wedgeEllipseCallout">
            <a:avLst/>
          </a:prstGeom>
          <a:solidFill>
            <a:schemeClr val="bg1">
              <a:alpha val="42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CẢM 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Ơ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rPr>
              <a:t>N CÁC BẠN THẬT NHIỀU. CÁC BẠN GIỎI QUÁ ĐI!</a:t>
            </a:r>
          </a:p>
        </p:txBody>
      </p:sp>
      <p:pic>
        <p:nvPicPr>
          <p:cNvPr id="25" name="Picture 24" descr="A picture containing animal, invertebrate, arthropod&#10;&#10;Description automatically generated">
            <a:extLst>
              <a:ext uri="{FF2B5EF4-FFF2-40B4-BE49-F238E27FC236}">
                <a16:creationId xmlns:a16="http://schemas.microsoft.com/office/drawing/2014/main" id="{E617995A-FBE9-4F3F-A9A5-F9481D35334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0340" y="3994379"/>
            <a:ext cx="1219647" cy="566705"/>
          </a:xfrm>
          <a:prstGeom prst="rect">
            <a:avLst/>
          </a:prstGeom>
        </p:spPr>
      </p:pic>
      <p:pic>
        <p:nvPicPr>
          <p:cNvPr id="45" name="Picture 44" descr="A close up of a logo&#10;&#10;Description automatically generated">
            <a:extLst>
              <a:ext uri="{FF2B5EF4-FFF2-40B4-BE49-F238E27FC236}">
                <a16:creationId xmlns:a16="http://schemas.microsoft.com/office/drawing/2014/main" id="{CF4B5D40-890B-4F16-B67E-16B453C759F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70393" y="1561406"/>
            <a:ext cx="2840644" cy="230030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B6BABD7-C97B-476E-BC82-77B03B2A0FB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987" y="1800429"/>
            <a:ext cx="3456260" cy="2379815"/>
          </a:xfrm>
          <a:prstGeom prst="rect">
            <a:avLst/>
          </a:prstGeom>
        </p:spPr>
      </p:pic>
      <p:pic>
        <p:nvPicPr>
          <p:cNvPr id="33" name="Picture 32" descr="A close up of a logo&#10;&#10;Description automatically generated">
            <a:extLst>
              <a:ext uri="{FF2B5EF4-FFF2-40B4-BE49-F238E27FC236}">
                <a16:creationId xmlns:a16="http://schemas.microsoft.com/office/drawing/2014/main" id="{FE7A1902-699E-4C1C-9564-2C94E158F09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7623" y="1137214"/>
            <a:ext cx="4947362" cy="4006287"/>
          </a:xfrm>
          <a:prstGeom prst="rect">
            <a:avLst/>
          </a:prstGeom>
        </p:spPr>
      </p:pic>
      <p:pic>
        <p:nvPicPr>
          <p:cNvPr id="31" name="Picture 30" descr="A picture containing object&#10;&#10;Description automatically generated">
            <a:extLst>
              <a:ext uri="{FF2B5EF4-FFF2-40B4-BE49-F238E27FC236}">
                <a16:creationId xmlns:a16="http://schemas.microsoft.com/office/drawing/2014/main" id="{93721ED2-52CF-42A7-ACFB-0E164608DB4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0594" y="3832421"/>
            <a:ext cx="957263" cy="728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7701787"/>
      </p:ext>
    </p:extLst>
  </p:cSld>
  <p:clrMapOvr>
    <a:masterClrMapping/>
  </p:clrMapOvr>
  <p:transition spd="slow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Environment Watercolor Marketing Pla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545D"/>
      </a:accent1>
      <a:accent2>
        <a:srgbClr val="333333"/>
      </a:accent2>
      <a:accent3>
        <a:srgbClr val="A63D40"/>
      </a:accent3>
      <a:accent4>
        <a:srgbClr val="FFC857"/>
      </a:accent4>
      <a:accent5>
        <a:srgbClr val="65532F"/>
      </a:accent5>
      <a:accent6>
        <a:srgbClr val="F49F0A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242</TotalTime>
  <Words>544</Words>
  <Application>Microsoft Office PowerPoint</Application>
  <PresentationFormat>On-screen Show (16:9)</PresentationFormat>
  <Paragraphs>81</Paragraphs>
  <Slides>21</Slides>
  <Notes>11</Notes>
  <HiddenSlides>0</HiddenSlides>
  <MMClips>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21</vt:i4>
      </vt:variant>
    </vt:vector>
  </HeadingPairs>
  <TitlesOfParts>
    <vt:vector size="40" baseType="lpstr">
      <vt:lpstr>Nunito</vt:lpstr>
      <vt:lpstr>Calibri</vt:lpstr>
      <vt:lpstr>Ranchers</vt:lpstr>
      <vt:lpstr>Wingdings</vt:lpstr>
      <vt:lpstr>Barlow</vt:lpstr>
      <vt:lpstr>Bahnschrift SemiLight</vt:lpstr>
      <vt:lpstr>Handlee</vt:lpstr>
      <vt:lpstr>Calibri Light</vt:lpstr>
      <vt:lpstr>Arial</vt:lpstr>
      <vt:lpstr>Manrope ExtraLight</vt:lpstr>
      <vt:lpstr>Manrope</vt:lpstr>
      <vt:lpstr>Architects Daughter</vt:lpstr>
      <vt:lpstr>Anaheim</vt:lpstr>
      <vt:lpstr>UTM Cookies</vt:lpstr>
      <vt:lpstr>Environment Watercolor Marketing Plan by Slidesgo</vt:lpstr>
      <vt:lpstr>2_Office Theme</vt:lpstr>
      <vt:lpstr>Office Theme</vt:lpstr>
      <vt:lpstr>1_Office Theme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BÀI 19: THỰC VẬT VÀ ĐỘNG VẬT QUANH EM (Tiết 2)</vt:lpstr>
      <vt:lpstr>PowerPoint Presentation</vt:lpstr>
      <vt:lpstr>PowerPoint Presentation</vt:lpstr>
      <vt:lpstr>VẬN DỤNG</vt:lpstr>
      <vt:lpstr>PowerPoint Presentation</vt:lpstr>
      <vt:lpstr>PowerPoint Presentation</vt:lpstr>
      <vt:lpstr>PowerPoint Presentation</vt:lpstr>
      <vt:lpstr>PowerPoint Presentation</vt:lpstr>
      <vt:lpstr>TỔNG KẾT</vt:lpstr>
      <vt:lpstr>DẶN DÒ</vt:lpstr>
      <vt:lpstr>PHIẾU QUAN SÁT MÔI TRƯỜNG SỐNG</vt:lpstr>
      <vt:lpstr>CHÀO CÁC CON  CHÚC CÁC CON CHĂM NGOAN, HỌC GIỎI!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EM  ĐẾN VỚI TIẾT HỌC HÔM NAY!</dc:title>
  <dc:creator>User</dc:creator>
  <cp:lastModifiedBy>Nga Trần</cp:lastModifiedBy>
  <cp:revision>64</cp:revision>
  <dcterms:modified xsi:type="dcterms:W3CDTF">2023-02-19T03:02:55Z</dcterms:modified>
</cp:coreProperties>
</file>