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mp3" ContentType="audio/mpeg"/>
  <Default Extension="jpeg" ContentType="image/jpeg"/>
  <Default Extension="wmf" ContentType="image/x-wmf"/>
  <Default Extension="m4a" ContentType="audio/mp4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vml" ContentType="application/vnd.openxmlformats-officedocument.vmlDrawing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2.xml" ContentType="application/vnd.openxmlformats-officedocument.them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activeX/activeX6.xml" ContentType="application/vnd.ms-office.activeX+xml"/>
  <Override PartName="/ppt/activeX/activeX7.xml" ContentType="application/vnd.ms-office.activeX+xml"/>
  <Override PartName="/ppt/activeX/activeX8.xml" ContentType="application/vnd.ms-office.activeX+xml"/>
  <Override PartName="/ppt/media/audio2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7" r:id="rId2"/>
    <p:sldId id="306" r:id="rId3"/>
    <p:sldId id="295" r:id="rId4"/>
    <p:sldId id="262" r:id="rId5"/>
    <p:sldId id="301" r:id="rId6"/>
    <p:sldId id="307" r:id="rId7"/>
    <p:sldId id="317" r:id="rId8"/>
    <p:sldId id="310" r:id="rId9"/>
    <p:sldId id="280" r:id="rId10"/>
    <p:sldId id="311" r:id="rId11"/>
    <p:sldId id="293" r:id="rId12"/>
    <p:sldId id="316" r:id="rId13"/>
    <p:sldId id="312" r:id="rId14"/>
    <p:sldId id="319" r:id="rId15"/>
    <p:sldId id="320" r:id="rId16"/>
    <p:sldId id="313" r:id="rId17"/>
    <p:sldId id="318" r:id="rId18"/>
    <p:sldId id="305" r:id="rId19"/>
    <p:sldId id="314" r:id="rId20"/>
    <p:sldId id="315" r:id="rId21"/>
    <p:sldId id="291" r:id="rId22"/>
    <p:sldId id="279" r:id="rId23"/>
  </p:sldIdLst>
  <p:sldSz cx="12192000" cy="6858000"/>
  <p:notesSz cx="6858000" cy="9144000"/>
  <p:custDataLst>
    <p:tags r:id="rId2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_rels/activeX7.xml.rels><?xml version="1.0" encoding="UTF-8" standalone="yes"?>
<Relationships xmlns="http://schemas.openxmlformats.org/package/2006/relationships"><Relationship Id="rId1" Type="http://schemas.microsoft.com/office/2006/relationships/activeXControlBinary" Target="activeX7.bin"/></Relationships>
</file>

<file path=ppt/activeX/_rels/activeX8.xml.rels><?xml version="1.0" encoding="UTF-8" standalone="yes"?>
<Relationships xmlns="http://schemas.openxmlformats.org/package/2006/relationships"><Relationship Id="rId1" Type="http://schemas.microsoft.com/office/2006/relationships/activeXControlBinary" Target="activeX8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8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19.wmf"/><Relationship Id="rId3" Type="http://schemas.openxmlformats.org/officeDocument/2006/relationships/image" Target="../media/image14.wmf"/><Relationship Id="rId7" Type="http://schemas.openxmlformats.org/officeDocument/2006/relationships/image" Target="../media/image18.wmf"/><Relationship Id="rId2" Type="http://schemas.openxmlformats.org/officeDocument/2006/relationships/image" Target="../media/image13.wmf"/><Relationship Id="rId1" Type="http://schemas.openxmlformats.org/officeDocument/2006/relationships/image" Target="../media/image12.wmf"/><Relationship Id="rId6" Type="http://schemas.openxmlformats.org/officeDocument/2006/relationships/image" Target="../media/image17.wmf"/><Relationship Id="rId5" Type="http://schemas.openxmlformats.org/officeDocument/2006/relationships/image" Target="../media/image16.wmf"/><Relationship Id="rId4" Type="http://schemas.openxmlformats.org/officeDocument/2006/relationships/image" Target="../media/image1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1487C8-384B-4F4C-BD0A-F6DD1C2A6583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2A9712-A0EB-4727-B10B-CF6B16574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6949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7495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7164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0533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0924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5927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3137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7213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2422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4987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6661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4138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8696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6644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6462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0438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475037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6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631547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5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216450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4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0545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3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939053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9270297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502065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99381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605556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9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9409452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8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894253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7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6941077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6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457266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5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2282643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4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0521468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3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8398827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5757494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225972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64615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373558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9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2728918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8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8767366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7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03298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6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8227712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5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8004034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4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7669939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3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9057106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1805102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318654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02827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8671223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9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7707789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8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91373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7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5825115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6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7198083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5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6382317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4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6746052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3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0041513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325323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330560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38922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6636301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0792295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393025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8728384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7784926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2274014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0529784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8322692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333798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771051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10346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3189866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9232604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5796763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3809242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5061117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1938617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9410102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8484969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8211419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620291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82789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2692859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9737586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4700325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6373533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9095045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0466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670475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399269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6414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slideLayout" Target="../slideLayouts/slideLayout84.xml"/><Relationship Id="rId1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88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 smtClean="0">
                <a:solidFill>
                  <a:srgbClr val="CFCFCF"/>
                </a:solidFill>
              </a:rPr>
              <a:t>www.9slide.vn</a:t>
            </a:r>
            <a:endParaRPr lang="en-US" sz="2400">
              <a:solidFill>
                <a:srgbClr val="CFCFC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478530-F7E8-41FD-B4DC-B25094D1B52F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038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21" r:id="rId2"/>
    <p:sldLayoutId id="2147483720" r:id="rId3"/>
    <p:sldLayoutId id="2147483717" r:id="rId4"/>
    <p:sldLayoutId id="2147483704" r:id="rId5"/>
    <p:sldLayoutId id="2147483702" r:id="rId6"/>
    <p:sldLayoutId id="2147483701" r:id="rId7"/>
    <p:sldLayoutId id="2147483697" r:id="rId8"/>
    <p:sldLayoutId id="2147483696" r:id="rId9"/>
    <p:sldLayoutId id="2147483693" r:id="rId10"/>
    <p:sldLayoutId id="2147483687" r:id="rId11"/>
    <p:sldLayoutId id="2147483686" r:id="rId12"/>
    <p:sldLayoutId id="2147483650" r:id="rId13"/>
    <p:sldLayoutId id="2147483651" r:id="rId14"/>
    <p:sldLayoutId id="2147483652" r:id="rId15"/>
    <p:sldLayoutId id="2147483653" r:id="rId16"/>
    <p:sldLayoutId id="2147483654" r:id="rId17"/>
    <p:sldLayoutId id="2147483655" r:id="rId18"/>
    <p:sldLayoutId id="2147483656" r:id="rId19"/>
    <p:sldLayoutId id="2147483657" r:id="rId20"/>
    <p:sldLayoutId id="2147483658" r:id="rId21"/>
    <p:sldLayoutId id="2147483659" r:id="rId22"/>
    <p:sldLayoutId id="2147483661" r:id="rId23"/>
    <p:sldLayoutId id="2147483736" r:id="rId24"/>
    <p:sldLayoutId id="2147483735" r:id="rId25"/>
    <p:sldLayoutId id="2147483734" r:id="rId26"/>
    <p:sldLayoutId id="2147483733" r:id="rId27"/>
    <p:sldLayoutId id="2147483732" r:id="rId28"/>
    <p:sldLayoutId id="2147483731" r:id="rId29"/>
    <p:sldLayoutId id="2147483730" r:id="rId30"/>
    <p:sldLayoutId id="2147483729" r:id="rId31"/>
    <p:sldLayoutId id="2147483728" r:id="rId32"/>
    <p:sldLayoutId id="2147483727" r:id="rId33"/>
    <p:sldLayoutId id="2147483726" r:id="rId34"/>
    <p:sldLayoutId id="2147483725" r:id="rId35"/>
    <p:sldLayoutId id="2147483724" r:id="rId36"/>
    <p:sldLayoutId id="2147483723" r:id="rId37"/>
    <p:sldLayoutId id="2147483722" r:id="rId38"/>
    <p:sldLayoutId id="2147483719" r:id="rId39"/>
    <p:sldLayoutId id="2147483718" r:id="rId40"/>
    <p:sldLayoutId id="2147483716" r:id="rId41"/>
    <p:sldLayoutId id="2147483715" r:id="rId42"/>
    <p:sldLayoutId id="2147483714" r:id="rId43"/>
    <p:sldLayoutId id="2147483713" r:id="rId44"/>
    <p:sldLayoutId id="2147483712" r:id="rId45"/>
    <p:sldLayoutId id="2147483711" r:id="rId46"/>
    <p:sldLayoutId id="2147483710" r:id="rId47"/>
    <p:sldLayoutId id="2147483709" r:id="rId48"/>
    <p:sldLayoutId id="2147483708" r:id="rId49"/>
    <p:sldLayoutId id="2147483707" r:id="rId50"/>
    <p:sldLayoutId id="2147483706" r:id="rId51"/>
    <p:sldLayoutId id="2147483705" r:id="rId52"/>
    <p:sldLayoutId id="2147483703" r:id="rId53"/>
    <p:sldLayoutId id="2147483700" r:id="rId54"/>
    <p:sldLayoutId id="2147483699" r:id="rId55"/>
    <p:sldLayoutId id="2147483698" r:id="rId56"/>
    <p:sldLayoutId id="2147483695" r:id="rId57"/>
    <p:sldLayoutId id="2147483694" r:id="rId58"/>
    <p:sldLayoutId id="2147483692" r:id="rId59"/>
    <p:sldLayoutId id="2147483691" r:id="rId60"/>
    <p:sldLayoutId id="2147483690" r:id="rId61"/>
    <p:sldLayoutId id="2147483689" r:id="rId62"/>
    <p:sldLayoutId id="2147483688" r:id="rId63"/>
    <p:sldLayoutId id="2147483685" r:id="rId64"/>
    <p:sldLayoutId id="2147483684" r:id="rId65"/>
    <p:sldLayoutId id="2147483683" r:id="rId66"/>
    <p:sldLayoutId id="2147483682" r:id="rId67"/>
    <p:sldLayoutId id="2147483681" r:id="rId68"/>
    <p:sldLayoutId id="2147483680" r:id="rId69"/>
    <p:sldLayoutId id="2147483679" r:id="rId70"/>
    <p:sldLayoutId id="2147483678" r:id="rId71"/>
    <p:sldLayoutId id="2147483677" r:id="rId72"/>
    <p:sldLayoutId id="2147483676" r:id="rId73"/>
    <p:sldLayoutId id="2147483675" r:id="rId74"/>
    <p:sldLayoutId id="2147483674" r:id="rId75"/>
    <p:sldLayoutId id="2147483673" r:id="rId76"/>
    <p:sldLayoutId id="2147483672" r:id="rId77"/>
    <p:sldLayoutId id="2147483671" r:id="rId78"/>
    <p:sldLayoutId id="2147483670" r:id="rId79"/>
    <p:sldLayoutId id="2147483669" r:id="rId80"/>
    <p:sldLayoutId id="2147483668" r:id="rId81"/>
    <p:sldLayoutId id="2147483667" r:id="rId82"/>
    <p:sldLayoutId id="2147483666" r:id="rId83"/>
    <p:sldLayoutId id="2147483665" r:id="rId84"/>
    <p:sldLayoutId id="2147483664" r:id="rId85"/>
    <p:sldLayoutId id="2147483663" r:id="rId86"/>
    <p:sldLayoutId id="2147483662" r:id="rId8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2.wav"/><Relationship Id="rId7" Type="http://schemas.microsoft.com/office/2007/relationships/hdphoto" Target="../media/hdphoto5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2.png"/><Relationship Id="rId5" Type="http://schemas.microsoft.com/office/2007/relationships/hdphoto" Target="../media/hdphoto1.wdp"/><Relationship Id="rId10" Type="http://schemas.openxmlformats.org/officeDocument/2006/relationships/image" Target="../media/image25.png"/><Relationship Id="rId4" Type="http://schemas.openxmlformats.org/officeDocument/2006/relationships/image" Target="../media/image6.png"/><Relationship Id="rId9" Type="http://schemas.openxmlformats.org/officeDocument/2006/relationships/image" Target="../media/image24.gif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6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6.png"/><Relationship Id="rId5" Type="http://schemas.microsoft.com/office/2007/relationships/hdphoto" Target="../media/hdphoto5.wdp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37.png"/><Relationship Id="rId18" Type="http://schemas.microsoft.com/office/2007/relationships/hdphoto" Target="../media/hdphoto11.wdp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33.png"/><Relationship Id="rId12" Type="http://schemas.microsoft.com/office/2007/relationships/hdphoto" Target="../media/hdphoto9.wdp"/><Relationship Id="rId17" Type="http://schemas.openxmlformats.org/officeDocument/2006/relationships/image" Target="../media/image40.png"/><Relationship Id="rId2" Type="http://schemas.openxmlformats.org/officeDocument/2006/relationships/audio" Target="../media/media7.m4a"/><Relationship Id="rId16" Type="http://schemas.microsoft.com/office/2007/relationships/hdphoto" Target="../media/hdphoto10.wdp"/><Relationship Id="rId1" Type="http://schemas.microsoft.com/office/2007/relationships/media" Target="../media/media7.m4a"/><Relationship Id="rId6" Type="http://schemas.microsoft.com/office/2007/relationships/hdphoto" Target="../media/hdphoto7.wdp"/><Relationship Id="rId11" Type="http://schemas.openxmlformats.org/officeDocument/2006/relationships/image" Target="../media/image36.png"/><Relationship Id="rId5" Type="http://schemas.openxmlformats.org/officeDocument/2006/relationships/image" Target="../media/image32.png"/><Relationship Id="rId15" Type="http://schemas.openxmlformats.org/officeDocument/2006/relationships/image" Target="../media/image39.png"/><Relationship Id="rId10" Type="http://schemas.openxmlformats.org/officeDocument/2006/relationships/image" Target="../media/image35.png"/><Relationship Id="rId19" Type="http://schemas.openxmlformats.org/officeDocument/2006/relationships/image" Target="../media/image41.png"/><Relationship Id="rId4" Type="http://schemas.openxmlformats.org/officeDocument/2006/relationships/image" Target="../media/image31.jpg"/><Relationship Id="rId9" Type="http://schemas.openxmlformats.org/officeDocument/2006/relationships/image" Target="../media/image34.png"/><Relationship Id="rId1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37.png"/><Relationship Id="rId18" Type="http://schemas.microsoft.com/office/2007/relationships/hdphoto" Target="../media/hdphoto11.wdp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33.png"/><Relationship Id="rId12" Type="http://schemas.microsoft.com/office/2007/relationships/hdphoto" Target="../media/hdphoto9.wdp"/><Relationship Id="rId17" Type="http://schemas.openxmlformats.org/officeDocument/2006/relationships/image" Target="../media/image42.png"/><Relationship Id="rId2" Type="http://schemas.openxmlformats.org/officeDocument/2006/relationships/audio" Target="../media/media8.mp3"/><Relationship Id="rId16" Type="http://schemas.microsoft.com/office/2007/relationships/hdphoto" Target="../media/hdphoto10.wdp"/><Relationship Id="rId1" Type="http://schemas.microsoft.com/office/2007/relationships/media" Target="../media/media8.mp3"/><Relationship Id="rId6" Type="http://schemas.microsoft.com/office/2007/relationships/hdphoto" Target="../media/hdphoto7.wdp"/><Relationship Id="rId11" Type="http://schemas.openxmlformats.org/officeDocument/2006/relationships/image" Target="../media/image36.png"/><Relationship Id="rId5" Type="http://schemas.openxmlformats.org/officeDocument/2006/relationships/image" Target="../media/image32.png"/><Relationship Id="rId15" Type="http://schemas.openxmlformats.org/officeDocument/2006/relationships/image" Target="../media/image39.png"/><Relationship Id="rId10" Type="http://schemas.openxmlformats.org/officeDocument/2006/relationships/image" Target="../media/image35.png"/><Relationship Id="rId19" Type="http://schemas.openxmlformats.org/officeDocument/2006/relationships/image" Target="../media/image41.png"/><Relationship Id="rId4" Type="http://schemas.openxmlformats.org/officeDocument/2006/relationships/image" Target="../media/image31.jpg"/><Relationship Id="rId9" Type="http://schemas.openxmlformats.org/officeDocument/2006/relationships/image" Target="../media/image34.png"/><Relationship Id="rId1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8.png"/><Relationship Id="rId5" Type="http://schemas.microsoft.com/office/2007/relationships/hdphoto" Target="../media/hdphoto2.wdp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control" Target="../activeX/activeX7.xml"/><Relationship Id="rId13" Type="http://schemas.openxmlformats.org/officeDocument/2006/relationships/image" Target="../media/image12.wmf"/><Relationship Id="rId18" Type="http://schemas.openxmlformats.org/officeDocument/2006/relationships/image" Target="../media/image17.wmf"/><Relationship Id="rId3" Type="http://schemas.openxmlformats.org/officeDocument/2006/relationships/control" Target="../activeX/activeX2.xml"/><Relationship Id="rId7" Type="http://schemas.openxmlformats.org/officeDocument/2006/relationships/control" Target="../activeX/activeX6.xml"/><Relationship Id="rId12" Type="http://schemas.microsoft.com/office/2007/relationships/hdphoto" Target="../media/hdphoto1.wdp"/><Relationship Id="rId17" Type="http://schemas.openxmlformats.org/officeDocument/2006/relationships/image" Target="../media/image16.wmf"/><Relationship Id="rId2" Type="http://schemas.openxmlformats.org/officeDocument/2006/relationships/control" Target="../activeX/activeX1.xml"/><Relationship Id="rId16" Type="http://schemas.openxmlformats.org/officeDocument/2006/relationships/image" Target="../media/image15.wmf"/><Relationship Id="rId20" Type="http://schemas.openxmlformats.org/officeDocument/2006/relationships/image" Target="../media/image19.wmf"/><Relationship Id="rId1" Type="http://schemas.openxmlformats.org/officeDocument/2006/relationships/vmlDrawing" Target="../drawings/vmlDrawing1.vml"/><Relationship Id="rId6" Type="http://schemas.openxmlformats.org/officeDocument/2006/relationships/control" Target="../activeX/activeX5.xml"/><Relationship Id="rId11" Type="http://schemas.openxmlformats.org/officeDocument/2006/relationships/image" Target="../media/image6.png"/><Relationship Id="rId5" Type="http://schemas.openxmlformats.org/officeDocument/2006/relationships/control" Target="../activeX/activeX4.xml"/><Relationship Id="rId15" Type="http://schemas.openxmlformats.org/officeDocument/2006/relationships/image" Target="../media/image14.wmf"/><Relationship Id="rId10" Type="http://schemas.openxmlformats.org/officeDocument/2006/relationships/slideLayout" Target="../slideLayouts/slideLayout23.xml"/><Relationship Id="rId19" Type="http://schemas.openxmlformats.org/officeDocument/2006/relationships/image" Target="../media/image18.wmf"/><Relationship Id="rId4" Type="http://schemas.openxmlformats.org/officeDocument/2006/relationships/control" Target="../activeX/activeX3.xml"/><Relationship Id="rId9" Type="http://schemas.openxmlformats.org/officeDocument/2006/relationships/control" Target="../activeX/activeX8.xml"/><Relationship Id="rId14" Type="http://schemas.openxmlformats.org/officeDocument/2006/relationships/image" Target="../media/image13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14891" y="1935465"/>
            <a:ext cx="9630362" cy="2373239"/>
          </a:xfrm>
        </p:spPr>
        <p:txBody>
          <a:bodyPr>
            <a:normAutofit fontScale="85000" lnSpcReduction="10000"/>
          </a:bodyPr>
          <a:lstStyle/>
          <a:p>
            <a:pPr lvl="1" algn="ctr" defTabSz="457200" fontAlgn="base">
              <a:lnSpc>
                <a:spcPct val="100000"/>
              </a:lnSpc>
              <a:buClrTx/>
              <a:buSzTx/>
              <a:buFontTx/>
              <a:defRPr/>
            </a:pPr>
            <a:r>
              <a:rPr lang="en-US" altLang="zh-CN" sz="7200" b="1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Chào mừng </a:t>
            </a:r>
            <a:r>
              <a:rPr lang="en-US" altLang="zh-CN" sz="7200" b="1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quí</a:t>
            </a:r>
            <a:r>
              <a:rPr lang="en-US" altLang="zh-CN" sz="7200" b="1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 thầy cô và các con đến với tiết Toán</a:t>
            </a:r>
            <a:endParaRPr lang="en-US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24952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anh 4 su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8823" y="445257"/>
            <a:ext cx="10367750" cy="5386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4391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Không có mô tả.">
            <a:extLst>
              <a:ext uri="{FF2B5EF4-FFF2-40B4-BE49-F238E27FC236}">
                <a16:creationId xmlns:a16="http://schemas.microsoft.com/office/drawing/2014/main" id="{9D54AE05-8A99-457D-B438-FD1B2C6191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721680" y="360129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Oval 32">
            <a:extLst>
              <a:ext uri="{FF2B5EF4-FFF2-40B4-BE49-F238E27FC236}">
                <a16:creationId xmlns:a16="http://schemas.microsoft.com/office/drawing/2014/main" id="{23BAEC0A-728B-419B-A246-319DBEA0C483}"/>
              </a:ext>
            </a:extLst>
          </p:cNvPr>
          <p:cNvSpPr/>
          <p:nvPr/>
        </p:nvSpPr>
        <p:spPr>
          <a:xfrm>
            <a:off x="721680" y="1295336"/>
            <a:ext cx="773232" cy="726558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2</a:t>
            </a:r>
            <a:endParaRPr lang="vi-VN" sz="4400" b="1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0F0ABB0-25E4-4BBE-93D8-144A8848751B}"/>
              </a:ext>
            </a:extLst>
          </p:cNvPr>
          <p:cNvSpPr txBox="1"/>
          <p:nvPr/>
        </p:nvSpPr>
        <p:spPr>
          <a:xfrm>
            <a:off x="1494912" y="1283182"/>
            <a:ext cx="74320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/>
              <a:t>Đặt tính rồi tính.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F9090579-792D-46A4-91E2-E9DBCD7176DD}"/>
              </a:ext>
            </a:extLst>
          </p:cNvPr>
          <p:cNvGrpSpPr/>
          <p:nvPr/>
        </p:nvGrpSpPr>
        <p:grpSpPr>
          <a:xfrm>
            <a:off x="613955" y="2607609"/>
            <a:ext cx="10567850" cy="1338831"/>
            <a:chOff x="1824226" y="3918823"/>
            <a:chExt cx="7916928" cy="1338831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076DBC77-473A-4151-AC9F-B0B4F294C0B8}"/>
                </a:ext>
              </a:extLst>
            </p:cNvPr>
            <p:cNvSpPr/>
            <p:nvPr/>
          </p:nvSpPr>
          <p:spPr>
            <a:xfrm>
              <a:off x="1824226" y="3918826"/>
              <a:ext cx="1825828" cy="1338828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5400" dirty="0"/>
                <a:t>35 + 6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4FFD7E61-25D5-4713-B340-9D2E01FE5C45}"/>
                </a:ext>
              </a:extLst>
            </p:cNvPr>
            <p:cNvSpPr/>
            <p:nvPr/>
          </p:nvSpPr>
          <p:spPr>
            <a:xfrm>
              <a:off x="3901137" y="3918825"/>
              <a:ext cx="1889194" cy="1338828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5400" dirty="0"/>
                <a:t>47 +  8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D733D48B-AB44-46AE-B348-90A00A2844F7}"/>
                </a:ext>
              </a:extLst>
            </p:cNvPr>
            <p:cNvSpPr/>
            <p:nvPr/>
          </p:nvSpPr>
          <p:spPr>
            <a:xfrm>
              <a:off x="6108416" y="3918823"/>
              <a:ext cx="1714670" cy="1338828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5400" dirty="0"/>
                <a:t>89 + 2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B2E43E5D-BFE9-4AD8-91EF-2CF8A424DE14}"/>
                </a:ext>
              </a:extLst>
            </p:cNvPr>
            <p:cNvSpPr/>
            <p:nvPr/>
          </p:nvSpPr>
          <p:spPr>
            <a:xfrm>
              <a:off x="8054960" y="3918823"/>
              <a:ext cx="1686194" cy="1338828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5400" dirty="0"/>
                <a:t>63 + 9</a:t>
              </a:r>
            </a:p>
          </p:txBody>
        </p:sp>
      </p:grpSp>
      <p:cxnSp>
        <p:nvCxnSpPr>
          <p:cNvPr id="10" name="Straight Connector 9"/>
          <p:cNvCxnSpPr/>
          <p:nvPr/>
        </p:nvCxnSpPr>
        <p:spPr>
          <a:xfrm>
            <a:off x="1657350" y="1995473"/>
            <a:ext cx="19240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458649" y="2021894"/>
            <a:ext cx="98965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55812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4" descr="Không có mô tả.">
            <a:extLst>
              <a:ext uri="{FF2B5EF4-FFF2-40B4-BE49-F238E27FC236}">
                <a16:creationId xmlns:a16="http://schemas.microsoft.com/office/drawing/2014/main" id="{9A8083BF-71F3-4ED4-96D2-644EC2BBDC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721680" y="360129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E810D402-7949-4C10-9EE4-A8B0AFDDC1CE}"/>
              </a:ext>
            </a:extLst>
          </p:cNvPr>
          <p:cNvGrpSpPr/>
          <p:nvPr/>
        </p:nvGrpSpPr>
        <p:grpSpPr>
          <a:xfrm>
            <a:off x="1903739" y="2143032"/>
            <a:ext cx="7425291" cy="658838"/>
            <a:chOff x="1824226" y="3918823"/>
            <a:chExt cx="7425291" cy="658838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3E13D5E3-43DD-436A-8D5E-388D110A9C30}"/>
                </a:ext>
              </a:extLst>
            </p:cNvPr>
            <p:cNvSpPr/>
            <p:nvPr/>
          </p:nvSpPr>
          <p:spPr>
            <a:xfrm>
              <a:off x="1824226" y="3918826"/>
              <a:ext cx="1194558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35 + 6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C2067CEC-D6CA-4EDB-B6D4-4B2492570D02}"/>
                </a:ext>
              </a:extLst>
            </p:cNvPr>
            <p:cNvSpPr/>
            <p:nvPr/>
          </p:nvSpPr>
          <p:spPr>
            <a:xfrm>
              <a:off x="3901137" y="3918825"/>
              <a:ext cx="1293944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47 +  8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FD717ADD-2854-49CE-A69B-62EA6E6D848B}"/>
                </a:ext>
              </a:extLst>
            </p:cNvPr>
            <p:cNvSpPr/>
            <p:nvPr/>
          </p:nvSpPr>
          <p:spPr>
            <a:xfrm>
              <a:off x="5978048" y="3918824"/>
              <a:ext cx="1194558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89 + 2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655DC01E-F1C3-4FC3-A266-54AAEE50A265}"/>
                </a:ext>
              </a:extLst>
            </p:cNvPr>
            <p:cNvSpPr/>
            <p:nvPr/>
          </p:nvSpPr>
          <p:spPr>
            <a:xfrm>
              <a:off x="8054959" y="3918823"/>
              <a:ext cx="1194558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63 + 9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7F6DF56-18B3-4B61-8A39-99C1C54E59C1}"/>
              </a:ext>
            </a:extLst>
          </p:cNvPr>
          <p:cNvGrpSpPr/>
          <p:nvPr/>
        </p:nvGrpSpPr>
        <p:grpSpPr>
          <a:xfrm>
            <a:off x="2018033" y="2626265"/>
            <a:ext cx="837249" cy="1312215"/>
            <a:chOff x="1933616" y="4498692"/>
            <a:chExt cx="837249" cy="1312215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0708F133-26B1-4463-9407-C891879EAC47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35</a:t>
              </a:r>
            </a:p>
            <a:p>
              <a:pPr>
                <a:lnSpc>
                  <a:spcPct val="150000"/>
                </a:lnSpc>
              </a:pPr>
              <a:r>
                <a:rPr lang="vi-VN" sz="2800" dirty="0"/>
                <a:t>  6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FC644E5F-29CA-43B4-BAD8-18FF83BBADC4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+</a:t>
              </a:r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C0171E8F-97A1-43A3-B007-50246E8A5F53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EAD9AB4-7F48-4658-B59B-63866FEE01A3}"/>
              </a:ext>
            </a:extLst>
          </p:cNvPr>
          <p:cNvGrpSpPr/>
          <p:nvPr/>
        </p:nvGrpSpPr>
        <p:grpSpPr>
          <a:xfrm>
            <a:off x="4086127" y="2638625"/>
            <a:ext cx="837249" cy="1312215"/>
            <a:chOff x="1933616" y="4498692"/>
            <a:chExt cx="837249" cy="1312215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CCFBC021-39E5-47FE-A46F-A086B734F4D6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47</a:t>
              </a:r>
            </a:p>
            <a:p>
              <a:pPr>
                <a:lnSpc>
                  <a:spcPct val="150000"/>
                </a:lnSpc>
              </a:pPr>
              <a:r>
                <a:rPr lang="vi-VN" sz="2800" dirty="0"/>
                <a:t>  8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53679BE7-0A00-41E9-9AFB-570DB5656552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+</a:t>
              </a:r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0E893202-B697-403B-9992-AAE46ECD636A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A9AAE17-8F2E-41CC-AF57-138D61FF72A1}"/>
              </a:ext>
            </a:extLst>
          </p:cNvPr>
          <p:cNvGrpSpPr/>
          <p:nvPr/>
        </p:nvGrpSpPr>
        <p:grpSpPr>
          <a:xfrm>
            <a:off x="6168968" y="2645675"/>
            <a:ext cx="837249" cy="1312215"/>
            <a:chOff x="1933616" y="4498692"/>
            <a:chExt cx="837249" cy="1312215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D9697798-77E3-44B2-A9B5-DD99D4AAB45C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89</a:t>
              </a:r>
            </a:p>
            <a:p>
              <a:pPr>
                <a:lnSpc>
                  <a:spcPct val="150000"/>
                </a:lnSpc>
              </a:pPr>
              <a:r>
                <a:rPr lang="vi-VN" sz="2800" dirty="0"/>
                <a:t>  2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009DF5DE-3EB1-4989-AE6B-7253B0071509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+</a:t>
              </a:r>
            </a:p>
          </p:txBody>
        </p: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50B0DF71-D4FD-462D-A002-AAD362BF02FB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1BFBD390-BAE7-4A32-84BE-0F8F7E27A6DB}"/>
              </a:ext>
            </a:extLst>
          </p:cNvPr>
          <p:cNvGrpSpPr/>
          <p:nvPr/>
        </p:nvGrpSpPr>
        <p:grpSpPr>
          <a:xfrm>
            <a:off x="8251809" y="2638625"/>
            <a:ext cx="837249" cy="1312215"/>
            <a:chOff x="1933616" y="4498692"/>
            <a:chExt cx="837249" cy="1312215"/>
          </a:xfrm>
        </p:grpSpPr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E6D90459-03A0-460E-8A55-673FADDD845B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63</a:t>
              </a:r>
            </a:p>
            <a:p>
              <a:pPr>
                <a:lnSpc>
                  <a:spcPct val="150000"/>
                </a:lnSpc>
              </a:pPr>
              <a:r>
                <a:rPr lang="vi-VN" sz="2800" dirty="0"/>
                <a:t>  9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77FC3CA6-E011-4923-8F62-5C3F2B3FDB27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+</a:t>
              </a:r>
            </a:p>
          </p:txBody>
        </p: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162F9777-0C91-48CB-BDEA-C50B144406E6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704F2B6E-2D57-4F5A-A7E7-70EC3FCF7D69}"/>
              </a:ext>
            </a:extLst>
          </p:cNvPr>
          <p:cNvSpPr txBox="1"/>
          <p:nvPr/>
        </p:nvSpPr>
        <p:spPr>
          <a:xfrm>
            <a:off x="2200616" y="3967357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41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3F310267-3620-4B0D-9A8C-12BBDFCBCBD2}"/>
              </a:ext>
            </a:extLst>
          </p:cNvPr>
          <p:cNvSpPr txBox="1"/>
          <p:nvPr/>
        </p:nvSpPr>
        <p:spPr>
          <a:xfrm>
            <a:off x="4283457" y="3955889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55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6E33EFBA-3BD3-417F-8D16-16016CF83CA7}"/>
              </a:ext>
            </a:extLst>
          </p:cNvPr>
          <p:cNvSpPr txBox="1"/>
          <p:nvPr/>
        </p:nvSpPr>
        <p:spPr>
          <a:xfrm>
            <a:off x="6366298" y="3986765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91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E62BAB6-ABBF-48E8-88B4-DD0EC3D998FA}"/>
              </a:ext>
            </a:extLst>
          </p:cNvPr>
          <p:cNvSpPr txBox="1"/>
          <p:nvPr/>
        </p:nvSpPr>
        <p:spPr>
          <a:xfrm>
            <a:off x="8449139" y="3986766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72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3F848EAA-98E5-42AB-835A-770595BCCD5E}"/>
              </a:ext>
            </a:extLst>
          </p:cNvPr>
          <p:cNvSpPr txBox="1"/>
          <p:nvPr/>
        </p:nvSpPr>
        <p:spPr>
          <a:xfrm>
            <a:off x="1481409" y="1765217"/>
            <a:ext cx="23727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Đặt tính rồi tính.</a:t>
            </a: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5A6106A2-6EB4-497F-B192-8E3FFEB98D15}"/>
              </a:ext>
            </a:extLst>
          </p:cNvPr>
          <p:cNvSpPr/>
          <p:nvPr/>
        </p:nvSpPr>
        <p:spPr>
          <a:xfrm>
            <a:off x="1044087" y="1765217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</p:spTree>
    <p:extLst>
      <p:ext uri="{BB962C8B-B14F-4D97-AF65-F5344CB8AC3E}">
        <p14:creationId xmlns:p14="http://schemas.microsoft.com/office/powerpoint/2010/main" val="97193890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5 chuẩn">
            <a:hlinkClick r:id="" action="ppaction://media"/>
            <a:extLst>
              <a:ext uri="{FF2B5EF4-FFF2-40B4-BE49-F238E27FC236}">
                <a16:creationId xmlns:a16="http://schemas.microsoft.com/office/drawing/2014/main" id="{25F7B2AA-E22D-4784-A450-D8E1A2D8ABF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20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560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50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Không có mô tả.">
            <a:extLst>
              <a:ext uri="{FF2B5EF4-FFF2-40B4-BE49-F238E27FC236}">
                <a16:creationId xmlns:a16="http://schemas.microsoft.com/office/drawing/2014/main" id="{9D54AE05-8A99-457D-B438-FD1B2C6191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218955" y="24121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13EA1F3E-5853-47D1-BC70-F3C5656E2117}"/>
              </a:ext>
            </a:extLst>
          </p:cNvPr>
          <p:cNvSpPr/>
          <p:nvPr/>
        </p:nvSpPr>
        <p:spPr>
          <a:xfrm>
            <a:off x="953451" y="1013610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3</a:t>
            </a:r>
            <a:endParaRPr lang="vi-VN" sz="32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9392C6-494A-4B59-A6A2-4DDD7D22A582}"/>
              </a:ext>
            </a:extLst>
          </p:cNvPr>
          <p:cNvSpPr txBox="1"/>
          <p:nvPr/>
        </p:nvSpPr>
        <p:spPr>
          <a:xfrm>
            <a:off x="1411505" y="1013610"/>
            <a:ext cx="54180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Mỗi chum đựng số lít nước </a:t>
            </a:r>
            <a:r>
              <a:rPr lang="vi-VN" sz="2400"/>
              <a:t>là </a:t>
            </a:r>
            <a:r>
              <a:rPr lang="vi-VN" sz="2400" smtClean="0"/>
              <a:t>kết </a:t>
            </a:r>
            <a:r>
              <a:rPr lang="vi-VN" sz="2400" dirty="0"/>
              <a:t>quả của phép tính ghi trên chum. Hỏi chum nào đựng nhiều nước nhất?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27A61E9-401A-4545-9F25-DF26DF39450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1650"/>
          <a:stretch/>
        </p:blipFill>
        <p:spPr>
          <a:xfrm>
            <a:off x="6973592" y="270204"/>
            <a:ext cx="4482251" cy="3201044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3727800" y="1450932"/>
            <a:ext cx="303522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1525217" y="1793753"/>
            <a:ext cx="2032657" cy="913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525217" y="2213939"/>
            <a:ext cx="436251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4" descr="het gio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4860669" y="3908590"/>
            <a:ext cx="2326055" cy="1321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33" descr="an30"/>
          <p:cNvPicPr>
            <a:picLocks noChangeAspect="1" noChangeArrowheads="1" noCrop="1"/>
          </p:cNvPicPr>
          <p:nvPr/>
        </p:nvPicPr>
        <p:blipFill>
          <a:blip r:embed="rId9">
            <a:extLst/>
          </a:blip>
          <a:srcRect/>
          <a:stretch>
            <a:fillRect/>
          </a:stretch>
        </p:blipFill>
        <p:spPr bwMode="auto">
          <a:xfrm>
            <a:off x="4974056" y="3747546"/>
            <a:ext cx="1998789" cy="1769761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29" name="Hình chữ nhật 85"/>
          <p:cNvSpPr/>
          <p:nvPr/>
        </p:nvSpPr>
        <p:spPr>
          <a:xfrm>
            <a:off x="4849621" y="3414268"/>
            <a:ext cx="2445119" cy="2662158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30" name="Hình chữ nhật 84"/>
          <p:cNvSpPr/>
          <p:nvPr/>
        </p:nvSpPr>
        <p:spPr>
          <a:xfrm>
            <a:off x="4849621" y="3414268"/>
            <a:ext cx="2445119" cy="2662158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43" name="Hình chữ nhật 83"/>
          <p:cNvSpPr/>
          <p:nvPr/>
        </p:nvSpPr>
        <p:spPr>
          <a:xfrm>
            <a:off x="4849621" y="3414268"/>
            <a:ext cx="2445119" cy="2662158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3</a:t>
            </a:r>
          </a:p>
        </p:txBody>
      </p:sp>
      <p:sp>
        <p:nvSpPr>
          <p:cNvPr id="50" name="Hình chữ nhật 57"/>
          <p:cNvSpPr/>
          <p:nvPr/>
        </p:nvSpPr>
        <p:spPr>
          <a:xfrm>
            <a:off x="4849621" y="3414268"/>
            <a:ext cx="2445119" cy="2662158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4</a:t>
            </a:r>
          </a:p>
        </p:txBody>
      </p:sp>
      <p:sp>
        <p:nvSpPr>
          <p:cNvPr id="51" name="Hình chữ nhật 86"/>
          <p:cNvSpPr/>
          <p:nvPr/>
        </p:nvSpPr>
        <p:spPr>
          <a:xfrm>
            <a:off x="4849621" y="3414268"/>
            <a:ext cx="2445119" cy="2662158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5</a:t>
            </a:r>
          </a:p>
        </p:txBody>
      </p:sp>
      <p:sp>
        <p:nvSpPr>
          <p:cNvPr id="52" name="Hình chữ nhật 87"/>
          <p:cNvSpPr/>
          <p:nvPr/>
        </p:nvSpPr>
        <p:spPr>
          <a:xfrm>
            <a:off x="4849619" y="3414268"/>
            <a:ext cx="2445121" cy="2662158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6</a:t>
            </a:r>
          </a:p>
        </p:txBody>
      </p:sp>
      <p:sp>
        <p:nvSpPr>
          <p:cNvPr id="53" name="Hình chữ nhật 88"/>
          <p:cNvSpPr/>
          <p:nvPr/>
        </p:nvSpPr>
        <p:spPr>
          <a:xfrm>
            <a:off x="4849621" y="3414268"/>
            <a:ext cx="2445119" cy="2662158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7</a:t>
            </a:r>
          </a:p>
        </p:txBody>
      </p:sp>
      <p:sp>
        <p:nvSpPr>
          <p:cNvPr id="54" name="Hình chữ nhật 89"/>
          <p:cNvSpPr/>
          <p:nvPr/>
        </p:nvSpPr>
        <p:spPr>
          <a:xfrm>
            <a:off x="4849621" y="3414268"/>
            <a:ext cx="2445119" cy="2662158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8</a:t>
            </a:r>
          </a:p>
        </p:txBody>
      </p:sp>
      <p:sp>
        <p:nvSpPr>
          <p:cNvPr id="55" name="Hình chữ nhật 90"/>
          <p:cNvSpPr/>
          <p:nvPr/>
        </p:nvSpPr>
        <p:spPr>
          <a:xfrm>
            <a:off x="4849621" y="3414268"/>
            <a:ext cx="2445119" cy="2662158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9</a:t>
            </a:r>
          </a:p>
        </p:txBody>
      </p:sp>
      <p:sp>
        <p:nvSpPr>
          <p:cNvPr id="56" name="Hình chữ nhật 91"/>
          <p:cNvSpPr/>
          <p:nvPr/>
        </p:nvSpPr>
        <p:spPr>
          <a:xfrm>
            <a:off x="4864474" y="3414268"/>
            <a:ext cx="2445119" cy="2662158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10</a:t>
            </a:r>
          </a:p>
        </p:txBody>
      </p:sp>
      <p:sp>
        <p:nvSpPr>
          <p:cNvPr id="57" name="Hình Bầu dục 45"/>
          <p:cNvSpPr/>
          <p:nvPr/>
        </p:nvSpPr>
        <p:spPr>
          <a:xfrm>
            <a:off x="5115774" y="4196464"/>
            <a:ext cx="1942520" cy="1733920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Arial" pitchFamily="34" charset="0"/>
              </a:rPr>
              <a:t>BẮT ĐẦU</a:t>
            </a:r>
          </a:p>
        </p:txBody>
      </p:sp>
    </p:spTree>
    <p:extLst>
      <p:ext uri="{BB962C8B-B14F-4D97-AF65-F5344CB8AC3E}">
        <p14:creationId xmlns:p14="http://schemas.microsoft.com/office/powerpoint/2010/main" val="2484985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5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"/>
                            </p:stCondLst>
                            <p:childTnLst>
                              <p:par>
                                <p:cTn id="78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9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000"/>
                            </p:stCondLst>
                            <p:childTnLst>
                              <p:par>
                                <p:cTn id="82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000"/>
                            </p:stCondLst>
                            <p:childTnLst>
                              <p:par>
                                <p:cTn id="86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0"/>
                            </p:stCondLst>
                            <p:childTnLst>
                              <p:par>
                                <p:cTn id="90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1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6000"/>
                            </p:stCondLst>
                            <p:childTnLst>
                              <p:par>
                                <p:cTn id="94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5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7000"/>
                            </p:stCondLst>
                            <p:childTnLst>
                              <p:par>
                                <p:cTn id="98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8000"/>
                            </p:stCondLst>
                            <p:childTnLst>
                              <p:par>
                                <p:cTn id="102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9000"/>
                            </p:stCondLst>
                            <p:childTnLst>
                              <p:par>
                                <p:cTn id="106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0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7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Không có mô tả.">
            <a:extLst>
              <a:ext uri="{FF2B5EF4-FFF2-40B4-BE49-F238E27FC236}">
                <a16:creationId xmlns:a16="http://schemas.microsoft.com/office/drawing/2014/main" id="{9D54AE05-8A99-457D-B438-FD1B2C6191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218955" y="24121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13EA1F3E-5853-47D1-BC70-F3C5656E2117}"/>
              </a:ext>
            </a:extLst>
          </p:cNvPr>
          <p:cNvSpPr/>
          <p:nvPr/>
        </p:nvSpPr>
        <p:spPr>
          <a:xfrm>
            <a:off x="953451" y="1013610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3</a:t>
            </a:r>
            <a:endParaRPr lang="vi-VN" sz="32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9392C6-494A-4B59-A6A2-4DDD7D22A582}"/>
              </a:ext>
            </a:extLst>
          </p:cNvPr>
          <p:cNvSpPr txBox="1"/>
          <p:nvPr/>
        </p:nvSpPr>
        <p:spPr>
          <a:xfrm>
            <a:off x="1411505" y="1013610"/>
            <a:ext cx="54180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Mỗi chum đựng số lít nước </a:t>
            </a:r>
            <a:r>
              <a:rPr lang="vi-VN" sz="2400"/>
              <a:t>là </a:t>
            </a:r>
            <a:r>
              <a:rPr lang="vi-VN" sz="2400" smtClean="0"/>
              <a:t>kết </a:t>
            </a:r>
            <a:r>
              <a:rPr lang="vi-VN" sz="2400" dirty="0"/>
              <a:t>quả của phép tính ghi trên chum. Hỏi chum nào đựng nhiều nước nhất?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27A61E9-401A-4545-9F25-DF26DF39450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1650"/>
          <a:stretch/>
        </p:blipFill>
        <p:spPr>
          <a:xfrm>
            <a:off x="6973592" y="270204"/>
            <a:ext cx="4482251" cy="32010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C520034-BFFB-4E48-8B4C-2C79F01902B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8760" r="66128" b="23202"/>
          <a:stretch/>
        </p:blipFill>
        <p:spPr>
          <a:xfrm>
            <a:off x="1699869" y="3000215"/>
            <a:ext cx="1274943" cy="1686085"/>
          </a:xfrm>
          <a:prstGeom prst="rect">
            <a:avLst/>
          </a:prstGeom>
        </p:spPr>
      </p:pic>
      <p:sp>
        <p:nvSpPr>
          <p:cNvPr id="61" name="Rectangle 60">
            <a:extLst>
              <a:ext uri="{FF2B5EF4-FFF2-40B4-BE49-F238E27FC236}">
                <a16:creationId xmlns:a16="http://schemas.microsoft.com/office/drawing/2014/main" id="{D5561E30-5BFF-4763-848C-C7F6359A2E8F}"/>
              </a:ext>
            </a:extLst>
          </p:cNvPr>
          <p:cNvSpPr/>
          <p:nvPr/>
        </p:nvSpPr>
        <p:spPr>
          <a:xfrm>
            <a:off x="1195345" y="4612857"/>
            <a:ext cx="2558714" cy="66909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/>
              <a:t>59</a:t>
            </a:r>
            <a:r>
              <a:rPr lang="vi-VN" sz="2800" i="1" dirty="0"/>
              <a:t>l + 9l </a:t>
            </a:r>
            <a:r>
              <a:rPr lang="vi-VN" sz="2800" dirty="0"/>
              <a:t>=        </a:t>
            </a:r>
            <a:r>
              <a:rPr lang="vi-VN" sz="2800" i="1" dirty="0"/>
              <a:t> </a:t>
            </a:r>
            <a:endParaRPr lang="vi-VN" sz="2800" dirty="0">
              <a:latin typeface="Corbel" panose="020B050302020402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8830F96F-A1D6-41A5-8EFB-4E2B08B78942}"/>
              </a:ext>
            </a:extLst>
          </p:cNvPr>
          <p:cNvSpPr txBox="1"/>
          <p:nvPr/>
        </p:nvSpPr>
        <p:spPr>
          <a:xfrm>
            <a:off x="2804142" y="4697176"/>
            <a:ext cx="7537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68</a:t>
            </a:r>
            <a:r>
              <a:rPr lang="vi-VN" sz="3200" b="1" i="1" dirty="0">
                <a:solidFill>
                  <a:srgbClr val="FF0000"/>
                </a:solidFill>
              </a:rPr>
              <a:t>l</a:t>
            </a:r>
            <a:endParaRPr lang="vi-VN" sz="3200" b="1" dirty="0">
              <a:solidFill>
                <a:srgbClr val="FF0000"/>
              </a:solidFill>
            </a:endParaRP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EDF4C23F-BB2F-425C-8B81-7CC1A0F120B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5203" t="1738" r="30925" b="22979"/>
          <a:stretch/>
        </p:blipFill>
        <p:spPr>
          <a:xfrm>
            <a:off x="4775337" y="2791965"/>
            <a:ext cx="1274943" cy="1865647"/>
          </a:xfrm>
          <a:prstGeom prst="rect">
            <a:avLst/>
          </a:prstGeom>
        </p:spPr>
      </p:pic>
      <p:sp>
        <p:nvSpPr>
          <p:cNvPr id="64" name="Rectangle 63">
            <a:extLst>
              <a:ext uri="{FF2B5EF4-FFF2-40B4-BE49-F238E27FC236}">
                <a16:creationId xmlns:a16="http://schemas.microsoft.com/office/drawing/2014/main" id="{42D1968C-C485-4972-A99C-6196D5FE4CC7}"/>
              </a:ext>
            </a:extLst>
          </p:cNvPr>
          <p:cNvSpPr/>
          <p:nvPr/>
        </p:nvSpPr>
        <p:spPr>
          <a:xfrm>
            <a:off x="4270813" y="4612857"/>
            <a:ext cx="2558714" cy="66909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/>
              <a:t>61</a:t>
            </a:r>
            <a:r>
              <a:rPr lang="vi-VN" sz="2800" i="1" dirty="0"/>
              <a:t>l + 9l </a:t>
            </a:r>
            <a:r>
              <a:rPr lang="vi-VN" sz="2800" dirty="0"/>
              <a:t>=        </a:t>
            </a:r>
            <a:r>
              <a:rPr lang="vi-VN" sz="2800" i="1" dirty="0"/>
              <a:t> </a:t>
            </a:r>
            <a:endParaRPr lang="vi-VN" sz="2800" dirty="0">
              <a:latin typeface="Corbel" panose="020B0503020204020204" pitchFamily="34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4812AEDA-E284-4E25-804F-A24C4DADB5C2}"/>
              </a:ext>
            </a:extLst>
          </p:cNvPr>
          <p:cNvSpPr txBox="1"/>
          <p:nvPr/>
        </p:nvSpPr>
        <p:spPr>
          <a:xfrm>
            <a:off x="5879610" y="4697176"/>
            <a:ext cx="7537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70</a:t>
            </a:r>
            <a:r>
              <a:rPr lang="vi-VN" sz="3200" b="1" i="1" dirty="0">
                <a:solidFill>
                  <a:srgbClr val="FF0000"/>
                </a:solidFill>
              </a:rPr>
              <a:t>l</a:t>
            </a:r>
            <a:endParaRPr lang="vi-VN" sz="3200" b="1" dirty="0">
              <a:solidFill>
                <a:srgbClr val="FF0000"/>
              </a:solidFill>
            </a:endParaRP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6A6E9D7F-01B8-4976-8537-854B70837CB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68839" t="7246" r="1298" b="24716"/>
          <a:stretch/>
        </p:blipFill>
        <p:spPr>
          <a:xfrm>
            <a:off x="8090671" y="3000215"/>
            <a:ext cx="1124047" cy="1686085"/>
          </a:xfrm>
          <a:prstGeom prst="rect">
            <a:avLst/>
          </a:prstGeom>
        </p:spPr>
      </p:pic>
      <p:sp>
        <p:nvSpPr>
          <p:cNvPr id="67" name="Rectangle 66">
            <a:extLst>
              <a:ext uri="{FF2B5EF4-FFF2-40B4-BE49-F238E27FC236}">
                <a16:creationId xmlns:a16="http://schemas.microsoft.com/office/drawing/2014/main" id="{0CBF2176-3329-4FCE-A421-86F55A6E9A11}"/>
              </a:ext>
            </a:extLst>
          </p:cNvPr>
          <p:cNvSpPr/>
          <p:nvPr/>
        </p:nvSpPr>
        <p:spPr>
          <a:xfrm>
            <a:off x="7407197" y="4612857"/>
            <a:ext cx="2459328" cy="66909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/>
              <a:t>57</a:t>
            </a:r>
            <a:r>
              <a:rPr lang="vi-VN" sz="2800" i="1" dirty="0"/>
              <a:t>l + 4l </a:t>
            </a:r>
            <a:r>
              <a:rPr lang="vi-VN" sz="2800" dirty="0"/>
              <a:t>=       </a:t>
            </a:r>
            <a:r>
              <a:rPr lang="vi-VN" sz="2800" i="1" dirty="0"/>
              <a:t> </a:t>
            </a:r>
            <a:endParaRPr lang="vi-VN" sz="2800" dirty="0">
              <a:latin typeface="Corbel" panose="020B0503020204020204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626C709C-8F38-4F6E-8C74-1084D7B8D828}"/>
              </a:ext>
            </a:extLst>
          </p:cNvPr>
          <p:cNvSpPr txBox="1"/>
          <p:nvPr/>
        </p:nvSpPr>
        <p:spPr>
          <a:xfrm>
            <a:off x="9015994" y="4697176"/>
            <a:ext cx="7537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61</a:t>
            </a:r>
            <a:r>
              <a:rPr lang="vi-VN" sz="3200" b="1" i="1" dirty="0">
                <a:solidFill>
                  <a:srgbClr val="FF0000"/>
                </a:solidFill>
              </a:rPr>
              <a:t>l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ECE2CB15-12E1-442F-97B5-958F6AE177ED}"/>
              </a:ext>
            </a:extLst>
          </p:cNvPr>
          <p:cNvSpPr/>
          <p:nvPr/>
        </p:nvSpPr>
        <p:spPr>
          <a:xfrm>
            <a:off x="1572687" y="5593116"/>
            <a:ext cx="1103095" cy="4064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EC26559F-49DE-40DD-A16A-46868294C6F9}"/>
              </a:ext>
            </a:extLst>
          </p:cNvPr>
          <p:cNvSpPr txBox="1"/>
          <p:nvPr/>
        </p:nvSpPr>
        <p:spPr>
          <a:xfrm>
            <a:off x="2804142" y="5534706"/>
            <a:ext cx="76313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FF0000"/>
                </a:solidFill>
              </a:rPr>
              <a:t>Vậy chum B đựng nhiều nước nhất.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3727800" y="1450932"/>
            <a:ext cx="303522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1525217" y="1793753"/>
            <a:ext cx="2032657" cy="913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525217" y="2213939"/>
            <a:ext cx="436251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8954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62" grpId="0"/>
      <p:bldP spid="64" grpId="0" animBg="1"/>
      <p:bldP spid="67" grpId="0" animBg="1"/>
      <p:bldP spid="6" grpId="0" animBg="1"/>
      <p:bldP spid="6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anh 6 su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1402" y="472554"/>
            <a:ext cx="10599761" cy="5341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1383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6270" y="2436185"/>
            <a:ext cx="2909741" cy="38290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3449" y="4631365"/>
            <a:ext cx="2456901" cy="163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763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75387" y="2165670"/>
            <a:ext cx="68892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Vận dụng – Trải nghiệm</a:t>
            </a:r>
          </a:p>
        </p:txBody>
      </p:sp>
    </p:spTree>
    <p:extLst>
      <p:ext uri="{BB962C8B-B14F-4D97-AF65-F5344CB8AC3E}">
        <p14:creationId xmlns:p14="http://schemas.microsoft.com/office/powerpoint/2010/main" val="174670520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52" b="89894" l="2837" r="98759">
                        <a14:foregroundMark x1="52305" y1="51418" x2="50177" y2="63298"/>
                        <a14:foregroundMark x1="40248" y1="81206" x2="56206" y2="886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200" y="-637305"/>
            <a:ext cx="8997189" cy="55785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8850" b="90000" l="4550" r="93200">
                        <a14:foregroundMark x1="50800" y1="51450" x2="49600" y2="68000"/>
                        <a14:foregroundMark x1="48400" y1="55750" x2="52250" y2="67000"/>
                        <a14:foregroundMark x1="49200" y1="52150" x2="47150" y2="57750"/>
                        <a14:foregroundMark x1="48600" y1="51450" x2="50800" y2="50500"/>
                        <a14:foregroundMark x1="49400" y1="65700" x2="47750" y2="58100"/>
                        <a14:foregroundMark x1="51850" y1="49800" x2="53050" y2="63700"/>
                      </a14:backgroundRemoval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935" y="3315422"/>
            <a:ext cx="7355124" cy="453792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2750" b="57400" l="5750" r="94400">
                        <a14:backgroundMark x1="49800" y1="54450" x2="47950" y2="53800"/>
                        <a14:backgroundMark x1="47950" y1="53800" x2="51650" y2="54100"/>
                        <a14:backgroundMark x1="46950" y1="53800" x2="48200" y2="53800"/>
                        <a14:backgroundMark x1="48400" y1="50800" x2="50200" y2="52800"/>
                      </a14:backgroundRemoval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48854">
            <a:off x="2244764" y="3352897"/>
            <a:ext cx="7355124" cy="453792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49835" y="3993302"/>
            <a:ext cx="1373584" cy="156981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094"/>
          <a:stretch/>
        </p:blipFill>
        <p:spPr>
          <a:xfrm rot="1380147">
            <a:off x="-330917" y="2563718"/>
            <a:ext cx="3470104" cy="129949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51529" y="1978704"/>
            <a:ext cx="1754794" cy="89848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51529" y="4736866"/>
            <a:ext cx="1652159" cy="170093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B2A6C96-833F-4AA0-A16A-F0A14B8077E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934" b="91060" l="3429" r="90000">
                        <a14:foregroundMark x1="20571" y1="41060" x2="19143" y2="38079"/>
                        <a14:foregroundMark x1="25429" y1="40066" x2="29429" y2="45695"/>
                        <a14:foregroundMark x1="27714" y1="42384" x2="29429" y2="48344"/>
                        <a14:foregroundMark x1="26571" y1="42715" x2="26286" y2="48344"/>
                        <a14:foregroundMark x1="27429" y1="43709" x2="25714" y2="49338"/>
                        <a14:foregroundMark x1="29429" y1="40397" x2="29429" y2="40397"/>
                        <a14:foregroundMark x1="29429" y1="40397" x2="29429" y2="40397"/>
                        <a14:foregroundMark x1="17429" y1="44040" x2="17429" y2="44040"/>
                        <a14:foregroundMark x1="17429" y1="44040" x2="17429" y2="44040"/>
                        <a14:foregroundMark x1="20000" y1="44040" x2="20000" y2="44040"/>
                        <a14:foregroundMark x1="20000" y1="44040" x2="20000" y2="44040"/>
                        <a14:foregroundMark x1="20000" y1="44040" x2="20000" y2="44040"/>
                        <a14:foregroundMark x1="20000" y1="44040" x2="20000" y2="44040"/>
                        <a14:foregroundMark x1="19143" y1="39735" x2="19143" y2="39735"/>
                        <a14:foregroundMark x1="19143" y1="39735" x2="19143" y2="39735"/>
                        <a14:foregroundMark x1="19143" y1="39735" x2="18571" y2="39735"/>
                        <a14:foregroundMark x1="18286" y1="44040" x2="18286" y2="44040"/>
                        <a14:foregroundMark x1="18286" y1="44040" x2="18286" y2="44040"/>
                        <a14:foregroundMark x1="11143" y1="38742" x2="11143" y2="38742"/>
                        <a14:foregroundMark x1="10286" y1="42384" x2="10286" y2="44702"/>
                        <a14:foregroundMark x1="20000" y1="43709" x2="20000" y2="43709"/>
                        <a14:foregroundMark x1="20000" y1="43709" x2="19429" y2="43709"/>
                        <a14:foregroundMark x1="17429" y1="41060" x2="17429" y2="41060"/>
                        <a14:foregroundMark x1="17429" y1="41060" x2="17429" y2="41060"/>
                        <a14:foregroundMark x1="17429" y1="41060" x2="17429" y2="41060"/>
                        <a14:foregroundMark x1="16286" y1="40397" x2="16286" y2="40397"/>
                        <a14:foregroundMark x1="24571" y1="45695" x2="24571" y2="45695"/>
                        <a14:foregroundMark x1="40286" y1="46358" x2="40286" y2="46358"/>
                        <a14:foregroundMark x1="38571" y1="45033" x2="38571" y2="45033"/>
                        <a14:foregroundMark x1="40286" y1="57616" x2="40286" y2="57616"/>
                        <a14:foregroundMark x1="9143" y1="57616" x2="9143" y2="57616"/>
                        <a14:foregroundMark x1="5143" y1="57616" x2="5143" y2="57616"/>
                        <a14:foregroundMark x1="3714" y1="56291" x2="3714" y2="56291"/>
                        <a14:foregroundMark x1="31143" y1="42384" x2="31143" y2="42384"/>
                        <a14:foregroundMark x1="48571" y1="24834" x2="48571" y2="24834"/>
                        <a14:foregroundMark x1="36571" y1="21192" x2="36571" y2="21192"/>
                        <a14:foregroundMark x1="36857" y1="23841" x2="37429" y2="25166"/>
                        <a14:foregroundMark x1="37714" y1="25166" x2="37714" y2="25166"/>
                        <a14:foregroundMark x1="37714" y1="25166" x2="37714" y2="25166"/>
                        <a14:foregroundMark x1="38571" y1="24834" x2="46000" y2="31788"/>
                        <a14:foregroundMark x1="40286" y1="20861" x2="36286" y2="28477"/>
                        <a14:foregroundMark x1="43429" y1="26159" x2="48857" y2="33444"/>
                        <a14:foregroundMark x1="54571" y1="27483" x2="54571" y2="27483"/>
                        <a14:foregroundMark x1="53714" y1="27483" x2="53714" y2="27483"/>
                        <a14:foregroundMark x1="52857" y1="28146" x2="52857" y2="28146"/>
                        <a14:foregroundMark x1="51143" y1="26159" x2="51143" y2="27483"/>
                        <a14:foregroundMark x1="51714" y1="28146" x2="51714" y2="28146"/>
                        <a14:foregroundMark x1="40857" y1="58609" x2="40857" y2="58609"/>
                        <a14:foregroundMark x1="41429" y1="55629" x2="41429" y2="56291"/>
                        <a14:foregroundMark x1="11429" y1="57616" x2="11429" y2="57616"/>
                        <a14:foregroundMark x1="32571" y1="89404" x2="32571" y2="89404"/>
                        <a14:foregroundMark x1="30571" y1="89735" x2="30571" y2="89735"/>
                        <a14:foregroundMark x1="29429" y1="91060" x2="29429" y2="91060"/>
                        <a14:foregroundMark x1="19143" y1="46358" x2="19143" y2="46358"/>
                        <a14:foregroundMark x1="42571" y1="27152" x2="42571" y2="27152"/>
                        <a14:foregroundMark x1="44000" y1="21192" x2="44000" y2="21192"/>
                        <a14:foregroundMark x1="46571" y1="23510" x2="46571" y2="23510"/>
                        <a14:foregroundMark x1="46000" y1="25828" x2="46000" y2="2582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78875" y="3564376"/>
            <a:ext cx="3333750" cy="2876550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A59D8B7-E32B-49DF-8149-91ADEFC66363}"/>
              </a:ext>
            </a:extLst>
          </p:cNvPr>
          <p:cNvSpPr/>
          <p:nvPr/>
        </p:nvSpPr>
        <p:spPr>
          <a:xfrm>
            <a:off x="7521642" y="5790441"/>
            <a:ext cx="813976" cy="3543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22kg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4216308" y="2877192"/>
            <a:ext cx="4206240" cy="1374776"/>
            <a:chOff x="4246536" y="3038576"/>
            <a:chExt cx="4206240" cy="1374776"/>
          </a:xfrm>
        </p:grpSpPr>
        <p:sp>
          <p:nvSpPr>
            <p:cNvPr id="26" name="Cloud Callout 25"/>
            <p:cNvSpPr/>
            <p:nvPr/>
          </p:nvSpPr>
          <p:spPr>
            <a:xfrm>
              <a:off x="4246536" y="3038576"/>
              <a:ext cx="4206240" cy="1374776"/>
            </a:xfrm>
            <a:prstGeom prst="cloudCallout">
              <a:avLst>
                <a:gd name="adj1" fmla="val 21642"/>
                <a:gd name="adj2" fmla="val 59430"/>
              </a:avLst>
            </a:prstGeom>
            <a:solidFill>
              <a:schemeClr val="accent1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861490" y="3243698"/>
              <a:ext cx="344658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Để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chiếc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cầu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cân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bằng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thì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những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bạn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nào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sẽ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ngồi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lên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phần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còn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lại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của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chiếc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cầu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thăng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bằng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9759401" y="4742394"/>
            <a:ext cx="1683976" cy="1683976"/>
            <a:chOff x="9759401" y="4742394"/>
            <a:chExt cx="1683976" cy="1683976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0" b="100000" l="10000" r="90000">
                          <a14:backgroundMark x1="31889" y1="6222" x2="29111" y2="4667"/>
                          <a14:backgroundMark x1="28889" y1="8111" x2="28889" y2="8111"/>
                          <a14:backgroundMark x1="34000" y1="2667" x2="34000" y2="2667"/>
                          <a14:backgroundMark x1="41111" y1="778" x2="44111" y2="4111"/>
                          <a14:backgroundMark x1="44333" y1="4667" x2="47667" y2="4667"/>
                          <a14:backgroundMark x1="55222" y1="97667" x2="61222" y2="99889"/>
                          <a14:backgroundMark x1="48778" y1="84889" x2="45778" y2="95222"/>
                          <a14:backgroundMark x1="42444" y1="85667" x2="42444" y2="85667"/>
                          <a14:backgroundMark x1="53333" y1="86000" x2="55000" y2="90667"/>
                          <a14:backgroundMark x1="59333" y1="87333" x2="75889" y2="952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9401" y="4742394"/>
              <a:ext cx="1683976" cy="1683976"/>
            </a:xfrm>
            <a:prstGeom prst="rect">
              <a:avLst/>
            </a:prstGeom>
          </p:spPr>
        </p:pic>
        <p:sp>
          <p:nvSpPr>
            <p:cNvPr id="14" name="Rounded Rectangle 13"/>
            <p:cNvSpPr/>
            <p:nvPr/>
          </p:nvSpPr>
          <p:spPr>
            <a:xfrm>
              <a:off x="10432093" y="5799519"/>
              <a:ext cx="671335" cy="306253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 kg</a:t>
              </a:r>
            </a:p>
          </p:txBody>
        </p:sp>
      </p:grpSp>
      <p:pic>
        <p:nvPicPr>
          <p:cNvPr id="16" name="Rô bợ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2780343" y="72787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2378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26 -0.00023 C 0.01159 -0.01203 0.02266 -0.03588 0.03464 -0.04676 C 0.0418 -0.05532 0.05886 -0.11064 0.06888 -0.12037 C 0.07826 -0.13217 0.09284 -0.15463 0.10118 -0.15 C 0.11407 -0.16111 0.13894 -0.17824 0.15287 -0.17245 " pathEditMode="relative" rAng="21180000" ptsTypes="AAAAA">
                                      <p:cBhvr>
                                        <p:cTn id="15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8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287 -0.17245 L 0.13985 -0.13078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1" y="2083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85185E-6 L -0.0013 -0.03658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-1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0.06852 L -0.11836 -0.10093 C -0.14297 -0.10834 -0.17995 -0.11204 -0.21862 -0.11204 C -0.26263 -0.11204 -0.29805 -0.10834 -0.32253 -0.10093 L -0.4405 -0.06852 " pathEditMode="relative" rAng="0" ptsTypes="AAAAA">
                                      <p:cBhvr>
                                        <p:cTn id="2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031" y="-2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420000">
                                      <p:cBhvr>
                                        <p:cTn id="2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405 -0.06852 L -0.44141 0.02129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4491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 -0.03658 L 0.00652 -0.09584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1" y="-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746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ảnh 1 su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" y="104065"/>
            <a:ext cx="11705230" cy="6584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9797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52" b="89894" l="2837" r="98759">
                        <a14:foregroundMark x1="52305" y1="51418" x2="50177" y2="63298"/>
                        <a14:foregroundMark x1="40248" y1="81206" x2="56206" y2="886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904" y="-411315"/>
            <a:ext cx="8997189" cy="437302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8850" b="90000" l="4550" r="93200">
                        <a14:foregroundMark x1="50800" y1="51450" x2="49600" y2="68000"/>
                        <a14:foregroundMark x1="48400" y1="55750" x2="52250" y2="67000"/>
                        <a14:foregroundMark x1="49200" y1="52150" x2="47150" y2="57750"/>
                        <a14:foregroundMark x1="48600" y1="51450" x2="50800" y2="50500"/>
                        <a14:foregroundMark x1="49400" y1="65700" x2="47750" y2="58100"/>
                        <a14:foregroundMark x1="51850" y1="49800" x2="53050" y2="63700"/>
                      </a14:backgroundRemoval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935" y="3315422"/>
            <a:ext cx="7355124" cy="453792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2750" b="57400" l="5750" r="94400">
                        <a14:backgroundMark x1="49800" y1="54450" x2="47950" y2="53800"/>
                        <a14:backgroundMark x1="47950" y1="53800" x2="51650" y2="54100"/>
                        <a14:backgroundMark x1="46950" y1="53800" x2="48200" y2="53800"/>
                        <a14:backgroundMark x1="48400" y1="50800" x2="50200" y2="52800"/>
                      </a14:backgroundRemoval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80000">
            <a:off x="2255937" y="3315421"/>
            <a:ext cx="7355124" cy="45379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03507" y="3957489"/>
            <a:ext cx="1373584" cy="15698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094"/>
          <a:stretch/>
        </p:blipFill>
        <p:spPr>
          <a:xfrm rot="1380147">
            <a:off x="-291343" y="2815710"/>
            <a:ext cx="3470104" cy="12994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01479" y="2554604"/>
            <a:ext cx="2112912" cy="10818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062511" y="3839732"/>
            <a:ext cx="1652159" cy="17009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B2A6C96-833F-4AA0-A16A-F0A14B8077E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934" b="91060" l="3429" r="90000">
                        <a14:foregroundMark x1="20571" y1="41060" x2="19143" y2="38079"/>
                        <a14:foregroundMark x1="25429" y1="40066" x2="29429" y2="45695"/>
                        <a14:foregroundMark x1="27714" y1="42384" x2="29429" y2="48344"/>
                        <a14:foregroundMark x1="26571" y1="42715" x2="26286" y2="48344"/>
                        <a14:foregroundMark x1="27429" y1="43709" x2="25714" y2="49338"/>
                        <a14:foregroundMark x1="29429" y1="40397" x2="29429" y2="40397"/>
                        <a14:foregroundMark x1="29429" y1="40397" x2="29429" y2="40397"/>
                        <a14:foregroundMark x1="17429" y1="44040" x2="17429" y2="44040"/>
                        <a14:foregroundMark x1="17429" y1="44040" x2="17429" y2="44040"/>
                        <a14:foregroundMark x1="20000" y1="44040" x2="20000" y2="44040"/>
                        <a14:foregroundMark x1="20000" y1="44040" x2="20000" y2="44040"/>
                        <a14:foregroundMark x1="20000" y1="44040" x2="20000" y2="44040"/>
                        <a14:foregroundMark x1="20000" y1="44040" x2="20000" y2="44040"/>
                        <a14:foregroundMark x1="19143" y1="39735" x2="19143" y2="39735"/>
                        <a14:foregroundMark x1="19143" y1="39735" x2="19143" y2="39735"/>
                        <a14:foregroundMark x1="19143" y1="39735" x2="18571" y2="39735"/>
                        <a14:foregroundMark x1="18286" y1="44040" x2="18286" y2="44040"/>
                        <a14:foregroundMark x1="18286" y1="44040" x2="18286" y2="44040"/>
                        <a14:foregroundMark x1="11143" y1="38742" x2="11143" y2="38742"/>
                        <a14:foregroundMark x1="10286" y1="42384" x2="10286" y2="44702"/>
                        <a14:foregroundMark x1="20000" y1="43709" x2="20000" y2="43709"/>
                        <a14:foregroundMark x1="20000" y1="43709" x2="19429" y2="43709"/>
                        <a14:foregroundMark x1="17429" y1="41060" x2="17429" y2="41060"/>
                        <a14:foregroundMark x1="17429" y1="41060" x2="17429" y2="41060"/>
                        <a14:foregroundMark x1="17429" y1="41060" x2="17429" y2="41060"/>
                        <a14:foregroundMark x1="16286" y1="40397" x2="16286" y2="40397"/>
                        <a14:foregroundMark x1="24571" y1="45695" x2="24571" y2="45695"/>
                        <a14:foregroundMark x1="40286" y1="46358" x2="40286" y2="46358"/>
                        <a14:foregroundMark x1="38571" y1="45033" x2="38571" y2="45033"/>
                        <a14:foregroundMark x1="40286" y1="57616" x2="40286" y2="57616"/>
                        <a14:foregroundMark x1="9143" y1="57616" x2="9143" y2="57616"/>
                        <a14:foregroundMark x1="5143" y1="57616" x2="5143" y2="57616"/>
                        <a14:foregroundMark x1="3714" y1="56291" x2="3714" y2="56291"/>
                        <a14:foregroundMark x1="31143" y1="42384" x2="31143" y2="42384"/>
                        <a14:foregroundMark x1="48571" y1="24834" x2="48571" y2="24834"/>
                        <a14:foregroundMark x1="36571" y1="21192" x2="36571" y2="21192"/>
                        <a14:foregroundMark x1="36857" y1="23841" x2="37429" y2="25166"/>
                        <a14:foregroundMark x1="37714" y1="25166" x2="37714" y2="25166"/>
                        <a14:foregroundMark x1="37714" y1="25166" x2="37714" y2="25166"/>
                        <a14:foregroundMark x1="38571" y1="24834" x2="46000" y2="31788"/>
                        <a14:foregroundMark x1="40286" y1="20861" x2="36286" y2="28477"/>
                        <a14:foregroundMark x1="43429" y1="26159" x2="48857" y2="33444"/>
                        <a14:foregroundMark x1="54571" y1="27483" x2="54571" y2="27483"/>
                        <a14:foregroundMark x1="53714" y1="27483" x2="53714" y2="27483"/>
                        <a14:foregroundMark x1="52857" y1="28146" x2="52857" y2="28146"/>
                        <a14:foregroundMark x1="51143" y1="26159" x2="51143" y2="27483"/>
                        <a14:foregroundMark x1="51714" y1="28146" x2="51714" y2="28146"/>
                        <a14:foregroundMark x1="40857" y1="58609" x2="40857" y2="58609"/>
                        <a14:foregroundMark x1="41429" y1="55629" x2="41429" y2="56291"/>
                        <a14:foregroundMark x1="11429" y1="57616" x2="11429" y2="57616"/>
                        <a14:foregroundMark x1="32571" y1="89404" x2="32571" y2="89404"/>
                        <a14:foregroundMark x1="30571" y1="89735" x2="30571" y2="89735"/>
                        <a14:foregroundMark x1="29429" y1="91060" x2="29429" y2="91060"/>
                        <a14:foregroundMark x1="19143" y1="46358" x2="19143" y2="46358"/>
                        <a14:foregroundMark x1="42571" y1="27152" x2="42571" y2="27152"/>
                        <a14:foregroundMark x1="44000" y1="21192" x2="44000" y2="21192"/>
                        <a14:foregroundMark x1="46571" y1="23510" x2="46571" y2="23510"/>
                        <a14:foregroundMark x1="46000" y1="25828" x2="46000" y2="2582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24394" y="2949545"/>
            <a:ext cx="3333750" cy="2876550"/>
          </a:xfrm>
          <a:prstGeom prst="rect">
            <a:avLst/>
          </a:prstGeom>
        </p:spPr>
      </p:pic>
      <p:sp>
        <p:nvSpPr>
          <p:cNvPr id="10" name="Rectangle: Rounded Corners 12">
            <a:extLst>
              <a:ext uri="{FF2B5EF4-FFF2-40B4-BE49-F238E27FC236}">
                <a16:creationId xmlns:a16="http://schemas.microsoft.com/office/drawing/2014/main" id="{1A59D8B7-E32B-49DF-8149-91ADEFC66363}"/>
              </a:ext>
            </a:extLst>
          </p:cNvPr>
          <p:cNvSpPr/>
          <p:nvPr/>
        </p:nvSpPr>
        <p:spPr>
          <a:xfrm>
            <a:off x="7623904" y="4742394"/>
            <a:ext cx="813976" cy="3543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22kg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8496992" y="3575306"/>
            <a:ext cx="2981049" cy="2700385"/>
            <a:chOff x="9759401" y="4742394"/>
            <a:chExt cx="1683976" cy="1683976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0" b="100000" l="10000" r="90000">
                          <a14:backgroundMark x1="31889" y1="6222" x2="29111" y2="4667"/>
                          <a14:backgroundMark x1="28889" y1="8111" x2="28889" y2="8111"/>
                          <a14:backgroundMark x1="34000" y1="2667" x2="34000" y2="2667"/>
                          <a14:backgroundMark x1="41111" y1="778" x2="44111" y2="4111"/>
                          <a14:backgroundMark x1="44333" y1="4667" x2="47667" y2="4667"/>
                          <a14:backgroundMark x1="55222" y1="97667" x2="61222" y2="99889"/>
                          <a14:backgroundMark x1="48778" y1="84889" x2="45778" y2="95222"/>
                          <a14:backgroundMark x1="42444" y1="85667" x2="42444" y2="85667"/>
                          <a14:backgroundMark x1="53333" y1="86000" x2="55000" y2="90667"/>
                          <a14:backgroundMark x1="59333" y1="87333" x2="75889" y2="952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9401" y="4742394"/>
              <a:ext cx="1683976" cy="1683976"/>
            </a:xfrm>
            <a:prstGeom prst="rect">
              <a:avLst/>
            </a:prstGeom>
          </p:spPr>
        </p:pic>
        <p:sp>
          <p:nvSpPr>
            <p:cNvPr id="16" name="Rounded Rectangle 15"/>
            <p:cNvSpPr/>
            <p:nvPr/>
          </p:nvSpPr>
          <p:spPr>
            <a:xfrm>
              <a:off x="10432093" y="5799519"/>
              <a:ext cx="671335" cy="306253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 kg</a:t>
              </a:r>
            </a:p>
          </p:txBody>
        </p:sp>
      </p:grpSp>
      <p:pic>
        <p:nvPicPr>
          <p:cNvPr id="12" name="Ngách-44-58-Phố-Đức-Giang-29 (2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5628699" y="72635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0366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audio>
              <p:cMediaNode vol="10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504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F122D62D-D58E-41FD-90B8-EF4CCDFE92CA}"/>
              </a:ext>
            </a:extLst>
          </p:cNvPr>
          <p:cNvGrpSpPr/>
          <p:nvPr/>
        </p:nvGrpSpPr>
        <p:grpSpPr>
          <a:xfrm>
            <a:off x="2643808" y="569843"/>
            <a:ext cx="7323152" cy="1152939"/>
            <a:chOff x="2643808" y="569843"/>
            <a:chExt cx="6904383" cy="1152939"/>
          </a:xfrm>
        </p:grpSpPr>
        <p:sp>
          <p:nvSpPr>
            <p:cNvPr id="2" name="Ribbon: Curved and Tilted Up 1">
              <a:extLst>
                <a:ext uri="{FF2B5EF4-FFF2-40B4-BE49-F238E27FC236}">
                  <a16:creationId xmlns:a16="http://schemas.microsoft.com/office/drawing/2014/main" id="{906F6539-CE92-4D21-83FA-AB281DCA4347}"/>
                </a:ext>
              </a:extLst>
            </p:cNvPr>
            <p:cNvSpPr/>
            <p:nvPr/>
          </p:nvSpPr>
          <p:spPr>
            <a:xfrm>
              <a:off x="2643808" y="569843"/>
              <a:ext cx="6904383" cy="1152939"/>
            </a:xfrm>
            <a:prstGeom prst="ellipseRibbon2">
              <a:avLst>
                <a:gd name="adj1" fmla="val 27299"/>
                <a:gd name="adj2" fmla="val 54607"/>
                <a:gd name="adj3" fmla="val 5603"/>
              </a:avLst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99BEDEA-F438-4597-B932-10090FAAAB99}"/>
                </a:ext>
              </a:extLst>
            </p:cNvPr>
            <p:cNvSpPr txBox="1"/>
            <p:nvPr/>
          </p:nvSpPr>
          <p:spPr>
            <a:xfrm>
              <a:off x="4031978" y="636104"/>
              <a:ext cx="412805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vi-VN" sz="4800">
                  <a:solidFill>
                    <a:srgbClr val="C00000"/>
                  </a:solidFill>
                  <a:latin typeface="+mj-lt"/>
                </a:rPr>
                <a:t>Yêu cầu cần đạt</a:t>
              </a:r>
              <a:endParaRPr lang="vi-VN" sz="4800" dirty="0">
                <a:solidFill>
                  <a:srgbClr val="C00000"/>
                </a:solidFill>
                <a:latin typeface="+mj-lt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D2D0AFB-4919-454D-B7F9-203D617D863F}"/>
              </a:ext>
            </a:extLst>
          </p:cNvPr>
          <p:cNvGrpSpPr/>
          <p:nvPr/>
        </p:nvGrpSpPr>
        <p:grpSpPr>
          <a:xfrm>
            <a:off x="622852" y="2126513"/>
            <a:ext cx="10557841" cy="3393432"/>
            <a:chOff x="874643" y="2054087"/>
            <a:chExt cx="10257183" cy="4068417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CC8F626-B7D4-4173-A45E-4D0E5559532C}"/>
                </a:ext>
              </a:extLst>
            </p:cNvPr>
            <p:cNvSpPr txBox="1"/>
            <p:nvPr/>
          </p:nvSpPr>
          <p:spPr>
            <a:xfrm>
              <a:off x="1398486" y="2242931"/>
              <a:ext cx="9600817" cy="33873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4000" smtClean="0">
                  <a:latin typeface="+mj-lt"/>
                </a:rPr>
                <a:t>   </a:t>
              </a:r>
              <a:r>
                <a:rPr lang="vi-VN" sz="3600" smtClean="0">
                  <a:latin typeface="+mj-lt"/>
                </a:rPr>
                <a:t>Nắm </a:t>
              </a:r>
              <a:r>
                <a:rPr lang="vi-VN" sz="3600" dirty="0">
                  <a:latin typeface="+mj-lt"/>
                </a:rPr>
                <a:t>được cách đặt tính và cách tính cộng có nhớ số có hai 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chữ số </a:t>
              </a:r>
              <a:r>
                <a:rPr lang="vi-VN" sz="3600" dirty="0">
                  <a:latin typeface="+mj-lt"/>
                </a:rPr>
                <a:t>với số có  một chữ số.</a:t>
              </a:r>
            </a:p>
            <a:p>
              <a:pPr algn="just">
                <a:lnSpc>
                  <a:spcPct val="120000"/>
                </a:lnSpc>
              </a:pPr>
              <a:r>
                <a:rPr lang="en-US" sz="3600" smtClean="0">
                  <a:latin typeface="+mj-lt"/>
                </a:rPr>
                <a:t>   </a:t>
              </a:r>
              <a:r>
                <a:rPr lang="vi-VN" sz="3600" smtClean="0">
                  <a:latin typeface="+mj-lt"/>
                </a:rPr>
                <a:t>Vận </a:t>
              </a:r>
              <a:r>
                <a:rPr lang="vi-VN" sz="3600" dirty="0">
                  <a:latin typeface="+mj-lt"/>
                </a:rPr>
                <a:t>dụng vào giải bài toán thực tế kết hợp phép tính với so sánh số</a:t>
              </a:r>
              <a:endParaRPr lang="vi-VN" sz="3600" dirty="0">
                <a:solidFill>
                  <a:srgbClr val="0070C0"/>
                </a:solidFill>
                <a:latin typeface="+mj-lt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030AFFB-D574-47A2-8F40-2363820F5DBF}"/>
                </a:ext>
              </a:extLst>
            </p:cNvPr>
            <p:cNvSpPr/>
            <p:nvPr/>
          </p:nvSpPr>
          <p:spPr>
            <a:xfrm>
              <a:off x="874643" y="2054087"/>
              <a:ext cx="10257183" cy="4068417"/>
            </a:xfrm>
            <a:prstGeom prst="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6DB7DBC9-B05C-4620-BE00-0081EDB2BF2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4" b="18454"/>
          <a:stretch/>
        </p:blipFill>
        <p:spPr>
          <a:xfrm>
            <a:off x="622852" y="2226526"/>
            <a:ext cx="958414" cy="78606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973E6F5-69D2-4E66-8208-EC54DA681D8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4" b="18454"/>
          <a:stretch/>
        </p:blipFill>
        <p:spPr>
          <a:xfrm>
            <a:off x="639319" y="3636963"/>
            <a:ext cx="958414" cy="78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6951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upils awards poster background materi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69"/>
            <a:ext cx="12192000" cy="6859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WordArt 5"/>
          <p:cNvSpPr>
            <a:spLocks noChangeArrowheads="1" noChangeShapeType="1" noTextEdit="1"/>
          </p:cNvSpPr>
          <p:nvPr/>
        </p:nvSpPr>
        <p:spPr bwMode="auto">
          <a:xfrm>
            <a:off x="2419182" y="2339391"/>
            <a:ext cx="7343775" cy="30480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Chúc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các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thầy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cô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mạnh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khoẻ</a:t>
            </a:r>
            <a:endParaRPr lang="en-US" sz="3600" b="1" i="1" kern="10" dirty="0">
              <a:ln w="9525">
                <a:solidFill>
                  <a:srgbClr val="000000"/>
                </a:solidFill>
                <a:round/>
              </a:ln>
              <a:solidFill>
                <a:srgbClr val="FFFF66"/>
              </a:solidFill>
              <a:latin typeface="Arial" panose="020B0604020202020204"/>
              <a:ea typeface="+mn-lt"/>
              <a:cs typeface="Arial" panose="020B0604020202020204"/>
            </a:endParaRPr>
          </a:p>
        </p:txBody>
      </p:sp>
      <p:sp>
        <p:nvSpPr>
          <p:cNvPr id="4" name="Rectangle 19"/>
          <p:cNvSpPr txBox="1">
            <a:spLocks noChangeArrowheads="1"/>
          </p:cNvSpPr>
          <p:nvPr/>
        </p:nvSpPr>
        <p:spPr>
          <a:xfrm>
            <a:off x="2743200" y="4541253"/>
            <a:ext cx="9448800" cy="14700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Chúc</a:t>
            </a:r>
            <a:r>
              <a:rPr lang="en-US" altLang="en-US" sz="48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các</a:t>
            </a:r>
            <a:r>
              <a:rPr lang="en-US" altLang="en-US" sz="4800" dirty="0">
                <a:solidFill>
                  <a:srgbClr val="FF0000"/>
                </a:solidFill>
                <a:latin typeface="+mn-lt"/>
              </a:rPr>
              <a:t> con </a:t>
            </a: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chăm</a:t>
            </a:r>
            <a:r>
              <a:rPr lang="en-US" altLang="en-US" sz="48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ngoan</a:t>
            </a:r>
            <a:endParaRPr lang="en-US" altLang="en-US" sz="4800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696729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29803" y="259314"/>
            <a:ext cx="10977092" cy="7478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CHỌN ĐÁP ÁN ĐÚNG</a:t>
            </a:r>
          </a:p>
          <a:p>
            <a:endParaRPr lang="en-US" sz="32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</a:pPr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1: 5 + 7 = ?</a:t>
            </a:r>
            <a:b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32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10              B. 11                 C. 12                  D. 13</a:t>
            </a:r>
            <a:br>
              <a:rPr lang="en-US" sz="32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2: 8 + 3 = ?</a:t>
            </a:r>
            <a:b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10              B. 11                 C. 12                  D. 13</a:t>
            </a:r>
            <a:br>
              <a:rPr lang="en-US" sz="32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3: 8 + 9 =?</a:t>
            </a:r>
            <a:b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A. 15              B. 16                 C. 17                  D. 18</a:t>
            </a:r>
            <a:br>
              <a:rPr lang="en-US" sz="32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4: 7 + 7 = ?</a:t>
            </a:r>
            <a:b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32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11              B. 12                 C. 13                  D. 14</a:t>
            </a:r>
            <a:br>
              <a:rPr lang="en-US" sz="32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vi-VN" sz="3200"/>
          </a:p>
        </p:txBody>
      </p:sp>
    </p:spTree>
    <p:extLst>
      <p:ext uri="{BB962C8B-B14F-4D97-AF65-F5344CB8AC3E}">
        <p14:creationId xmlns:p14="http://schemas.microsoft.com/office/powerpoint/2010/main" val="46451541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478" y="1793276"/>
            <a:ext cx="8589121" cy="3026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378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F122D62D-D58E-41FD-90B8-EF4CCDFE92CA}"/>
              </a:ext>
            </a:extLst>
          </p:cNvPr>
          <p:cNvGrpSpPr/>
          <p:nvPr/>
        </p:nvGrpSpPr>
        <p:grpSpPr>
          <a:xfrm>
            <a:off x="2643808" y="569843"/>
            <a:ext cx="7323152" cy="1152939"/>
            <a:chOff x="2643808" y="569843"/>
            <a:chExt cx="6904383" cy="1152939"/>
          </a:xfrm>
        </p:grpSpPr>
        <p:sp>
          <p:nvSpPr>
            <p:cNvPr id="2" name="Ribbon: Curved and Tilted Up 1">
              <a:extLst>
                <a:ext uri="{FF2B5EF4-FFF2-40B4-BE49-F238E27FC236}">
                  <a16:creationId xmlns:a16="http://schemas.microsoft.com/office/drawing/2014/main" id="{906F6539-CE92-4D21-83FA-AB281DCA4347}"/>
                </a:ext>
              </a:extLst>
            </p:cNvPr>
            <p:cNvSpPr/>
            <p:nvPr/>
          </p:nvSpPr>
          <p:spPr>
            <a:xfrm>
              <a:off x="2643808" y="569843"/>
              <a:ext cx="6904383" cy="1152939"/>
            </a:xfrm>
            <a:prstGeom prst="ellipseRibbon2">
              <a:avLst>
                <a:gd name="adj1" fmla="val 27299"/>
                <a:gd name="adj2" fmla="val 54607"/>
                <a:gd name="adj3" fmla="val 5603"/>
              </a:avLst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99BEDEA-F438-4597-B932-10090FAAAB99}"/>
                </a:ext>
              </a:extLst>
            </p:cNvPr>
            <p:cNvSpPr txBox="1"/>
            <p:nvPr/>
          </p:nvSpPr>
          <p:spPr>
            <a:xfrm>
              <a:off x="4031978" y="636104"/>
              <a:ext cx="412805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vi-VN" sz="4800">
                  <a:solidFill>
                    <a:srgbClr val="C00000"/>
                  </a:solidFill>
                  <a:latin typeface="+mj-lt"/>
                </a:rPr>
                <a:t>Yêu cầu cần đạt</a:t>
              </a:r>
              <a:endParaRPr lang="vi-VN" sz="4800" dirty="0">
                <a:solidFill>
                  <a:srgbClr val="C00000"/>
                </a:solidFill>
                <a:latin typeface="+mj-lt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D2D0AFB-4919-454D-B7F9-203D617D863F}"/>
              </a:ext>
            </a:extLst>
          </p:cNvPr>
          <p:cNvGrpSpPr/>
          <p:nvPr/>
        </p:nvGrpSpPr>
        <p:grpSpPr>
          <a:xfrm>
            <a:off x="477078" y="2126513"/>
            <a:ext cx="10703615" cy="3393432"/>
            <a:chOff x="874643" y="2054087"/>
            <a:chExt cx="10257183" cy="4068417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CC8F626-B7D4-4173-A45E-4D0E5559532C}"/>
                </a:ext>
              </a:extLst>
            </p:cNvPr>
            <p:cNvSpPr txBox="1"/>
            <p:nvPr/>
          </p:nvSpPr>
          <p:spPr>
            <a:xfrm>
              <a:off x="1745145" y="2242931"/>
              <a:ext cx="9254159" cy="35758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vi-VN" sz="4000" dirty="0">
                  <a:latin typeface="+mj-lt"/>
                </a:rPr>
                <a:t>Nắm được cách đặt tính và cách tính cộng có nhớ số có hai 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chữ số </a:t>
              </a:r>
              <a:r>
                <a:rPr lang="vi-VN" sz="4000" dirty="0">
                  <a:latin typeface="+mj-lt"/>
                </a:rPr>
                <a:t>với số có  một chữ số.</a:t>
              </a:r>
              <a:endParaRPr lang="en-US" sz="4000" dirty="0">
                <a:latin typeface="+mj-lt"/>
              </a:endParaRPr>
            </a:p>
            <a:p>
              <a:pPr algn="just">
                <a:lnSpc>
                  <a:spcPct val="120000"/>
                </a:lnSpc>
              </a:pPr>
              <a:r>
                <a:rPr lang="vi-VN" sz="4000" dirty="0">
                  <a:latin typeface="+mj-lt"/>
                </a:rPr>
                <a:t>Vận dụng vào giải bài toán thực tế kết hợp phép tính với so sánh số</a:t>
              </a:r>
              <a:endParaRPr lang="vi-VN" sz="4000" dirty="0">
                <a:solidFill>
                  <a:srgbClr val="0070C0"/>
                </a:solidFill>
                <a:latin typeface="+mj-lt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030AFFB-D574-47A2-8F40-2363820F5DBF}"/>
                </a:ext>
              </a:extLst>
            </p:cNvPr>
            <p:cNvSpPr/>
            <p:nvPr/>
          </p:nvSpPr>
          <p:spPr>
            <a:xfrm>
              <a:off x="874643" y="2054087"/>
              <a:ext cx="10257183" cy="4068417"/>
            </a:xfrm>
            <a:prstGeom prst="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4" name="Oval 3">
            <a:extLst>
              <a:ext uri="{FF2B5EF4-FFF2-40B4-BE49-F238E27FC236}">
                <a16:creationId xmlns:a16="http://schemas.microsoft.com/office/drawing/2014/main" id="{434B2EEC-F23E-44CB-A988-C3786CCAD288}"/>
              </a:ext>
            </a:extLst>
          </p:cNvPr>
          <p:cNvSpPr/>
          <p:nvPr/>
        </p:nvSpPr>
        <p:spPr>
          <a:xfrm>
            <a:off x="808383" y="2438400"/>
            <a:ext cx="577085" cy="58428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3BA9581-65E2-4500-81BA-5CE1CD4374DA}"/>
              </a:ext>
            </a:extLst>
          </p:cNvPr>
          <p:cNvSpPr/>
          <p:nvPr/>
        </p:nvSpPr>
        <p:spPr>
          <a:xfrm>
            <a:off x="808383" y="3892840"/>
            <a:ext cx="577086" cy="58428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8371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anh 2 sua lạ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3290" y="499849"/>
            <a:ext cx="10531522" cy="5294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757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Không có mô tả.">
            <a:extLst>
              <a:ext uri="{FF2B5EF4-FFF2-40B4-BE49-F238E27FC236}">
                <a16:creationId xmlns:a16="http://schemas.microsoft.com/office/drawing/2014/main" id="{AD557C5A-C255-4C78-87E6-665317A385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717451" y="379826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470823D-5CC1-4219-8FC5-5893165AFF6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96320" y="1543681"/>
            <a:ext cx="1297385" cy="11635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0334E6D-94DB-49D9-AB37-FC409BFD0861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66970" y="2025362"/>
            <a:ext cx="1539844" cy="10236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95361DB-110A-4375-B65B-42586C11F16A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58570" y="1332367"/>
            <a:ext cx="918455" cy="1023694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6CADC9AD-2660-4623-A600-7D5C74FF5914}"/>
              </a:ext>
            </a:extLst>
          </p:cNvPr>
          <p:cNvGrpSpPr/>
          <p:nvPr/>
        </p:nvGrpSpPr>
        <p:grpSpPr>
          <a:xfrm>
            <a:off x="6219348" y="549323"/>
            <a:ext cx="2175644" cy="967090"/>
            <a:chOff x="2461083" y="1127778"/>
            <a:chExt cx="2175644" cy="967090"/>
          </a:xfrm>
        </p:grpSpPr>
        <p:sp>
          <p:nvSpPr>
            <p:cNvPr id="4" name="Speech Bubble: Oval 3">
              <a:extLst>
                <a:ext uri="{FF2B5EF4-FFF2-40B4-BE49-F238E27FC236}">
                  <a16:creationId xmlns:a16="http://schemas.microsoft.com/office/drawing/2014/main" id="{980EC806-B11D-4F17-ACFD-B73E76C27F46}"/>
                </a:ext>
              </a:extLst>
            </p:cNvPr>
            <p:cNvSpPr/>
            <p:nvPr/>
          </p:nvSpPr>
          <p:spPr>
            <a:xfrm>
              <a:off x="2461083" y="1127778"/>
              <a:ext cx="2079852" cy="967090"/>
            </a:xfrm>
            <a:prstGeom prst="wedgeEllipseCallout">
              <a:avLst>
                <a:gd name="adj1" fmla="val -33600"/>
                <a:gd name="adj2" fmla="val 77595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905874F-5CFF-44AE-AAC6-92A0E7C93348}"/>
                </a:ext>
              </a:extLst>
            </p:cNvPr>
            <p:cNvSpPr txBox="1"/>
            <p:nvPr/>
          </p:nvSpPr>
          <p:spPr>
            <a:xfrm>
              <a:off x="2461083" y="1250562"/>
              <a:ext cx="217564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Tôi có </a:t>
              </a:r>
            </a:p>
            <a:p>
              <a:pPr algn="ctr"/>
              <a:r>
                <a:rPr lang="vi-VN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35 hạt gạo.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B55B39B-1F0B-4A38-B311-854C6EEA1791}"/>
              </a:ext>
            </a:extLst>
          </p:cNvPr>
          <p:cNvGrpSpPr/>
          <p:nvPr/>
        </p:nvGrpSpPr>
        <p:grpSpPr>
          <a:xfrm>
            <a:off x="6990112" y="1682127"/>
            <a:ext cx="2175645" cy="1199710"/>
            <a:chOff x="2641600" y="2397213"/>
            <a:chExt cx="2175645" cy="1199710"/>
          </a:xfrm>
        </p:grpSpPr>
        <p:sp>
          <p:nvSpPr>
            <p:cNvPr id="9" name="Speech Bubble: Oval 8">
              <a:extLst>
                <a:ext uri="{FF2B5EF4-FFF2-40B4-BE49-F238E27FC236}">
                  <a16:creationId xmlns:a16="http://schemas.microsoft.com/office/drawing/2014/main" id="{B9BECE7A-AB68-43E1-995F-240C9167DBD4}"/>
                </a:ext>
              </a:extLst>
            </p:cNvPr>
            <p:cNvSpPr/>
            <p:nvPr/>
          </p:nvSpPr>
          <p:spPr>
            <a:xfrm>
              <a:off x="2641600" y="2397213"/>
              <a:ext cx="2175645" cy="1199710"/>
            </a:xfrm>
            <a:prstGeom prst="wedgeEllipseCallout">
              <a:avLst>
                <a:gd name="adj1" fmla="val 63969"/>
                <a:gd name="adj2" fmla="val 29836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65D034F-D271-4A35-B8CE-CD008D8BDBE8}"/>
                </a:ext>
              </a:extLst>
            </p:cNvPr>
            <p:cNvSpPr txBox="1"/>
            <p:nvPr/>
          </p:nvSpPr>
          <p:spPr>
            <a:xfrm>
              <a:off x="2801218" y="2581260"/>
              <a:ext cx="186717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Chị kiến ơi, tôi trả cho chị 7 hạt gạo.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5181D80-3A37-489B-85CB-68324833AF46}"/>
              </a:ext>
            </a:extLst>
          </p:cNvPr>
          <p:cNvGrpSpPr/>
          <p:nvPr/>
        </p:nvGrpSpPr>
        <p:grpSpPr>
          <a:xfrm>
            <a:off x="8313126" y="378585"/>
            <a:ext cx="2393819" cy="1023694"/>
            <a:chOff x="4584831" y="394347"/>
            <a:chExt cx="2393819" cy="953781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3" name="Speech Bubble: Oval 12">
              <a:extLst>
                <a:ext uri="{FF2B5EF4-FFF2-40B4-BE49-F238E27FC236}">
                  <a16:creationId xmlns:a16="http://schemas.microsoft.com/office/drawing/2014/main" id="{E33FA027-ABB4-4E49-9B87-93B71DE7A276}"/>
                </a:ext>
              </a:extLst>
            </p:cNvPr>
            <p:cNvSpPr/>
            <p:nvPr/>
          </p:nvSpPr>
          <p:spPr>
            <a:xfrm>
              <a:off x="4687057" y="394347"/>
              <a:ext cx="2175644" cy="953781"/>
            </a:xfrm>
            <a:prstGeom prst="wedgeEllipseCallout">
              <a:avLst>
                <a:gd name="adj1" fmla="val 10413"/>
                <a:gd name="adj2" fmla="val 79922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208A404-78BB-4F9F-B9F7-08F87051AEFE}"/>
                </a:ext>
              </a:extLst>
            </p:cNvPr>
            <p:cNvSpPr txBox="1"/>
            <p:nvPr/>
          </p:nvSpPr>
          <p:spPr>
            <a:xfrm>
              <a:off x="4584831" y="561512"/>
              <a:ext cx="239381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Vậy kiến có bao nhiêu hạt gạo?</a:t>
              </a:r>
            </a:p>
          </p:txBody>
        </p:sp>
      </p:grp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345040EF-B037-4F34-B6EB-A1A7071FBBA5}"/>
              </a:ext>
            </a:extLst>
          </p:cNvPr>
          <p:cNvSpPr/>
          <p:nvPr/>
        </p:nvSpPr>
        <p:spPr>
          <a:xfrm>
            <a:off x="1891776" y="1364627"/>
            <a:ext cx="2400300" cy="635000"/>
          </a:xfrm>
          <a:prstGeom prst="roundRect">
            <a:avLst>
              <a:gd name="adj" fmla="val 42000"/>
            </a:avLst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tx1"/>
                </a:solidFill>
              </a:rPr>
              <a:t>35 + 7 = ?</a:t>
            </a:r>
          </a:p>
        </p:txBody>
      </p:sp>
      <p:graphicFrame>
        <p:nvGraphicFramePr>
          <p:cNvPr id="20" name="Table 20">
            <a:extLst>
              <a:ext uri="{FF2B5EF4-FFF2-40B4-BE49-F238E27FC236}">
                <a16:creationId xmlns:a16="http://schemas.microsoft.com/office/drawing/2014/main" id="{0E455B7D-CEF6-4BC1-823F-7474FD7695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4411358"/>
              </p:ext>
            </p:extLst>
          </p:nvPr>
        </p:nvGraphicFramePr>
        <p:xfrm>
          <a:off x="824188" y="2169055"/>
          <a:ext cx="4455678" cy="40931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27839">
                  <a:extLst>
                    <a:ext uri="{9D8B030D-6E8A-4147-A177-3AD203B41FA5}">
                      <a16:colId xmlns:a16="http://schemas.microsoft.com/office/drawing/2014/main" val="2117713454"/>
                    </a:ext>
                  </a:extLst>
                </a:gridCol>
                <a:gridCol w="2227839">
                  <a:extLst>
                    <a:ext uri="{9D8B030D-6E8A-4147-A177-3AD203B41FA5}">
                      <a16:colId xmlns:a16="http://schemas.microsoft.com/office/drawing/2014/main" val="418095295"/>
                    </a:ext>
                  </a:extLst>
                </a:gridCol>
              </a:tblGrid>
              <a:tr h="441807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Chục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Đơn vị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190242"/>
                  </a:ext>
                </a:extLst>
              </a:tr>
              <a:tr h="3635990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000331"/>
                  </a:ext>
                </a:extLst>
              </a:tr>
            </a:tbl>
          </a:graphicData>
        </a:graphic>
      </p:graphicFrame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89EC044-7D6C-49FA-B3F9-E9E3A6A5B102}"/>
              </a:ext>
            </a:extLst>
          </p:cNvPr>
          <p:cNvCxnSpPr/>
          <p:nvPr/>
        </p:nvCxnSpPr>
        <p:spPr>
          <a:xfrm>
            <a:off x="840642" y="4324620"/>
            <a:ext cx="4455678" cy="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>
            <a:extLst>
              <a:ext uri="{FF2B5EF4-FFF2-40B4-BE49-F238E27FC236}">
                <a16:creationId xmlns:a16="http://schemas.microsoft.com/office/drawing/2014/main" id="{15468967-77FB-4A2F-AA6B-955261EA019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7484" y="2860010"/>
            <a:ext cx="401802" cy="1171968"/>
          </a:xfrm>
          <a:prstGeom prst="rect">
            <a:avLst/>
          </a:prstGeom>
        </p:spPr>
      </p:pic>
      <p:sp>
        <p:nvSpPr>
          <p:cNvPr id="27" name="Can 33">
            <a:extLst>
              <a:ext uri="{FF2B5EF4-FFF2-40B4-BE49-F238E27FC236}">
                <a16:creationId xmlns:a16="http://schemas.microsoft.com/office/drawing/2014/main" id="{11139BE3-C2CC-4BE8-BBC9-F7F1CDD73822}"/>
              </a:ext>
            </a:extLst>
          </p:cNvPr>
          <p:cNvSpPr/>
          <p:nvPr/>
        </p:nvSpPr>
        <p:spPr>
          <a:xfrm>
            <a:off x="3886687" y="2854332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C79291CF-2F15-4AFB-A97A-1A262460D4D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02211" y="2891726"/>
            <a:ext cx="401802" cy="117196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68DEE5B-C203-4D23-AE5E-6B49B38393C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89204" y="2891726"/>
            <a:ext cx="401802" cy="1171968"/>
          </a:xfrm>
          <a:prstGeom prst="rect">
            <a:avLst/>
          </a:prstGeom>
        </p:spPr>
      </p:pic>
      <p:sp>
        <p:nvSpPr>
          <p:cNvPr id="31" name="Can 33">
            <a:extLst>
              <a:ext uri="{FF2B5EF4-FFF2-40B4-BE49-F238E27FC236}">
                <a16:creationId xmlns:a16="http://schemas.microsoft.com/office/drawing/2014/main" id="{8C60C7F3-F3CE-4A52-8217-1353C71F2C93}"/>
              </a:ext>
            </a:extLst>
          </p:cNvPr>
          <p:cNvSpPr/>
          <p:nvPr/>
        </p:nvSpPr>
        <p:spPr>
          <a:xfrm>
            <a:off x="3680047" y="2853712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Can 33">
            <a:extLst>
              <a:ext uri="{FF2B5EF4-FFF2-40B4-BE49-F238E27FC236}">
                <a16:creationId xmlns:a16="http://schemas.microsoft.com/office/drawing/2014/main" id="{551D2A3A-9C54-442E-9D1A-DA0469D1C507}"/>
              </a:ext>
            </a:extLst>
          </p:cNvPr>
          <p:cNvSpPr/>
          <p:nvPr/>
        </p:nvSpPr>
        <p:spPr>
          <a:xfrm>
            <a:off x="4535169" y="2835074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Can 33">
            <a:extLst>
              <a:ext uri="{FF2B5EF4-FFF2-40B4-BE49-F238E27FC236}">
                <a16:creationId xmlns:a16="http://schemas.microsoft.com/office/drawing/2014/main" id="{7E28B5CF-198D-40A7-B73C-08FDE694AACF}"/>
              </a:ext>
            </a:extLst>
          </p:cNvPr>
          <p:cNvSpPr/>
          <p:nvPr/>
        </p:nvSpPr>
        <p:spPr>
          <a:xfrm>
            <a:off x="4101725" y="2853712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Can 33">
            <a:extLst>
              <a:ext uri="{FF2B5EF4-FFF2-40B4-BE49-F238E27FC236}">
                <a16:creationId xmlns:a16="http://schemas.microsoft.com/office/drawing/2014/main" id="{1F09E7CC-A0C3-4DC8-8608-FEE0D2EF1D10}"/>
              </a:ext>
            </a:extLst>
          </p:cNvPr>
          <p:cNvSpPr/>
          <p:nvPr/>
        </p:nvSpPr>
        <p:spPr>
          <a:xfrm>
            <a:off x="4316763" y="2853712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B71F99A0-3F06-43AD-8A26-3E7A2E4DC2E2}"/>
              </a:ext>
            </a:extLst>
          </p:cNvPr>
          <p:cNvSpPr/>
          <p:nvPr/>
        </p:nvSpPr>
        <p:spPr>
          <a:xfrm>
            <a:off x="3514259" y="2759841"/>
            <a:ext cx="1198061" cy="3352793"/>
          </a:xfrm>
          <a:prstGeom prst="roundRect">
            <a:avLst/>
          </a:prstGeom>
          <a:noFill/>
          <a:ln w="28575">
            <a:solidFill>
              <a:srgbClr val="B40C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3" name="Can 33">
            <a:extLst>
              <a:ext uri="{FF2B5EF4-FFF2-40B4-BE49-F238E27FC236}">
                <a16:creationId xmlns:a16="http://schemas.microsoft.com/office/drawing/2014/main" id="{E9593EC3-6412-49EC-8AC9-35285F065BBE}"/>
              </a:ext>
            </a:extLst>
          </p:cNvPr>
          <p:cNvSpPr/>
          <p:nvPr/>
        </p:nvSpPr>
        <p:spPr>
          <a:xfrm>
            <a:off x="4136319" y="4908348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Can 33">
            <a:extLst>
              <a:ext uri="{FF2B5EF4-FFF2-40B4-BE49-F238E27FC236}">
                <a16:creationId xmlns:a16="http://schemas.microsoft.com/office/drawing/2014/main" id="{65774D72-B6C7-4180-A574-26FA939D3299}"/>
              </a:ext>
            </a:extLst>
          </p:cNvPr>
          <p:cNvSpPr/>
          <p:nvPr/>
        </p:nvSpPr>
        <p:spPr>
          <a:xfrm>
            <a:off x="3909546" y="4907397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Can 33">
            <a:extLst>
              <a:ext uri="{FF2B5EF4-FFF2-40B4-BE49-F238E27FC236}">
                <a16:creationId xmlns:a16="http://schemas.microsoft.com/office/drawing/2014/main" id="{D5FF9E27-AE9E-4DED-84FB-2C3F8ED799A0}"/>
              </a:ext>
            </a:extLst>
          </p:cNvPr>
          <p:cNvSpPr/>
          <p:nvPr/>
        </p:nvSpPr>
        <p:spPr>
          <a:xfrm>
            <a:off x="3697824" y="4924139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Can 33">
            <a:extLst>
              <a:ext uri="{FF2B5EF4-FFF2-40B4-BE49-F238E27FC236}">
                <a16:creationId xmlns:a16="http://schemas.microsoft.com/office/drawing/2014/main" id="{A4D85B2E-E095-4E3F-925C-3525490B4FC9}"/>
              </a:ext>
            </a:extLst>
          </p:cNvPr>
          <p:cNvSpPr/>
          <p:nvPr/>
        </p:nvSpPr>
        <p:spPr>
          <a:xfrm>
            <a:off x="4366154" y="4911297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Can 33">
            <a:extLst>
              <a:ext uri="{FF2B5EF4-FFF2-40B4-BE49-F238E27FC236}">
                <a16:creationId xmlns:a16="http://schemas.microsoft.com/office/drawing/2014/main" id="{0AC23DA1-4F75-4A90-80B8-D8E6B613ABBB}"/>
              </a:ext>
            </a:extLst>
          </p:cNvPr>
          <p:cNvSpPr/>
          <p:nvPr/>
        </p:nvSpPr>
        <p:spPr>
          <a:xfrm>
            <a:off x="4566780" y="4907397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Can 33">
            <a:extLst>
              <a:ext uri="{FF2B5EF4-FFF2-40B4-BE49-F238E27FC236}">
                <a16:creationId xmlns:a16="http://schemas.microsoft.com/office/drawing/2014/main" id="{C9934856-9BE7-4011-93CF-536EB3A872E2}"/>
              </a:ext>
            </a:extLst>
          </p:cNvPr>
          <p:cNvSpPr/>
          <p:nvPr/>
        </p:nvSpPr>
        <p:spPr>
          <a:xfrm>
            <a:off x="4816046" y="4911303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Can 33">
            <a:extLst>
              <a:ext uri="{FF2B5EF4-FFF2-40B4-BE49-F238E27FC236}">
                <a16:creationId xmlns:a16="http://schemas.microsoft.com/office/drawing/2014/main" id="{76B3775C-800A-4ADA-9EF7-F515F35C1347}"/>
              </a:ext>
            </a:extLst>
          </p:cNvPr>
          <p:cNvSpPr/>
          <p:nvPr/>
        </p:nvSpPr>
        <p:spPr>
          <a:xfrm>
            <a:off x="4991108" y="4911303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674D762F-027A-4D4E-AF22-B663ADF24924}"/>
              </a:ext>
            </a:extLst>
          </p:cNvPr>
          <p:cNvSpPr/>
          <p:nvPr/>
        </p:nvSpPr>
        <p:spPr>
          <a:xfrm>
            <a:off x="2432786" y="2752671"/>
            <a:ext cx="503059" cy="1462979"/>
          </a:xfrm>
          <a:prstGeom prst="roundRect">
            <a:avLst/>
          </a:prstGeom>
          <a:noFill/>
          <a:ln w="28575">
            <a:solidFill>
              <a:srgbClr val="B40C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47D83DBD-11DB-4ECE-A86A-F415F2423F70}"/>
              </a:ext>
            </a:extLst>
          </p:cNvPr>
          <p:cNvSpPr/>
          <p:nvPr/>
        </p:nvSpPr>
        <p:spPr>
          <a:xfrm>
            <a:off x="5650217" y="3341023"/>
            <a:ext cx="1339895" cy="2722572"/>
          </a:xfrm>
          <a:prstGeom prst="roundRect">
            <a:avLst>
              <a:gd name="adj" fmla="val 15808"/>
            </a:avLst>
          </a:prstGeom>
          <a:solidFill>
            <a:schemeClr val="bg1"/>
          </a:solidFill>
          <a:ln w="28575">
            <a:solidFill>
              <a:srgbClr val="B40C6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dirty="0">
              <a:solidFill>
                <a:schemeClr val="tx1"/>
              </a:solidFill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A0609968-036B-44EA-9B5E-FDE19B399320}"/>
              </a:ext>
            </a:extLst>
          </p:cNvPr>
          <p:cNvSpPr/>
          <p:nvPr/>
        </p:nvSpPr>
        <p:spPr>
          <a:xfrm>
            <a:off x="5924544" y="3357877"/>
            <a:ext cx="87075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/>
              <a:t>35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09F9AE4A-A11A-4BEC-942F-E788804EC6EB}"/>
              </a:ext>
            </a:extLst>
          </p:cNvPr>
          <p:cNvSpPr/>
          <p:nvPr/>
        </p:nvSpPr>
        <p:spPr>
          <a:xfrm>
            <a:off x="5673142" y="3868556"/>
            <a:ext cx="54373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/>
              <a:t>+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C358D2CC-F396-4560-BB7A-679F36F672B2}"/>
              </a:ext>
            </a:extLst>
          </p:cNvPr>
          <p:cNvSpPr/>
          <p:nvPr/>
        </p:nvSpPr>
        <p:spPr>
          <a:xfrm>
            <a:off x="6239806" y="4220716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/>
              <a:t>7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96E1EBC2-7334-4619-B7F8-DDABC2AEAE75}"/>
              </a:ext>
            </a:extLst>
          </p:cNvPr>
          <p:cNvCxnSpPr/>
          <p:nvPr/>
        </p:nvCxnSpPr>
        <p:spPr>
          <a:xfrm>
            <a:off x="5787380" y="5051713"/>
            <a:ext cx="106556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 58">
            <a:extLst>
              <a:ext uri="{FF2B5EF4-FFF2-40B4-BE49-F238E27FC236}">
                <a16:creationId xmlns:a16="http://schemas.microsoft.com/office/drawing/2014/main" id="{9245C758-0B0E-4B2D-906A-E799846875CD}"/>
              </a:ext>
            </a:extLst>
          </p:cNvPr>
          <p:cNvSpPr/>
          <p:nvPr/>
        </p:nvSpPr>
        <p:spPr>
          <a:xfrm>
            <a:off x="6245666" y="5077749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2364D416-ECE2-4648-BC80-148BDB3AAD76}"/>
              </a:ext>
            </a:extLst>
          </p:cNvPr>
          <p:cNvSpPr/>
          <p:nvPr/>
        </p:nvSpPr>
        <p:spPr>
          <a:xfrm>
            <a:off x="5912434" y="5072439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F9AD5452-BC82-499F-96AE-036D80E96035}"/>
              </a:ext>
            </a:extLst>
          </p:cNvPr>
          <p:cNvSpPr txBox="1"/>
          <p:nvPr/>
        </p:nvSpPr>
        <p:spPr>
          <a:xfrm>
            <a:off x="7248696" y="3357770"/>
            <a:ext cx="35875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5 cộng 7 bằng 12, viết 2 nhớ 1</a:t>
            </a: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79A95805-FFB4-458B-B079-1A0565445221}"/>
              </a:ext>
            </a:extLst>
          </p:cNvPr>
          <p:cNvSpPr/>
          <p:nvPr/>
        </p:nvSpPr>
        <p:spPr>
          <a:xfrm>
            <a:off x="7829426" y="5321607"/>
            <a:ext cx="2400300" cy="635000"/>
          </a:xfrm>
          <a:prstGeom prst="roundRect">
            <a:avLst>
              <a:gd name="adj" fmla="val 42000"/>
            </a:avLst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tx1"/>
                </a:solidFill>
              </a:rPr>
              <a:t>35 + 7 = </a:t>
            </a:r>
            <a:r>
              <a:rPr lang="vi-VN" sz="2800" dirty="0">
                <a:solidFill>
                  <a:srgbClr val="FF0000"/>
                </a:solidFill>
              </a:rPr>
              <a:t>42</a:t>
            </a:r>
            <a:endParaRPr lang="vi-VN" sz="2800" dirty="0">
              <a:solidFill>
                <a:schemeClr val="tx1"/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9AD5452-BC82-499F-96AE-036D80E96035}"/>
              </a:ext>
            </a:extLst>
          </p:cNvPr>
          <p:cNvSpPr txBox="1"/>
          <p:nvPr/>
        </p:nvSpPr>
        <p:spPr>
          <a:xfrm>
            <a:off x="7241514" y="4235253"/>
            <a:ext cx="35875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3 thêm 1 bằng 4, viết 4</a:t>
            </a: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10182837-723B-485C-95CA-A8E60299B48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55711" y="2900525"/>
            <a:ext cx="401802" cy="1198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9800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3.7037E-6 L -0.15222 0.01135 " pathEditMode="relative" rAng="0" ptsTypes="AA">
                                      <p:cBhvr>
                                        <p:cTn id="12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17" y="556"/>
                                    </p:animMotion>
                                  </p:childTnLst>
                                </p:cTn>
                              </p:par>
                              <p:par>
                                <p:cTn id="128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0 L -0.09323 0.0088 " pathEditMode="relative" rAng="0" ptsTypes="AA">
                                      <p:cBhvr>
                                        <p:cTn id="12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61" y="440"/>
                                    </p:animMotion>
                                  </p:childTnLst>
                                </p:cTn>
                              </p:par>
                              <p:par>
                                <p:cTn id="130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48148E-6 L -0.10625 0.00857 " pathEditMode="relative" rAng="0" ptsTypes="AA">
                                      <p:cBhvr>
                                        <p:cTn id="13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13" y="417"/>
                                    </p:animMotion>
                                  </p:childTnLst>
                                </p:cTn>
                              </p:par>
                              <p:par>
                                <p:cTn id="132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0 L -0.11667 0.0088 " pathEditMode="relative" rAng="0" ptsTypes="AA">
                                      <p:cBhvr>
                                        <p:cTn id="13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33" y="440"/>
                                    </p:animMotion>
                                  </p:childTnLst>
                                </p:cTn>
                              </p:par>
                              <p:par>
                                <p:cTn id="134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0 L -0.13763 0.0088 " pathEditMode="relative" rAng="0" ptsTypes="AA">
                                      <p:cBhvr>
                                        <p:cTn id="13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88" y="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3.33333E-6 L -0.08594 -0.29097 " pathEditMode="relative" rAng="0" ptsTypes="AA">
                                      <p:cBhvr>
                                        <p:cTn id="139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97" y="-14560"/>
                                    </p:animMotion>
                                  </p:childTnLst>
                                </p:cTn>
                              </p:par>
                              <p:par>
                                <p:cTn id="140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2.96296E-6 L -0.10092 -0.28565 " pathEditMode="relative" rAng="0" ptsTypes="AA">
                                      <p:cBhvr>
                                        <p:cTn id="141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52" y="-14282"/>
                                    </p:animMotion>
                                  </p:childTnLst>
                                </p:cTn>
                              </p:par>
                              <p:par>
                                <p:cTn id="142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0.00533 L -0.11954 -0.28866 " pathEditMode="relative" rAng="0" ptsTypes="AA">
                                      <p:cBhvr>
                                        <p:cTn id="143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29" y="-14167"/>
                                    </p:animMotion>
                                  </p:childTnLst>
                                </p:cTn>
                              </p:par>
                              <p:par>
                                <p:cTn id="144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0.00023 L -0.13503 -0.28634 " pathEditMode="relative" rAng="0" ptsTypes="AA">
                                      <p:cBhvr>
                                        <p:cTn id="145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10" y="-14306"/>
                                    </p:animMotion>
                                  </p:childTnLst>
                                </p:cTn>
                              </p:par>
                              <p:par>
                                <p:cTn id="146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-0.00787 L -0.15963 -0.28843 " pathEditMode="relative" rAng="0" ptsTypes="AA">
                                      <p:cBhvr>
                                        <p:cTn id="147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-14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1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1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1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1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1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1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1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1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1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1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1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10"/>
                            </p:stCondLst>
                            <p:childTnLst>
                              <p:par>
                                <p:cTn id="1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10"/>
                            </p:stCondLst>
                            <p:childTnLst>
                              <p:par>
                                <p:cTn id="18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48148E-6 L -0.09322 -0.30023 " pathEditMode="relative" rAng="0" ptsTypes="AA">
                                      <p:cBhvr>
                                        <p:cTn id="193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61" y="-15023"/>
                                    </p:animMotion>
                                  </p:childTnLst>
                                </p:cTn>
                              </p:par>
                              <p:par>
                                <p:cTn id="194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1.48148E-6 L -0.03736 -0.30278 " pathEditMode="relative" rAng="0" ptsTypes="AA">
                                      <p:cBhvr>
                                        <p:cTn id="195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16" y="-14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7" grpId="0" animBg="1"/>
      <p:bldP spid="27" grpId="1" animBg="1"/>
      <p:bldP spid="27" grpId="2" animBg="1"/>
      <p:bldP spid="31" grpId="0" animBg="1"/>
      <p:bldP spid="31" grpId="1" animBg="1"/>
      <p:bldP spid="31" grpId="2" animBg="1"/>
      <p:bldP spid="32" grpId="0" animBg="1"/>
      <p:bldP spid="32" grpId="1" animBg="1"/>
      <p:bldP spid="32" grpId="2" animBg="1"/>
      <p:bldP spid="33" grpId="0" animBg="1"/>
      <p:bldP spid="33" grpId="1" animBg="1"/>
      <p:bldP spid="33" grpId="2" animBg="1"/>
      <p:bldP spid="34" grpId="0" animBg="1"/>
      <p:bldP spid="34" grpId="1" animBg="1"/>
      <p:bldP spid="34" grpId="2" animBg="1"/>
      <p:bldP spid="24" grpId="0" animBg="1"/>
      <p:bldP spid="24" grpId="1" animBg="1"/>
      <p:bldP spid="43" grpId="0" animBg="1"/>
      <p:bldP spid="43" grpId="1" animBg="1"/>
      <p:bldP spid="43" grpId="2" animBg="1"/>
      <p:bldP spid="44" grpId="0" animBg="1"/>
      <p:bldP spid="44" grpId="1" animBg="1"/>
      <p:bldP spid="44" grpId="2" animBg="1"/>
      <p:bldP spid="45" grpId="0" animBg="1"/>
      <p:bldP spid="45" grpId="1" animBg="1"/>
      <p:bldP spid="45" grpId="2" animBg="1"/>
      <p:bldP spid="46" grpId="0" animBg="1"/>
      <p:bldP spid="46" grpId="1" animBg="1"/>
      <p:bldP spid="46" grpId="2" animBg="1"/>
      <p:bldP spid="47" grpId="0" animBg="1"/>
      <p:bldP spid="47" grpId="1" animBg="1"/>
      <p:bldP spid="47" grpId="2" animBg="1"/>
      <p:bldP spid="48" grpId="0" animBg="1"/>
      <p:bldP spid="48" grpId="1" animBg="1"/>
      <p:bldP spid="49" grpId="0" animBg="1"/>
      <p:bldP spid="49" grpId="1" animBg="1"/>
      <p:bldP spid="52" grpId="0" animBg="1"/>
      <p:bldP spid="53" grpId="0" animBg="1"/>
      <p:bldP spid="50" grpId="0"/>
      <p:bldP spid="55" grpId="0"/>
      <p:bldP spid="56" grpId="0"/>
      <p:bldP spid="59" grpId="0"/>
      <p:bldP spid="60" grpId="0"/>
      <p:bldP spid="62" grpId="0"/>
      <p:bldP spid="63" grpId="0" animBg="1"/>
      <p:bldP spid="5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anh 3 su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3289" y="445259"/>
            <a:ext cx="10476932" cy="5368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377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6032970C-D49E-47C6-91E3-9BDE4D11870B}"/>
              </a:ext>
            </a:extLst>
          </p:cNvPr>
          <p:cNvGrpSpPr/>
          <p:nvPr/>
        </p:nvGrpSpPr>
        <p:grpSpPr>
          <a:xfrm>
            <a:off x="2060553" y="2086801"/>
            <a:ext cx="8513002" cy="3695001"/>
            <a:chOff x="2453134" y="1382505"/>
            <a:chExt cx="8249388" cy="3695001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69A62C18-093E-413E-BA30-F407A2A5C89C}"/>
                </a:ext>
              </a:extLst>
            </p:cNvPr>
            <p:cNvSpPr/>
            <p:nvPr/>
          </p:nvSpPr>
          <p:spPr>
            <a:xfrm>
              <a:off x="2472922" y="1382505"/>
              <a:ext cx="8229600" cy="3695001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6000"/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DF6D84D8-E2AC-4C90-87B5-9C5B865C688A}"/>
                </a:ext>
              </a:extLst>
            </p:cNvPr>
            <p:cNvGrpSpPr/>
            <p:nvPr/>
          </p:nvGrpSpPr>
          <p:grpSpPr>
            <a:xfrm>
              <a:off x="2453134" y="1421167"/>
              <a:ext cx="8226929" cy="2862322"/>
              <a:chOff x="2386873" y="1602691"/>
              <a:chExt cx="8226929" cy="2862322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F117B46-2951-45B4-9DB5-963EA13D4494}"/>
                  </a:ext>
                </a:extLst>
              </p:cNvPr>
              <p:cNvSpPr txBox="1"/>
              <p:nvPr/>
            </p:nvSpPr>
            <p:spPr>
              <a:xfrm>
                <a:off x="2819538" y="1602691"/>
                <a:ext cx="1040670" cy="286232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6000"/>
                  <a:t>28</a:t>
                </a:r>
              </a:p>
              <a:p>
                <a:pPr>
                  <a:lnSpc>
                    <a:spcPct val="150000"/>
                  </a:lnSpc>
                </a:pPr>
                <a:endParaRPr lang="vi-VN" sz="6000" dirty="0"/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A6292EF-4B4D-4CA5-8D7D-DFAB3B07B994}"/>
                  </a:ext>
                </a:extLst>
              </p:cNvPr>
              <p:cNvSpPr txBox="1"/>
              <p:nvPr/>
            </p:nvSpPr>
            <p:spPr>
              <a:xfrm>
                <a:off x="2386873" y="2542132"/>
                <a:ext cx="633507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6000" dirty="0"/>
                  <a:t>+</a:t>
                </a:r>
              </a:p>
            </p:txBody>
          </p: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24AA7139-63C5-47BB-A405-5E3C93E3CA3B}"/>
                  </a:ext>
                </a:extLst>
              </p:cNvPr>
              <p:cNvCxnSpPr/>
              <p:nvPr/>
            </p:nvCxnSpPr>
            <p:spPr>
              <a:xfrm flipV="1">
                <a:off x="9235964" y="3931787"/>
                <a:ext cx="1377838" cy="679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75A41A14-17A4-45F7-ACA4-956FCC8FDF2C}"/>
                </a:ext>
              </a:extLst>
            </p:cNvPr>
            <p:cNvGrpSpPr/>
            <p:nvPr/>
          </p:nvGrpSpPr>
          <p:grpSpPr>
            <a:xfrm>
              <a:off x="4701340" y="1421167"/>
              <a:ext cx="1444868" cy="2862322"/>
              <a:chOff x="2415340" y="1602691"/>
              <a:chExt cx="1444868" cy="2862322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0265C56-C234-4805-81FD-3E4754774780}"/>
                  </a:ext>
                </a:extLst>
              </p:cNvPr>
              <p:cNvSpPr txBox="1"/>
              <p:nvPr/>
            </p:nvSpPr>
            <p:spPr>
              <a:xfrm>
                <a:off x="2819538" y="1602691"/>
                <a:ext cx="1040670" cy="286232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6000" dirty="0"/>
                  <a:t>78</a:t>
                </a:r>
              </a:p>
              <a:p>
                <a:pPr>
                  <a:lnSpc>
                    <a:spcPct val="150000"/>
                  </a:lnSpc>
                </a:pPr>
                <a:r>
                  <a:rPr lang="vi-VN" sz="6000"/>
                  <a:t>  </a:t>
                </a:r>
                <a:endParaRPr lang="vi-VN" sz="6000" dirty="0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8C6FEDF-4EAD-4B4A-86D5-15DE5708B8FB}"/>
                  </a:ext>
                </a:extLst>
              </p:cNvPr>
              <p:cNvSpPr txBox="1"/>
              <p:nvPr/>
            </p:nvSpPr>
            <p:spPr>
              <a:xfrm>
                <a:off x="2415340" y="2564861"/>
                <a:ext cx="633507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6000" dirty="0"/>
                  <a:t>+</a:t>
                </a: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DFA70FFB-74E6-4C42-8EB3-B15F8B3B9962}"/>
                </a:ext>
              </a:extLst>
            </p:cNvPr>
            <p:cNvGrpSpPr/>
            <p:nvPr/>
          </p:nvGrpSpPr>
          <p:grpSpPr>
            <a:xfrm>
              <a:off x="6894807" y="1421167"/>
              <a:ext cx="1471140" cy="2862322"/>
              <a:chOff x="2389068" y="1602691"/>
              <a:chExt cx="1471140" cy="2862322"/>
            </a:xfrm>
          </p:grpSpPr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D088B89-B45F-449C-97F6-36B15299D052}"/>
                  </a:ext>
                </a:extLst>
              </p:cNvPr>
              <p:cNvSpPr txBox="1"/>
              <p:nvPr/>
            </p:nvSpPr>
            <p:spPr>
              <a:xfrm>
                <a:off x="2819538" y="1602691"/>
                <a:ext cx="1040670" cy="286232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6000" dirty="0"/>
                  <a:t>57</a:t>
                </a:r>
              </a:p>
              <a:p>
                <a:pPr>
                  <a:lnSpc>
                    <a:spcPct val="150000"/>
                  </a:lnSpc>
                </a:pPr>
                <a:r>
                  <a:rPr lang="vi-VN" sz="6000"/>
                  <a:t>  </a:t>
                </a:r>
                <a:endParaRPr lang="vi-VN" sz="6000" dirty="0"/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1AACB7A-E87F-4D3D-A4DD-CD1329532BE9}"/>
                  </a:ext>
                </a:extLst>
              </p:cNvPr>
              <p:cNvSpPr txBox="1"/>
              <p:nvPr/>
            </p:nvSpPr>
            <p:spPr>
              <a:xfrm>
                <a:off x="2389068" y="2547419"/>
                <a:ext cx="633507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6000" dirty="0"/>
                  <a:t>+</a:t>
                </a:r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B82FB160-1520-4F62-AF71-EB27814C6108}"/>
                </a:ext>
              </a:extLst>
            </p:cNvPr>
            <p:cNvGrpSpPr/>
            <p:nvPr/>
          </p:nvGrpSpPr>
          <p:grpSpPr>
            <a:xfrm>
              <a:off x="9114546" y="1421167"/>
              <a:ext cx="1471140" cy="2862322"/>
              <a:chOff x="2389068" y="1602691"/>
              <a:chExt cx="1471140" cy="2862322"/>
            </a:xfrm>
          </p:grpSpPr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33004871-ADAB-4D0A-B01B-7A703509E64B}"/>
                  </a:ext>
                </a:extLst>
              </p:cNvPr>
              <p:cNvSpPr txBox="1"/>
              <p:nvPr/>
            </p:nvSpPr>
            <p:spPr>
              <a:xfrm>
                <a:off x="2819538" y="1602691"/>
                <a:ext cx="1040670" cy="286232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6000" dirty="0"/>
                  <a:t>13</a:t>
                </a:r>
              </a:p>
              <a:p>
                <a:pPr>
                  <a:lnSpc>
                    <a:spcPct val="150000"/>
                  </a:lnSpc>
                </a:pPr>
                <a:r>
                  <a:rPr lang="vi-VN" sz="6000"/>
                  <a:t>  </a:t>
                </a:r>
                <a:endParaRPr lang="vi-VN" sz="6000" dirty="0"/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D0C2090E-4BDA-47B4-B9AD-889FC4C7F463}"/>
                  </a:ext>
                </a:extLst>
              </p:cNvPr>
              <p:cNvSpPr txBox="1"/>
              <p:nvPr/>
            </p:nvSpPr>
            <p:spPr>
              <a:xfrm>
                <a:off x="2389068" y="2547419"/>
                <a:ext cx="633507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6000" dirty="0"/>
                  <a:t>+</a:t>
                </a:r>
              </a:p>
            </p:txBody>
          </p:sp>
        </p:grpSp>
      </p:grpSp>
      <p:pic>
        <p:nvPicPr>
          <p:cNvPr id="1028" name="Picture 4" descr="Không có mô tả.">
            <a:extLst>
              <a:ext uri="{FF2B5EF4-FFF2-40B4-BE49-F238E27FC236}">
                <a16:creationId xmlns:a16="http://schemas.microsoft.com/office/drawing/2014/main" id="{9D54AE05-8A99-457D-B438-FD1B2C6191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721680" y="360129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13EA1F3E-5853-47D1-BC70-F3C5656E2117}"/>
              </a:ext>
            </a:extLst>
          </p:cNvPr>
          <p:cNvSpPr/>
          <p:nvPr/>
        </p:nvSpPr>
        <p:spPr>
          <a:xfrm>
            <a:off x="703781" y="1445349"/>
            <a:ext cx="564415" cy="750665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1</a:t>
            </a:r>
            <a:endParaRPr lang="vi-VN" sz="40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9392C6-494A-4B59-A6A2-4DDD7D22A582}"/>
              </a:ext>
            </a:extLst>
          </p:cNvPr>
          <p:cNvSpPr txBox="1"/>
          <p:nvPr/>
        </p:nvSpPr>
        <p:spPr>
          <a:xfrm>
            <a:off x="1212309" y="1554652"/>
            <a:ext cx="17465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/>
              <a:t>Tính.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F117B46-2951-45B4-9DB5-963EA13D4494}"/>
              </a:ext>
            </a:extLst>
          </p:cNvPr>
          <p:cNvSpPr txBox="1"/>
          <p:nvPr/>
        </p:nvSpPr>
        <p:spPr>
          <a:xfrm>
            <a:off x="2923689" y="3259123"/>
            <a:ext cx="612668" cy="13062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6000"/>
              <a:t>3</a:t>
            </a:r>
            <a:endParaRPr lang="vi-VN" sz="600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F117B46-2951-45B4-9DB5-963EA13D4494}"/>
              </a:ext>
            </a:extLst>
          </p:cNvPr>
          <p:cNvSpPr txBox="1"/>
          <p:nvPr/>
        </p:nvSpPr>
        <p:spPr>
          <a:xfrm>
            <a:off x="7444711" y="3237027"/>
            <a:ext cx="612668" cy="13062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6000"/>
              <a:t>7</a:t>
            </a:r>
            <a:endParaRPr lang="vi-VN" sz="600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F117B46-2951-45B4-9DB5-963EA13D4494}"/>
              </a:ext>
            </a:extLst>
          </p:cNvPr>
          <p:cNvSpPr txBox="1"/>
          <p:nvPr/>
        </p:nvSpPr>
        <p:spPr>
          <a:xfrm>
            <a:off x="9835951" y="3208676"/>
            <a:ext cx="612668" cy="13062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6000"/>
              <a:t>7</a:t>
            </a:r>
            <a:endParaRPr lang="vi-VN" sz="6000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F117B46-2951-45B4-9DB5-963EA13D4494}"/>
              </a:ext>
            </a:extLst>
          </p:cNvPr>
          <p:cNvSpPr txBox="1"/>
          <p:nvPr/>
        </p:nvSpPr>
        <p:spPr>
          <a:xfrm>
            <a:off x="5170300" y="3281767"/>
            <a:ext cx="612668" cy="13062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6000"/>
              <a:t>9</a:t>
            </a:r>
            <a:endParaRPr lang="vi-VN" sz="6000" dirty="0"/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24AA7139-63C5-47BB-A405-5E3C93E3CA3B}"/>
              </a:ext>
            </a:extLst>
          </p:cNvPr>
          <p:cNvCxnSpPr/>
          <p:nvPr/>
        </p:nvCxnSpPr>
        <p:spPr>
          <a:xfrm flipV="1">
            <a:off x="2263729" y="4471554"/>
            <a:ext cx="1377838" cy="679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24AA7139-63C5-47BB-A405-5E3C93E3CA3B}"/>
              </a:ext>
            </a:extLst>
          </p:cNvPr>
          <p:cNvCxnSpPr/>
          <p:nvPr/>
        </p:nvCxnSpPr>
        <p:spPr>
          <a:xfrm flipV="1">
            <a:off x="6679606" y="4461357"/>
            <a:ext cx="1377838" cy="679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24AA7139-63C5-47BB-A405-5E3C93E3CA3B}"/>
              </a:ext>
            </a:extLst>
          </p:cNvPr>
          <p:cNvCxnSpPr/>
          <p:nvPr/>
        </p:nvCxnSpPr>
        <p:spPr>
          <a:xfrm flipV="1">
            <a:off x="4544373" y="4468155"/>
            <a:ext cx="1377838" cy="679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ontrols>
      <mc:AlternateContent xmlns:mc="http://schemas.openxmlformats.org/markup-compatibility/2006">
        <mc:Choice xmlns:v="urn:schemas-microsoft-com:vml" Requires="v">
          <p:control spid="1538" name="TextBox5" r:id="rId2" imgW="676440" imgH="933480"/>
        </mc:Choice>
        <mc:Fallback>
          <p:control name="TextBox5" r:id="rId2" imgW="676440" imgH="933480">
            <p:pic>
              <p:nvPicPr>
                <p:cNvPr id="31" name="TextBox5"/>
                <p:cNvPicPr>
                  <a:picLocks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2396934" y="4588022"/>
                  <a:ext cx="678377" cy="93191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539" name="TextBox7" r:id="rId3" imgW="590400" imgH="933480"/>
        </mc:Choice>
        <mc:Fallback>
          <p:control name="TextBox7" r:id="rId3" imgW="590400" imgH="933480">
            <p:pic>
              <p:nvPicPr>
                <p:cNvPr id="33" name="TextBox7"/>
                <p:cNvPicPr>
                  <a:picLocks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2894447" y="4588022"/>
                  <a:ext cx="590393" cy="93191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540" name="TextBox1" r:id="rId4" imgW="676440" imgH="933480"/>
        </mc:Choice>
        <mc:Fallback>
          <p:control name="TextBox1" r:id="rId4" imgW="676440" imgH="933480">
            <p:pic>
              <p:nvPicPr>
                <p:cNvPr id="56" name="TextBox1"/>
                <p:cNvPicPr>
                  <a:picLocks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4698651" y="4560491"/>
                  <a:ext cx="678377" cy="93191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541" name="TextBox2" r:id="rId5" imgW="590400" imgH="933480"/>
        </mc:Choice>
        <mc:Fallback>
          <p:control name="TextBox2" r:id="rId5" imgW="590400" imgH="933480">
            <p:pic>
              <p:nvPicPr>
                <p:cNvPr id="57" name="TextBox2"/>
                <p:cNvPicPr>
                  <a:picLocks/>
                </p:cNvPicPr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5196164" y="4560491"/>
                  <a:ext cx="590393" cy="93191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542" name="TextBox3" r:id="rId6" imgW="676440" imgH="933480"/>
        </mc:Choice>
        <mc:Fallback>
          <p:control name="TextBox3" r:id="rId6" imgW="676440" imgH="933480">
            <p:pic>
              <p:nvPicPr>
                <p:cNvPr id="58" name="TextBox3"/>
                <p:cNvPicPr>
                  <a:picLocks/>
                </p:cNvPicPr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6965716" y="4521829"/>
                  <a:ext cx="678377" cy="93191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543" name="TextBox4" r:id="rId7" imgW="590400" imgH="933480"/>
        </mc:Choice>
        <mc:Fallback>
          <p:control name="TextBox4" r:id="rId7" imgW="590400" imgH="933480">
            <p:pic>
              <p:nvPicPr>
                <p:cNvPr id="59" name="TextBox4"/>
                <p:cNvPicPr>
                  <a:picLocks/>
                </p:cNvPicPr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7463229" y="4521829"/>
                  <a:ext cx="590393" cy="93191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544" name="TextBox6" r:id="rId8" imgW="676440" imgH="933480"/>
        </mc:Choice>
        <mc:Fallback>
          <p:control name="TextBox6" r:id="rId8" imgW="676440" imgH="933480">
            <p:pic>
              <p:nvPicPr>
                <p:cNvPr id="60" name="TextBox6"/>
                <p:cNvPicPr>
                  <a:picLocks/>
                </p:cNvPicPr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9367121" y="4543282"/>
                  <a:ext cx="678377" cy="93191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545" name="TextBox8" r:id="rId9" imgW="590400" imgH="933480"/>
        </mc:Choice>
        <mc:Fallback>
          <p:control name="TextBox8" r:id="rId9" imgW="590400" imgH="933480">
            <p:pic>
              <p:nvPicPr>
                <p:cNvPr id="64" name="TextBox8"/>
                <p:cNvPicPr>
                  <a:picLocks/>
                </p:cNvPicPr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9864634" y="4543282"/>
                  <a:ext cx="590393" cy="9319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90545224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52312565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1487</TotalTime>
  <Words>377</Words>
  <Application>Microsoft Office PowerPoint</Application>
  <PresentationFormat>Widescreen</PresentationFormat>
  <Paragraphs>100</Paragraphs>
  <Slides>22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Arial</vt:lpstr>
      <vt:lpstr>Calibri</vt:lpstr>
      <vt:lpstr>Calibri Light</vt:lpstr>
      <vt:lpstr>Corbel</vt:lpstr>
      <vt:lpstr>Tahoma</vt:lpstr>
      <vt:lpstr>Times New Roman</vt:lpstr>
      <vt:lpstr>字魂17号-萌趣果冻体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Administrator</dc:creator>
  <dc:description>9Slide.vn</dc:description>
  <cp:lastModifiedBy>Windows User</cp:lastModifiedBy>
  <cp:revision>114</cp:revision>
  <dcterms:created xsi:type="dcterms:W3CDTF">2021-08-22T14:46:26Z</dcterms:created>
  <dcterms:modified xsi:type="dcterms:W3CDTF">2021-11-08T14:33:39Z</dcterms:modified>
  <cp:category>9Slide.vn</cp:category>
</cp:coreProperties>
</file>