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10" r:id="rId3"/>
    <p:sldId id="312" r:id="rId4"/>
    <p:sldId id="313" r:id="rId5"/>
    <p:sldId id="306" r:id="rId6"/>
    <p:sldId id="262" r:id="rId7"/>
    <p:sldId id="263" r:id="rId8"/>
    <p:sldId id="264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9545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đám lá mượt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áng và 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gì không bắc qua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trèo qua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0" y="5236007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3207794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65" y="258056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1" y="1497355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4657694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hai hàng mi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832" y="259591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825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468" y="205846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415</Words>
  <Application>Microsoft Office PowerPoint</Application>
  <PresentationFormat>Widescreen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Thu Minh</cp:lastModifiedBy>
  <cp:revision>147</cp:revision>
  <dcterms:created xsi:type="dcterms:W3CDTF">2021-06-02T14:23:54Z</dcterms:created>
  <dcterms:modified xsi:type="dcterms:W3CDTF">2021-09-02T05:38:32Z</dcterms:modified>
</cp:coreProperties>
</file>