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9" r:id="rId2"/>
    <p:sldMasterId id="2147483702" r:id="rId3"/>
    <p:sldMasterId id="2147483705" r:id="rId4"/>
    <p:sldMasterId id="2147483720" r:id="rId5"/>
  </p:sldMasterIdLst>
  <p:notesMasterIdLst>
    <p:notesMasterId r:id="rId27"/>
  </p:notesMasterIdLst>
  <p:sldIdLst>
    <p:sldId id="292" r:id="rId6"/>
    <p:sldId id="270" r:id="rId7"/>
    <p:sldId id="272" r:id="rId8"/>
    <p:sldId id="278" r:id="rId9"/>
    <p:sldId id="279" r:id="rId10"/>
    <p:sldId id="280" r:id="rId11"/>
    <p:sldId id="281" r:id="rId12"/>
    <p:sldId id="282" r:id="rId13"/>
    <p:sldId id="283" r:id="rId14"/>
    <p:sldId id="293" r:id="rId15"/>
    <p:sldId id="284" r:id="rId16"/>
    <p:sldId id="285" r:id="rId17"/>
    <p:sldId id="294" r:id="rId18"/>
    <p:sldId id="286" r:id="rId19"/>
    <p:sldId id="287" r:id="rId20"/>
    <p:sldId id="290" r:id="rId21"/>
    <p:sldId id="295" r:id="rId22"/>
    <p:sldId id="296" r:id="rId23"/>
    <p:sldId id="291" r:id="rId24"/>
    <p:sldId id="288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99"/>
    <a:srgbClr val="CCFF66"/>
    <a:srgbClr val="FF0066"/>
    <a:srgbClr val="FFCCFF"/>
    <a:srgbClr val="CC99FF"/>
    <a:srgbClr val="FF6699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5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8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9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3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8F09-5854-43D5-BC8D-088631B89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4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Ân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đám</a:t>
            </a:r>
            <a:r>
              <a:rPr lang="en-US" baseline="0" dirty="0"/>
              <a:t> </a:t>
            </a:r>
            <a:r>
              <a:rPr lang="en-US" baseline="0" dirty="0" err="1"/>
              <a:t>mây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Việt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7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C781D-1172-45E7-99A1-2C5299EE5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32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9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1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6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7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79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65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DD0F4-FFDB-47E3-BA89-CC68418D160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53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85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DD0F4-FFDB-47E3-BA89-CC68418D160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874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678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6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150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80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64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00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26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15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69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49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2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06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0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02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86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66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950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553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31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75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68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71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51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66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31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65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6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62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3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73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8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3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64" r:id="rId12"/>
    <p:sldLayoutId id="2147483673" r:id="rId13"/>
    <p:sldLayoutId id="214748373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1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63078-B8E4-4336-9CAF-476170A3E5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3ECC-27F5-4992-AF84-24E7A5DB6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02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5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6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20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43.emf"/><Relationship Id="rId10" Type="http://schemas.openxmlformats.org/officeDocument/2006/relationships/audio" Target="../media/media6.m4a"/><Relationship Id="rId19" Type="http://schemas.openxmlformats.org/officeDocument/2006/relationships/image" Target="../media/image47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5.png"/><Relationship Id="rId18" Type="http://schemas.openxmlformats.org/officeDocument/2006/relationships/image" Target="../media/image62.png"/><Relationship Id="rId3" Type="http://schemas.openxmlformats.org/officeDocument/2006/relationships/tags" Target="../tags/tag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microsoft.com/office/2007/relationships/media" Target="../media/media8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43.emf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019" b="67564"/>
          <a:stretch/>
        </p:blipFill>
        <p:spPr>
          <a:xfrm>
            <a:off x="1416698" y="2009423"/>
            <a:ext cx="9574571" cy="259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4601" y="2307505"/>
            <a:ext cx="852606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Thứ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ba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ngày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lang="en-US" sz="3599" b="1" dirty="0">
                <a:solidFill>
                  <a:prstClr val="black"/>
                </a:solidFill>
                <a:latin typeface="HP001 4 hang 1 ô ly" panose="020B0603050302020204" pitchFamily="34" charset="0"/>
              </a:rPr>
              <a:t>10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tháng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10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năm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2183" y="3015207"/>
            <a:ext cx="142257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Toán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4601" y="3661370"/>
            <a:ext cx="9173964" cy="126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Phép</a:t>
            </a:r>
            <a:r>
              <a:rPr kumimoji="0" lang="en-US" sz="35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kumimoji="0" lang="en-US" sz="35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trừ</a:t>
            </a:r>
            <a:r>
              <a:rPr kumimoji="0" lang="en-US" sz="35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(qua 10) </a:t>
            </a:r>
            <a:r>
              <a:rPr kumimoji="0" lang="en-US" sz="35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trong</a:t>
            </a:r>
            <a:r>
              <a:rPr kumimoji="0" lang="en-US" sz="35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kumimoji="0" lang="en-US" sz="35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phạm</a:t>
            </a:r>
            <a:r>
              <a:rPr kumimoji="0" lang="en-US" sz="35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vi 20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46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019" b="67564"/>
          <a:stretch/>
        </p:blipFill>
        <p:spPr>
          <a:xfrm>
            <a:off x="1416698" y="1989216"/>
            <a:ext cx="9574571" cy="259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4601" y="2307505"/>
            <a:ext cx="852606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2183" y="3015207"/>
            <a:ext cx="142257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Toán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698" y="3661370"/>
            <a:ext cx="9173964" cy="126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Phép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trừ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(qua 10)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trong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phạm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vi 20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84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82" y="121187"/>
            <a:ext cx="2360182" cy="9538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35372" y="3769085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11 - 5 =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182" y="1382770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042" t="36508" r="39851" b="40794"/>
          <a:stretch/>
        </p:blipFill>
        <p:spPr>
          <a:xfrm>
            <a:off x="1302768" y="2357451"/>
            <a:ext cx="3980839" cy="360291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77108" y="1875786"/>
            <a:ext cx="2039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72708" y="1875786"/>
            <a:ext cx="2562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572239" y="1875786"/>
            <a:ext cx="2733575" cy="2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0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1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1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98" y="5208174"/>
            <a:ext cx="1865116" cy="1697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/>
          <a:srcRect l="53688" t="58166" r="38408" b="20604"/>
          <a:stretch/>
        </p:blipFill>
        <p:spPr>
          <a:xfrm>
            <a:off x="-287517" y="3016563"/>
            <a:ext cx="2138565" cy="323132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59094" y="4611355"/>
            <a:ext cx="5087806" cy="13898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023454" y="4594008"/>
            <a:ext cx="3093874" cy="1242587"/>
            <a:chOff x="4030054" y="4543208"/>
            <a:chExt cx="3093874" cy="12425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30054" y="4560555"/>
              <a:ext cx="558799" cy="5494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71808" y="4560555"/>
              <a:ext cx="558799" cy="5494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272085" y="4560555"/>
              <a:ext cx="558799" cy="549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21217" y="4560555"/>
              <a:ext cx="558799" cy="5494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39540" y="4543208"/>
              <a:ext cx="558799" cy="5494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56148" y="5210676"/>
              <a:ext cx="558799" cy="5494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92936" y="5224285"/>
              <a:ext cx="558799" cy="5494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330922" y="5224285"/>
              <a:ext cx="558799" cy="5494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46267" y="5224285"/>
              <a:ext cx="558799" cy="5494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65129" y="5236388"/>
              <a:ext cx="558799" cy="5494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66112" r="23714" b="12221"/>
          <a:stretch/>
        </p:blipFill>
        <p:spPr>
          <a:xfrm>
            <a:off x="5160278" y="4611354"/>
            <a:ext cx="558799" cy="549407"/>
          </a:xfrm>
          <a:prstGeom prst="rect">
            <a:avLst/>
          </a:prstGeom>
        </p:spPr>
      </p:pic>
      <p:sp>
        <p:nvSpPr>
          <p:cNvPr id="26" name="Cloud Callout 25"/>
          <p:cNvSpPr/>
          <p:nvPr/>
        </p:nvSpPr>
        <p:spPr>
          <a:xfrm>
            <a:off x="-46364" y="758722"/>
            <a:ext cx="5626973" cy="1945414"/>
          </a:xfrm>
          <a:prstGeom prst="cloudCallout">
            <a:avLst>
              <a:gd name="adj1" fmla="val -28202"/>
              <a:gd name="adj2" fmla="val 71154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ircular Arrow 26"/>
          <p:cNvSpPr/>
          <p:nvPr/>
        </p:nvSpPr>
        <p:spPr>
          <a:xfrm flipV="1">
            <a:off x="2015722" y="1088064"/>
            <a:ext cx="751401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314" y="1071149"/>
            <a:ext cx="509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lùi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 , 10,  9,  8,  7,  6.</a:t>
            </a:r>
          </a:p>
        </p:txBody>
      </p:sp>
      <p:sp>
        <p:nvSpPr>
          <p:cNvPr id="32" name="Circular Arrow 31"/>
          <p:cNvSpPr/>
          <p:nvPr/>
        </p:nvSpPr>
        <p:spPr>
          <a:xfrm flipV="1">
            <a:off x="2682829" y="1088064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ircular Arrow 32"/>
          <p:cNvSpPr/>
          <p:nvPr/>
        </p:nvSpPr>
        <p:spPr>
          <a:xfrm flipV="1">
            <a:off x="3207823" y="1113243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ircular Arrow 33"/>
          <p:cNvSpPr/>
          <p:nvPr/>
        </p:nvSpPr>
        <p:spPr>
          <a:xfrm flipV="1">
            <a:off x="3738677" y="1123752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ircular Arrow 34"/>
          <p:cNvSpPr/>
          <p:nvPr/>
        </p:nvSpPr>
        <p:spPr>
          <a:xfrm flipV="1">
            <a:off x="4239545" y="1113243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64512" y="1920948"/>
            <a:ext cx="286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 – 5 = 6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/>
          <a:srcRect l="90924" t="56248" r="2879" b="28298"/>
          <a:stretch/>
        </p:blipFill>
        <p:spPr>
          <a:xfrm>
            <a:off x="10192162" y="2276489"/>
            <a:ext cx="1957595" cy="2746478"/>
          </a:xfrm>
          <a:prstGeom prst="rect">
            <a:avLst/>
          </a:prstGeom>
        </p:spPr>
      </p:pic>
      <p:sp>
        <p:nvSpPr>
          <p:cNvPr id="38" name="Cloud Callout 37"/>
          <p:cNvSpPr/>
          <p:nvPr/>
        </p:nvSpPr>
        <p:spPr>
          <a:xfrm flipH="1">
            <a:off x="6718300" y="660400"/>
            <a:ext cx="4789072" cy="1690231"/>
          </a:xfrm>
          <a:prstGeom prst="cloudCallout">
            <a:avLst>
              <a:gd name="adj1" fmla="val -44570"/>
              <a:gd name="adj2" fmla="val 82929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79365" y="2949808"/>
            <a:ext cx="386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 = 10 + 1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46463" y="3442841"/>
            <a:ext cx="361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10 - 5 =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76936" y="3941892"/>
            <a:ext cx="361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+ 1 = 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036100" y="4533120"/>
            <a:ext cx="2258831" cy="5793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11 - 5 = 6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35093" y="2480099"/>
            <a:ext cx="361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46" name="Straight Connector 45"/>
          <p:cNvCxnSpPr>
            <a:endCxn id="17" idx="3"/>
          </p:cNvCxnSpPr>
          <p:nvPr/>
        </p:nvCxnSpPr>
        <p:spPr>
          <a:xfrm>
            <a:off x="2000246" y="4868711"/>
            <a:ext cx="3091493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550445" y="5160761"/>
            <a:ext cx="4049580" cy="97732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>
            <a:stCxn id="48" idx="6"/>
          </p:cNvCxnSpPr>
          <p:nvPr/>
        </p:nvCxnSpPr>
        <p:spPr>
          <a:xfrm flipV="1">
            <a:off x="5600025" y="5143415"/>
            <a:ext cx="815442" cy="5060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Bản-ghi-Mới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55964" y="478464"/>
            <a:ext cx="609600" cy="6096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40263" y="453922"/>
            <a:ext cx="609600" cy="6096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40263" y="1190919"/>
            <a:ext cx="609600" cy="609600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49068" y="1927916"/>
            <a:ext cx="609600" cy="609600"/>
          </a:xfrm>
          <a:prstGeom prst="rect">
            <a:avLst/>
          </a:prstGeom>
        </p:spPr>
      </p:pic>
      <p:pic>
        <p:nvPicPr>
          <p:cNvPr id="24" name="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05001" y="2607626"/>
            <a:ext cx="609600" cy="609600"/>
          </a:xfrm>
          <a:prstGeom prst="rect">
            <a:avLst/>
          </a:prstGeom>
        </p:spPr>
      </p:pic>
      <p:pic>
        <p:nvPicPr>
          <p:cNvPr id="25" name="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05761" y="3321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9519 0.0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5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26" grpId="0" animBg="1"/>
      <p:bldP spid="27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8" grpId="0" animBg="1"/>
      <p:bldP spid="40" grpId="0"/>
      <p:bldP spid="41" grpId="0"/>
      <p:bldP spid="42" grpId="0"/>
      <p:bldP spid="43" grpId="0" animBg="1"/>
      <p:bldP spid="44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255" y="1723833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Tách số bị trừ thành tổng chục và đơn 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255" y="2621692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Lấy 10 trừ đi số 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5255" y="3641060"/>
            <a:ext cx="1142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Lấy kết quả bước 2 cộng với số đơn vị.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1425960" y="1813381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555704" y="1920204"/>
            <a:ext cx="2226020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11 - 6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238566" y="2633113"/>
            <a:ext cx="3731474" cy="2752132"/>
            <a:chOff x="2282368" y="3301930"/>
            <a:chExt cx="3642340" cy="2700885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11 = 10 + 1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10 -  6  = 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4      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+  1  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1782906" cy="513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11 - 6 =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4134660" y="4031269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765710" y="4794213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97689" y="2725560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13 = 10 + 3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10 -        =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+ 3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5" y="5492661"/>
              <a:ext cx="193645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13 - 5 = ? 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406236" y="1974615"/>
            <a:ext cx="222602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13 - 5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004469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2" name="组合 23"/>
          <p:cNvGrpSpPr/>
          <p:nvPr/>
        </p:nvGrpSpPr>
        <p:grpSpPr>
          <a:xfrm>
            <a:off x="-13656" y="6552893"/>
            <a:ext cx="12203723" cy="318895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39" y="349948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312543" y="411191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039960" y="408730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908173" y="3479326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236555" y="4090043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941433" y="3504594"/>
            <a:ext cx="629579" cy="5138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000570" y="4106413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681381" y="4725118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10" y="199961"/>
            <a:ext cx="3122571" cy="1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30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946" y="3486007"/>
            <a:ext cx="5407621" cy="963251"/>
          </a:xfrm>
          <a:prstGeom prst="rect">
            <a:avLst/>
          </a:prstGeom>
        </p:spPr>
      </p:pic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3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6" y="4378010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99102" y="5144948"/>
            <a:ext cx="741093" cy="69599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4730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2 =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1255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210" y="11960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9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03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26" y="4371746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883032" y="5144948"/>
            <a:ext cx="741093" cy="69599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63831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3 =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62914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60311" y="11960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8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9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26" y="4371746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99464" y="5144948"/>
            <a:ext cx="741093" cy="6959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222207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4 =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98074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05082" y="1181962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7  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9" y="5547718"/>
            <a:ext cx="863583" cy="9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82" y="4371746"/>
            <a:ext cx="996074" cy="14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68116" y="5144948"/>
            <a:ext cx="741093" cy="695994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201194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6 =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071210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071209" y="25676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75" y="5576833"/>
            <a:ext cx="863583" cy="8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93" y="4443549"/>
            <a:ext cx="996074" cy="13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967831" y="5166674"/>
            <a:ext cx="741093" cy="656236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3190295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7 =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060311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60311" y="256760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84" y="5576833"/>
            <a:ext cx="863583" cy="8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0" y="4443549"/>
            <a:ext cx="996074" cy="13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88820" y="5188401"/>
            <a:ext cx="741093" cy="65623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6169278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8 =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99305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98073" y="258328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6196" y="-2037871"/>
            <a:ext cx="609600" cy="609600"/>
          </a:xfrm>
          <a:prstGeom prst="rect">
            <a:avLst/>
          </a:prstGeom>
        </p:spPr>
      </p:pic>
      <p:pic>
        <p:nvPicPr>
          <p:cNvPr id="7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5448" y="-2216697"/>
            <a:ext cx="609600" cy="609600"/>
          </a:xfrm>
          <a:prstGeom prst="rect">
            <a:avLst/>
          </a:prstGeom>
        </p:spPr>
      </p:pic>
      <p:pic>
        <p:nvPicPr>
          <p:cNvPr id="7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26172" y="-2318844"/>
            <a:ext cx="609600" cy="609600"/>
          </a:xfrm>
          <a:prstGeom prst="rect">
            <a:avLst/>
          </a:prstGeom>
        </p:spPr>
      </p:pic>
      <p:pic>
        <p:nvPicPr>
          <p:cNvPr id="7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5900" y="-1714409"/>
            <a:ext cx="609600" cy="609600"/>
          </a:xfrm>
          <a:prstGeom prst="rect">
            <a:avLst/>
          </a:prstGeom>
        </p:spPr>
      </p:pic>
      <p:pic>
        <p:nvPicPr>
          <p:cNvPr id="6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08" y="5576833"/>
            <a:ext cx="887313" cy="9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26" y="4443548"/>
            <a:ext cx="1023444" cy="13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062164" y="5166674"/>
            <a:ext cx="761457" cy="674268"/>
          </a:xfrm>
          <a:prstGeom prst="rect">
            <a:avLst/>
          </a:prstGeom>
        </p:spPr>
      </p:pic>
      <p:pic>
        <p:nvPicPr>
          <p:cNvPr id="6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84" y="5601628"/>
            <a:ext cx="886438" cy="9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449" y="4468345"/>
            <a:ext cx="1022435" cy="13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749720" y="5213196"/>
            <a:ext cx="760706" cy="67360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9265005" y="10720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5 =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1147747" y="1188053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1142102" y="1196002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6  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212076" y="2443623"/>
            <a:ext cx="2774269" cy="78451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11 – 9 =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1142103" y="2573508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1139140" y="2583205"/>
            <a:ext cx="562027" cy="536085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77" name="图片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2789054" y="3479790"/>
            <a:ext cx="946292" cy="90672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722386" y="250961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22746" y="22810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8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3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63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66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6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6" grpId="0" animBg="1"/>
      <p:bldP spid="47" grpId="0" animBg="1"/>
      <p:bldP spid="53" grpId="0" animBg="1"/>
      <p:bldP spid="59" grpId="0" animBg="1"/>
      <p:bldP spid="73" grpId="0" animBg="1"/>
      <p:bldP spid="76" grpId="0" animBg="1"/>
      <p:bldP spid="82" grpId="0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ECB0160-51B9-4241-ACB5-4B7692435BF6}"/>
              </a:ext>
            </a:extLst>
          </p:cNvPr>
          <p:cNvSpPr txBox="1"/>
          <p:nvPr/>
        </p:nvSpPr>
        <p:spPr>
          <a:xfrm>
            <a:off x="4426211" y="899755"/>
            <a:ext cx="390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11 – 3 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4  =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11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– 5 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6  =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11 – 7 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8 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11 – 9  = 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61357" y="97304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9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ECB0160-51B9-4241-ACB5-4B7692435BF6}"/>
              </a:ext>
            </a:extLst>
          </p:cNvPr>
          <p:cNvSpPr txBox="1"/>
          <p:nvPr/>
        </p:nvSpPr>
        <p:spPr>
          <a:xfrm>
            <a:off x="3419788" y="913609"/>
            <a:ext cx="390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>
                <a:solidFill>
                  <a:srgbClr val="FFC000"/>
                </a:solidFill>
                <a:latin typeface="Calibri" panose="020F0502020204030204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11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–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>
                <a:solidFill>
                  <a:srgbClr val="FFC000"/>
                </a:solidFill>
                <a:latin typeface="Calibri" panose="020F0502020204030204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7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>
                <a:solidFill>
                  <a:srgbClr val="FFC000"/>
                </a:solidFill>
                <a:latin typeface="Calibri" panose="020F0502020204030204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baseline="0">
                <a:solidFill>
                  <a:srgbClr val="FF0000"/>
                </a:solidFill>
                <a:latin typeface="Calibri" panose="020F0502020204030204"/>
              </a:rPr>
              <a:t>9</a:t>
            </a: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baseline="0">
                <a:solidFill>
                  <a:srgbClr val="FFC000"/>
                </a:solidFill>
                <a:latin typeface="Calibri" panose="020F0502020204030204"/>
              </a:rPr>
              <a:t>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61357" y="97304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22366D-4B85-4907-BF0E-97635105900C}"/>
              </a:ext>
            </a:extLst>
          </p:cNvPr>
          <p:cNvSpPr/>
          <p:nvPr/>
        </p:nvSpPr>
        <p:spPr>
          <a:xfrm>
            <a:off x="5139139" y="3766853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0E57F3-AB2C-4028-9521-FE64F6E47F1E}"/>
              </a:ext>
            </a:extLst>
          </p:cNvPr>
          <p:cNvSpPr/>
          <p:nvPr/>
        </p:nvSpPr>
        <p:spPr>
          <a:xfrm>
            <a:off x="5129134" y="4297669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12F813C-B69F-4692-BF73-2809C6C72260}"/>
              </a:ext>
            </a:extLst>
          </p:cNvPr>
          <p:cNvSpPr/>
          <p:nvPr/>
        </p:nvSpPr>
        <p:spPr>
          <a:xfrm>
            <a:off x="5157007" y="481696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D300787-551E-4B60-8D5B-64788CBF0C1B}"/>
              </a:ext>
            </a:extLst>
          </p:cNvPr>
          <p:cNvSpPr/>
          <p:nvPr/>
        </p:nvSpPr>
        <p:spPr>
          <a:xfrm>
            <a:off x="5104455" y="318869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34893AA-1E26-4B39-A65F-9618140FDA2D}"/>
              </a:ext>
            </a:extLst>
          </p:cNvPr>
          <p:cNvSpPr/>
          <p:nvPr/>
        </p:nvSpPr>
        <p:spPr>
          <a:xfrm>
            <a:off x="5104455" y="2649536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019C77C-F7E7-4CAF-94E2-A2EF3E40CA84}"/>
              </a:ext>
            </a:extLst>
          </p:cNvPr>
          <p:cNvSpPr/>
          <p:nvPr/>
        </p:nvSpPr>
        <p:spPr>
          <a:xfrm>
            <a:off x="5079872" y="211038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BE3030-56F0-494A-B3E8-6538AB9DA8FB}"/>
              </a:ext>
            </a:extLst>
          </p:cNvPr>
          <p:cNvSpPr/>
          <p:nvPr/>
        </p:nvSpPr>
        <p:spPr>
          <a:xfrm>
            <a:off x="5104455" y="1555458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194E6D1-05D8-4103-9B99-160AB09B5ABB}"/>
              </a:ext>
            </a:extLst>
          </p:cNvPr>
          <p:cNvSpPr/>
          <p:nvPr/>
        </p:nvSpPr>
        <p:spPr>
          <a:xfrm>
            <a:off x="5104455" y="967178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3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ECB0160-51B9-4241-ACB5-4B7692435BF6}"/>
              </a:ext>
            </a:extLst>
          </p:cNvPr>
          <p:cNvSpPr txBox="1"/>
          <p:nvPr/>
        </p:nvSpPr>
        <p:spPr>
          <a:xfrm>
            <a:off x="3419788" y="913609"/>
            <a:ext cx="390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>
                <a:solidFill>
                  <a:srgbClr val="FFC000"/>
                </a:solidFill>
                <a:latin typeface="Calibri" panose="020F0502020204030204"/>
              </a:rPr>
              <a:t>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11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–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>
                <a:solidFill>
                  <a:srgbClr val="FFC000"/>
                </a:solidFill>
                <a:latin typeface="Calibri" panose="020F0502020204030204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7</a:t>
            </a:r>
            <a:r>
              <a:rPr lang="en-US" sz="3600" b="1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>
                <a:solidFill>
                  <a:srgbClr val="FFC000"/>
                </a:solidFill>
                <a:latin typeface="Calibri" panose="020F0502020204030204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11 – </a:t>
            </a:r>
            <a:r>
              <a:rPr lang="en-US" sz="3600" b="1" baseline="0">
                <a:solidFill>
                  <a:srgbClr val="FF0000"/>
                </a:solidFill>
                <a:latin typeface="Calibri" panose="020F0502020204030204"/>
              </a:rPr>
              <a:t>9</a:t>
            </a:r>
            <a:r>
              <a:rPr lang="en-US" sz="3600" b="1" baseline="0">
                <a:solidFill>
                  <a:srgbClr val="0070C0"/>
                </a:solidFill>
                <a:latin typeface="Calibri" panose="020F0502020204030204"/>
              </a:rPr>
              <a:t>  = </a:t>
            </a:r>
            <a:r>
              <a:rPr lang="en-US" sz="3600" b="1" baseline="0">
                <a:solidFill>
                  <a:srgbClr val="FFC000"/>
                </a:solidFill>
                <a:latin typeface="Calibri" panose="020F0502020204030204"/>
              </a:rPr>
              <a:t>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61357" y="97304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22366D-4B85-4907-BF0E-97635105900C}"/>
              </a:ext>
            </a:extLst>
          </p:cNvPr>
          <p:cNvSpPr/>
          <p:nvPr/>
        </p:nvSpPr>
        <p:spPr>
          <a:xfrm>
            <a:off x="4328702" y="3724660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0E57F3-AB2C-4028-9521-FE64F6E47F1E}"/>
              </a:ext>
            </a:extLst>
          </p:cNvPr>
          <p:cNvSpPr/>
          <p:nvPr/>
        </p:nvSpPr>
        <p:spPr>
          <a:xfrm>
            <a:off x="4328702" y="428547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12F813C-B69F-4692-BF73-2809C6C72260}"/>
              </a:ext>
            </a:extLst>
          </p:cNvPr>
          <p:cNvSpPr/>
          <p:nvPr/>
        </p:nvSpPr>
        <p:spPr>
          <a:xfrm>
            <a:off x="5157007" y="481696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D300787-551E-4B60-8D5B-64788CBF0C1B}"/>
              </a:ext>
            </a:extLst>
          </p:cNvPr>
          <p:cNvSpPr/>
          <p:nvPr/>
        </p:nvSpPr>
        <p:spPr>
          <a:xfrm>
            <a:off x="5104455" y="3188692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34893AA-1E26-4B39-A65F-9618140FDA2D}"/>
              </a:ext>
            </a:extLst>
          </p:cNvPr>
          <p:cNvSpPr/>
          <p:nvPr/>
        </p:nvSpPr>
        <p:spPr>
          <a:xfrm>
            <a:off x="4328702" y="2644790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019C77C-F7E7-4CAF-94E2-A2EF3E40CA84}"/>
              </a:ext>
            </a:extLst>
          </p:cNvPr>
          <p:cNvSpPr/>
          <p:nvPr/>
        </p:nvSpPr>
        <p:spPr>
          <a:xfrm>
            <a:off x="5079872" y="211038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BE3030-56F0-494A-B3E8-6538AB9DA8FB}"/>
              </a:ext>
            </a:extLst>
          </p:cNvPr>
          <p:cNvSpPr/>
          <p:nvPr/>
        </p:nvSpPr>
        <p:spPr>
          <a:xfrm>
            <a:off x="5135939" y="1570906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194E6D1-05D8-4103-9B99-160AB09B5ABB}"/>
              </a:ext>
            </a:extLst>
          </p:cNvPr>
          <p:cNvSpPr/>
          <p:nvPr/>
        </p:nvSpPr>
        <p:spPr>
          <a:xfrm>
            <a:off x="4316220" y="1002221"/>
            <a:ext cx="383458" cy="4719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E227C-01CC-4AC3-B58E-9B920C14D746}"/>
              </a:ext>
            </a:extLst>
          </p:cNvPr>
          <p:cNvSpPr txBox="1"/>
          <p:nvPr/>
        </p:nvSpPr>
        <p:spPr>
          <a:xfrm>
            <a:off x="2871020" y="432619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19" y="1737654"/>
            <a:ext cx="8599962" cy="33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27" t="32747" r="57996" b="48876"/>
          <a:stretch/>
        </p:blipFill>
        <p:spPr>
          <a:xfrm>
            <a:off x="1803751" y="792276"/>
            <a:ext cx="1568886" cy="20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3914" t="33846" r="46873" b="47777"/>
          <a:stretch/>
        </p:blipFill>
        <p:spPr>
          <a:xfrm>
            <a:off x="4949072" y="860304"/>
            <a:ext cx="1865139" cy="209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4644" t="32747" r="34907" b="48876"/>
          <a:stretch/>
        </p:blipFill>
        <p:spPr>
          <a:xfrm>
            <a:off x="8572769" y="887567"/>
            <a:ext cx="2087780" cy="206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2454" t="63109" r="56085" b="19114"/>
          <a:stretch/>
        </p:blipFill>
        <p:spPr>
          <a:xfrm>
            <a:off x="1047964" y="4214379"/>
            <a:ext cx="1913070" cy="166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4683" t="67581" r="45709" b="20235"/>
          <a:stretch/>
        </p:blipFill>
        <p:spPr>
          <a:xfrm>
            <a:off x="4949072" y="4582273"/>
            <a:ext cx="1970951" cy="1406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5190" t="63587" r="34753" b="21233"/>
          <a:stretch/>
        </p:blipFill>
        <p:spPr>
          <a:xfrm>
            <a:off x="8763856" y="4214379"/>
            <a:ext cx="1937260" cy="1645048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>
            <a:off x="-13656" y="6375002"/>
            <a:ext cx="12203723" cy="496787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26979" t="49999" r="26980" b="35927"/>
          <a:stretch/>
        </p:blipFill>
        <p:spPr>
          <a:xfrm>
            <a:off x="1222625" y="2710801"/>
            <a:ext cx="9871349" cy="1697336"/>
          </a:xfrm>
          <a:prstGeom prst="rect">
            <a:avLst/>
          </a:prstGeom>
        </p:spPr>
      </p:pic>
      <p:sp>
        <p:nvSpPr>
          <p:cNvPr id="1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7783" y="17744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35071" y="2393879"/>
            <a:ext cx="2247230" cy="863029"/>
          </a:xfrm>
          <a:custGeom>
            <a:avLst/>
            <a:gdLst>
              <a:gd name="connsiteX0" fmla="*/ 2247230 w 2247230"/>
              <a:gd name="connsiteY0" fmla="*/ 0 h 863029"/>
              <a:gd name="connsiteX1" fmla="*/ 1045154 w 2247230"/>
              <a:gd name="connsiteY1" fmla="*/ 123290 h 863029"/>
              <a:gd name="connsiteX2" fmla="*/ 2165037 w 2247230"/>
              <a:gd name="connsiteY2" fmla="*/ 595901 h 863029"/>
              <a:gd name="connsiteX3" fmla="*/ 212947 w 2247230"/>
              <a:gd name="connsiteY3" fmla="*/ 801384 h 863029"/>
              <a:gd name="connsiteX4" fmla="*/ 141028 w 2247230"/>
              <a:gd name="connsiteY4" fmla="*/ 863029 h 8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230" h="863029">
                <a:moveTo>
                  <a:pt x="2247230" y="0"/>
                </a:moveTo>
                <a:cubicBezTo>
                  <a:pt x="1653041" y="11986"/>
                  <a:pt x="1058853" y="23973"/>
                  <a:pt x="1045154" y="123290"/>
                </a:cubicBezTo>
                <a:cubicBezTo>
                  <a:pt x="1031455" y="222607"/>
                  <a:pt x="2303738" y="482885"/>
                  <a:pt x="2165037" y="595901"/>
                </a:cubicBezTo>
                <a:cubicBezTo>
                  <a:pt x="2026336" y="708917"/>
                  <a:pt x="550282" y="756863"/>
                  <a:pt x="212947" y="801384"/>
                </a:cubicBezTo>
                <a:cubicBezTo>
                  <a:pt x="-124388" y="845905"/>
                  <a:pt x="8320" y="854467"/>
                  <a:pt x="141028" y="863029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927274" y="2536665"/>
            <a:ext cx="700265" cy="6602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472773" y="2222239"/>
            <a:ext cx="626724" cy="9746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88194" y="3955551"/>
            <a:ext cx="4226017" cy="9760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198724" y="3984106"/>
            <a:ext cx="441788" cy="887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251042" y="3970411"/>
            <a:ext cx="1057345" cy="14451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6849" y="268817"/>
            <a:ext cx="460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72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7578" y="1459606"/>
            <a:ext cx="7633146" cy="219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95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82" y="544055"/>
            <a:ext cx="6822015" cy="175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12327" y="2147458"/>
            <a:ext cx="3200400" cy="665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4" y="2299855"/>
            <a:ext cx="5911273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345938" y="2655921"/>
            <a:ext cx="6280914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6 + 7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15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63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hộp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bánh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67999" y="2329466"/>
            <a:ext cx="6337983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10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73098" y="2404963"/>
            <a:ext cx="6393891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bi,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Mai 5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bi.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11 - 5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+ 5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+ 5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07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uy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4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2" y="549888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PHÉP CỘNG, PHÉP TRỪ TRONG PHẠM VI 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2062" y="2044534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 10)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71268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714</Words>
  <Application>Microsoft Office PowerPoint</Application>
  <PresentationFormat>Widescreen</PresentationFormat>
  <Paragraphs>140</Paragraphs>
  <Slides>21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Arial</vt:lpstr>
      <vt:lpstr>Arial-SGK-TV</vt:lpstr>
      <vt:lpstr>Calibri</vt:lpstr>
      <vt:lpstr>Calibri Light</vt:lpstr>
      <vt:lpstr>Calisto MT</vt:lpstr>
      <vt:lpstr>HP001 4 hàng</vt:lpstr>
      <vt:lpstr>HP001 4 hang 1 ô ly</vt:lpstr>
      <vt:lpstr>iCiel Crocante</vt:lpstr>
      <vt:lpstr>Tahoma</vt:lpstr>
      <vt:lpstr>Times New Roman</vt:lpstr>
      <vt:lpstr>VNI-Avo</vt:lpstr>
      <vt:lpstr>1_Office Theme</vt:lpstr>
      <vt:lpstr>Office 主题​​</vt:lpstr>
      <vt:lpstr>1_Office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Mr. Dung</cp:lastModifiedBy>
  <cp:revision>87</cp:revision>
  <dcterms:created xsi:type="dcterms:W3CDTF">2021-05-28T09:26:39Z</dcterms:created>
  <dcterms:modified xsi:type="dcterms:W3CDTF">2023-10-08T15:23:54Z</dcterms:modified>
</cp:coreProperties>
</file>