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7"/>
  </p:notesMasterIdLst>
  <p:sldIdLst>
    <p:sldId id="354" r:id="rId2"/>
    <p:sldId id="320" r:id="rId3"/>
    <p:sldId id="355" r:id="rId4"/>
    <p:sldId id="287" r:id="rId5"/>
    <p:sldId id="360" r:id="rId6"/>
    <p:sldId id="334" r:id="rId7"/>
    <p:sldId id="356" r:id="rId8"/>
    <p:sldId id="335" r:id="rId9"/>
    <p:sldId id="357" r:id="rId10"/>
    <p:sldId id="358" r:id="rId11"/>
    <p:sldId id="336" r:id="rId12"/>
    <p:sldId id="337" r:id="rId13"/>
    <p:sldId id="353" r:id="rId14"/>
    <p:sldId id="361" r:id="rId15"/>
    <p:sldId id="341" r:id="rId16"/>
  </p:sldIdLst>
  <p:sldSz cx="6858000" cy="5143500"/>
  <p:notesSz cx="6858000" cy="9144000"/>
  <p:embeddedFontLst>
    <p:embeddedFont>
      <p:font typeface="HP001 4 hàng" panose="020B0603050302020204" pitchFamily="34" charset="0"/>
      <p:regular r:id="rId18"/>
      <p:bold r:id="rId19"/>
    </p:embeddedFont>
    <p:embeddedFont>
      <p:font typeface="Kalam" panose="020B0604020202020204" charset="0"/>
      <p:regular r:id="rId20"/>
      <p:bold r:id="rId21"/>
    </p:embeddedFont>
    <p:embeddedFont>
      <p:font typeface="Montserrat" panose="02000505000000020004" pitchFamily="2" charset="0"/>
      <p:regular r:id="rId22"/>
      <p:bold r:id="rId23"/>
      <p:italic r:id="rId24"/>
      <p:boldItalic r:id="rId25"/>
    </p:embeddedFont>
    <p:embeddedFont>
      <p:font typeface="UTM Avo" panose="02040603050506020204" pitchFamily="18" charset="0"/>
      <p:regular r:id="rId26"/>
      <p:bold r:id="rId27"/>
      <p:italic r:id="rId28"/>
      <p:boldItalic r:id="rId29"/>
    </p:embeddedFont>
    <p:embeddedFont>
      <p:font typeface="UTM Cookies" panose="02040603050506020204" pitchFamily="18"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80" d="100"/>
          <a:sy n="80" d="100"/>
        </p:scale>
        <p:origin x="1242" y="8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7535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50855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857250" y="841772"/>
            <a:ext cx="5143500" cy="1790700"/>
          </a:xfrm>
        </p:spPr>
        <p:txBody>
          <a:bodyPr anchor="b"/>
          <a:lstStyle>
            <a:lvl1pPr algn="ctr">
              <a:defRPr sz="38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857250" y="2701528"/>
            <a:ext cx="5143500" cy="1241822"/>
          </a:xfrm>
        </p:spPr>
        <p:txBody>
          <a:bodyPr/>
          <a:lstStyle>
            <a:lvl1pPr marL="0" indent="0" algn="ctr">
              <a:buNone/>
              <a:defRPr sz="1500"/>
            </a:lvl1pPr>
            <a:lvl2pPr marL="288036" indent="0" algn="ctr">
              <a:buNone/>
              <a:defRPr sz="1300"/>
            </a:lvl2pPr>
            <a:lvl3pPr marL="576072" indent="0" algn="ctr">
              <a:buNone/>
              <a:defRPr sz="1100"/>
            </a:lvl3pPr>
            <a:lvl4pPr marL="864108" indent="0" algn="ctr">
              <a:buNone/>
              <a:defRPr sz="1000"/>
            </a:lvl4pPr>
            <a:lvl5pPr marL="1152144" indent="0" algn="ctr">
              <a:buNone/>
              <a:defRPr sz="1000"/>
            </a:lvl5pPr>
            <a:lvl6pPr marL="1440180" indent="0" algn="ctr">
              <a:buNone/>
              <a:defRPr sz="1000"/>
            </a:lvl6pPr>
            <a:lvl7pPr marL="1728216" indent="0" algn="ctr">
              <a:buNone/>
              <a:defRPr sz="1000"/>
            </a:lvl7pPr>
            <a:lvl8pPr marL="2016252" indent="0" algn="ctr">
              <a:buNone/>
              <a:defRPr sz="1000"/>
            </a:lvl8pPr>
            <a:lvl9pPr marL="2304288" indent="0" algn="ctr">
              <a:buNone/>
              <a:defRPr sz="10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11EBD0CC-E3E2-4331-AA06-EBB8ADD6037D}" type="datetimeFigureOut">
              <a:rPr lang="en-US" smtClean="0"/>
              <a:t>1/15/2023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37634F2D-4F96-4A1A-A648-518B1AFE058E}" type="slidenum">
              <a:rPr lang="en-US" smtClean="0"/>
              <a:t>‹#›</a:t>
            </a:fld>
            <a:endParaRPr lang="en-US"/>
          </a:p>
        </p:txBody>
      </p:sp>
    </p:spTree>
    <p:extLst>
      <p:ext uri="{BB962C8B-B14F-4D97-AF65-F5344CB8AC3E}">
        <p14:creationId xmlns:p14="http://schemas.microsoft.com/office/powerpoint/2010/main" val="351848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867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08" r:id="rId5"/>
    <p:sldLayoutId id="2147483709" r:id="rId6"/>
    <p:sldLayoutId id="214748371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858000" cy="51435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920" y="119335"/>
            <a:ext cx="4955510" cy="1451810"/>
          </a:xfrm>
          <a:prstGeom prst="rect">
            <a:avLst/>
          </a:prstGeom>
        </p:spPr>
      </p:pic>
      <p:sp>
        <p:nvSpPr>
          <p:cNvPr id="7" name="TextBox 6"/>
          <p:cNvSpPr txBox="1"/>
          <p:nvPr/>
        </p:nvSpPr>
        <p:spPr>
          <a:xfrm>
            <a:off x="552807" y="1660876"/>
            <a:ext cx="5407885" cy="1812497"/>
          </a:xfrm>
          <a:prstGeom prst="rect">
            <a:avLst/>
          </a:prstGeom>
          <a:noFill/>
        </p:spPr>
        <p:txBody>
          <a:bodyPr wrap="square" lIns="57607" tIns="28804" rIns="57607" bIns="28804" rtlCol="0">
            <a:spAutoFit/>
          </a:bodyPr>
          <a:lstStyle/>
          <a:p>
            <a:pPr marL="288036" lvl="1" algn="ctr" defTabSz="288036" fontAlgn="base">
              <a:buClrTx/>
              <a:defRPr/>
            </a:pP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Chào</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mừng</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các</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p>
          <a:p>
            <a:pPr marL="288036" lvl="1" algn="ctr" defTabSz="288036" fontAlgn="base">
              <a:buClrTx/>
              <a:defRPr/>
            </a:pP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đến</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38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với</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học</a:t>
            </a:r>
            <a:r>
              <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T</a:t>
            </a:r>
            <a:r>
              <a:rPr lang="vi-VN"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iếng Việt!</a:t>
            </a:r>
            <a:endParaRPr lang="en-US" altLang="zh-CN" sz="38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783432" y="3487738"/>
            <a:ext cx="378619"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7029451" y="4443958"/>
            <a:ext cx="744140"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7773591" y="2343150"/>
            <a:ext cx="4000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587169" y="3375453"/>
            <a:ext cx="719494"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587169" y="3401820"/>
            <a:ext cx="719494"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665284" y="4163791"/>
            <a:ext cx="378619" cy="504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393608" y="1660876"/>
            <a:ext cx="378619"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64" y="577562"/>
            <a:ext cx="6324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64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
        <p:nvSpPr>
          <p:cNvPr id="6" name="Rectangle 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13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
        <p:nvSpPr>
          <p:cNvPr id="10" name="Rectangle 9"/>
          <p:cNvSpPr/>
          <p:nvPr/>
        </p:nvSpPr>
        <p:spPr>
          <a:xfrm>
            <a:off x="4857408" y="4917844"/>
            <a:ext cx="2000592"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71B787-49B6-6147-96C7-1BC638A3CD47}"/>
              </a:ext>
            </a:extLst>
          </p:cNvPr>
          <p:cNvSpPr txBox="1"/>
          <p:nvPr/>
        </p:nvSpPr>
        <p:spPr>
          <a:xfrm>
            <a:off x="749016" y="1469627"/>
            <a:ext cx="5693347" cy="1323439"/>
          </a:xfrm>
          <a:prstGeom prst="rect">
            <a:avLst/>
          </a:prstGeom>
          <a:noFill/>
        </p:spPr>
        <p:txBody>
          <a:bodyPr wrap="square" rtlCol="0">
            <a:spAutoFit/>
          </a:bodyPr>
          <a:lstStyle/>
          <a:p>
            <a:pPr>
              <a:lnSpc>
                <a:spcPct val="200000"/>
              </a:lnSpc>
            </a:pPr>
            <a:r>
              <a:rPr lang="en-US" sz="2000" b="1" dirty="0" err="1">
                <a:latin typeface="Times New Roman" pitchFamily="18" charset="0"/>
                <a:cs typeface="Times New Roman" pitchFamily="18" charset="0"/>
              </a:rPr>
              <a:t>cây</a:t>
            </a: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tr</a:t>
            </a:r>
            <a:r>
              <a:rPr lang="en-US" sz="2000" b="1" dirty="0" err="1">
                <a:latin typeface="Times New Roman" pitchFamily="18" charset="0"/>
                <a:cs typeface="Times New Roman" pitchFamily="18" charset="0"/>
              </a:rPr>
              <a:t>e</a:t>
            </a: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ch</a:t>
            </a:r>
            <a:r>
              <a:rPr lang="en-US" sz="2000" b="1" dirty="0" err="1">
                <a:latin typeface="Times New Roman" pitchFamily="18" charset="0"/>
                <a:cs typeface="Times New Roman" pitchFamily="18" charset="0"/>
              </a:rPr>
              <a:t>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ch</a:t>
            </a:r>
            <a:r>
              <a:rPr lang="en-US" sz="2000" b="1" dirty="0" err="1">
                <a:latin typeface="Times New Roman" pitchFamily="18" charset="0"/>
                <a:cs typeface="Times New Roman" pitchFamily="18" charset="0"/>
              </a:rPr>
              <a:t>anh</a:t>
            </a:r>
            <a:r>
              <a:rPr lang="en-US" sz="2000" b="1" dirty="0">
                <a:latin typeface="Times New Roman" pitchFamily="18" charset="0"/>
                <a:cs typeface="Times New Roman" pitchFamily="18" charset="0"/>
              </a:rPr>
              <a:t>	</a:t>
            </a:r>
          </a:p>
          <a:p>
            <a:pPr>
              <a:lnSpc>
                <a:spcPct val="200000"/>
              </a:lnSpc>
            </a:pP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ch</a:t>
            </a:r>
            <a:r>
              <a:rPr lang="en-US" sz="2000" b="1" dirty="0" err="1">
                <a:latin typeface="Times New Roman" pitchFamily="18" charset="0"/>
                <a:cs typeface="Times New Roman" pitchFamily="18" charset="0"/>
              </a:rPr>
              <a:t>e</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mưa</a:t>
            </a: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tr</a:t>
            </a:r>
            <a:r>
              <a:rPr lang="en-US" sz="2000" b="1" dirty="0" err="1">
                <a:latin typeface="Times New Roman" pitchFamily="18" charset="0"/>
                <a:cs typeface="Times New Roman" pitchFamily="18" charset="0"/>
              </a:rPr>
              <a:t>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bức</a:t>
            </a:r>
            <a:r>
              <a:rPr lang="en-US" sz="2000" b="1" dirty="0">
                <a:latin typeface="Times New Roman" pitchFamily="18" charset="0"/>
                <a:cs typeface="Times New Roman" pitchFamily="18" charset="0"/>
              </a:rPr>
              <a:t> </a:t>
            </a:r>
            <a:r>
              <a:rPr lang="en-US" sz="2000" b="1" dirty="0" err="1">
                <a:solidFill>
                  <a:schemeClr val="accent6">
                    <a:lumMod val="75000"/>
                  </a:schemeClr>
                </a:solidFill>
                <a:latin typeface="Times New Roman" pitchFamily="18" charset="0"/>
                <a:cs typeface="Times New Roman" pitchFamily="18" charset="0"/>
              </a:rPr>
              <a:t>tr</a:t>
            </a:r>
            <a:r>
              <a:rPr lang="en-US" sz="2000" b="1" dirty="0" err="1">
                <a:latin typeface="Times New Roman" pitchFamily="18" charset="0"/>
                <a:cs typeface="Times New Roman" pitchFamily="18" charset="0"/>
              </a:rPr>
              <a:t>anh</a:t>
            </a:r>
            <a:r>
              <a:rPr lang="en-US" sz="2000" b="1" dirty="0">
                <a:latin typeface="Times New Roman" pitchFamily="18" charset="0"/>
                <a:cs typeface="Times New Roman" pitchFamily="18" charset="0"/>
              </a:rPr>
              <a:t> </a:t>
            </a:r>
            <a:endParaRPr lang="x-none" sz="20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06" y="4871261"/>
            <a:ext cx="2284194" cy="2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a:extLst>
              <a:ext uri="{FF2B5EF4-FFF2-40B4-BE49-F238E27FC236}">
                <a16:creationId xmlns:a16="http://schemas.microsoft.com/office/drawing/2014/main" id="{9E63E0D8-0FB1-6F49-828C-48331046F634}"/>
              </a:ext>
            </a:extLst>
          </p:cNvPr>
          <p:cNvSpPr/>
          <p:nvPr/>
        </p:nvSpPr>
        <p:spPr>
          <a:xfrm>
            <a:off x="2580814" y="1796156"/>
            <a:ext cx="252442"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9" name="Rectangle 28">
            <a:extLst>
              <a:ext uri="{FF2B5EF4-FFF2-40B4-BE49-F238E27FC236}">
                <a16:creationId xmlns:a16="http://schemas.microsoft.com/office/drawing/2014/main" id="{9E63E0D8-0FB1-6F49-828C-48331046F634}"/>
              </a:ext>
            </a:extLst>
          </p:cNvPr>
          <p:cNvSpPr/>
          <p:nvPr/>
        </p:nvSpPr>
        <p:spPr>
          <a:xfrm>
            <a:off x="848518" y="2377484"/>
            <a:ext cx="303718"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0" name="Rectangle 29">
            <a:extLst>
              <a:ext uri="{FF2B5EF4-FFF2-40B4-BE49-F238E27FC236}">
                <a16:creationId xmlns:a16="http://schemas.microsoft.com/office/drawing/2014/main" id="{9E63E0D8-0FB1-6F49-828C-48331046F634}"/>
              </a:ext>
            </a:extLst>
          </p:cNvPr>
          <p:cNvSpPr/>
          <p:nvPr/>
        </p:nvSpPr>
        <p:spPr>
          <a:xfrm>
            <a:off x="2428954" y="2364273"/>
            <a:ext cx="303718"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3" name="Rectangle 32">
            <a:extLst>
              <a:ext uri="{FF2B5EF4-FFF2-40B4-BE49-F238E27FC236}">
                <a16:creationId xmlns:a16="http://schemas.microsoft.com/office/drawing/2014/main" id="{9E63E0D8-0FB1-6F49-828C-48331046F634}"/>
              </a:ext>
            </a:extLst>
          </p:cNvPr>
          <p:cNvSpPr/>
          <p:nvPr/>
        </p:nvSpPr>
        <p:spPr>
          <a:xfrm>
            <a:off x="4791017" y="2377483"/>
            <a:ext cx="242051"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4" name="Rectangle 33">
            <a:extLst>
              <a:ext uri="{FF2B5EF4-FFF2-40B4-BE49-F238E27FC236}">
                <a16:creationId xmlns:a16="http://schemas.microsoft.com/office/drawing/2014/main" id="{9E63E0D8-0FB1-6F49-828C-48331046F634}"/>
              </a:ext>
            </a:extLst>
          </p:cNvPr>
          <p:cNvSpPr/>
          <p:nvPr/>
        </p:nvSpPr>
        <p:spPr>
          <a:xfrm>
            <a:off x="1231901" y="1764982"/>
            <a:ext cx="242051"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37" name="Rectangle 36">
            <a:extLst>
              <a:ext uri="{FF2B5EF4-FFF2-40B4-BE49-F238E27FC236}">
                <a16:creationId xmlns:a16="http://schemas.microsoft.com/office/drawing/2014/main" id="{9E63E0D8-0FB1-6F49-828C-48331046F634}"/>
              </a:ext>
            </a:extLst>
          </p:cNvPr>
          <p:cNvSpPr/>
          <p:nvPr/>
        </p:nvSpPr>
        <p:spPr>
          <a:xfrm>
            <a:off x="4874145" y="1754591"/>
            <a:ext cx="249989" cy="275521"/>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28"/>
                                        </p:tgtEl>
                                        <p:attrNameLst>
                                          <p:attrName>ppt_x</p:attrName>
                                        </p:attrNameLst>
                                      </p:cBhvr>
                                      <p:tavLst>
                                        <p:tav tm="0">
                                          <p:val>
                                            <p:strVal val="ppt_x"/>
                                          </p:val>
                                        </p:tav>
                                        <p:tav tm="100000">
                                          <p:val>
                                            <p:strVal val="ppt_x"/>
                                          </p:val>
                                        </p:tav>
                                      </p:tavLst>
                                    </p:anim>
                                    <p:anim calcmode="lin" valueType="num">
                                      <p:cBhvr additive="base">
                                        <p:cTn id="13" dur="500"/>
                                        <p:tgtEl>
                                          <p:spTgt spid="28"/>
                                        </p:tgtEl>
                                        <p:attrNameLst>
                                          <p:attrName>ppt_y</p:attrName>
                                        </p:attrNameLst>
                                      </p:cBhvr>
                                      <p:tavLst>
                                        <p:tav tm="0">
                                          <p:val>
                                            <p:strVal val="ppt_y"/>
                                          </p:val>
                                        </p:tav>
                                        <p:tav tm="100000">
                                          <p:val>
                                            <p:strVal val="1+ppt_h/2"/>
                                          </p:val>
                                        </p:tav>
                                      </p:tavLst>
                                    </p:anim>
                                    <p:set>
                                      <p:cBhvr>
                                        <p:cTn id="14" dur="1" fill="hold">
                                          <p:stCondLst>
                                            <p:cond delay="499"/>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7"/>
                                        </p:tgtEl>
                                        <p:attrNameLst>
                                          <p:attrName>ppt_x</p:attrName>
                                        </p:attrNameLst>
                                      </p:cBhvr>
                                      <p:tavLst>
                                        <p:tav tm="0">
                                          <p:val>
                                            <p:strVal val="ppt_x"/>
                                          </p:val>
                                        </p:tav>
                                        <p:tav tm="100000">
                                          <p:val>
                                            <p:strVal val="ppt_x"/>
                                          </p:val>
                                        </p:tav>
                                      </p:tavLst>
                                    </p:anim>
                                    <p:anim calcmode="lin" valueType="num">
                                      <p:cBhvr additive="base">
                                        <p:cTn id="19" dur="500"/>
                                        <p:tgtEl>
                                          <p:spTgt spid="37"/>
                                        </p:tgtEl>
                                        <p:attrNameLst>
                                          <p:attrName>ppt_y</p:attrName>
                                        </p:attrNameLst>
                                      </p:cBhvr>
                                      <p:tavLst>
                                        <p:tav tm="0">
                                          <p:val>
                                            <p:strVal val="ppt_y"/>
                                          </p:val>
                                        </p:tav>
                                        <p:tav tm="100000">
                                          <p:val>
                                            <p:strVal val="1+ppt_h/2"/>
                                          </p:val>
                                        </p:tav>
                                      </p:tavLst>
                                    </p:anim>
                                    <p:set>
                                      <p:cBhvr>
                                        <p:cTn id="20" dur="1" fill="hold">
                                          <p:stCondLst>
                                            <p:cond delay="499"/>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33"/>
                                        </p:tgtEl>
                                        <p:attrNameLst>
                                          <p:attrName>ppt_x</p:attrName>
                                        </p:attrNameLst>
                                      </p:cBhvr>
                                      <p:tavLst>
                                        <p:tav tm="0">
                                          <p:val>
                                            <p:strVal val="ppt_x"/>
                                          </p:val>
                                        </p:tav>
                                        <p:tav tm="100000">
                                          <p:val>
                                            <p:strVal val="ppt_x"/>
                                          </p:val>
                                        </p:tav>
                                      </p:tavLst>
                                    </p:anim>
                                    <p:anim calcmode="lin" valueType="num">
                                      <p:cBhvr additive="base">
                                        <p:cTn id="25" dur="500"/>
                                        <p:tgtEl>
                                          <p:spTgt spid="33"/>
                                        </p:tgtEl>
                                        <p:attrNameLst>
                                          <p:attrName>ppt_y</p:attrName>
                                        </p:attrNameLst>
                                      </p:cBhvr>
                                      <p:tavLst>
                                        <p:tav tm="0">
                                          <p:val>
                                            <p:strVal val="ppt_y"/>
                                          </p:val>
                                        </p:tav>
                                        <p:tav tm="100000">
                                          <p:val>
                                            <p:strVal val="1+ppt_h/2"/>
                                          </p:val>
                                        </p:tav>
                                      </p:tavLst>
                                    </p:anim>
                                    <p:set>
                                      <p:cBhvr>
                                        <p:cTn id="26" dur="1" fill="hold">
                                          <p:stCondLst>
                                            <p:cond delay="499"/>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0"/>
                                        </p:tgtEl>
                                        <p:attrNameLst>
                                          <p:attrName>ppt_x</p:attrName>
                                        </p:attrNameLst>
                                      </p:cBhvr>
                                      <p:tavLst>
                                        <p:tav tm="0">
                                          <p:val>
                                            <p:strVal val="ppt_x"/>
                                          </p:val>
                                        </p:tav>
                                        <p:tav tm="100000">
                                          <p:val>
                                            <p:strVal val="ppt_x"/>
                                          </p:val>
                                        </p:tav>
                                      </p:tavLst>
                                    </p:anim>
                                    <p:anim calcmode="lin" valueType="num">
                                      <p:cBhvr additive="base">
                                        <p:cTn id="31" dur="500"/>
                                        <p:tgtEl>
                                          <p:spTgt spid="30"/>
                                        </p:tgtEl>
                                        <p:attrNameLst>
                                          <p:attrName>ppt_y</p:attrName>
                                        </p:attrNameLst>
                                      </p:cBhvr>
                                      <p:tavLst>
                                        <p:tav tm="0">
                                          <p:val>
                                            <p:strVal val="ppt_y"/>
                                          </p:val>
                                        </p:tav>
                                        <p:tav tm="100000">
                                          <p:val>
                                            <p:strVal val="1+ppt_h/2"/>
                                          </p:val>
                                        </p:tav>
                                      </p:tavLst>
                                    </p:anim>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29"/>
                                        </p:tgtEl>
                                        <p:attrNameLst>
                                          <p:attrName>ppt_x</p:attrName>
                                        </p:attrNameLst>
                                      </p:cBhvr>
                                      <p:tavLst>
                                        <p:tav tm="0">
                                          <p:val>
                                            <p:strVal val="ppt_x"/>
                                          </p:val>
                                        </p:tav>
                                        <p:tav tm="100000">
                                          <p:val>
                                            <p:strVal val="ppt_x"/>
                                          </p:val>
                                        </p:tav>
                                      </p:tavLst>
                                    </p:anim>
                                    <p:anim calcmode="lin" valueType="num">
                                      <p:cBhvr additive="base">
                                        <p:cTn id="37" dur="500"/>
                                        <p:tgtEl>
                                          <p:spTgt spid="29"/>
                                        </p:tgtEl>
                                        <p:attrNameLst>
                                          <p:attrName>ppt_y</p:attrName>
                                        </p:attrNameLst>
                                      </p:cBhvr>
                                      <p:tavLst>
                                        <p:tav tm="0">
                                          <p:val>
                                            <p:strVal val="ppt_y"/>
                                          </p:val>
                                        </p:tav>
                                        <p:tav tm="100000">
                                          <p:val>
                                            <p:strVal val="1+ppt_h/2"/>
                                          </p:val>
                                        </p:tav>
                                      </p:tavLst>
                                    </p:anim>
                                    <p:set>
                                      <p:cBhvr>
                                        <p:cTn id="3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animBg="1"/>
      <p:bldP spid="34"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479301" y="929986"/>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32438935"/>
              </p:ext>
            </p:extLst>
          </p:nvPr>
        </p:nvGraphicFramePr>
        <p:xfrm>
          <a:off x="1053210" y="1691623"/>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val="1162369807"/>
                    </a:ext>
                  </a:extLst>
                </a:gridCol>
                <a:gridCol w="3704914">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2821585" y="1923079"/>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x-none"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4024871" y="1943789"/>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x-none"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2955283" y="2686291"/>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x-none" sz="1800" dirty="0">
                <a:solidFill>
                  <a:srgbClr val="FF0000"/>
                </a:solidFill>
                <a:latin typeface="UTM Avo" panose="02040603050506020204"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06" y="4871261"/>
            <a:ext cx="2284194" cy="2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86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dirty="0" err="1">
                <a:solidFill>
                  <a:schemeClr val="accent6">
                    <a:lumMod val="75000"/>
                  </a:schemeClr>
                </a:solidFill>
              </a:rPr>
              <a:t>Củng</a:t>
            </a:r>
            <a:r>
              <a:rPr lang="en-US" sz="3600" b="1" dirty="0">
                <a:solidFill>
                  <a:schemeClr val="accent6">
                    <a:lumMod val="75000"/>
                  </a:schemeClr>
                </a:solidFill>
              </a:rPr>
              <a:t> </a:t>
            </a:r>
            <a:r>
              <a:rPr lang="en-US" sz="3600" b="1" dirty="0" err="1">
                <a:solidFill>
                  <a:schemeClr val="accent6">
                    <a:lumMod val="75000"/>
                  </a:schemeClr>
                </a:solidFill>
              </a:rPr>
              <a:t>cố</a:t>
            </a:r>
            <a:r>
              <a:rPr lang="en-US" sz="3600" b="1" dirty="0">
                <a:solidFill>
                  <a:schemeClr val="accent6">
                    <a:lumMod val="75000"/>
                  </a:schemeClr>
                </a:solidFill>
              </a:rPr>
              <a:t> - </a:t>
            </a:r>
            <a:r>
              <a:rPr lang="en-US" sz="3600" b="1" dirty="0" err="1">
                <a:solidFill>
                  <a:schemeClr val="accent6">
                    <a:lumMod val="75000"/>
                  </a:schemeClr>
                </a:solidFill>
              </a:rPr>
              <a:t>Dặn</a:t>
            </a:r>
            <a:r>
              <a:rPr lang="en-US" sz="3600" b="1" dirty="0">
                <a:solidFill>
                  <a:schemeClr val="accent6">
                    <a:lumMod val="75000"/>
                  </a:schemeClr>
                </a:solidFill>
              </a:rPr>
              <a:t> </a:t>
            </a:r>
            <a:r>
              <a:rPr lang="en-US" sz="3600" b="1" dirty="0" err="1">
                <a:solidFill>
                  <a:schemeClr val="accent6">
                    <a:lumMod val="75000"/>
                  </a:schemeClr>
                </a:solidFill>
              </a:rPr>
              <a:t>dò</a:t>
            </a:r>
            <a:endParaRPr lang="en-US" sz="3600" b="1" dirty="0">
              <a:solidFill>
                <a:schemeClr val="accent6">
                  <a:lumMod val="75000"/>
                </a:schemeClr>
              </a:solidFill>
            </a:endParaRPr>
          </a:p>
        </p:txBody>
      </p:sp>
      <p:sp>
        <p:nvSpPr>
          <p:cNvPr id="3" name="Rectangle 2"/>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
        <p:nvSpPr>
          <p:cNvPr id="8" name="Rectangle 7"/>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DE7C73A4-796D-994F-9362-C7FA7877F8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4046" y="692363"/>
            <a:ext cx="4948154" cy="3181350"/>
          </a:xfrm>
          <a:prstGeom prst="rect">
            <a:avLst/>
          </a:prstGeom>
        </p:spPr>
      </p:pic>
      <p:sp>
        <p:nvSpPr>
          <p:cNvPr id="3" name="TextBox 2"/>
          <p:cNvSpPr txBox="1"/>
          <p:nvPr/>
        </p:nvSpPr>
        <p:spPr>
          <a:xfrm>
            <a:off x="1992970" y="1535806"/>
            <a:ext cx="2695571" cy="1227722"/>
          </a:xfrm>
          <a:prstGeom prst="rect">
            <a:avLst/>
          </a:prstGeom>
          <a:noFill/>
        </p:spPr>
        <p:txBody>
          <a:bodyPr wrap="none" lIns="57607" tIns="28804" rIns="57607" bIns="28804" rtlCol="0">
            <a:spAutoFit/>
          </a:bodyPr>
          <a:lstStyle/>
          <a:p>
            <a:r>
              <a:rPr lang="en-US" sz="2500" b="1" i="1" dirty="0">
                <a:solidFill>
                  <a:srgbClr val="FF0000"/>
                </a:solidFill>
                <a:latin typeface="Times New Roman" pitchFamily="18" charset="0"/>
                <a:cs typeface="Times New Roman" pitchFamily="18" charset="0"/>
              </a:rPr>
              <a:t>            </a:t>
            </a:r>
            <a:r>
              <a:rPr lang="en-US" sz="2500" b="1" i="1" dirty="0" err="1">
                <a:solidFill>
                  <a:srgbClr val="002060"/>
                </a:solidFill>
                <a:latin typeface="Times New Roman" pitchFamily="18" charset="0"/>
                <a:cs typeface="Times New Roman" pitchFamily="18" charset="0"/>
              </a:rPr>
              <a:t>Nghe</a:t>
            </a:r>
            <a:r>
              <a:rPr lang="en-US" sz="2500" b="1" i="1" dirty="0">
                <a:solidFill>
                  <a:srgbClr val="002060"/>
                </a:solidFill>
                <a:latin typeface="Times New Roman" pitchFamily="18" charset="0"/>
                <a:cs typeface="Times New Roman" pitchFamily="18" charset="0"/>
              </a:rPr>
              <a:t> </a:t>
            </a:r>
            <a:r>
              <a:rPr lang="en-US" sz="2500" b="1" i="1" dirty="0" err="1">
                <a:solidFill>
                  <a:srgbClr val="002060"/>
                </a:solidFill>
                <a:latin typeface="Times New Roman" pitchFamily="18" charset="0"/>
                <a:cs typeface="Times New Roman" pitchFamily="18" charset="0"/>
              </a:rPr>
              <a:t>viết</a:t>
            </a:r>
            <a:endParaRPr lang="en-US" sz="2500" b="1" i="1" dirty="0">
              <a:solidFill>
                <a:srgbClr val="002060"/>
              </a:solidFill>
              <a:latin typeface="Times New Roman" pitchFamily="18" charset="0"/>
              <a:cs typeface="Times New Roman" pitchFamily="18" charset="0"/>
            </a:endParaRPr>
          </a:p>
          <a:p>
            <a:pPr lvl="0" algn="ctr">
              <a:lnSpc>
                <a:spcPct val="150000"/>
              </a:lnSpc>
            </a:pPr>
            <a:r>
              <a:rPr lang="en-US" sz="3400" b="1" i="1" dirty="0" err="1">
                <a:solidFill>
                  <a:srgbClr val="FF0000"/>
                </a:solidFill>
                <a:latin typeface="Times New Roman" pitchFamily="18" charset="0"/>
                <a:cs typeface="Times New Roman" pitchFamily="18" charset="0"/>
              </a:rPr>
              <a:t>Mùa</a:t>
            </a:r>
            <a:r>
              <a:rPr lang="en-US" sz="3400" b="1" i="1" dirty="0">
                <a:solidFill>
                  <a:srgbClr val="FF0000"/>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nước</a:t>
            </a:r>
            <a:r>
              <a:rPr lang="en-US" sz="3400" b="1" i="1" dirty="0">
                <a:solidFill>
                  <a:srgbClr val="FF0000"/>
                </a:solidFill>
                <a:latin typeface="Times New Roman" pitchFamily="18" charset="0"/>
                <a:cs typeface="Times New Roman" pitchFamily="18" charset="0"/>
              </a:rPr>
              <a:t> </a:t>
            </a:r>
            <a:r>
              <a:rPr lang="en-US" sz="3400" b="1" i="1" dirty="0" err="1">
                <a:solidFill>
                  <a:srgbClr val="FF0000"/>
                </a:solidFill>
                <a:latin typeface="Times New Roman" pitchFamily="18" charset="0"/>
                <a:cs typeface="Times New Roman" pitchFamily="18" charset="0"/>
              </a:rPr>
              <a:t>nổi</a:t>
            </a:r>
            <a:endParaRPr lang="en-US" sz="3400" b="1" i="1" dirty="0">
              <a:solidFill>
                <a:srgbClr val="FF0000"/>
              </a:solidFill>
              <a:latin typeface="Times New Roman" pitchFamily="18" charset="0"/>
              <a:cs typeface="Times New Roman" pitchFamily="18" charset="0"/>
            </a:endParaRPr>
          </a:p>
        </p:txBody>
      </p:sp>
      <p:pic>
        <p:nvPicPr>
          <p:cNvPr id="5" name="图片 7"/>
          <p:cNvPicPr>
            <a:picLocks noChangeAspect="1"/>
          </p:cNvPicPr>
          <p:nvPr/>
        </p:nvPicPr>
        <p:blipFill>
          <a:blip r:embed="rId3"/>
          <a:stretch>
            <a:fillRect/>
          </a:stretch>
        </p:blipFill>
        <p:spPr>
          <a:xfrm>
            <a:off x="133381" y="2771103"/>
            <a:ext cx="1257538" cy="2205221"/>
          </a:xfrm>
          <a:prstGeom prst="rect">
            <a:avLst/>
          </a:prstGeom>
          <a:noFill/>
          <a:ln w="9525">
            <a:noFill/>
          </a:ln>
        </p:spPr>
      </p:pic>
      <p:pic>
        <p:nvPicPr>
          <p:cNvPr id="7" name="图片 8"/>
          <p:cNvPicPr>
            <a:picLocks noChangeAspect="1"/>
          </p:cNvPicPr>
          <p:nvPr/>
        </p:nvPicPr>
        <p:blipFill>
          <a:blip r:embed="rId4"/>
          <a:stretch>
            <a:fillRect/>
          </a:stretch>
        </p:blipFill>
        <p:spPr>
          <a:xfrm>
            <a:off x="5731877" y="2283039"/>
            <a:ext cx="1126123" cy="2761577"/>
          </a:xfrm>
          <a:prstGeom prst="rect">
            <a:avLst/>
          </a:prstGeom>
          <a:noFill/>
          <a:ln w="9525">
            <a:noFill/>
          </a:ln>
        </p:spPr>
      </p:pic>
      <p:sp>
        <p:nvSpPr>
          <p:cNvPr id="8" name="Rectangle 7"/>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38760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49499"/>
            <a:ext cx="6858000" cy="3780036"/>
          </a:xfrm>
          <a:prstGeom prst="rect">
            <a:avLst/>
          </a:prstGeom>
          <a:noFill/>
          <a:ln w="9525">
            <a:noFill/>
          </a:ln>
        </p:spPr>
      </p:pic>
      <p:pic>
        <p:nvPicPr>
          <p:cNvPr id="42" name="图片 46114" descr="02"/>
          <p:cNvPicPr>
            <a:picLocks noChangeAspect="1"/>
          </p:cNvPicPr>
          <p:nvPr/>
        </p:nvPicPr>
        <p:blipFill>
          <a:blip r:embed="rId4"/>
          <a:stretch>
            <a:fillRect/>
          </a:stretch>
        </p:blipFill>
        <p:spPr>
          <a:xfrm>
            <a:off x="442358" y="1887011"/>
            <a:ext cx="6059090" cy="103942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5722446" y="3470685"/>
            <a:ext cx="1255212" cy="1195737"/>
          </a:xfrm>
          <a:prstGeom prst="rect">
            <a:avLst/>
          </a:prstGeom>
          <a:noFill/>
          <a:ln w="9525">
            <a:noFill/>
          </a:ln>
        </p:spPr>
      </p:pic>
      <p:pic>
        <p:nvPicPr>
          <p:cNvPr id="25" name="图片 46112" descr="01"/>
          <p:cNvPicPr>
            <a:picLocks noChangeAspect="1"/>
          </p:cNvPicPr>
          <p:nvPr/>
        </p:nvPicPr>
        <p:blipFill>
          <a:blip r:embed="rId6"/>
          <a:stretch>
            <a:fillRect/>
          </a:stretch>
        </p:blipFill>
        <p:spPr>
          <a:xfrm>
            <a:off x="355970" y="899358"/>
            <a:ext cx="6231867" cy="1015107"/>
          </a:xfrm>
          <a:prstGeom prst="rect">
            <a:avLst/>
          </a:prstGeom>
          <a:noFill/>
          <a:ln w="9525">
            <a:noFill/>
          </a:ln>
        </p:spPr>
      </p:pic>
      <p:sp>
        <p:nvSpPr>
          <p:cNvPr id="26" name="TextBox 71"/>
          <p:cNvSpPr txBox="1"/>
          <p:nvPr/>
        </p:nvSpPr>
        <p:spPr>
          <a:xfrm>
            <a:off x="2511338" y="1114523"/>
            <a:ext cx="3782291" cy="646331"/>
          </a:xfrm>
          <a:prstGeom prst="rect">
            <a:avLst/>
          </a:prstGeom>
          <a:noFill/>
          <a:ln w="9525">
            <a:noFill/>
          </a:ln>
        </p:spPr>
        <p:txBody>
          <a:bodyPr wrap="square">
            <a:spAutoFit/>
          </a:bodyPr>
          <a:lstStyle/>
          <a:p>
            <a:pPr lvl="0" eaLnBrk="0" hangingPunct="0"/>
            <a:r>
              <a:rPr lang="en-US" sz="1600" b="1" dirty="0">
                <a:latin typeface="+mj-lt"/>
              </a:rPr>
              <a:t>    </a:t>
            </a:r>
            <a:r>
              <a:rPr lang="vi-VN" sz="1800" b="1" dirty="0">
                <a:latin typeface="+mj-lt"/>
              </a:rPr>
              <a:t>Viết đúng chính tả một đoạn văn </a:t>
            </a:r>
            <a:r>
              <a:rPr lang="en-US" sz="1800" b="1" dirty="0">
                <a:latin typeface="+mj-lt"/>
              </a:rPr>
              <a:t>           </a:t>
            </a:r>
            <a:r>
              <a:rPr lang="vi-VN" sz="1800" b="1" dirty="0">
                <a:latin typeface="+mj-lt"/>
              </a:rPr>
              <a:t>ngắn theo hình thức nghe – viết. </a:t>
            </a:r>
            <a:endParaRPr lang="zh-CN" altLang="en-US" sz="1600" b="1" dirty="0">
              <a:latin typeface="+mj-lt"/>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442358" y="2933439"/>
            <a:ext cx="6059090" cy="1074495"/>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980249" y="944841"/>
            <a:ext cx="617041" cy="897761"/>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780727" y="2042609"/>
            <a:ext cx="617041" cy="617041"/>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869130" y="3158146"/>
            <a:ext cx="528638" cy="625078"/>
          </a:xfrm>
          <a:prstGeom prst="rect">
            <a:avLst/>
          </a:prstGeom>
          <a:noFill/>
          <a:ln w="9525">
            <a:noFill/>
          </a:ln>
        </p:spPr>
      </p:pic>
      <p:sp>
        <p:nvSpPr>
          <p:cNvPr id="43" name="TextBox 71"/>
          <p:cNvSpPr txBox="1"/>
          <p:nvPr/>
        </p:nvSpPr>
        <p:spPr>
          <a:xfrm>
            <a:off x="2552901" y="2065274"/>
            <a:ext cx="3383108" cy="646331"/>
          </a:xfrm>
          <a:prstGeom prst="rect">
            <a:avLst/>
          </a:prstGeom>
          <a:noFill/>
          <a:ln w="9525">
            <a:noFill/>
          </a:ln>
        </p:spPr>
        <p:txBody>
          <a:bodyPr wrap="square">
            <a:spAutoFit/>
          </a:bodyPr>
          <a:lstStyle/>
          <a:p>
            <a:r>
              <a:rPr lang="vi-VN" sz="1800" b="1" dirty="0">
                <a:latin typeface="+mj-lt"/>
              </a:rPr>
              <a:t>Biết cách trình bày đoạn văn, biết viết hoa chữ cái đầu câu.</a:t>
            </a:r>
            <a:endParaRPr lang="en-US" sz="1800" b="1" dirty="0">
              <a:latin typeface="+mj-lt"/>
            </a:endParaRPr>
          </a:p>
        </p:txBody>
      </p:sp>
      <p:sp>
        <p:nvSpPr>
          <p:cNvPr id="44" name="TextBox 71"/>
          <p:cNvSpPr txBox="1"/>
          <p:nvPr/>
        </p:nvSpPr>
        <p:spPr>
          <a:xfrm>
            <a:off x="2623715" y="3239852"/>
            <a:ext cx="3329813" cy="646331"/>
          </a:xfrm>
          <a:prstGeom prst="rect">
            <a:avLst/>
          </a:prstGeom>
          <a:noFill/>
          <a:ln w="9525">
            <a:noFill/>
          </a:ln>
        </p:spPr>
        <p:txBody>
          <a:bodyPr wrap="square">
            <a:spAutoFit/>
          </a:bodyPr>
          <a:lstStyle/>
          <a:p>
            <a:r>
              <a:rPr lang="en-US" sz="1800" b="1" dirty="0">
                <a:latin typeface="Times New Roman" pitchFamily="18" charset="0"/>
                <a:cs typeface="Times New Roman" pitchFamily="18" charset="0"/>
              </a:rPr>
              <a:t>P</a:t>
            </a:r>
            <a:r>
              <a:rPr lang="vi-VN" sz="1800" b="1" dirty="0">
                <a:latin typeface="Times New Roman" pitchFamily="18" charset="0"/>
                <a:cs typeface="Times New Roman" pitchFamily="18" charset="0"/>
              </a:rPr>
              <a:t>hân biệt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được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âm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đầu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vần</a:t>
            </a:r>
            <a:r>
              <a:rPr lang="en-US" sz="1800" b="1" dirty="0">
                <a:latin typeface="Times New Roman" pitchFamily="18" charset="0"/>
                <a:cs typeface="Times New Roman" pitchFamily="18" charset="0"/>
              </a:rPr>
              <a:t>: </a:t>
            </a:r>
            <a:r>
              <a:rPr lang="vi-VN" sz="1800" b="1" dirty="0">
                <a:latin typeface="Times New Roman" pitchFamily="18" charset="0"/>
                <a:cs typeface="Times New Roman" pitchFamily="18" charset="0"/>
              </a:rPr>
              <a:t> </a:t>
            </a:r>
            <a:r>
              <a:rPr lang="vi-VN" sz="1800" b="1" i="1" dirty="0">
                <a:latin typeface="Times New Roman" pitchFamily="18" charset="0"/>
                <a:cs typeface="Times New Roman" pitchFamily="18" charset="0"/>
              </a:rPr>
              <a:t>c/k, tr/ch, at/ac</a:t>
            </a:r>
            <a:r>
              <a:rPr lang="vi-VN" sz="1800" b="1" dirty="0">
                <a:latin typeface="Times New Roman" pitchFamily="18" charset="0"/>
                <a:cs typeface="Times New Roman" pitchFamily="18" charset="0"/>
              </a:rPr>
              <a:t>.</a:t>
            </a:r>
            <a:endParaRPr lang="en-US" sz="1800" b="1" dirty="0">
              <a:latin typeface="Times New Roman" pitchFamily="18" charset="0"/>
              <a:cs typeface="Times New Roman" pitchFamily="18" charset="0"/>
            </a:endParaRPr>
          </a:p>
        </p:txBody>
      </p:sp>
      <p:sp>
        <p:nvSpPr>
          <p:cNvPr id="2" name="TextBox 1"/>
          <p:cNvSpPr txBox="1"/>
          <p:nvPr/>
        </p:nvSpPr>
        <p:spPr>
          <a:xfrm>
            <a:off x="2198501" y="147882"/>
            <a:ext cx="2297424"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đạt</a:t>
            </a:r>
            <a:endParaRPr lang="en-US" sz="2400" b="1" dirty="0">
              <a:latin typeface="Times New Roman" pitchFamily="18" charset="0"/>
              <a:cs typeface="Times New Roman" pitchFamily="18" charset="0"/>
            </a:endParaRPr>
          </a:p>
        </p:txBody>
      </p:sp>
      <p:sp>
        <p:nvSpPr>
          <p:cNvPr id="19" name="Rectangle 18"/>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3D6D13-98E5-544E-A2A0-7B1710E8DFA4}"/>
              </a:ext>
            </a:extLst>
          </p:cNvPr>
          <p:cNvSpPr txBox="1"/>
          <p:nvPr/>
        </p:nvSpPr>
        <p:spPr>
          <a:xfrm>
            <a:off x="379510" y="860369"/>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id="{B4AB7E27-7FC7-4C47-811B-15050CA3E690}"/>
              </a:ext>
            </a:extLst>
          </p:cNvPr>
          <p:cNvSpPr txBox="1"/>
          <p:nvPr/>
        </p:nvSpPr>
        <p:spPr>
          <a:xfrm>
            <a:off x="611211" y="285981"/>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9966" y="3107832"/>
            <a:ext cx="5174673" cy="877163"/>
          </a:xfrm>
          <a:prstGeom prst="rect">
            <a:avLst/>
          </a:prstGeom>
        </p:spPr>
        <p:txBody>
          <a:bodyPr wrap="square">
            <a:spAutoFit/>
          </a:bodyPr>
          <a:lstStyle/>
          <a:p>
            <a:pPr marL="266700" algn="just">
              <a:lnSpc>
                <a:spcPct val="150000"/>
              </a:lnSpc>
            </a:pPr>
            <a:r>
              <a:rPr lang="vi-VN" sz="2000" b="1" i="1" dirty="0">
                <a:solidFill>
                  <a:srgbClr val="002060"/>
                </a:solidFill>
                <a:latin typeface="Times New Roman" pitchFamily="18" charset="0"/>
                <a:cs typeface="Times New Roman" pitchFamily="18" charset="0"/>
              </a:rPr>
              <a:t>Cảnh vật trong mùa nước nổi thế nào</a:t>
            </a:r>
            <a:r>
              <a:rPr lang="en-US" sz="2000" b="1" i="1" dirty="0">
                <a:solidFill>
                  <a:srgbClr val="002060"/>
                </a:solidFill>
                <a:latin typeface="Times New Roman" pitchFamily="18" charset="0"/>
                <a:cs typeface="Times New Roman" pitchFamily="18" charset="0"/>
              </a:rPr>
              <a:t>?</a:t>
            </a:r>
            <a:endParaRPr lang="en-US" sz="2000" b="1" dirty="0">
              <a:solidFill>
                <a:srgbClr val="002060"/>
              </a:solidFill>
              <a:latin typeface="Times New Roman" pitchFamily="18" charset="0"/>
              <a:cs typeface="Times New Roman" pitchFamily="18" charset="0"/>
            </a:endParaRPr>
          </a:p>
          <a:p>
            <a:pPr marL="266700" algn="just">
              <a:lnSpc>
                <a:spcPct val="150000"/>
              </a:lnSpc>
            </a:pPr>
            <a:r>
              <a:rPr lang="vi-VN" dirty="0">
                <a:latin typeface="UTM Avo" panose="02040603050506020204" pitchFamily="18" charset="0"/>
              </a:rPr>
              <a:t>	    </a:t>
            </a:r>
            <a:endParaRPr lang="en-US" dirty="0">
              <a:latin typeface="UTM Avo" panose="02040603050506020204" pitchFamily="18" charset="0"/>
            </a:endParaRPr>
          </a:p>
        </p:txBody>
      </p:sp>
      <p:sp>
        <p:nvSpPr>
          <p:cNvPr id="11" name="Rectangle 10"/>
          <p:cNvSpPr/>
          <p:nvPr/>
        </p:nvSpPr>
        <p:spPr>
          <a:xfrm>
            <a:off x="379510" y="3746004"/>
            <a:ext cx="6098979" cy="1015663"/>
          </a:xfrm>
          <a:prstGeom prst="rect">
            <a:avLst/>
          </a:prstGeom>
        </p:spPr>
        <p:txBody>
          <a:bodyPr wrap="square">
            <a:spAutoFit/>
          </a:bodyPr>
          <a:lstStyle/>
          <a:p>
            <a:pPr marL="266700" algn="just">
              <a:lnSpc>
                <a:spcPct val="150000"/>
              </a:lnSpc>
            </a:pPr>
            <a:r>
              <a:rPr lang="en-US" sz="2000" b="1" i="1" dirty="0" err="1">
                <a:solidFill>
                  <a:schemeClr val="accent6">
                    <a:lumMod val="75000"/>
                  </a:schemeClr>
                </a:solidFill>
                <a:latin typeface="Times New Roman" pitchFamily="18" charset="0"/>
                <a:cs typeface="Times New Roman" pitchFamily="18" charset="0"/>
              </a:rPr>
              <a:t>Phù</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sa</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bồi</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đắp</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thêm</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nước</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trong</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dần</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từng</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đàn</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cá</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bơi</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theo</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dòng</a:t>
            </a:r>
            <a:r>
              <a:rPr lang="en-US" sz="2000" b="1" i="1" dirty="0">
                <a:solidFill>
                  <a:schemeClr val="accent6">
                    <a:lumMod val="75000"/>
                  </a:schemeClr>
                </a:solidFill>
                <a:latin typeface="Times New Roman" pitchFamily="18" charset="0"/>
                <a:cs typeface="Times New Roman" pitchFamily="18" charset="0"/>
              </a:rPr>
              <a:t> </a:t>
            </a:r>
            <a:r>
              <a:rPr lang="en-US" sz="2000" b="1" i="1" dirty="0" err="1">
                <a:solidFill>
                  <a:schemeClr val="accent6">
                    <a:lumMod val="75000"/>
                  </a:schemeClr>
                </a:solidFill>
                <a:latin typeface="Times New Roman" pitchFamily="18" charset="0"/>
                <a:cs typeface="Times New Roman" pitchFamily="18" charset="0"/>
              </a:rPr>
              <a:t>nước</a:t>
            </a:r>
            <a:r>
              <a:rPr lang="en-US" sz="2000" b="1" i="1" dirty="0">
                <a:solidFill>
                  <a:schemeClr val="accent6">
                    <a:lumMod val="75000"/>
                  </a:schemeClr>
                </a:solidFill>
                <a:latin typeface="Times New Roman" pitchFamily="18" charset="0"/>
                <a:cs typeface="Times New Roman" pitchFamily="18" charset="0"/>
              </a:rPr>
              <a:t>.</a:t>
            </a:r>
            <a:endParaRPr lang="en-US"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3290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476530" y="3261156"/>
            <a:ext cx="6059352" cy="579967"/>
          </a:xfrm>
          <a:prstGeom prst="rect">
            <a:avLst/>
          </a:prstGeom>
          <a:noFill/>
        </p:spPr>
        <p:txBody>
          <a:bodyPr wrap="square" rtlCol="0">
            <a:spAutoFit/>
          </a:bodyPr>
          <a:lstStyle/>
          <a:p>
            <a:pPr algn="ctr">
              <a:lnSpc>
                <a:spcPct val="150000"/>
              </a:lnSpc>
            </a:pPr>
            <a:r>
              <a:rPr lang="en-US" sz="2400" b="1" dirty="0" err="1">
                <a:solidFill>
                  <a:srgbClr val="7030A0"/>
                </a:solidFill>
                <a:latin typeface="UTM Avo" panose="02040603050506020204" pitchFamily="18" charset="0"/>
              </a:rPr>
              <a:t>Đoạn</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văn</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có</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những</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chữ</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nào</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phải</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viết</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hoa</a:t>
            </a:r>
            <a:r>
              <a:rPr lang="en-US" sz="2400" b="1" dirty="0">
                <a:solidFill>
                  <a:srgbClr val="7030A0"/>
                </a:solidFill>
                <a:latin typeface="UTM Avo" panose="02040603050506020204" pitchFamily="18" charset="0"/>
              </a:rPr>
              <a:t>?</a:t>
            </a:r>
          </a:p>
        </p:txBody>
      </p:sp>
      <p:sp>
        <p:nvSpPr>
          <p:cNvPr id="3" name="TextBox 2">
            <a:extLst>
              <a:ext uri="{FF2B5EF4-FFF2-40B4-BE49-F238E27FC236}">
                <a16:creationId xmlns:a16="http://schemas.microsoft.com/office/drawing/2014/main" id="{DA3D6D13-98E5-544E-A2A0-7B1710E8DFA4}"/>
              </a:ext>
            </a:extLst>
          </p:cNvPr>
          <p:cNvSpPr txBox="1"/>
          <p:nvPr/>
        </p:nvSpPr>
        <p:spPr>
          <a:xfrm>
            <a:off x="332993" y="1013563"/>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id="{B4AB7E27-7FC7-4C47-811B-15050CA3E690}"/>
              </a:ext>
            </a:extLst>
          </p:cNvPr>
          <p:cNvSpPr txBox="1"/>
          <p:nvPr/>
        </p:nvSpPr>
        <p:spPr>
          <a:xfrm>
            <a:off x="649966" y="43917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B4AB7E27-7FC7-4C47-811B-15050CA3E690}"/>
              </a:ext>
            </a:extLst>
          </p:cNvPr>
          <p:cNvSpPr txBox="1"/>
          <p:nvPr/>
        </p:nvSpPr>
        <p:spPr>
          <a:xfrm>
            <a:off x="476530" y="3858391"/>
            <a:ext cx="6059352" cy="579967"/>
          </a:xfrm>
          <a:prstGeom prst="rect">
            <a:avLst/>
          </a:prstGeom>
          <a:noFill/>
        </p:spPr>
        <p:txBody>
          <a:bodyPr wrap="square" rtlCol="0">
            <a:spAutoFit/>
          </a:bodyPr>
          <a:lstStyle/>
          <a:p>
            <a:pPr algn="ctr">
              <a:lnSpc>
                <a:spcPct val="150000"/>
              </a:lnSpc>
            </a:pPr>
            <a:r>
              <a:rPr lang="en-US" sz="2400" b="1" dirty="0" err="1">
                <a:solidFill>
                  <a:srgbClr val="7030A0"/>
                </a:solidFill>
                <a:latin typeface="UTM Avo" panose="02040603050506020204" pitchFamily="18" charset="0"/>
              </a:rPr>
              <a:t>Viết</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hoa</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những</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chữ</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đầu</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câu</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Đồng</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Ngồi</a:t>
            </a:r>
            <a:r>
              <a:rPr lang="en-US" sz="2400" b="1" dirty="0">
                <a:solidFill>
                  <a:srgbClr val="7030A0"/>
                </a:solidFill>
                <a:latin typeface="UTM Avo" panose="02040603050506020204" pitchFamily="18" charset="0"/>
              </a:rPr>
              <a:t>.</a:t>
            </a:r>
          </a:p>
        </p:txBody>
      </p:sp>
      <p:cxnSp>
        <p:nvCxnSpPr>
          <p:cNvPr id="6" name="Straight Connector 5"/>
          <p:cNvCxnSpPr/>
          <p:nvPr/>
        </p:nvCxnSpPr>
        <p:spPr>
          <a:xfrm>
            <a:off x="649966" y="1481154"/>
            <a:ext cx="680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51903" y="1934890"/>
            <a:ext cx="680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175193" y="3249176"/>
            <a:ext cx="6506161" cy="646331"/>
          </a:xfrm>
          <a:prstGeom prst="rect">
            <a:avLst/>
          </a:prstGeom>
          <a:noFill/>
        </p:spPr>
        <p:txBody>
          <a:bodyPr wrap="square" rtlCol="0">
            <a:spAutoFit/>
          </a:bodyPr>
          <a:lstStyle/>
          <a:p>
            <a:pPr algn="ctr">
              <a:lnSpc>
                <a:spcPct val="150000"/>
              </a:lnSpc>
            </a:pPr>
            <a:r>
              <a:rPr lang="en-US" sz="2400" b="1" dirty="0" err="1">
                <a:solidFill>
                  <a:srgbClr val="7030A0"/>
                </a:solidFill>
                <a:latin typeface="UTM Avo" panose="02040603050506020204" pitchFamily="18" charset="0"/>
              </a:rPr>
              <a:t>Khi</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viết</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đoạn</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văn</a:t>
            </a:r>
            <a:r>
              <a:rPr lang="en-US" sz="2400" b="1" dirty="0">
                <a:solidFill>
                  <a:srgbClr val="7030A0"/>
                </a:solidFill>
                <a:latin typeface="UTM Avo" panose="02040603050506020204" pitchFamily="18" charset="0"/>
              </a:rPr>
              <a:t> con </a:t>
            </a:r>
            <a:r>
              <a:rPr lang="en-US" sz="2400" b="1" dirty="0" err="1">
                <a:solidFill>
                  <a:srgbClr val="7030A0"/>
                </a:solidFill>
                <a:latin typeface="UTM Avo" panose="02040603050506020204" pitchFamily="18" charset="0"/>
              </a:rPr>
              <a:t>trình</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bày</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như</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thế</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nào</a:t>
            </a:r>
            <a:r>
              <a:rPr lang="en-US" sz="2400" b="1" dirty="0">
                <a:solidFill>
                  <a:srgbClr val="7030A0"/>
                </a:solidFill>
                <a:latin typeface="UTM Avo" panose="02040603050506020204" pitchFamily="18" charset="0"/>
              </a:rPr>
              <a:t>?</a:t>
            </a:r>
          </a:p>
        </p:txBody>
      </p:sp>
      <p:sp>
        <p:nvSpPr>
          <p:cNvPr id="3" name="TextBox 2">
            <a:extLst>
              <a:ext uri="{FF2B5EF4-FFF2-40B4-BE49-F238E27FC236}">
                <a16:creationId xmlns:a16="http://schemas.microsoft.com/office/drawing/2014/main" id="{DA3D6D13-98E5-544E-A2A0-7B1710E8DFA4}"/>
              </a:ext>
            </a:extLst>
          </p:cNvPr>
          <p:cNvSpPr txBox="1"/>
          <p:nvPr/>
        </p:nvSpPr>
        <p:spPr>
          <a:xfrm>
            <a:off x="332993" y="1013563"/>
            <a:ext cx="6098980" cy="2400657"/>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sp>
        <p:nvSpPr>
          <p:cNvPr id="7" name="TextBox 6">
            <a:extLst>
              <a:ext uri="{FF2B5EF4-FFF2-40B4-BE49-F238E27FC236}">
                <a16:creationId xmlns:a16="http://schemas.microsoft.com/office/drawing/2014/main" id="{B4AB7E27-7FC7-4C47-811B-15050CA3E690}"/>
              </a:ext>
            </a:extLst>
          </p:cNvPr>
          <p:cNvSpPr txBox="1"/>
          <p:nvPr/>
        </p:nvSpPr>
        <p:spPr>
          <a:xfrm>
            <a:off x="649966" y="43917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B4AB7E27-7FC7-4C47-811B-15050CA3E690}"/>
              </a:ext>
            </a:extLst>
          </p:cNvPr>
          <p:cNvSpPr txBox="1"/>
          <p:nvPr/>
        </p:nvSpPr>
        <p:spPr>
          <a:xfrm>
            <a:off x="476530" y="3858391"/>
            <a:ext cx="6059352" cy="579967"/>
          </a:xfrm>
          <a:prstGeom prst="rect">
            <a:avLst/>
          </a:prstGeom>
          <a:noFill/>
        </p:spPr>
        <p:txBody>
          <a:bodyPr wrap="square" rtlCol="0">
            <a:spAutoFit/>
          </a:bodyPr>
          <a:lstStyle/>
          <a:p>
            <a:pPr algn="ctr">
              <a:lnSpc>
                <a:spcPct val="150000"/>
              </a:lnSpc>
            </a:pPr>
            <a:r>
              <a:rPr lang="en-US" sz="2400" b="1" dirty="0" err="1">
                <a:solidFill>
                  <a:srgbClr val="7030A0"/>
                </a:solidFill>
                <a:latin typeface="UTM Avo" panose="02040603050506020204" pitchFamily="18" charset="0"/>
              </a:rPr>
              <a:t>Đầu</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đoạn</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văn</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viết</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cách</a:t>
            </a:r>
            <a:r>
              <a:rPr lang="en-US" sz="2400" b="1" dirty="0">
                <a:solidFill>
                  <a:srgbClr val="7030A0"/>
                </a:solidFill>
                <a:latin typeface="UTM Avo" panose="02040603050506020204" pitchFamily="18" charset="0"/>
              </a:rPr>
              <a:t> </a:t>
            </a:r>
            <a:r>
              <a:rPr lang="en-US" sz="2400" b="1" dirty="0" err="1">
                <a:solidFill>
                  <a:srgbClr val="7030A0"/>
                </a:solidFill>
                <a:latin typeface="UTM Avo" panose="02040603050506020204" pitchFamily="18" charset="0"/>
              </a:rPr>
              <a:t>lề</a:t>
            </a:r>
            <a:r>
              <a:rPr lang="en-US" sz="2400" b="1" dirty="0">
                <a:solidFill>
                  <a:srgbClr val="7030A0"/>
                </a:solidFill>
                <a:latin typeface="UTM Avo" panose="02040603050506020204" pitchFamily="18" charset="0"/>
              </a:rPr>
              <a:t> 1 ô. </a:t>
            </a:r>
          </a:p>
        </p:txBody>
      </p:sp>
      <p:sp>
        <p:nvSpPr>
          <p:cNvPr id="9" name="Rectangle 8"/>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en-US" sz="2400" b="1" dirty="0" err="1">
                <a:solidFill>
                  <a:schemeClr val="accent1">
                    <a:lumMod val="50000"/>
                  </a:schemeClr>
                </a:solidFill>
                <a:latin typeface="UTM Avo" panose="02040603050506020204" pitchFamily="18" charset="0"/>
              </a:rPr>
              <a:t>Luyện</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viết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từ</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khó</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phù sa</a:t>
            </a:r>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quanh</a:t>
            </a:r>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đồng sâu</a:t>
            </a:r>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ròng ròng</a:t>
            </a:r>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600164"/>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solidFill>
                  <a:srgbClr val="FF0000"/>
                </a:solidFill>
                <a:latin typeface="HP001 4 hàng" pitchFamily="34" charset="0"/>
              </a:rPr>
              <a:t>đồng ruộng</a:t>
            </a:r>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818" y="1160242"/>
            <a:ext cx="1847318" cy="2609972"/>
          </a:xfrm>
          <a:prstGeom prst="rect">
            <a:avLst/>
          </a:prstGeom>
        </p:spPr>
      </p:pic>
      <p:pic>
        <p:nvPicPr>
          <p:cNvPr id="6" name="Picture 5"/>
          <p:cNvPicPr>
            <a:picLocks noChangeAspect="1"/>
          </p:cNvPicPr>
          <p:nvPr/>
        </p:nvPicPr>
        <p:blipFill rotWithShape="1">
          <a:blip r:embed="rId3"/>
          <a:srcRect l="13436" t="84985" r="12967" b="6114"/>
          <a:stretch/>
        </p:blipFill>
        <p:spPr>
          <a:xfrm>
            <a:off x="-32147" y="1"/>
            <a:ext cx="6890147" cy="234359"/>
          </a:xfrm>
          <a:prstGeom prst="rect">
            <a:avLst/>
          </a:prstGeom>
        </p:spPr>
      </p:pic>
      <p:pic>
        <p:nvPicPr>
          <p:cNvPr id="7" name="Picture 6"/>
          <p:cNvPicPr>
            <a:picLocks noChangeAspect="1"/>
          </p:cNvPicPr>
          <p:nvPr/>
        </p:nvPicPr>
        <p:blipFill rotWithShape="1">
          <a:blip r:embed="rId4"/>
          <a:srcRect l="7607" t="9720" r="7737" b="54882"/>
          <a:stretch/>
        </p:blipFill>
        <p:spPr>
          <a:xfrm>
            <a:off x="-7492" y="4336184"/>
            <a:ext cx="6868716" cy="828675"/>
          </a:xfrm>
          <a:prstGeom prst="rect">
            <a:avLst/>
          </a:prstGeom>
        </p:spPr>
      </p:pic>
      <p:pic>
        <p:nvPicPr>
          <p:cNvPr id="8" name="图片 7"/>
          <p:cNvPicPr>
            <a:picLocks noChangeAspect="1"/>
          </p:cNvPicPr>
          <p:nvPr/>
        </p:nvPicPr>
        <p:blipFill>
          <a:blip r:embed="rId5"/>
          <a:stretch>
            <a:fillRect/>
          </a:stretch>
        </p:blipFill>
        <p:spPr>
          <a:xfrm>
            <a:off x="12910" y="3638938"/>
            <a:ext cx="848399" cy="1477124"/>
          </a:xfrm>
          <a:prstGeom prst="rect">
            <a:avLst/>
          </a:prstGeom>
          <a:noFill/>
          <a:ln w="9525">
            <a:noFill/>
          </a:ln>
        </p:spPr>
      </p:pic>
      <p:pic>
        <p:nvPicPr>
          <p:cNvPr id="10" name="图片 8"/>
          <p:cNvPicPr>
            <a:picLocks noChangeAspect="1"/>
          </p:cNvPicPr>
          <p:nvPr/>
        </p:nvPicPr>
        <p:blipFill>
          <a:blip r:embed="rId6"/>
          <a:stretch>
            <a:fillRect/>
          </a:stretch>
        </p:blipFill>
        <p:spPr>
          <a:xfrm>
            <a:off x="6067386" y="3770213"/>
            <a:ext cx="742654" cy="1368129"/>
          </a:xfrm>
          <a:prstGeom prst="rect">
            <a:avLst/>
          </a:prstGeom>
          <a:noFill/>
          <a:ln w="9525">
            <a:noFill/>
          </a:ln>
        </p:spPr>
      </p:pic>
      <p:sp>
        <p:nvSpPr>
          <p:cNvPr id="11" name="五角星 32"/>
          <p:cNvSpPr/>
          <p:nvPr/>
        </p:nvSpPr>
        <p:spPr>
          <a:xfrm rot="2121297">
            <a:off x="6567153" y="755394"/>
            <a:ext cx="188030" cy="281268"/>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2" name="五角星 36"/>
          <p:cNvSpPr/>
          <p:nvPr/>
        </p:nvSpPr>
        <p:spPr>
          <a:xfrm rot="2755789">
            <a:off x="5525340" y="135241"/>
            <a:ext cx="214508" cy="16088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3" name="五角星 35"/>
          <p:cNvSpPr/>
          <p:nvPr/>
        </p:nvSpPr>
        <p:spPr>
          <a:xfrm rot="19384917">
            <a:off x="5988527" y="-73051"/>
            <a:ext cx="349219" cy="465625"/>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4" name="五角星 34"/>
          <p:cNvSpPr/>
          <p:nvPr/>
        </p:nvSpPr>
        <p:spPr>
          <a:xfrm rot="337835">
            <a:off x="6447584" y="-21358"/>
            <a:ext cx="355561" cy="474082"/>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sp>
        <p:nvSpPr>
          <p:cNvPr id="15" name="五角星 36"/>
          <p:cNvSpPr/>
          <p:nvPr/>
        </p:nvSpPr>
        <p:spPr>
          <a:xfrm rot="20248740">
            <a:off x="6502566" y="1238922"/>
            <a:ext cx="284335" cy="364237"/>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00" b="1">
              <a:solidFill>
                <a:prstClr val="white"/>
              </a:solidFill>
            </a:endParaRPr>
          </a:p>
        </p:txBody>
      </p:sp>
      <p:grpSp>
        <p:nvGrpSpPr>
          <p:cNvPr id="33" name="Group 32"/>
          <p:cNvGrpSpPr/>
          <p:nvPr/>
        </p:nvGrpSpPr>
        <p:grpSpPr>
          <a:xfrm>
            <a:off x="1068319" y="367341"/>
            <a:ext cx="3036918" cy="576203"/>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574430"/>
            </a:xfrm>
            <a:prstGeom prst="rect">
              <a:avLst/>
            </a:prstGeom>
            <a:noFill/>
          </p:spPr>
          <p:txBody>
            <a:bodyPr wrap="square" lIns="121855" tIns="60928" rIns="121855" bIns="60928"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703645" y="961127"/>
            <a:ext cx="3612174" cy="3155285"/>
          </a:xfrm>
          <a:prstGeom prst="rect">
            <a:avLst/>
          </a:prstGeom>
          <a:noFill/>
        </p:spPr>
        <p:txBody>
          <a:bodyPr wrap="square" lIns="76769" tIns="38385" rIns="76769" bIns="38385" rtlCol="0">
            <a:spAutoFit/>
          </a:bodyPr>
          <a:lstStyle/>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288036" indent="-288036">
              <a:buFontTx/>
              <a:buChar char="-"/>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4914900" y="4914900"/>
            <a:ext cx="1943100" cy="2286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59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496</Words>
  <Application>Microsoft Office PowerPoint</Application>
  <PresentationFormat>Custom</PresentationFormat>
  <Paragraphs>62</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Kalam</vt:lpstr>
      <vt:lpstr>UTM Cookies</vt:lpstr>
      <vt:lpstr>Montserrat</vt:lpstr>
      <vt:lpstr>Arial-Rounded</vt:lpstr>
      <vt:lpstr>HP001 4 hàng</vt:lpstr>
      <vt:lpstr>Times New Roman</vt:lpstr>
      <vt:lpstr>UTM Avo</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Nga Trần</cp:lastModifiedBy>
  <cp:revision>141</cp:revision>
  <dcterms:modified xsi:type="dcterms:W3CDTF">2023-01-15T12:50:43Z</dcterms:modified>
</cp:coreProperties>
</file>