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6"/>
  </p:notesMasterIdLst>
  <p:sldIdLst>
    <p:sldId id="517" r:id="rId3"/>
    <p:sldId id="523" r:id="rId4"/>
    <p:sldId id="520" r:id="rId5"/>
    <p:sldId id="511" r:id="rId6"/>
    <p:sldId id="521" r:id="rId7"/>
    <p:sldId id="512" r:id="rId8"/>
    <p:sldId id="375" r:id="rId9"/>
    <p:sldId id="522" r:id="rId10"/>
    <p:sldId id="509" r:id="rId11"/>
    <p:sldId id="514" r:id="rId12"/>
    <p:sldId id="515" r:id="rId13"/>
    <p:sldId id="513" r:id="rId14"/>
    <p:sldId id="5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4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2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43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49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5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1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82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60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16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1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9112A-1049-4120-ACA9-02229107D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06DD1-90A3-4C44-8FAF-676D9ED453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4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98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F4158-C286-4A19-B679-170BAB874C59}"/>
              </a:ext>
            </a:extLst>
          </p:cNvPr>
          <p:cNvSpPr txBox="1"/>
          <p:nvPr/>
        </p:nvSpPr>
        <p:spPr>
          <a:xfrm>
            <a:off x="2366273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</a:t>
            </a:r>
            <a:r>
              <a:rPr lang="en-US" sz="3200" dirty="0" smtClean="0">
                <a:latin typeface="+mj-lt"/>
              </a:rPr>
              <a:t>ữ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</a:t>
            </a:r>
            <a:r>
              <a:rPr lang="en-US" sz="3200" dirty="0" err="1" smtClean="0">
                <a:latin typeface="+mj-lt"/>
              </a:rPr>
              <a:t>ứng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</a:t>
            </a:r>
            <a:r>
              <a:rPr lang="en-US" sz="3200" dirty="0" err="1" smtClean="0">
                <a:latin typeface="+mj-lt"/>
              </a:rPr>
              <a:t>oai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err="1">
                <a:latin typeface="+mj-lt"/>
              </a:rPr>
              <a:t>nhanh</a:t>
            </a:r>
            <a:r>
              <a:rPr lang="en-US" sz="3200">
                <a:latin typeface="+mj-lt"/>
              </a:rPr>
              <a:t> </a:t>
            </a:r>
            <a:r>
              <a:rPr lang="en-US" sz="3200" smtClean="0">
                <a:latin typeface="+mj-lt"/>
              </a:rPr>
              <a:t>nhảu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F999E0-5FED-4289-86EC-76988D32A8AE}"/>
              </a:ext>
            </a:extLst>
          </p:cNvPr>
          <p:cNvGrpSpPr/>
          <p:nvPr/>
        </p:nvGrpSpPr>
        <p:grpSpPr>
          <a:xfrm>
            <a:off x="4978538" y="2582159"/>
            <a:ext cx="490662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62A514-23E0-4EC5-94B6-083F31AAEC5D}"/>
              </a:ext>
            </a:extLst>
          </p:cNvPr>
          <p:cNvSpPr txBox="1"/>
          <p:nvPr/>
        </p:nvSpPr>
        <p:spPr>
          <a:xfrm>
            <a:off x="4933061" y="2519095"/>
            <a:ext cx="677679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C3B6A-AA4F-47BE-9E0F-8C68B7ABE674}"/>
              </a:ext>
            </a:extLst>
          </p:cNvPr>
          <p:cNvGrpSpPr/>
          <p:nvPr/>
        </p:nvGrpSpPr>
        <p:grpSpPr>
          <a:xfrm>
            <a:off x="2167747" y="4030789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6D2FB2-AFF2-404E-925E-13852CA740EC}"/>
              </a:ext>
            </a:extLst>
          </p:cNvPr>
          <p:cNvSpPr txBox="1"/>
          <p:nvPr/>
        </p:nvSpPr>
        <p:spPr>
          <a:xfrm>
            <a:off x="2135299" y="3985260"/>
            <a:ext cx="90330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C42534-15E2-4A8A-AB3F-539A47ADAF9E}"/>
              </a:ext>
            </a:extLst>
          </p:cNvPr>
          <p:cNvGrpSpPr/>
          <p:nvPr/>
        </p:nvGrpSpPr>
        <p:grpSpPr>
          <a:xfrm>
            <a:off x="5225887" y="4067292"/>
            <a:ext cx="442567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6A385E-597B-46B7-A5E7-94FCD3D0F9B8}"/>
              </a:ext>
            </a:extLst>
          </p:cNvPr>
          <p:cNvSpPr txBox="1"/>
          <p:nvPr/>
        </p:nvSpPr>
        <p:spPr>
          <a:xfrm>
            <a:off x="5286933" y="39834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AA3A98-7C5D-4E2C-A58C-3010A7D995AC}"/>
              </a:ext>
            </a:extLst>
          </p:cNvPr>
          <p:cNvGrpSpPr/>
          <p:nvPr/>
        </p:nvGrpSpPr>
        <p:grpSpPr>
          <a:xfrm>
            <a:off x="1518437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BD7A44A-1D65-4891-AF0F-8CE3DD438908}"/>
              </a:ext>
            </a:extLst>
          </p:cNvPr>
          <p:cNvSpPr txBox="1"/>
          <p:nvPr/>
        </p:nvSpPr>
        <p:spPr>
          <a:xfrm>
            <a:off x="1849176" y="470035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87CCC7-1FB5-4E95-B91F-3DDDCE7B4EA1}"/>
              </a:ext>
            </a:extLst>
          </p:cNvPr>
          <p:cNvGrpSpPr/>
          <p:nvPr/>
        </p:nvGrpSpPr>
        <p:grpSpPr>
          <a:xfrm>
            <a:off x="3129708" y="479910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95BFF27-C5A3-4B11-804E-831CA253B94C}"/>
              </a:ext>
            </a:extLst>
          </p:cNvPr>
          <p:cNvSpPr txBox="1"/>
          <p:nvPr/>
        </p:nvSpPr>
        <p:spPr>
          <a:xfrm>
            <a:off x="3164604" y="4695215"/>
            <a:ext cx="776774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1F8EA3-E27C-401B-AF2E-5825E114E393}"/>
              </a:ext>
            </a:extLst>
          </p:cNvPr>
          <p:cNvSpPr/>
          <p:nvPr/>
        </p:nvSpPr>
        <p:spPr>
          <a:xfrm>
            <a:off x="1857746" y="955108"/>
            <a:ext cx="751652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953195" y="2600769"/>
            <a:ext cx="6250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00B050"/>
                </a:solidFill>
              </a:rPr>
              <a:t>Nghe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>
                <a:solidFill>
                  <a:srgbClr val="00B050"/>
                </a:solidFill>
              </a:rPr>
              <a:t>- </a:t>
            </a:r>
            <a:r>
              <a:rPr lang="en-US" sz="5400" b="1" dirty="0" err="1" smtClean="0">
                <a:solidFill>
                  <a:srgbClr val="00B050"/>
                </a:solidFill>
              </a:rPr>
              <a:t>Viết</a:t>
            </a:r>
            <a:endParaRPr lang="en-US" sz="5400" b="1" dirty="0" smtClean="0">
              <a:solidFill>
                <a:srgbClr val="00B05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Thương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ông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050800" y="238180"/>
            <a:ext cx="10137228" cy="6526923"/>
          </a:xfrm>
          <a:prstGeom prst="rect">
            <a:avLst/>
          </a:prstGeom>
        </p:spPr>
      </p:pic>
      <p:sp>
        <p:nvSpPr>
          <p:cNvPr id="10" name="Text Box 6"/>
          <p:cNvSpPr txBox="1"/>
          <p:nvPr/>
        </p:nvSpPr>
        <p:spPr>
          <a:xfrm>
            <a:off x="1823310" y="965118"/>
            <a:ext cx="8991835" cy="7429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err="1">
                <a:solidFill>
                  <a:prstClr val="black"/>
                </a:solidFill>
                <a:latin typeface="HP001 4 hàng"/>
                <a:ea typeface="Calibri"/>
              </a:rPr>
              <a:t>Thứ</a:t>
            </a:r>
            <a:r>
              <a:rPr lang="en-US" sz="3200" b="1">
                <a:solidFill>
                  <a:prstClr val="black"/>
                </a:solidFill>
                <a:latin typeface="HP001 4 hàng"/>
                <a:ea typeface="Calibri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/>
                <a:ea typeface="Calibri"/>
              </a:rPr>
              <a:t>năm </a:t>
            </a:r>
            <a:r>
              <a:rPr lang="en-US" sz="3200" b="1" err="1">
                <a:solidFill>
                  <a:prstClr val="black"/>
                </a:solidFill>
                <a:latin typeface="HP001 4 hàng"/>
                <a:ea typeface="Calibri"/>
              </a:rPr>
              <a:t>ngày</a:t>
            </a:r>
            <a:r>
              <a:rPr lang="en-US" sz="3200" b="1">
                <a:solidFill>
                  <a:prstClr val="black"/>
                </a:solidFill>
                <a:latin typeface="HP001 4 hàng"/>
                <a:ea typeface="Calibri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/>
                <a:ea typeface="Calibri"/>
              </a:rPr>
              <a:t>23 </a:t>
            </a:r>
            <a:r>
              <a:rPr lang="en-US" sz="3200" b="1" dirty="0" err="1">
                <a:solidFill>
                  <a:prstClr val="black"/>
                </a:solidFill>
                <a:latin typeface="HP001 4 hàng"/>
                <a:ea typeface="Calibri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/>
                <a:ea typeface="Calibri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HP001 4 hàng"/>
                <a:ea typeface="Calibri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/>
                <a:ea typeface="Calibri"/>
              </a:rPr>
              <a:t> 2021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4023716" y="2153380"/>
            <a:ext cx="3701405" cy="6286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HP001 4 hàng"/>
                <a:ea typeface="Calibri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HP001 4 hàng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/>
                <a:ea typeface="Calibri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HP001 4 hàng"/>
                <a:ea typeface="Calibri"/>
              </a:rPr>
              <a:t> 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4026006" y="1539434"/>
            <a:ext cx="1876425" cy="7429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prstClr val="black"/>
                </a:solidFill>
                <a:latin typeface="HP001 4 hàng"/>
                <a:ea typeface="Calibri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HP001 4 hàng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/>
                <a:ea typeface="Calibri"/>
              </a:rPr>
              <a:t>tả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0800" y="252247"/>
            <a:ext cx="10137228" cy="652692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6529029" y="1131236"/>
            <a:ext cx="4679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3074163" y="232162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1494728" y="1091342"/>
            <a:ext cx="4998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Ô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khiễng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496139" y="4792419"/>
            <a:ext cx="11167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thấy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đau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Việt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làm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gì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giúp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?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690662" y="4687302"/>
            <a:ext cx="1116735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thấy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ông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đau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Việt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đã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để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ông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vịn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vai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rồi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đỡ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ông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đứng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lên</a:t>
            </a:r>
            <a:r>
              <a:rPr lang="en-US" sz="40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316" y="568100"/>
            <a:ext cx="1628178" cy="125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5724963" y="1777642"/>
            <a:ext cx="4679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1655223" y="579014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7F1CB17-A045-4553-920C-D867582CA908}"/>
              </a:ext>
            </a:extLst>
          </p:cNvPr>
          <p:cNvSpPr/>
          <p:nvPr/>
        </p:nvSpPr>
        <p:spPr>
          <a:xfrm>
            <a:off x="5689427" y="325712"/>
            <a:ext cx="6250325" cy="126896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690662" y="1737748"/>
            <a:ext cx="4998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Ô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5728967" y="1778517"/>
            <a:ext cx="4679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 smtClean="0">
                <a:latin typeface="HP001 4 hàng" panose="020B0603050302020204" pitchFamily="34" charset="0"/>
              </a:rPr>
              <a:t>hấy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</a:t>
            </a:r>
            <a:r>
              <a:rPr lang="en-US" sz="2800" b="1" dirty="0" err="1">
                <a:latin typeface="HP001 4 hàng" panose="020B0603050302020204" pitchFamily="34" charset="0"/>
              </a:rPr>
              <a:t>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dirty="0">
                <a:latin typeface="HP001 4 hàng" panose="020B0603050302020204" pitchFamily="34" charset="0"/>
              </a:rPr>
              <a:t>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</a:t>
            </a:r>
            <a:r>
              <a:rPr lang="en-US" sz="2800" b="1" dirty="0" err="1">
                <a:latin typeface="HP001 4 hàng" panose="020B0603050302020204" pitchFamily="34" charset="0"/>
              </a:rPr>
              <a:t>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b="1" dirty="0" err="1">
                <a:latin typeface="HP001 4 hàng" panose="020B0603050302020204" pitchFamily="34" charset="0"/>
              </a:rPr>
              <a:t>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2800" b="1" dirty="0" err="1">
                <a:latin typeface="HP001 4 hàng" panose="020B0603050302020204" pitchFamily="34" charset="0"/>
              </a:rPr>
              <a:t>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694666" y="1738623"/>
            <a:ext cx="4998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</a:rPr>
              <a:t>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  <a:r>
              <a:rPr lang="en-US" sz="2800" b="1" dirty="0" err="1">
                <a:latin typeface="HP001 4 hàng" panose="020B0603050302020204" pitchFamily="34" charset="0"/>
              </a:rPr>
              <a:t>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</a:t>
            </a:r>
            <a:r>
              <a:rPr lang="en-US" sz="2800" b="1" dirty="0" err="1">
                <a:latin typeface="HP001 4 hàng" panose="020B0603050302020204" pitchFamily="34" charset="0"/>
              </a:rPr>
              <a:t>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2800" b="1" dirty="0" err="1">
                <a:latin typeface="HP001 4 hàng" panose="020B0603050302020204" pitchFamily="34" charset="0"/>
              </a:rPr>
              <a:t>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</a:rPr>
              <a:t>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9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2D678-C28E-4648-A2D6-56B304AF068A}"/>
              </a:ext>
            </a:extLst>
          </p:cNvPr>
          <p:cNvSpPr txBox="1"/>
          <p:nvPr/>
        </p:nvSpPr>
        <p:spPr>
          <a:xfrm>
            <a:off x="4125214" y="254909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35026E-860B-4E8B-B713-99FCC9AE2BF1}"/>
              </a:ext>
            </a:extLst>
          </p:cNvPr>
          <p:cNvSpPr/>
          <p:nvPr/>
        </p:nvSpPr>
        <p:spPr>
          <a:xfrm>
            <a:off x="4125214" y="1549711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3600" b="1" dirty="0" err="1">
                <a:latin typeface="HP001 4 hàng" pitchFamily="34" charset="0"/>
              </a:rPr>
              <a:t>khập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khiễng</a:t>
            </a:r>
            <a:r>
              <a:rPr lang="en-US" sz="3600" b="1" dirty="0">
                <a:latin typeface="HP001 4 hàng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</a:rPr>
              <a:t>khập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khà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3600" b="1" dirty="0" err="1">
                <a:latin typeface="HP001 4 hàng" pitchFamily="34" charset="0"/>
              </a:rPr>
              <a:t>nhấc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chân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8EA327-BF22-4CC2-8C39-B586F99C7A10}"/>
              </a:ext>
            </a:extLst>
          </p:cNvPr>
          <p:cNvSpPr/>
          <p:nvPr/>
        </p:nvSpPr>
        <p:spPr>
          <a:xfrm>
            <a:off x="4167088" y="196629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012553-6C29-4990-B7CF-CAE546E80BDE}"/>
              </a:ext>
            </a:extLst>
          </p:cNvPr>
          <p:cNvSpPr/>
          <p:nvPr/>
        </p:nvSpPr>
        <p:spPr>
          <a:xfrm>
            <a:off x="4213137" y="266895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3600" b="1" dirty="0" err="1">
                <a:latin typeface="HP001 4 hàng" pitchFamily="34" charset="0"/>
              </a:rPr>
              <a:t>âu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yếm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D61A3E-1294-4B14-92B0-274155035BA3}"/>
              </a:ext>
            </a:extLst>
          </p:cNvPr>
          <p:cNvSpPr/>
          <p:nvPr/>
        </p:nvSpPr>
        <p:spPr>
          <a:xfrm>
            <a:off x="4126462" y="3328248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3600" b="1" dirty="0" err="1">
                <a:latin typeface="HP001 4 hàng" pitchFamily="34" charset="0"/>
              </a:rPr>
              <a:t>nhanh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nhảu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914CF-A253-477E-980A-1D034DCDAF6E}"/>
              </a:ext>
            </a:extLst>
          </p:cNvPr>
          <p:cNvSpPr/>
          <p:nvPr/>
        </p:nvSpPr>
        <p:spPr>
          <a:xfrm>
            <a:off x="4126462" y="398417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6529029" y="1131236"/>
            <a:ext cx="4679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3074163" y="274366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1846420" y="1131236"/>
            <a:ext cx="4998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Ô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khiễng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2848191" y="5256107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Soát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lỗi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953195" y="2600769"/>
            <a:ext cx="6250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</a:rPr>
              <a:t>Bài</a:t>
            </a:r>
            <a:r>
              <a:rPr lang="en-US" sz="7200" b="1" dirty="0" smtClean="0">
                <a:solidFill>
                  <a:srgbClr val="00B050"/>
                </a:solidFill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</a:rPr>
              <a:t>tập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429</Words>
  <Application>Microsoft Office PowerPoint</Application>
  <PresentationFormat>Widescreen</PresentationFormat>
  <Paragraphs>92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字魂17号-萌趣果冻体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33</cp:revision>
  <dcterms:created xsi:type="dcterms:W3CDTF">2021-07-20T01:55:21Z</dcterms:created>
  <dcterms:modified xsi:type="dcterms:W3CDTF">2021-12-23T12:40:12Z</dcterms:modified>
</cp:coreProperties>
</file>