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19"/>
  </p:notesMasterIdLst>
  <p:sldIdLst>
    <p:sldId id="330" r:id="rId4"/>
    <p:sldId id="331" r:id="rId5"/>
    <p:sldId id="256" r:id="rId6"/>
    <p:sldId id="258" r:id="rId7"/>
    <p:sldId id="294" r:id="rId8"/>
    <p:sldId id="295" r:id="rId9"/>
    <p:sldId id="259" r:id="rId10"/>
    <p:sldId id="325" r:id="rId11"/>
    <p:sldId id="296" r:id="rId12"/>
    <p:sldId id="328" r:id="rId13"/>
    <p:sldId id="327" r:id="rId14"/>
    <p:sldId id="297" r:id="rId15"/>
    <p:sldId id="329" r:id="rId16"/>
    <p:sldId id="298" r:id="rId17"/>
    <p:sldId id="263" r:id="rId18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 Thin" panose="020B0604020202020204" charset="0"/>
      <p:regular r:id="rId24"/>
      <p:bold r:id="rId25"/>
      <p:italic r:id="rId26"/>
      <p:boldItalic r:id="rId27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Fira Sans Extra Condensed" panose="020B0604020202020204" charset="0"/>
      <p:regular r:id="rId28"/>
      <p:bold r:id="rId29"/>
      <p:italic r:id="rId30"/>
      <p:boldItalic r:id="rId31"/>
    </p:embeddedFont>
    <p:embeddedFont>
      <p:font typeface="Gloria Hallelujah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1DB70-5BEE-4090-8921-1DF3C98CDD53}">
  <a:tblStyle styleId="{8621DB70-5BEE-4090-8921-1DF3C98CD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368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3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3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3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6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0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6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0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39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7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0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31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17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19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0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5689"/>
            <a:ext cx="7620000" cy="4332123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5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4572000" y="803190"/>
            <a:ext cx="4572000" cy="43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5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279717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48652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2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3830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781425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592455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78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1096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29892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688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7484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80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162923" y="1478052"/>
            <a:ext cx="2581529" cy="2579847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0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47291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434739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5857284" y="1586584"/>
            <a:ext cx="1881154" cy="2526344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1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27979" y="2130393"/>
            <a:ext cx="1895723" cy="1895093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39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84545" y="1978708"/>
            <a:ext cx="1765239" cy="1765238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5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F43750-C8AE-4CD5-96A0-18DADABA3AF4}" type="datetimeFigureOut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1/17/2024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8E820F-9D8F-4B2F-9C1F-06381A894F0C}" type="slidenum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8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2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094" y="199027"/>
            <a:ext cx="7886700" cy="47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2024/1/17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1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inpin heiti" charset="-122"/>
                <a:ea typeface="inpin heiti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5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59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798208" y="2018110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32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11119" y="-151457"/>
            <a:ext cx="2548802" cy="1476036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6943725" y="3516264"/>
            <a:ext cx="2200275" cy="1627237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7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677878" cy="1051345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r="86771"/>
          <a:stretch>
            <a:fillRect/>
          </a:stretch>
        </p:blipFill>
        <p:spPr>
          <a:xfrm>
            <a:off x="7815185" y="-46785"/>
            <a:ext cx="1227208" cy="1050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11898" y="293973"/>
            <a:ext cx="6126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solidFill>
                  <a:srgbClr val="44546A">
                    <a:lumMod val="50000"/>
                  </a:srgbClr>
                </a:solidFill>
                <a:ea typeface="微软雅黑"/>
                <a:cs typeface="Arial" charset="0"/>
              </a:rPr>
              <a:t>PHÒNG GIÁO DỤC VÀ ĐÀO TẠO QUẬN LONG BIÊN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551236" y="2190473"/>
            <a:ext cx="799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zh-CN" sz="3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pin heiti" charset="-122"/>
                <a:cs typeface="+mn-cs"/>
              </a:rPr>
              <a:t>ĐẾN VỚI TIẾT ĐẠO ĐỨC</a:t>
            </a:r>
          </a:p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zh-CN" sz="3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npin heiti" charset="-122"/>
                <a:cs typeface="+mn-cs"/>
              </a:rPr>
              <a:t>TUẦN 19</a:t>
            </a:r>
            <a:endParaRPr lang="zh-CN" altLang="en-US" sz="30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pin heiti" charset="-122"/>
              <a:cs typeface="+mn-cs"/>
            </a:endParaRPr>
          </a:p>
        </p:txBody>
      </p:sp>
      <p:pic>
        <p:nvPicPr>
          <p:cNvPr id="7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94" y="3484187"/>
            <a:ext cx="2591916" cy="735986"/>
          </a:xfrm>
          <a:prstGeom prst="rect">
            <a:avLst/>
          </a:prstGeom>
        </p:spPr>
      </p:pic>
      <p:pic>
        <p:nvPicPr>
          <p:cNvPr id="8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800" y="3484187"/>
            <a:ext cx="2841268" cy="735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837" y="1157487"/>
            <a:ext cx="7743952" cy="354330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9108205"/>
              </a:avLst>
            </a:prstTxWarp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Tx/>
            </a:pPr>
            <a:r>
              <a:rPr lang="vi-VN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 </a:t>
            </a:r>
            <a:r>
              <a:rPr lang="en-US" sz="495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CHÀO MỪNG CÁC CON</a:t>
            </a:r>
            <a:endParaRPr lang="en-US" sz="6000" b="1" kern="120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0886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E971D17-CBA1-42A7-8562-19B2B1B9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kc49_16320188">
            <a:extLst>
              <a:ext uri="{FF2B5EF4-FFF2-40B4-BE49-F238E27FC236}">
                <a16:creationId xmlns:a16="http://schemas.microsoft.com/office/drawing/2014/main" id="{45EE581A-424B-4DEE-83C2-A47A65961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64" y="997583"/>
            <a:ext cx="6666116" cy="42521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FC7FDD-A10B-4BFF-80D9-39DDF4E45D61}"/>
              </a:ext>
            </a:extLst>
          </p:cNvPr>
          <p:cNvSpPr/>
          <p:nvPr/>
        </p:nvSpPr>
        <p:spPr>
          <a:xfrm>
            <a:off x="1816290" y="111175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4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A8766-C77D-4B5C-854E-1EAE455D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1287772"/>
            <a:ext cx="3167032" cy="1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163F7-EACE-4725-876D-3893535E5E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917" t="45522" r="11581" b="29832"/>
          <a:stretch>
            <a:fillRect/>
          </a:stretch>
        </p:blipFill>
        <p:spPr>
          <a:xfrm>
            <a:off x="2073967" y="1321795"/>
            <a:ext cx="5568200" cy="249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2A9D3719-5533-482E-9827-847635F92CFF}"/>
              </a:ext>
            </a:extLst>
          </p:cNvPr>
          <p:cNvSpPr txBox="1"/>
          <p:nvPr/>
        </p:nvSpPr>
        <p:spPr>
          <a:xfrm>
            <a:off x="2147018" y="4061057"/>
            <a:ext cx="519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2337955" y="477981"/>
            <a:ext cx="5396489" cy="604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1974272" y="360529"/>
            <a:ext cx="6244936" cy="748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6E25B-8458-4CAA-8376-F4AFFCA3FF5E}"/>
              </a:ext>
            </a:extLst>
          </p:cNvPr>
          <p:cNvSpPr txBox="1"/>
          <p:nvPr/>
        </p:nvSpPr>
        <p:spPr>
          <a:xfrm>
            <a:off x="916740" y="35210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5F37-3BEF-40B2-985D-5F816EF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2" y="1586386"/>
            <a:ext cx="2663825" cy="2724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E8CF7A-2DFE-4A07-83F5-68E454BC8FD1}"/>
              </a:ext>
            </a:extLst>
          </p:cNvPr>
          <p:cNvGrpSpPr/>
          <p:nvPr/>
        </p:nvGrpSpPr>
        <p:grpSpPr>
          <a:xfrm>
            <a:off x="4135582" y="1100721"/>
            <a:ext cx="4364182" cy="1684043"/>
            <a:chOff x="2635599" y="1067183"/>
            <a:chExt cx="9455707" cy="2488021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6A5DEA39-F601-45A5-B320-E6468F274BEF}"/>
                </a:ext>
              </a:extLst>
            </p:cNvPr>
            <p:cNvSpPr txBox="1"/>
            <p:nvPr/>
          </p:nvSpPr>
          <p:spPr>
            <a:xfrm>
              <a:off x="2635599" y="1424506"/>
              <a:ext cx="9103819" cy="17733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endPara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</a:t>
              </a:r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tập, sinh hoạt đúng giờ</a:t>
              </a:r>
              <a:endParaRPr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18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Cloud Callout 1">
              <a:extLst>
                <a:ext uri="{FF2B5EF4-FFF2-40B4-BE49-F238E27FC236}">
                  <a16:creationId xmlns:a16="http://schemas.microsoft.com/office/drawing/2014/main" id="{6413B0CC-1844-4D50-B126-B2C5972F6544}"/>
                </a:ext>
              </a:extLst>
            </p:cNvPr>
            <p:cNvSpPr/>
            <p:nvPr/>
          </p:nvSpPr>
          <p:spPr>
            <a:xfrm>
              <a:off x="3041195" y="1067183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86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650691" y="1106139"/>
            <a:ext cx="4952822" cy="2449702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9" name="TextBox 4">
            <a:extLst>
              <a:ext uri="{FF2B5EF4-FFF2-40B4-BE49-F238E27FC236}">
                <a16:creationId xmlns:a16="http://schemas.microsoft.com/office/drawing/2014/main" id="{AD585FE7-ADC2-494A-B1B4-481108B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446" y="1236256"/>
            <a:ext cx="304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id="{89C6D14D-4E8E-485F-8288-AF5C23CC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599" y="1971755"/>
            <a:ext cx="328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03B16828-CC07-40E4-BB8D-0638C2E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24" y="2530990"/>
            <a:ext cx="3864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0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文本框 32">
            <a:extLst>
              <a:ext uri="{FF2B5EF4-FFF2-40B4-BE49-F238E27FC236}">
                <a16:creationId xmlns:a16="http://schemas.microsoft.com/office/drawing/2014/main" id="{D3C5B436-3E7B-4855-B923-2AD3926371A2}"/>
              </a:ext>
            </a:extLst>
          </p:cNvPr>
          <p:cNvSpPr txBox="1"/>
          <p:nvPr/>
        </p:nvSpPr>
        <p:spPr>
          <a:xfrm>
            <a:off x="1770644" y="1587149"/>
            <a:ext cx="518904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16: Học tập, sinh hoạt đúng giờ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173197-3793-4992-8F4D-99BD364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703448"/>
            <a:ext cx="3644348" cy="2727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5A1A2-1B7F-4533-B7E4-88CAC42A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858034"/>
            <a:ext cx="3835478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9012F-C7E6-4A8A-8A24-3ABE1D85E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2756" y="1212"/>
            <a:ext cx="1714224" cy="85111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D42D30-29AB-420C-BB66-4C6808901FF0}"/>
              </a:ext>
            </a:extLst>
          </p:cNvPr>
          <p:cNvSpPr/>
          <p:nvPr/>
        </p:nvSpPr>
        <p:spPr>
          <a:xfrm>
            <a:off x="2050416" y="200401"/>
            <a:ext cx="6195526" cy="7464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tranh?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56D5-B783-4D48-9FAA-3AD2C9DBDD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342900" y="1033959"/>
            <a:ext cx="7682062" cy="39091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67A2D94-9BC2-4B25-96CB-F7A356C0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1210" y="91100"/>
            <a:ext cx="1652209" cy="820328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5E045EA-D236-460F-A293-F75561C52818}"/>
              </a:ext>
            </a:extLst>
          </p:cNvPr>
          <p:cNvSpPr/>
          <p:nvPr/>
        </p:nvSpPr>
        <p:spPr>
          <a:xfrm>
            <a:off x="1809273" y="217545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gì?</a:t>
            </a:r>
          </a:p>
          <a:p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để học tập, sinh hoạt đúng giờ?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5CC1-6812-4189-B489-1F80F5A093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09" t="38930" r="13986" b="14166"/>
          <a:stretch>
            <a:fillRect/>
          </a:stretch>
        </p:blipFill>
        <p:spPr>
          <a:xfrm>
            <a:off x="373380" y="1165860"/>
            <a:ext cx="4880050" cy="361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1">
            <a:extLst>
              <a:ext uri="{FF2B5EF4-FFF2-40B4-BE49-F238E27FC236}">
                <a16:creationId xmlns:a16="http://schemas.microsoft.com/office/drawing/2014/main" id="{CFCDE56D-D67C-4C80-9527-E192AE426AD5}"/>
              </a:ext>
            </a:extLst>
          </p:cNvPr>
          <p:cNvSpPr/>
          <p:nvPr/>
        </p:nvSpPr>
        <p:spPr>
          <a:xfrm>
            <a:off x="5908597" y="2310332"/>
            <a:ext cx="3020799" cy="1048688"/>
          </a:xfrm>
          <a:prstGeom prst="cloudCallout">
            <a:avLst>
              <a:gd name="adj1" fmla="val -68091"/>
              <a:gd name="adj2" fmla="val 106097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>
            <a:extLst>
              <a:ext uri="{FF2B5EF4-FFF2-40B4-BE49-F238E27FC236}">
                <a16:creationId xmlns:a16="http://schemas.microsoft.com/office/drawing/2014/main" id="{691947A2-C2C0-4EFE-ACBB-8EE15361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3" y="1385179"/>
            <a:ext cx="3881974" cy="1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B0E489-C50B-4EA7-AC9C-2BB29DB7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B06331-A8D1-4177-BB7E-B77627B3D969}"/>
              </a:ext>
            </a:extLst>
          </p:cNvPr>
          <p:cNvSpPr/>
          <p:nvPr/>
        </p:nvSpPr>
        <p:spPr>
          <a:xfrm>
            <a:off x="1339876" y="500536"/>
            <a:ext cx="7529804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20747-5BE7-45DD-97D3-4D883BA71D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1" t="18810" r="63760" b="62782"/>
          <a:stretch>
            <a:fillRect/>
          </a:stretch>
        </p:blipFill>
        <p:spPr>
          <a:xfrm>
            <a:off x="1219384" y="2064730"/>
            <a:ext cx="207327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61EE0CB-3FA7-422E-9876-F4FE5FB9D8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145" t="18810" r="9666" b="62782"/>
          <a:stretch>
            <a:fillRect/>
          </a:stretch>
        </p:blipFill>
        <p:spPr>
          <a:xfrm>
            <a:off x="6364833" y="2039896"/>
            <a:ext cx="2178485" cy="25082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D3B6F-8DEF-4FC1-960E-7C240CED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855" t="18810" r="36797" b="62782"/>
          <a:stretch>
            <a:fillRect/>
          </a:stretch>
        </p:blipFill>
        <p:spPr>
          <a:xfrm>
            <a:off x="3704789" y="2039896"/>
            <a:ext cx="2213850" cy="2525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75CB61A-60E1-4BE0-8A30-9193929F7B49}"/>
              </a:ext>
            </a:extLst>
          </p:cNvPr>
          <p:cNvSpPr txBox="1"/>
          <p:nvPr/>
        </p:nvSpPr>
        <p:spPr>
          <a:xfrm rot="11039534" flipV="1">
            <a:off x="5456359" y="1491345"/>
            <a:ext cx="829347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293B97D-5C68-4AFB-84B4-FCB59F6EF147}"/>
              </a:ext>
            </a:extLst>
          </p:cNvPr>
          <p:cNvSpPr txBox="1"/>
          <p:nvPr/>
        </p:nvSpPr>
        <p:spPr>
          <a:xfrm>
            <a:off x="2878090" y="1645233"/>
            <a:ext cx="40105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1CB7022-4769-48D4-BA8B-CEE0FA61DF89}"/>
              </a:ext>
            </a:extLst>
          </p:cNvPr>
          <p:cNvSpPr txBox="1"/>
          <p:nvPr/>
        </p:nvSpPr>
        <p:spPr>
          <a:xfrm>
            <a:off x="8050791" y="1556898"/>
            <a:ext cx="4571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3|5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1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215</Words>
  <Application>Microsoft Office PowerPoint</Application>
  <PresentationFormat>On-screen Show (16:9)</PresentationFormat>
  <Paragraphs>27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inpin heiti</vt:lpstr>
      <vt:lpstr>Wingdings</vt:lpstr>
      <vt:lpstr>Microsoft YaHei</vt:lpstr>
      <vt:lpstr>Times New Roman</vt:lpstr>
      <vt:lpstr>Calibri Light</vt:lpstr>
      <vt:lpstr>Raleway Thin</vt:lpstr>
      <vt:lpstr>Microsoft YaHei</vt:lpstr>
      <vt:lpstr>Fira Sans Extra Condensed</vt:lpstr>
      <vt:lpstr>Gloria Hallelujah</vt:lpstr>
      <vt:lpstr>Team Building Class for Elementary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 3.2</dc:title>
  <dc:creator>Mrs HUONG</dc:creator>
  <cp:lastModifiedBy>Admin</cp:lastModifiedBy>
  <cp:revision>14</cp:revision>
  <dcterms:modified xsi:type="dcterms:W3CDTF">2024-01-17T05:41:29Z</dcterms:modified>
</cp:coreProperties>
</file>