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=""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2"/>
    </mc:Choice>
    <mc:Fallback xmlns="">
      <p:transition spd="slow" advTm="1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866785" y="2447062"/>
            <a:ext cx="398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=""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=""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=""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=""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=""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=""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=""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=""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=""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64582" y="3299525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64371" y="3369824"/>
            <a:ext cx="1934818" cy="75227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511924"/>
            <a:ext cx="1934818" cy="63877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367427"/>
            <a:ext cx="1934818" cy="77954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77950"/>
            <a:ext cx="1934818" cy="71633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511924"/>
            <a:ext cx="1934818" cy="75093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68186" y="4374341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219619" y="4374341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175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user</cp:lastModifiedBy>
  <cp:revision>123</cp:revision>
  <dcterms:created xsi:type="dcterms:W3CDTF">2020-08-15T17:27:32Z</dcterms:created>
  <dcterms:modified xsi:type="dcterms:W3CDTF">2022-01-19T11:43:43Z</dcterms:modified>
</cp:coreProperties>
</file>