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  <p:sldMasterId id="2147483744" r:id="rId2"/>
  </p:sldMasterIdLst>
  <p:notesMasterIdLst>
    <p:notesMasterId r:id="rId18"/>
  </p:notesMasterIdLst>
  <p:sldIdLst>
    <p:sldId id="300" r:id="rId3"/>
    <p:sldId id="313" r:id="rId4"/>
    <p:sldId id="315" r:id="rId5"/>
    <p:sldId id="286" r:id="rId6"/>
    <p:sldId id="272" r:id="rId7"/>
    <p:sldId id="292" r:id="rId8"/>
    <p:sldId id="316" r:id="rId9"/>
    <p:sldId id="266" r:id="rId10"/>
    <p:sldId id="317" r:id="rId11"/>
    <p:sldId id="290" r:id="rId12"/>
    <p:sldId id="319" r:id="rId13"/>
    <p:sldId id="287" r:id="rId14"/>
    <p:sldId id="330" r:id="rId15"/>
    <p:sldId id="332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97" d="100"/>
          <a:sy n="97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86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1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6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2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1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C8EA-7194-4619-9588-D81C9427E0FC}" type="datetime1">
              <a:rPr lang="vi-VN" smtClean="0"/>
              <a:t>20/09/2023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98373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9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8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94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5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820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5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67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144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484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69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5" y="219521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939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1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617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09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79"/>
            <a:ext cx="47520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0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77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004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337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5"/>
            <a:ext cx="44848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22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84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794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315"/>
            <a:ext cx="12044516" cy="685800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976465" y="1098238"/>
            <a:ext cx="8469862" cy="2050472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</a:t>
            </a:r>
            <a:r>
              <a:rPr lang="en-US" sz="40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ĐẾN VỚI</a:t>
            </a: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sz="4000" dirty="0"/>
          </a:p>
        </p:txBody>
      </p:sp>
      <p:sp>
        <p:nvSpPr>
          <p:cNvPr id="5" name="Text Box 3"/>
          <p:cNvSpPr txBox="1"/>
          <p:nvPr/>
        </p:nvSpPr>
        <p:spPr>
          <a:xfrm>
            <a:off x="3991878" y="2953263"/>
            <a:ext cx="4439036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sz="4400" b="1" u="sng">
                <a:solidFill>
                  <a:schemeClr val="tx2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ahoma" panose="020B0604030504040204" pitchFamily="34" charset="0"/>
                <a:sym typeface="+mn-lt"/>
              </a:rPr>
              <a:t>Môn: Tiếng Việt</a:t>
            </a:r>
            <a:endParaRPr lang="en-US" sz="4400" u="sng">
              <a:solidFill>
                <a:schemeClr val="tx2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"/>
            <a:ext cx="2322273" cy="90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0418" y="485171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đá dế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4865582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ô đỏ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865582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đa đa</a:t>
            </a:r>
            <a:r>
              <a:rPr lang="en-US" sz="40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83439"/>
            <a:ext cx="2819400" cy="2745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385444"/>
            <a:ext cx="2667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85444"/>
            <a:ext cx="2971800" cy="2743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1960419" y="5715002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34146" y="5715002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37565" y="5715002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1" y="5715002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60874" y="5721932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ẻ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3962400"/>
            <a:ext cx="12954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dẻ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8400" y="3962400"/>
            <a:ext cx="13716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4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đò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48800" y="3962400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6400" y="541020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đá dế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8200" y="538513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ô đỏ</a:t>
            </a:r>
            <a:r>
              <a:rPr lang="en-US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541020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đa 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đa</a:t>
            </a:r>
            <a:r>
              <a:rPr lang="en-US" sz="4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91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83" y="2342254"/>
            <a:ext cx="4365899" cy="126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2153938" y="400446"/>
            <a:ext cx="1864734" cy="43831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charset="0"/>
                <a:cs typeface="Times New Roman" panose="02020603050405020304" charset="0"/>
              </a:rPr>
              <a:t>Tập vở</a:t>
            </a:r>
            <a:endParaRPr lang="en-US" sz="21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90891" y="428628"/>
            <a:ext cx="413360" cy="3725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91" y="2255661"/>
            <a:ext cx="8361124" cy="1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312" r="9703" b="1"/>
          <a:stretch/>
        </p:blipFill>
        <p:spPr>
          <a:xfrm>
            <a:off x="2286000" y="182168"/>
            <a:ext cx="7869382" cy="66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2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3761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926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524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905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58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177508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Khởi</a:t>
            </a:r>
            <a:r>
              <a:rPr lang="en-US" sz="6000" dirty="0" smtClean="0"/>
              <a:t> </a:t>
            </a:r>
            <a:r>
              <a:rPr lang="en-US" sz="6000" dirty="0" err="1" smtClean="0"/>
              <a:t>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188499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99394" y="3206248"/>
            <a:ext cx="1728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bố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1199" y="3200340"/>
            <a:ext cx="3570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cổ</a:t>
            </a:r>
            <a:r>
              <a:rPr lang="en-US" sz="8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cò</a:t>
            </a:r>
            <a:endParaRPr lang="en-US" sz="8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00086" y="1586084"/>
            <a:ext cx="9600125" cy="859615"/>
            <a:chOff x="0" y="3962400"/>
            <a:chExt cx="7801028" cy="859615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489586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bố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90915" y="3983815"/>
              <a:ext cx="1415846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bộ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05631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cô</a:t>
              </a:r>
              <a:endParaRPr lang="en-US" sz="8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2610" y="3962400"/>
              <a:ext cx="1558418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dirty="0" err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cộ</a:t>
              </a:r>
              <a:endParaRPr lang="en-US" sz="8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" y="0"/>
            <a:ext cx="1174954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" y="452284"/>
            <a:ext cx="11651226" cy="5280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0" y="13274"/>
            <a:ext cx="2796779" cy="121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778232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520055"/>
            <a:ext cx="11700387" cy="5212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475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376844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6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ẻ</a:t>
            </a:r>
            <a:endParaRPr lang="en-US" sz="6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93024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93024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376844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6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293024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293024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136075"/>
            <a:ext cx="259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983675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8" y="0"/>
            <a:ext cx="2201191" cy="8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65" y="1415729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464" y="3561134"/>
            <a:ext cx="7537072" cy="16720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70910" y="2784765"/>
            <a:ext cx="678872" cy="6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063346" y="2791694"/>
            <a:ext cx="678872" cy="6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17128" y="2784765"/>
            <a:ext cx="678872" cy="6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70910" y="4946074"/>
            <a:ext cx="678872" cy="6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63346" y="4953003"/>
            <a:ext cx="678872" cy="6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17128" y="4946074"/>
            <a:ext cx="678872" cy="69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357447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ẻ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273627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73627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357447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273627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00" y="273627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13607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983675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4946075"/>
            <a:ext cx="12954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46075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dẻ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4946075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8400" y="4946075"/>
            <a:ext cx="13716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4800" y="4946075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đò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448800" y="4946075"/>
            <a:ext cx="1219200" cy="83820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đổ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8" y="0"/>
            <a:ext cx="2201191" cy="85474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759529" y="5758877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48893" y="5758877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1383" y="5758877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46274" y="5758877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88038" y="5758877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635838" y="5765807"/>
            <a:ext cx="52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124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66</Words>
  <Application>Microsoft Office PowerPoint</Application>
  <PresentationFormat>Widescreen</PresentationFormat>
  <Paragraphs>55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Arial-SGK-TV</vt:lpstr>
      <vt:lpstr>Calibri</vt:lpstr>
      <vt:lpstr>Calibri Light</vt:lpstr>
      <vt:lpstr>等线</vt:lpstr>
      <vt:lpstr>HP001 4H</vt:lpstr>
      <vt:lpstr>Tahoma</vt:lpstr>
      <vt:lpstr>Times New Roman</vt:lpstr>
      <vt:lpstr>UTM Cookies</vt:lpstr>
      <vt:lpstr>1_Office Theme</vt:lpstr>
      <vt:lpstr>2_Office Theme</vt:lpstr>
      <vt:lpstr>    CHÀO MỪNG CÁC EM ĐẾN VỚI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94</cp:revision>
  <dcterms:created xsi:type="dcterms:W3CDTF">2020-08-07T01:41:00Z</dcterms:created>
  <dcterms:modified xsi:type="dcterms:W3CDTF">2023-09-20T05:00:43Z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