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4" r:id="rId3"/>
    <p:sldId id="267" r:id="rId4"/>
    <p:sldId id="256" r:id="rId5"/>
    <p:sldId id="257" r:id="rId6"/>
    <p:sldId id="315" r:id="rId7"/>
    <p:sldId id="259" r:id="rId8"/>
    <p:sldId id="317" r:id="rId9"/>
    <p:sldId id="260" r:id="rId10"/>
    <p:sldId id="316" r:id="rId11"/>
    <p:sldId id="261" r:id="rId12"/>
    <p:sldId id="293" r:id="rId13"/>
    <p:sldId id="274" r:id="rId14"/>
    <p:sldId id="271" r:id="rId15"/>
    <p:sldId id="277" r:id="rId16"/>
    <p:sldId id="278" r:id="rId17"/>
    <p:sldId id="279" r:id="rId18"/>
    <p:sldId id="280" r:id="rId19"/>
    <p:sldId id="283" r:id="rId20"/>
    <p:sldId id="285" r:id="rId21"/>
    <p:sldId id="31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CCFF"/>
    <a:srgbClr val="FFFFFF"/>
    <a:srgbClr val="00FF00"/>
    <a:srgbClr val="008000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20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9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2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16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35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3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77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43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6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0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55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19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44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microsoft.com/office/2007/relationships/hdphoto" Target="../media/hdphoto1.wdp"/><Relationship Id="rId2" Type="http://schemas.openxmlformats.org/officeDocument/2006/relationships/audio" Target="../media/media1.m4a"/><Relationship Id="rId16" Type="http://schemas.openxmlformats.org/officeDocument/2006/relationships/image" Target="../media/image5.png"/><Relationship Id="rId20" Type="http://schemas.microsoft.com/office/2007/relationships/hdphoto" Target="../media/hdphoto6.wdp"/><Relationship Id="rId1" Type="http://schemas.microsoft.com/office/2007/relationships/media" Target="../media/media1.m4a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10.xml"/><Relationship Id="rId23" Type="http://schemas.microsoft.com/office/2007/relationships/hdphoto" Target="../media/hdphoto7.wdp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11.xml"/><Relationship Id="rId14" Type="http://schemas.microsoft.com/office/2007/relationships/hdphoto" Target="../media/hdphoto5.wdp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7.jpg"/><Relationship Id="rId21" Type="http://schemas.openxmlformats.org/officeDocument/2006/relationships/image" Target="../media/image13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microsoft.com/office/2007/relationships/hdphoto" Target="../media/hdphoto2.wdp"/><Relationship Id="rId15" Type="http://schemas.openxmlformats.org/officeDocument/2006/relationships/image" Target="../media/image5.png"/><Relationship Id="rId23" Type="http://schemas.openxmlformats.org/officeDocument/2006/relationships/audio" Target="../media/audio1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slide" Target="slide10.xml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9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56" y="1583578"/>
            <a:ext cx="5411373" cy="5411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-28401" y="2843736"/>
            <a:ext cx="5427119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12" y="2404063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551152" y="106253"/>
            <a:ext cx="9653940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mừng </a:t>
            </a:r>
            <a:r>
              <a:rPr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1A6</a:t>
            </a:r>
            <a:r>
              <a:rPr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ctr" defTabSz="913108"/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9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1460" y="1449738"/>
            <a:ext cx="502132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Bò</a:t>
            </a:r>
            <a:r>
              <a:rPr lang="en-US" sz="5400" dirty="0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5400" dirty="0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bó</a:t>
            </a:r>
            <a:r>
              <a:rPr lang="en-US" sz="5400" dirty="0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cỏ</a:t>
            </a:r>
            <a:r>
              <a:rPr lang="en-US" sz="5400" dirty="0">
                <a:solidFill>
                  <a:schemeClr val="tx1"/>
                </a:solidFill>
                <a:latin typeface="Bò coArial-SGK-TV"/>
                <a:ea typeface="AvantGarde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</p:cNvPr>
          <p:cNvSpPr/>
          <p:nvPr/>
        </p:nvSpPr>
        <p:spPr>
          <a:xfrm>
            <a:off x="0" y="0"/>
            <a:ext cx="12192000" cy="678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solidFill>
                  <a:srgbClr val="FF0000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     Chóc mõng c¸c con!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397694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6204BA-6979-4302-9CF6-C116056A2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30" y="1123474"/>
            <a:ext cx="9340596" cy="4127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2762" y="5215088"/>
            <a:ext cx="697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Bè</a:t>
            </a:r>
            <a:r>
              <a:rPr lang="en-US" sz="3600" dirty="0">
                <a:latin typeface=".VnAvant" panose="020B7200000000000000" pitchFamily="34" charset="0"/>
              </a:rPr>
              <a:t> vµ Hµ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bé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hÌ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phè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4142" y="5215088"/>
            <a:ext cx="44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4297" y="5221962"/>
            <a:ext cx="335323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5593" y="5222122"/>
            <a:ext cx="40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7318" y="5340639"/>
            <a:ext cx="16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3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9853F-FFA0-4387-B081-545259045A63}"/>
              </a:ext>
            </a:extLst>
          </p:cNvPr>
          <p:cNvSpPr txBox="1"/>
          <p:nvPr/>
        </p:nvSpPr>
        <p:spPr>
          <a:xfrm>
            <a:off x="2374083" y="2816613"/>
            <a:ext cx="695714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7:    Ô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9853F-FFA0-4387-B081-545259045A63}"/>
              </a:ext>
            </a:extLst>
          </p:cNvPr>
          <p:cNvSpPr txBox="1"/>
          <p:nvPr/>
        </p:nvSpPr>
        <p:spPr>
          <a:xfrm>
            <a:off x="6247102" y="2816613"/>
            <a:ext cx="265896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976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4113" y="1469001"/>
            <a:ext cx="799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1912" y="3154005"/>
            <a:ext cx="1401362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6007" y="3154007"/>
            <a:ext cx="1401362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0414" y="3154005"/>
            <a:ext cx="1541498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8140" y="3154006"/>
            <a:ext cx="1541498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9441" y="4261845"/>
            <a:ext cx="2964950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203" y="4261845"/>
            <a:ext cx="2964950" cy="110799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ộ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0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008BB-6E1D-4E7B-BBFD-DB717FB5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7" y="153488"/>
            <a:ext cx="2159304" cy="838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1005" y="1590145"/>
            <a:ext cx="81176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bổ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bộ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1005" y="1602140"/>
            <a:ext cx="8117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ổ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ộ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1005" y="2999664"/>
            <a:ext cx="81176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cộ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1005" y="2999664"/>
            <a:ext cx="8117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ổ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ộ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22046"/>
            <a:ext cx="2512490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0E44B-048E-4A62-BAD4-3591698E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2F2B7-43B4-461F-8CC3-4DC618081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F6EFA2-51B5-4D7C-ACCD-A6A744082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5" y="1429243"/>
            <a:ext cx="3381256" cy="36027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A5BE4C-59C6-4E18-97AA-C2478781359B}"/>
              </a:ext>
            </a:extLst>
          </p:cNvPr>
          <p:cNvSpPr txBox="1"/>
          <p:nvPr/>
        </p:nvSpPr>
        <p:spPr>
          <a:xfrm>
            <a:off x="1705355" y="5300250"/>
            <a:ext cx="1054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17922-EBAF-4ED6-AC99-BAD1542B441F}"/>
              </a:ext>
            </a:extLst>
          </p:cNvPr>
          <p:cNvSpPr txBox="1"/>
          <p:nvPr/>
        </p:nvSpPr>
        <p:spPr>
          <a:xfrm>
            <a:off x="5189982" y="5300250"/>
            <a:ext cx="219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r>
              <a:rPr lang="en-US" sz="48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lang="en-US" sz="4800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18C1C-88CF-4566-B37C-77DD1F2232D4}"/>
              </a:ext>
            </a:extLst>
          </p:cNvPr>
          <p:cNvSpPr txBox="1"/>
          <p:nvPr/>
        </p:nvSpPr>
        <p:spPr>
          <a:xfrm>
            <a:off x="8716537" y="5253862"/>
            <a:ext cx="219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r>
              <a:rPr lang="en-US" sz="48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4800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6EFE8-D42D-433A-93B5-E2AA31FBBE5D}"/>
              </a:ext>
            </a:extLst>
          </p:cNvPr>
          <p:cNvSpPr txBox="1"/>
          <p:nvPr/>
        </p:nvSpPr>
        <p:spPr>
          <a:xfrm>
            <a:off x="2049993" y="5297884"/>
            <a:ext cx="77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36E5B-BC38-4CE5-82A0-A36B7CD17A6C}"/>
              </a:ext>
            </a:extLst>
          </p:cNvPr>
          <p:cNvSpPr txBox="1"/>
          <p:nvPr/>
        </p:nvSpPr>
        <p:spPr>
          <a:xfrm>
            <a:off x="5507426" y="5297883"/>
            <a:ext cx="77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9EB7A-808D-43CF-800D-7B2D073A1757}"/>
              </a:ext>
            </a:extLst>
          </p:cNvPr>
          <p:cNvSpPr txBox="1"/>
          <p:nvPr/>
        </p:nvSpPr>
        <p:spPr>
          <a:xfrm>
            <a:off x="9026861" y="5254941"/>
            <a:ext cx="77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859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0"/>
    </mc:Choice>
    <mc:Fallback xmlns="">
      <p:transition spd="slow" advTm="11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D9145-A160-459C-80DE-7213485E6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48" y="1364715"/>
            <a:ext cx="6887817" cy="161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E1E47-F38F-49CB-B2C1-FEE9C631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124084"/>
            <a:ext cx="1857932" cy="818748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E38029D-580E-44EF-A2C3-70905DB9F4B9}"/>
              </a:ext>
            </a:extLst>
          </p:cNvPr>
          <p:cNvSpPr/>
          <p:nvPr/>
        </p:nvSpPr>
        <p:spPr>
          <a:xfrm>
            <a:off x="5300871" y="239202"/>
            <a:ext cx="909563" cy="98488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C8520-BCFB-4C8A-AE77-66E33F3D2F5B}"/>
              </a:ext>
            </a:extLst>
          </p:cNvPr>
          <p:cNvSpPr txBox="1"/>
          <p:nvPr/>
        </p:nvSpPr>
        <p:spPr>
          <a:xfrm>
            <a:off x="5543617" y="294833"/>
            <a:ext cx="13336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569B96-2F3E-4169-8970-8322F61F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41" y="3782668"/>
            <a:ext cx="1408821" cy="1778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B8F512-C9FA-4769-8180-E938C9799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85" y="3890261"/>
            <a:ext cx="1878830" cy="156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E6C99-99C4-450B-A522-75B81EECC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02" y="3838872"/>
            <a:ext cx="1633230" cy="1740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3EAACC-09DD-42A1-A4C4-6F3D002C6C1E}"/>
              </a:ext>
            </a:extLst>
          </p:cNvPr>
          <p:cNvSpPr txBox="1"/>
          <p:nvPr/>
        </p:nvSpPr>
        <p:spPr>
          <a:xfrm>
            <a:off x="2038088" y="5526725"/>
            <a:ext cx="115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B3AF95-5F4E-4A4C-AD6E-89D20423846E}"/>
              </a:ext>
            </a:extLst>
          </p:cNvPr>
          <p:cNvSpPr txBox="1"/>
          <p:nvPr/>
        </p:nvSpPr>
        <p:spPr>
          <a:xfrm>
            <a:off x="4826171" y="5526725"/>
            <a:ext cx="253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lang="en-US" sz="4000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FD28A-FD9C-436C-A5C9-F8619876C79B}"/>
              </a:ext>
            </a:extLst>
          </p:cNvPr>
          <p:cNvSpPr txBox="1"/>
          <p:nvPr/>
        </p:nvSpPr>
        <p:spPr>
          <a:xfrm>
            <a:off x="7846085" y="5496104"/>
            <a:ext cx="206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4000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5A20B-F8C2-4085-B8CA-D4C9F6E645FF}"/>
              </a:ext>
            </a:extLst>
          </p:cNvPr>
          <p:cNvSpPr txBox="1"/>
          <p:nvPr/>
        </p:nvSpPr>
        <p:spPr>
          <a:xfrm>
            <a:off x="2812367" y="3125256"/>
            <a:ext cx="777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́    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bộ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</a:t>
            </a:r>
            <a:r>
              <a:rPr lang="en-US" sz="4000" dirty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76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4148" y="3005911"/>
            <a:ext cx="7210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4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92429-3C49-45B3-A5E1-EAD5AF50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14" y="2509772"/>
            <a:ext cx="7013372" cy="1838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39AA3-83AB-499A-BC61-C4FB068E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" y="245965"/>
            <a:ext cx="2173358" cy="8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B6E063-56FB-4D2A-83C3-04E57D7D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343311" y="1041805"/>
            <a:ext cx="8423344" cy="3127514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          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: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Luyện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đọc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lại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bài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7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8: D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Đ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11765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50" y="3100324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60" y="4099950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635" y="750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59" y="2121067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39" y="3599024"/>
            <a:ext cx="1621003" cy="10748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4919524" y="311876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1" y="2290103"/>
            <a:ext cx="1543813" cy="1251090"/>
          </a:xfrm>
          <a:prstGeom prst="rect">
            <a:avLst/>
          </a:prstGeom>
        </p:spPr>
      </p:pic>
      <p:pic>
        <p:nvPicPr>
          <p:cNvPr id="2" name="Slide3">
            <a:hlinkClick r:id="" action="ppaction://media"/>
            <a:extLst>
              <a:ext uri="{FF2B5EF4-FFF2-40B4-BE49-F238E27FC236}">
                <a16:creationId xmlns:a16="http://schemas.microsoft.com/office/drawing/2014/main" id="{1AD483E1-74F7-46BB-B975-88C072F4D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67043" y="6173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44898" y="1701152"/>
            <a:ext cx="8102203" cy="144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a, b, c</a:t>
            </a:r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, bè cá  </a:t>
            </a:r>
            <a:endParaRPr lang="en-US" sz="8800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11765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50" y="3100324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60" y="4099950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635" y="750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59" y="2121067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39" y="3599024"/>
            <a:ext cx="1621003" cy="10748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4919524" y="311876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1" y="2290103"/>
            <a:ext cx="1543813" cy="12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89200" y="1930271"/>
            <a:ext cx="6545382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e, a, ê, o</a:t>
            </a:r>
            <a:r>
              <a:rPr lang="en-US" sz="7200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, bể cá</a:t>
            </a:r>
            <a:endParaRPr lang="en-US" sz="7200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45" y="2157137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3108706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23" y="375203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94" y="1395839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91" y="1163446"/>
            <a:ext cx="1414645" cy="1280160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78" y="2767129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66" y="1024946"/>
            <a:ext cx="1621003" cy="10748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4919524" y="311876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1" y="2290103"/>
            <a:ext cx="1543813" cy="12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099 0.5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5602" y="1386968"/>
            <a:ext cx="3392275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 bà bế </a:t>
            </a:r>
            <a:r>
              <a:rPr lang="en-US" sz="6000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bé</a:t>
            </a:r>
            <a:endParaRPr lang="en-US" sz="6000" dirty="0">
              <a:solidFill>
                <a:schemeClr val="tx1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45" y="2157137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3108706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23" y="375203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94" y="1395839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91" y="1163446"/>
            <a:ext cx="1414645" cy="1280160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78" y="2767129"/>
            <a:ext cx="1209293" cy="13034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4919524" y="311876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1" y="2290103"/>
            <a:ext cx="1543813" cy="12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117</Words>
  <Application>Microsoft Office PowerPoint</Application>
  <PresentationFormat>Widescreen</PresentationFormat>
  <Paragraphs>40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.VnAvant</vt:lpstr>
      <vt:lpstr>Arial</vt:lpstr>
      <vt:lpstr>Arial-Rounded</vt:lpstr>
      <vt:lpstr>Arial-SGK-TV</vt:lpstr>
      <vt:lpstr>AvantGarde</vt:lpstr>
      <vt:lpstr>Bò coArial-SGK-TV</vt:lpstr>
      <vt:lpstr>Calibri</vt:lpstr>
      <vt:lpstr>Calibri Light</vt:lpstr>
      <vt:lpstr>Quicksand Medium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Dặn dò: - Luyện đọc lại bài 7 - Chuẩn bị bài 8: D d   Đ 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138</cp:revision>
  <dcterms:created xsi:type="dcterms:W3CDTF">2018-08-07T02:06:19Z</dcterms:created>
  <dcterms:modified xsi:type="dcterms:W3CDTF">2023-09-20T04:59:40Z</dcterms:modified>
</cp:coreProperties>
</file>