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804" r:id="rId2"/>
  </p:sldMasterIdLst>
  <p:notesMasterIdLst>
    <p:notesMasterId r:id="rId14"/>
  </p:notesMasterIdLst>
  <p:sldIdLst>
    <p:sldId id="331" r:id="rId3"/>
    <p:sldId id="348" r:id="rId4"/>
    <p:sldId id="347" r:id="rId5"/>
    <p:sldId id="352" r:id="rId6"/>
    <p:sldId id="332" r:id="rId7"/>
    <p:sldId id="353" r:id="rId8"/>
    <p:sldId id="349" r:id="rId9"/>
    <p:sldId id="354" r:id="rId10"/>
    <p:sldId id="350" r:id="rId11"/>
    <p:sldId id="355" r:id="rId12"/>
    <p:sldId id="35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51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F2573-EF2B-4AB1-99EA-E647D85F47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8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443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617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559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55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603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D9CC5-4EEE-49DD-A13C-9359554D9A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66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966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172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D9CC5-4EEE-49DD-A13C-9359554D9A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88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631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87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89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30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22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72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50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09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1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11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92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413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32106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" y="0"/>
            <a:ext cx="12160956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9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gif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gif"/><Relationship Id="rId4" Type="http://schemas.openxmlformats.org/officeDocument/2006/relationships/image" Target="../media/image21.png"/><Relationship Id="rId9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2883694" y="621323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5105400" y="4114800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SGK/ 90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2133600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21: CÁC GIÁC QUAN CỦA CƠ THỂ</a:t>
            </a:r>
          </a:p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533990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/>
      <p:bldP spid="1075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" y="-4302"/>
            <a:ext cx="12186136" cy="6938501"/>
          </a:xfrm>
          <a:prstGeom prst="rect">
            <a:avLst/>
          </a:prstGeom>
        </p:spPr>
      </p:pic>
      <p:pic>
        <p:nvPicPr>
          <p:cNvPr id="23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304512" y="340252"/>
            <a:ext cx="12526988" cy="46425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4" y="4192288"/>
            <a:ext cx="12171485" cy="27419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2100" y="804857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343160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3750980"/>
            <a:ext cx="2971800" cy="2971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888857" y="2454404"/>
            <a:ext cx="3803186" cy="5379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77482" y="1927606"/>
            <a:ext cx="8763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tai.</a:t>
            </a:r>
          </a:p>
        </p:txBody>
      </p:sp>
    </p:spTree>
    <p:extLst>
      <p:ext uri="{BB962C8B-B14F-4D97-AF65-F5344CB8AC3E}">
        <p14:creationId xmlns:p14="http://schemas.microsoft.com/office/powerpoint/2010/main" val="3230927649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205862"/>
            <a:ext cx="11582399" cy="17472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262643"/>
            <a:ext cx="6781800" cy="30922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0C21E2-B31A-4AC6-9D1B-A4B7083733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515">
            <a:off x="2135927" y="3683617"/>
            <a:ext cx="4540240" cy="26395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342622"/>
            <a:ext cx="40386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Chúc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các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con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chăm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ngoan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,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học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giỏi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6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799726"/>
            <a:ext cx="5614659" cy="3173847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3569" y="1981200"/>
            <a:ext cx="34439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KHỞI ĐỘNG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3352800"/>
            <a:ext cx="4361969" cy="28523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4600" y="4985240"/>
            <a:ext cx="1828800" cy="674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2164238826"/>
      </p:ext>
    </p:extLst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4"/>
            <a:ext cx="12192000" cy="68625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609600"/>
            <a:ext cx="5224438" cy="2953263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2219" y="1600456"/>
            <a:ext cx="3048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KHÁM PHÁ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819400"/>
            <a:ext cx="4539447" cy="289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80592" y="4478216"/>
            <a:ext cx="1828800" cy="683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1065972452"/>
      </p:ext>
    </p:extLst>
  </p:cSld>
  <p:clrMapOvr>
    <a:masterClrMapping/>
  </p:clrMapOvr>
  <p:transition spd="slow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" y="-4302"/>
            <a:ext cx="12186136" cy="6938501"/>
          </a:xfrm>
          <a:prstGeom prst="rect">
            <a:avLst/>
          </a:prstGeom>
        </p:spPr>
      </p:pic>
      <p:pic>
        <p:nvPicPr>
          <p:cNvPr id="23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967896" y="451383"/>
            <a:ext cx="9982172" cy="46425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4" y="4192288"/>
            <a:ext cx="12171485" cy="27419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853" y="1340770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089" y="901521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3750980"/>
            <a:ext cx="2971800" cy="2971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888857" y="2454404"/>
            <a:ext cx="3803186" cy="5379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9021" y="1905127"/>
            <a:ext cx="6652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bịt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tai,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bịt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097744495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81000"/>
            <a:ext cx="8839200" cy="920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223962"/>
            <a:ext cx="3040223" cy="24114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821" y="1301751"/>
            <a:ext cx="3004871" cy="24601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1143000"/>
            <a:ext cx="3013709" cy="24601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3761936"/>
            <a:ext cx="3049060" cy="2605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0475" y="3886200"/>
            <a:ext cx="3208142" cy="2667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3232" y="3603184"/>
            <a:ext cx="3221966" cy="276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12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" y="-4302"/>
            <a:ext cx="12186136" cy="6938501"/>
          </a:xfrm>
          <a:prstGeom prst="rect">
            <a:avLst/>
          </a:prstGeom>
        </p:spPr>
      </p:pic>
      <p:pic>
        <p:nvPicPr>
          <p:cNvPr id="23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967896" y="451383"/>
            <a:ext cx="9982172" cy="46425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4" y="4192288"/>
            <a:ext cx="12171485" cy="27419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853" y="1340770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089" y="901521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3750980"/>
            <a:ext cx="2971800" cy="2971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888857" y="2454404"/>
            <a:ext cx="3803186" cy="5379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9021" y="1905127"/>
            <a:ext cx="6652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3065265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2" y="-30082"/>
            <a:ext cx="12200792" cy="696428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772183"/>
            <a:ext cx="5224438" cy="3330298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977933"/>
            <a:ext cx="33677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THỰC HÀNH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352800"/>
            <a:ext cx="4191000" cy="26659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95600" y="4876800"/>
            <a:ext cx="1761804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290354245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87" y="1429870"/>
            <a:ext cx="5642202" cy="5186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510293"/>
            <a:ext cx="1138772" cy="1047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714" y="329193"/>
            <a:ext cx="8191500" cy="1181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87" y="1510292"/>
            <a:ext cx="5642202" cy="51056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800" y="1579508"/>
            <a:ext cx="1138772" cy="1047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87" y="1494647"/>
            <a:ext cx="5642202" cy="51123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562" y="1578362"/>
            <a:ext cx="1138772" cy="1047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869" y="1485769"/>
            <a:ext cx="5646876" cy="51391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332" y="1633339"/>
            <a:ext cx="1138772" cy="1047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87" y="1470213"/>
            <a:ext cx="5650958" cy="51457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414" y="1537208"/>
            <a:ext cx="1138772" cy="10479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375" y="1447799"/>
            <a:ext cx="5673370" cy="51591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81" y="1658739"/>
            <a:ext cx="1188720" cy="108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14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21860"/>
            <a:ext cx="5756629" cy="3254099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727965"/>
            <a:ext cx="33677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VẬN DỤNG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69" y="2581092"/>
            <a:ext cx="4624999" cy="30112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99592" y="4267200"/>
            <a:ext cx="1905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1422692202"/>
      </p:ext>
    </p:extLst>
  </p:cSld>
  <p:clrMapOvr>
    <a:masterClrMapping/>
  </p:clrMapOvr>
  <p:transition spd="slow" advTm="3000"/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1683</TotalTime>
  <Words>99</Words>
  <Application>Microsoft Office PowerPoint</Application>
  <PresentationFormat>Màn hình rộng</PresentationFormat>
  <Paragraphs>27</Paragraphs>
  <Slides>11</Slides>
  <Notes>11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11</vt:i4>
      </vt:variant>
    </vt:vector>
  </HeadingPairs>
  <TitlesOfParts>
    <vt:vector size="21" baseType="lpstr">
      <vt:lpstr>Arial</vt:lpstr>
      <vt:lpstr>Arial Black</vt:lpstr>
      <vt:lpstr>Arial-SGK-TV</vt:lpstr>
      <vt:lpstr>Calibri</vt:lpstr>
      <vt:lpstr>Calibri Light</vt:lpstr>
      <vt:lpstr>Georgia</vt:lpstr>
      <vt:lpstr>Times New Roman</vt:lpstr>
      <vt:lpstr>Trebuchet MS</vt:lpstr>
      <vt:lpstr>Slipstream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Windows 10</cp:lastModifiedBy>
  <cp:revision>157</cp:revision>
  <dcterms:created xsi:type="dcterms:W3CDTF">2020-08-08T13:30:12Z</dcterms:created>
  <dcterms:modified xsi:type="dcterms:W3CDTF">2023-03-17T05:17:13Z</dcterms:modified>
</cp:coreProperties>
</file>