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3"/>
  </p:handoutMasterIdLst>
  <p:sldIdLst>
    <p:sldId id="256" r:id="rId4"/>
    <p:sldId id="295" r:id="rId5"/>
    <p:sldId id="296" r:id="rId6"/>
    <p:sldId id="289" r:id="rId7"/>
    <p:sldId id="260" r:id="rId8"/>
    <p:sldId id="274" r:id="rId9"/>
    <p:sldId id="288" r:id="rId10"/>
    <p:sldId id="294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8C7DF"/>
    <a:srgbClr val="FFFF99"/>
    <a:srgbClr val="D3F4F8"/>
    <a:srgbClr val="005696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3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66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80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67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72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29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8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7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30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5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4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30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8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75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64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41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74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22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7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29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2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0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18" y="231354"/>
            <a:ext cx="12192000" cy="5619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2976" y="4775199"/>
            <a:ext cx="207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350" y="299025"/>
            <a:ext cx="4205689" cy="13255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7495" y="2219245"/>
            <a:ext cx="252038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 + 5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97493" y="3428265"/>
            <a:ext cx="252038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 + 8 =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97492" y="4445772"/>
            <a:ext cx="252038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+ 5 = </a:t>
            </a:r>
          </a:p>
        </p:txBody>
      </p:sp>
      <p:sp>
        <p:nvSpPr>
          <p:cNvPr id="7" name="Rectangle 6"/>
          <p:cNvSpPr/>
          <p:nvPr/>
        </p:nvSpPr>
        <p:spPr>
          <a:xfrm>
            <a:off x="7384449" y="2256400"/>
            <a:ext cx="2493647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44 + 5 =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84449" y="3533425"/>
            <a:ext cx="249364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56 + 1 =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4449" y="4495348"/>
            <a:ext cx="2493646" cy="784990"/>
          </a:xfrm>
          <a:prstGeom prst="rect">
            <a:avLst/>
          </a:prstGeom>
          <a:solidFill>
            <a:srgbClr val="48C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+ 8 = </a:t>
            </a:r>
          </a:p>
        </p:txBody>
      </p:sp>
    </p:spTree>
    <p:extLst>
      <p:ext uri="{BB962C8B-B14F-4D97-AF65-F5344CB8AC3E}">
        <p14:creationId xmlns:p14="http://schemas.microsoft.com/office/powerpoint/2010/main" val="1962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272" y="226435"/>
            <a:ext cx="452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875071" y="1446129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+ 4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52047" y="1420491"/>
            <a:ext cx="1800000" cy="751114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73 + 6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65698" y="1420491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 + 5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r="11365" b="23303"/>
          <a:stretch/>
        </p:blipFill>
        <p:spPr>
          <a:xfrm>
            <a:off x="1242923" y="2239183"/>
            <a:ext cx="10464274" cy="4262580"/>
          </a:xfrm>
          <a:prstGeom prst="rect">
            <a:avLst/>
          </a:prstGeom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2197401" y="328543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2320907" y="3965765"/>
            <a:ext cx="569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875071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928884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411923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152995" y="4706400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409526" y="3285433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4610901" y="3991073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138712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4192525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675564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4408875" y="4696712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6672292" y="3273629"/>
            <a:ext cx="6976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6892155" y="3990301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6421247" y="3623950"/>
            <a:ext cx="476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23" name="Line 33"/>
          <p:cNvSpPr>
            <a:spLocks noChangeShapeType="1"/>
          </p:cNvSpPr>
          <p:nvPr/>
        </p:nvSpPr>
        <p:spPr bwMode="auto">
          <a:xfrm>
            <a:off x="6475060" y="469761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6893704" y="4706399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660902" y="4706400"/>
            <a:ext cx="4411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242923" y="2496692"/>
            <a:ext cx="5693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457200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4290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7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2" y="985437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1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51722" y="1603513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1722" y="2014332"/>
            <a:ext cx="490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20956" y="2014332"/>
            <a:ext cx="705678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70355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68923" y="1298715"/>
            <a:ext cx="4532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6330" y="1298715"/>
            <a:ext cx="432537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9322" y="1099931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5794" y="1437861"/>
            <a:ext cx="254462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92330" y="1437861"/>
            <a:ext cx="4055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6997" y="2433662"/>
            <a:ext cx="110256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041" y="594623"/>
            <a:ext cx="958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Khung ảnh gỗ để bàn hình động vật xinh x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5" y="134653"/>
            <a:ext cx="11456895" cy="65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4222" y="179126"/>
            <a:ext cx="48369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LAO</a:t>
            </a:r>
          </a:p>
        </p:txBody>
      </p:sp>
      <p:pic>
        <p:nvPicPr>
          <p:cNvPr id="2" name="Bé+Tập+Đếm+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90</Words>
  <Application>Microsoft Office PowerPoint</Application>
  <PresentationFormat>Màn hình rộng</PresentationFormat>
  <Paragraphs>47</Paragraphs>
  <Slides>9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(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124</cp:revision>
  <dcterms:created xsi:type="dcterms:W3CDTF">2020-08-06T10:05:22Z</dcterms:created>
  <dcterms:modified xsi:type="dcterms:W3CDTF">2023-03-13T02:17:06Z</dcterms:modified>
</cp:coreProperties>
</file>