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1" r:id="rId4"/>
    <p:sldId id="263" r:id="rId5"/>
    <p:sldId id="256" r:id="rId6"/>
    <p:sldId id="258" r:id="rId7"/>
    <p:sldId id="259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99"/>
    <a:srgbClr val="99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3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80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5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2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17"/>
            <a:ext cx="11966708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11</a:t>
              </a:r>
            </a:p>
            <a:p>
              <a:pPr algn="ctr"/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PHÉP  TRỪ TRONG PHẠM VI 10</a:t>
              </a: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0"/>
            <a:ext cx="12192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2" y="533401"/>
            <a:ext cx="869691" cy="1600390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9600" b="1" dirty="0"/>
              <a:t>3</a:t>
            </a:r>
            <a:endParaRPr lang="vi-VN" sz="9600" b="1" dirty="0"/>
          </a:p>
        </p:txBody>
      </p:sp>
      <p:sp>
        <p:nvSpPr>
          <p:cNvPr id="11" name="Rectangle 10"/>
          <p:cNvSpPr/>
          <p:nvPr/>
        </p:nvSpPr>
        <p:spPr>
          <a:xfrm>
            <a:off x="3406234" y="69272"/>
            <a:ext cx="8813370" cy="192813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85344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</a:p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70-71)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3563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8243" y="1152937"/>
            <a:ext cx="5657036" cy="245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997" y="3488441"/>
            <a:ext cx="3305508" cy="2832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5404" y="731339"/>
            <a:ext cx="2955096" cy="2402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2427" y="383274"/>
            <a:ext cx="10808246" cy="286462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6025" y="731339"/>
            <a:ext cx="7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a)</a:t>
            </a:r>
            <a:endParaRPr lang="en-US" sz="3600" dirty="0">
              <a:latin typeface="+mj-lt"/>
            </a:endParaRPr>
          </a:p>
        </p:txBody>
      </p:sp>
      <p:sp>
        <p:nvSpPr>
          <p:cNvPr id="32" name="Rounded Rectangular Callout 31"/>
          <p:cNvSpPr/>
          <p:nvPr/>
        </p:nvSpPr>
        <p:spPr>
          <a:xfrm rot="16200000">
            <a:off x="6443527" y="-949746"/>
            <a:ext cx="792472" cy="4175733"/>
          </a:xfrm>
          <a:prstGeom prst="wedgeRoundRectCallout">
            <a:avLst>
              <a:gd name="adj1" fmla="val -34679"/>
              <a:gd name="adj2" fmla="val 6213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51894" y="669519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màu vàng có 3 bông.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9748" y="501686"/>
            <a:ext cx="1299711" cy="14648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22128" y="1072692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màu đỏ có mấy bông?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45407" y="2044681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9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988351" y="1669682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88350" y="2457929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6" idx="3"/>
            <a:endCxn id="37" idx="1"/>
          </p:cNvCxnSpPr>
          <p:nvPr/>
        </p:nvCxnSpPr>
        <p:spPr>
          <a:xfrm flipV="1">
            <a:off x="5383290" y="1918497"/>
            <a:ext cx="605061" cy="374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3"/>
            <a:endCxn id="38" idx="1"/>
          </p:cNvCxnSpPr>
          <p:nvPr/>
        </p:nvCxnSpPr>
        <p:spPr>
          <a:xfrm>
            <a:off x="5383290" y="2293496"/>
            <a:ext cx="605060" cy="41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99531" y="2019091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9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37843" y="1669682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3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40965" y="244924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?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52151" y="2471408"/>
            <a:ext cx="43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99"/>
                </a:solidFill>
                <a:latin typeface="+mj-lt"/>
              </a:rPr>
              <a:t>6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95487" y="3517479"/>
            <a:ext cx="10595186" cy="268161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12746" y="3679893"/>
            <a:ext cx="7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b)</a:t>
            </a:r>
            <a:endParaRPr lang="en-US" sz="3600" dirty="0">
              <a:latin typeface="+mj-lt"/>
            </a:endParaRPr>
          </a:p>
        </p:txBody>
      </p:sp>
      <p:sp>
        <p:nvSpPr>
          <p:cNvPr id="72" name="Rounded Rectangular Callout 71"/>
          <p:cNvSpPr/>
          <p:nvPr/>
        </p:nvSpPr>
        <p:spPr>
          <a:xfrm rot="16200000">
            <a:off x="6420248" y="1998808"/>
            <a:ext cx="792472" cy="4175733"/>
          </a:xfrm>
          <a:prstGeom prst="wedgeRoundRectCallout">
            <a:avLst>
              <a:gd name="adj1" fmla="val -34679"/>
              <a:gd name="adj2" fmla="val 6213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728615" y="3618073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Đĩa màu vàng có 3 quả.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2015" y="3536283"/>
            <a:ext cx="1276431" cy="1464842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798849" y="4021246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Đĩa màu xanh có mấy quả?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22128" y="4993235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9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965072" y="4618236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965071" y="5406483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76" idx="3"/>
            <a:endCxn id="77" idx="1"/>
          </p:cNvCxnSpPr>
          <p:nvPr/>
        </p:nvCxnSpPr>
        <p:spPr>
          <a:xfrm flipV="1">
            <a:off x="5360011" y="4867051"/>
            <a:ext cx="605061" cy="374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6" idx="3"/>
            <a:endCxn id="78" idx="1"/>
          </p:cNvCxnSpPr>
          <p:nvPr/>
        </p:nvCxnSpPr>
        <p:spPr>
          <a:xfrm>
            <a:off x="5360011" y="5242050"/>
            <a:ext cx="605060" cy="41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76252" y="4967645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8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54312" y="5377053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3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42205" y="457193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?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02954" y="459185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99"/>
                </a:solidFill>
                <a:latin typeface="+mj-lt"/>
              </a:rPr>
              <a:t>5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11646" y="1976900"/>
            <a:ext cx="200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+mj-lt"/>
              </a:rPr>
              <a:t>9 – 3 =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73635" y="4925454"/>
            <a:ext cx="16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+mj-lt"/>
              </a:rPr>
              <a:t>8 – 3 =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46228" y="1960580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921816" y="1953029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49515" y="4906089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71027" y="4904571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335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14">
                                          <p:stCondLst>
                                            <p:cond delay="35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32" grpId="0" animBg="1"/>
      <p:bldP spid="33" grpId="0"/>
      <p:bldP spid="35" grpId="0"/>
      <p:bldP spid="36" grpId="0" animBg="1"/>
      <p:bldP spid="37" grpId="0" animBg="1"/>
      <p:bldP spid="38" grpId="0" animBg="1"/>
      <p:bldP spid="50" grpId="0"/>
      <p:bldP spid="51" grpId="0"/>
      <p:bldP spid="52" grpId="0"/>
      <p:bldP spid="52" grpId="1"/>
      <p:bldP spid="53" grpId="0"/>
      <p:bldP spid="70" grpId="0" animBg="1"/>
      <p:bldP spid="71" grpId="0"/>
      <p:bldP spid="72" grpId="0" animBg="1"/>
      <p:bldP spid="73" grpId="0"/>
      <p:bldP spid="75" grpId="0"/>
      <p:bldP spid="76" grpId="0" animBg="1"/>
      <p:bldP spid="77" grpId="0" animBg="1"/>
      <p:bldP spid="78" grpId="0" animBg="1"/>
      <p:bldP spid="81" grpId="0"/>
      <p:bldP spid="82" grpId="0"/>
      <p:bldP spid="83" grpId="0"/>
      <p:bldP spid="83" grpId="1"/>
      <p:bldP spid="84" grpId="0"/>
      <p:bldP spid="85" grpId="1"/>
      <p:bldP spid="86" grpId="1"/>
      <p:bldP spid="39" grpId="0"/>
      <p:bldP spid="39" grpId="1"/>
      <p:bldP spid="41" grpId="0"/>
      <p:bldP spid="42" grpId="0"/>
      <p:bldP spid="42" grpId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9301"/>
          <a:stretch/>
        </p:blipFill>
        <p:spPr>
          <a:xfrm>
            <a:off x="675285" y="602039"/>
            <a:ext cx="11516715" cy="53427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69652" y="4710542"/>
            <a:ext cx="657580" cy="6662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37198" y="4154864"/>
            <a:ext cx="574766" cy="6662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84862" y="4144831"/>
            <a:ext cx="574766" cy="6662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9" y="417961"/>
            <a:ext cx="11364402" cy="55939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316495" y="4415578"/>
            <a:ext cx="574766" cy="666205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56810" y="3299791"/>
            <a:ext cx="579568" cy="6493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771107" y="4748679"/>
            <a:ext cx="574766" cy="6662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987147" y="4748679"/>
            <a:ext cx="574766" cy="6662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54" y="225701"/>
            <a:ext cx="10934350" cy="54197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26101" y="1590261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6100" y="2372139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39352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39351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220952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220951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78" y="225701"/>
            <a:ext cx="10934350" cy="541972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285176" y="3757125"/>
            <a:ext cx="619324" cy="5565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285175" y="4539003"/>
            <a:ext cx="606074" cy="5501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176" y="1587392"/>
            <a:ext cx="619324" cy="5565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285175" y="2369270"/>
            <a:ext cx="606074" cy="5501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90325" y="3759994"/>
            <a:ext cx="619324" cy="5565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90324" y="4541872"/>
            <a:ext cx="606074" cy="5501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90325" y="1590261"/>
            <a:ext cx="619324" cy="5565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090324" y="2372139"/>
            <a:ext cx="606074" cy="5501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37" r="2012"/>
          <a:stretch/>
        </p:blipFill>
        <p:spPr>
          <a:xfrm>
            <a:off x="444691" y="447042"/>
            <a:ext cx="11295774" cy="531300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449437" y="4913139"/>
            <a:ext cx="926290" cy="6662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732944" y="4913141"/>
            <a:ext cx="655239" cy="6662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972105" y="4913140"/>
            <a:ext cx="655239" cy="6662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723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669000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104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54</cp:revision>
  <dcterms:created xsi:type="dcterms:W3CDTF">2020-08-14T13:15:10Z</dcterms:created>
  <dcterms:modified xsi:type="dcterms:W3CDTF">2023-11-13T00:41:40Z</dcterms:modified>
</cp:coreProperties>
</file>