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5"/>
  </p:notesMasterIdLst>
  <p:sldIdLst>
    <p:sldId id="260" r:id="rId2"/>
    <p:sldId id="261" r:id="rId3"/>
    <p:sldId id="265" r:id="rId4"/>
    <p:sldId id="322" r:id="rId5"/>
    <p:sldId id="264" r:id="rId6"/>
    <p:sldId id="268" r:id="rId7"/>
    <p:sldId id="300" r:id="rId8"/>
    <p:sldId id="328" r:id="rId9"/>
    <p:sldId id="318" r:id="rId10"/>
    <p:sldId id="329" r:id="rId11"/>
    <p:sldId id="330" r:id="rId12"/>
    <p:sldId id="331" r:id="rId13"/>
    <p:sldId id="280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88B367"/>
    <a:srgbClr val="ADD798"/>
    <a:srgbClr val="B8DAA7"/>
    <a:srgbClr val="FDFFFC"/>
    <a:srgbClr val="FCBE97"/>
    <a:srgbClr val="FCC29D"/>
    <a:srgbClr val="4472C4"/>
    <a:srgbClr val="FEF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90197-D8A2-46D3-9F42-2374E1E247D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7C049-10D1-4A9F-8B50-1316F9CF7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6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2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85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1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8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3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5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4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3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0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EE3C-FEC4-40B6-85D5-CABD84E5E092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9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EEE3C-FEC4-40B6-85D5-CABD84E5E092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B5CE6-0D59-4330-BAB3-EBE91FBAB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0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F511779-AEDF-42A0-A903-3F6567FB3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29"/>
            <a:ext cx="12421772" cy="674418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A4C490-F827-4323-971E-F09BEB74AE3A}"/>
              </a:ext>
            </a:extLst>
          </p:cNvPr>
          <p:cNvGrpSpPr/>
          <p:nvPr/>
        </p:nvGrpSpPr>
        <p:grpSpPr>
          <a:xfrm>
            <a:off x="4393689" y="1714685"/>
            <a:ext cx="8085960" cy="2554545"/>
            <a:chOff x="4875118" y="1513047"/>
            <a:chExt cx="4891427" cy="255454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D3B413-3913-430B-A864-A1D96764966C}"/>
                </a:ext>
              </a:extLst>
            </p:cNvPr>
            <p:cNvSpPr/>
            <p:nvPr/>
          </p:nvSpPr>
          <p:spPr>
            <a:xfrm>
              <a:off x="4875118" y="1695082"/>
              <a:ext cx="1248198" cy="1095238"/>
            </a:xfrm>
            <a:prstGeom prst="rect">
              <a:avLst/>
            </a:prstGeom>
            <a:solidFill>
              <a:srgbClr val="00B9FA"/>
            </a:solidFill>
            <a:ln>
              <a:solidFill>
                <a:srgbClr val="00B9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Arial Rounded MT Bold" panose="020F0704030504030204" pitchFamily="34" charset="0"/>
                  <a:cs typeface="Arial-SGK-TV" pitchFamily="2" charset="0"/>
                </a:rPr>
                <a:t>Bài47: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8DCCC0-2545-4729-A2DC-5F0FB7F8A4EA}"/>
                </a:ext>
              </a:extLst>
            </p:cNvPr>
            <p:cNvSpPr txBox="1"/>
            <p:nvPr/>
          </p:nvSpPr>
          <p:spPr>
            <a:xfrm>
              <a:off x="6088306" y="1513047"/>
              <a:ext cx="367823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8000" b="1" dirty="0" err="1">
                  <a:latin typeface="Arial-SGK-TV" pitchFamily="2" charset="0"/>
                  <a:cs typeface="Arial-SGK-TV" pitchFamily="2" charset="0"/>
                </a:rPr>
                <a:t>oc</a:t>
              </a:r>
              <a:r>
                <a:rPr lang="en-US" sz="8000" b="1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8000" b="1" dirty="0" err="1">
                  <a:latin typeface="Arial-SGK-TV" pitchFamily="2" charset="0"/>
                  <a:cs typeface="Arial-SGK-TV" pitchFamily="2" charset="0"/>
                </a:rPr>
                <a:t>ôc</a:t>
              </a:r>
              <a:r>
                <a:rPr lang="en-US" sz="8000" b="1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8000" b="1" dirty="0" err="1">
                  <a:latin typeface="Arial-SGK-TV" pitchFamily="2" charset="0"/>
                  <a:cs typeface="Arial-SGK-TV" pitchFamily="2" charset="0"/>
                </a:rPr>
                <a:t>uc</a:t>
              </a:r>
              <a:r>
                <a:rPr lang="en-US" sz="8000" b="1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8000" b="1" dirty="0" err="1">
                  <a:latin typeface="Arial-SGK-TV" pitchFamily="2" charset="0"/>
                  <a:cs typeface="Arial-SGK-TV" pitchFamily="2" charset="0"/>
                </a:rPr>
                <a:t>ưc</a:t>
              </a:r>
              <a:endParaRPr lang="en-US" sz="8000" b="1" dirty="0">
                <a:latin typeface="Arial-SGK-TV" pitchFamily="2" charset="0"/>
                <a:cs typeface="Arial-SGK-TV" pitchFamily="2" charset="0"/>
              </a:endParaRPr>
            </a:p>
            <a:p>
              <a:pPr algn="just"/>
              <a:endParaRPr lang="en-US" sz="80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4" name="WordArt 15">
            <a:extLst>
              <a:ext uri="{FF2B5EF4-FFF2-40B4-BE49-F238E27FC236}">
                <a16:creationId xmlns:a16="http://schemas.microsoft.com/office/drawing/2014/main" id="{F543F865-A207-4F0A-83F5-B9B81E5B10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77361" y="476402"/>
            <a:ext cx="5867400" cy="600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 – LỚP 1</a:t>
            </a:r>
          </a:p>
        </p:txBody>
      </p:sp>
    </p:spTree>
    <p:extLst>
      <p:ext uri="{BB962C8B-B14F-4D97-AF65-F5344CB8AC3E}">
        <p14:creationId xmlns:p14="http://schemas.microsoft.com/office/powerpoint/2010/main" val="85755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DA205B3-F1B9-4D28-B4AA-13FE5BF81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0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51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507" t="10990" r="13476" b="21816"/>
          <a:stretch/>
        </p:blipFill>
        <p:spPr>
          <a:xfrm>
            <a:off x="609600" y="-11897"/>
            <a:ext cx="10668000" cy="45276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900" y="4515729"/>
            <a:ext cx="1120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thấy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mấy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khóm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cúc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đã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nở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rực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rỡ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hái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cúc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cắm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cốc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rồi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ngay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ngắn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bàn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Mẹ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tấm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tắc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khen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khéo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tay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11" name="Đi học về 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72800" y="61499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7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51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1128314" y="148591"/>
            <a:ext cx="9906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9083" y="148591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  <a:endParaRPr lang="en-US" sz="3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9076"/>
          <a:stretch/>
        </p:blipFill>
        <p:spPr>
          <a:xfrm>
            <a:off x="1490735" y="1349613"/>
            <a:ext cx="9753706" cy="55083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76800" y="440798"/>
            <a:ext cx="24304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Say </a:t>
            </a:r>
            <a:r>
              <a:rPr lang="en-US" sz="4800" b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mê</a:t>
            </a:r>
            <a:endParaRPr lang="vi-VN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2056">
            <a:extLst>
              <a:ext uri="{FF2B5EF4-FFF2-40B4-BE49-F238E27FC236}">
                <a16:creationId xmlns:a16="http://schemas.microsoft.com/office/drawing/2014/main" id="{5E0A21CD-1F55-46B5-9A0E-0B12ECA18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b="6812"/>
          <a:stretch/>
        </p:blipFill>
        <p:spPr>
          <a:xfrm>
            <a:off x="1142845" y="0"/>
            <a:ext cx="8925739" cy="669313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01FDF2-BADB-4EDD-A6C0-C8076AE344CF}"/>
              </a:ext>
            </a:extLst>
          </p:cNvPr>
          <p:cNvSpPr/>
          <p:nvPr/>
        </p:nvSpPr>
        <p:spPr>
          <a:xfrm>
            <a:off x="145774" y="79512"/>
            <a:ext cx="11900452" cy="653624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28A516-6D99-4FDA-833B-D516998F067C}"/>
              </a:ext>
            </a:extLst>
          </p:cNvPr>
          <p:cNvGrpSpPr/>
          <p:nvPr/>
        </p:nvGrpSpPr>
        <p:grpSpPr>
          <a:xfrm>
            <a:off x="1676481" y="1743139"/>
            <a:ext cx="7858466" cy="3371721"/>
            <a:chOff x="2510420" y="3690433"/>
            <a:chExt cx="7026386" cy="3168509"/>
          </a:xfrm>
        </p:grpSpPr>
        <p:pic>
          <p:nvPicPr>
            <p:cNvPr id="28" name="图片 8">
              <a:extLst>
                <a:ext uri="{FF2B5EF4-FFF2-40B4-BE49-F238E27FC236}">
                  <a16:creationId xmlns:a16="http://schemas.microsoft.com/office/drawing/2014/main" id="{DEDA4D4B-8843-4535-99DE-0066A475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0420" y="3690433"/>
              <a:ext cx="7026386" cy="3168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F1F35FE-1F4D-457E-9D2B-A63492D5C985}"/>
                </a:ext>
              </a:extLst>
            </p:cNvPr>
            <p:cNvSpPr txBox="1"/>
            <p:nvPr/>
          </p:nvSpPr>
          <p:spPr>
            <a:xfrm>
              <a:off x="3387166" y="5604609"/>
              <a:ext cx="6021485" cy="54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Arial-SGK-TV" pitchFamily="2" charset="0"/>
                  <a:cs typeface="Arial-SGK-TV" pitchFamily="2" charset="0"/>
                </a:rPr>
                <a:t>Tìm</a:t>
              </a:r>
              <a:r>
                <a:rPr lang="en-US" sz="3200" b="1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b="1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latin typeface="Arial-SGK-TV" pitchFamily="2" charset="0"/>
                  <a:cs typeface="Arial-SGK-TV" pitchFamily="2" charset="0"/>
                </a:rPr>
                <a:t>chứa</a:t>
              </a:r>
              <a:r>
                <a:rPr lang="en-US" sz="3200" b="1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latin typeface="Arial-SGK-TV" pitchFamily="2" charset="0"/>
                  <a:cs typeface="Arial-SGK-TV" pitchFamily="2" charset="0"/>
                </a:rPr>
                <a:t>vần</a:t>
              </a:r>
              <a:r>
                <a:rPr lang="en-US" sz="3200" b="1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66"/>
                  </a:solidFill>
                  <a:latin typeface="Arial-SGK-TV" pitchFamily="2" charset="0"/>
                  <a:cs typeface="Arial-SGK-TV" pitchFamily="2" charset="0"/>
                </a:rPr>
                <a:t>oc</a:t>
              </a:r>
              <a:r>
                <a:rPr lang="en-US" sz="3200" b="1" dirty="0"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b="1" dirty="0" err="1">
                  <a:solidFill>
                    <a:srgbClr val="FF0066"/>
                  </a:solidFill>
                  <a:latin typeface="Arial-SGK-TV" pitchFamily="2" charset="0"/>
                  <a:cs typeface="Arial-SGK-TV" pitchFamily="2" charset="0"/>
                </a:rPr>
                <a:t>ôc</a:t>
              </a:r>
              <a:r>
                <a:rPr lang="en-US" sz="3200" b="1" dirty="0"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b="1" dirty="0" err="1">
                  <a:solidFill>
                    <a:srgbClr val="FF0066"/>
                  </a:solidFill>
                  <a:latin typeface="Arial-SGK-TV" pitchFamily="2" charset="0"/>
                  <a:cs typeface="Arial-SGK-TV" pitchFamily="2" charset="0"/>
                </a:rPr>
                <a:t>uc</a:t>
              </a:r>
              <a:r>
                <a:rPr lang="en-US" sz="3200" b="1" dirty="0">
                  <a:solidFill>
                    <a:srgbClr val="FF0066"/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b="1" dirty="0" err="1">
                  <a:solidFill>
                    <a:srgbClr val="FF0066"/>
                  </a:solidFill>
                  <a:latin typeface="Arial-SGK-TV" pitchFamily="2" charset="0"/>
                  <a:cs typeface="Arial-SGK-TV" pitchFamily="2" charset="0"/>
                </a:rPr>
                <a:t>ưc</a:t>
              </a:r>
              <a:endParaRPr lang="en-US" sz="3200" b="1" dirty="0">
                <a:solidFill>
                  <a:srgbClr val="FF0066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249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961E827-04BC-4E75-8ED3-991E06B75B28}"/>
              </a:ext>
            </a:extLst>
          </p:cNvPr>
          <p:cNvGrpSpPr/>
          <p:nvPr/>
        </p:nvGrpSpPr>
        <p:grpSpPr>
          <a:xfrm>
            <a:off x="0" y="-1"/>
            <a:ext cx="12192000" cy="5401995"/>
            <a:chOff x="0" y="-1"/>
            <a:chExt cx="12192000" cy="5401995"/>
          </a:xfrm>
        </p:grpSpPr>
        <p:pic>
          <p:nvPicPr>
            <p:cNvPr id="7" name="Picture 2" descr="D:\Users\TV1-T1\107.jpg">
              <a:extLst>
                <a:ext uri="{FF2B5EF4-FFF2-40B4-BE49-F238E27FC236}">
                  <a16:creationId xmlns:a16="http://schemas.microsoft.com/office/drawing/2014/main" id="{FBFE973A-4EF4-4B4D-AFAF-1FE40E98C8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" b="68485"/>
            <a:stretch/>
          </p:blipFill>
          <p:spPr bwMode="auto">
            <a:xfrm>
              <a:off x="0" y="-1"/>
              <a:ext cx="12192000" cy="5359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D13F238-DEF4-4D56-8737-0C173E8940EE}"/>
                </a:ext>
              </a:extLst>
            </p:cNvPr>
            <p:cNvSpPr/>
            <p:nvPr/>
          </p:nvSpPr>
          <p:spPr>
            <a:xfrm>
              <a:off x="0" y="5078437"/>
              <a:ext cx="7005711" cy="3235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58EB97D-3C6A-4365-8C74-901054B5D2B1}"/>
              </a:ext>
            </a:extLst>
          </p:cNvPr>
          <p:cNvSpPr/>
          <p:nvPr/>
        </p:nvSpPr>
        <p:spPr>
          <a:xfrm>
            <a:off x="84629" y="4951987"/>
            <a:ext cx="81536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solidFill>
                  <a:srgbClr val="00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	Ở </a:t>
            </a:r>
            <a:r>
              <a:rPr lang="en-US" sz="4400" dirty="0" err="1">
                <a:solidFill>
                  <a:srgbClr val="00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góc</a:t>
            </a:r>
            <a:r>
              <a:rPr lang="en-US" sz="4400" dirty="0">
                <a:solidFill>
                  <a:srgbClr val="00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vườn</a:t>
            </a:r>
            <a:r>
              <a:rPr lang="en-US" sz="4400" dirty="0">
                <a:solidFill>
                  <a:srgbClr val="00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cạnh</a:t>
            </a:r>
            <a:r>
              <a:rPr lang="en-US" sz="4400" dirty="0">
                <a:solidFill>
                  <a:srgbClr val="00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gốc</a:t>
            </a:r>
            <a:r>
              <a:rPr lang="en-US" sz="4400" dirty="0">
                <a:solidFill>
                  <a:srgbClr val="00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cau</a:t>
            </a:r>
            <a:r>
              <a:rPr lang="en-US" sz="4400" dirty="0">
                <a:solidFill>
                  <a:srgbClr val="00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khóm</a:t>
            </a:r>
            <a:r>
              <a:rPr lang="en-US" sz="4400" dirty="0">
                <a:solidFill>
                  <a:srgbClr val="00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cúc</a:t>
            </a:r>
            <a:r>
              <a:rPr lang="en-US" sz="4400" dirty="0">
                <a:solidFill>
                  <a:srgbClr val="00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nở</a:t>
            </a:r>
            <a:r>
              <a:rPr lang="en-US" sz="4400" dirty="0">
                <a:solidFill>
                  <a:srgbClr val="00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hoa</a:t>
            </a:r>
            <a:r>
              <a:rPr lang="en-US" sz="4400" dirty="0">
                <a:solidFill>
                  <a:srgbClr val="00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vàng</a:t>
            </a:r>
            <a:r>
              <a:rPr lang="en-US" sz="4400" dirty="0">
                <a:solidFill>
                  <a:srgbClr val="00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rực</a:t>
            </a:r>
            <a:r>
              <a:rPr lang="en-US" sz="4400" dirty="0">
                <a:solidFill>
                  <a:srgbClr val="00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81CD91-BA69-497D-AEF7-56B150D8064E}"/>
              </a:ext>
            </a:extLst>
          </p:cNvPr>
          <p:cNvSpPr txBox="1"/>
          <p:nvPr/>
        </p:nvSpPr>
        <p:spPr>
          <a:xfrm flipH="1">
            <a:off x="1951603" y="4951987"/>
            <a:ext cx="926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66"/>
                </a:solidFill>
                <a:latin typeface="Arial-SGK-TV" pitchFamily="2" charset="0"/>
                <a:cs typeface="Arial-SGK-TV" pitchFamily="2" charset="0"/>
              </a:rPr>
              <a:t>oc</a:t>
            </a:r>
            <a:endParaRPr lang="en-US" sz="4400" dirty="0">
              <a:solidFill>
                <a:srgbClr val="FF0066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519FFF-3BC5-4798-A8FD-CC61BCFAD59A}"/>
              </a:ext>
            </a:extLst>
          </p:cNvPr>
          <p:cNvSpPr txBox="1"/>
          <p:nvPr/>
        </p:nvSpPr>
        <p:spPr>
          <a:xfrm flipH="1">
            <a:off x="5902786" y="4951987"/>
            <a:ext cx="847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66"/>
                </a:solidFill>
                <a:latin typeface="Arial-SGK-TV" pitchFamily="2" charset="0"/>
                <a:cs typeface="Arial-SGK-TV" pitchFamily="2" charset="0"/>
              </a:rPr>
              <a:t>ôc</a:t>
            </a:r>
            <a:endParaRPr lang="en-US" sz="4400" dirty="0">
              <a:solidFill>
                <a:srgbClr val="FF0066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1FD03B-E46D-4801-93D6-A4DC93C39161}"/>
              </a:ext>
            </a:extLst>
          </p:cNvPr>
          <p:cNvSpPr txBox="1"/>
          <p:nvPr/>
        </p:nvSpPr>
        <p:spPr>
          <a:xfrm flipH="1">
            <a:off x="1895331" y="5611066"/>
            <a:ext cx="847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66"/>
                </a:solidFill>
                <a:latin typeface="Arial-SGK-TV" pitchFamily="2" charset="0"/>
                <a:cs typeface="Arial-SGK-TV" pitchFamily="2" charset="0"/>
              </a:rPr>
              <a:t>uc</a:t>
            </a:r>
            <a:endParaRPr lang="en-US" sz="4400" dirty="0">
              <a:solidFill>
                <a:srgbClr val="FF0066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3EBBBE-7A1B-455A-BBC2-4DA47B4DA863}"/>
              </a:ext>
            </a:extLst>
          </p:cNvPr>
          <p:cNvSpPr txBox="1"/>
          <p:nvPr/>
        </p:nvSpPr>
        <p:spPr>
          <a:xfrm flipH="1">
            <a:off x="6096000" y="5611066"/>
            <a:ext cx="847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66"/>
                </a:solidFill>
                <a:latin typeface="Arial-SGK-TV" pitchFamily="2" charset="0"/>
                <a:cs typeface="Arial-SGK-TV" pitchFamily="2" charset="0"/>
              </a:rPr>
              <a:t>ưc</a:t>
            </a:r>
            <a:endParaRPr lang="en-US" sz="4400" dirty="0">
              <a:solidFill>
                <a:srgbClr val="FF0066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4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2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3B7F8-357E-4085-8B9E-BB572BCF3B9C}"/>
              </a:ext>
            </a:extLst>
          </p:cNvPr>
          <p:cNvSpPr/>
          <p:nvPr/>
        </p:nvSpPr>
        <p:spPr>
          <a:xfrm>
            <a:off x="416839" y="795082"/>
            <a:ext cx="2115346" cy="1443612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oc</a:t>
            </a:r>
            <a:endParaRPr lang="en-US" sz="13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7DCD7B-DC7D-4DC9-8159-22713F88C9A0}"/>
              </a:ext>
            </a:extLst>
          </p:cNvPr>
          <p:cNvSpPr/>
          <p:nvPr/>
        </p:nvSpPr>
        <p:spPr>
          <a:xfrm>
            <a:off x="9555347" y="698740"/>
            <a:ext cx="2115346" cy="1636295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ưc</a:t>
            </a:r>
            <a:endParaRPr lang="en-US" sz="13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209B0B-9797-4413-9C01-498B5B23CD40}"/>
              </a:ext>
            </a:extLst>
          </p:cNvPr>
          <p:cNvSpPr/>
          <p:nvPr/>
        </p:nvSpPr>
        <p:spPr>
          <a:xfrm>
            <a:off x="3529328" y="698741"/>
            <a:ext cx="2191396" cy="163629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ôc</a:t>
            </a:r>
            <a:endParaRPr lang="en-US" sz="13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D314EBD-B934-4205-B53B-CFEF61C55517}"/>
              </a:ext>
            </a:extLst>
          </p:cNvPr>
          <p:cNvGrpSpPr/>
          <p:nvPr/>
        </p:nvGrpSpPr>
        <p:grpSpPr>
          <a:xfrm>
            <a:off x="691042" y="79513"/>
            <a:ext cx="1841143" cy="455060"/>
            <a:chOff x="4657240" y="495946"/>
            <a:chExt cx="2224007" cy="902444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459685B-3B60-4D3D-BF4E-73A8447B114D}"/>
                </a:ext>
              </a:extLst>
            </p:cNvPr>
            <p:cNvSpPr/>
            <p:nvPr/>
          </p:nvSpPr>
          <p:spPr>
            <a:xfrm>
              <a:off x="4990454" y="495946"/>
              <a:ext cx="1890793" cy="902444"/>
            </a:xfrm>
            <a:prstGeom prst="roundRect">
              <a:avLst/>
            </a:prstGeom>
            <a:solidFill>
              <a:srgbClr val="A2238E"/>
            </a:solidFill>
            <a:ln>
              <a:solidFill>
                <a:srgbClr val="A223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atin typeface="Arial-SGK-TV" pitchFamily="2" charset="0"/>
                  <a:cs typeface="Arial-SGK-TV" pitchFamily="2" charset="0"/>
                </a:rPr>
                <a:t>Đọc</a:t>
              </a:r>
              <a:endParaRPr lang="en-US" sz="3600" b="1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494C6D0-9A80-4B6E-8CD5-26B22F701574}"/>
                </a:ext>
              </a:extLst>
            </p:cNvPr>
            <p:cNvSpPr/>
            <p:nvPr/>
          </p:nvSpPr>
          <p:spPr>
            <a:xfrm>
              <a:off x="4657240" y="637201"/>
              <a:ext cx="666427" cy="649157"/>
            </a:xfrm>
            <a:prstGeom prst="ellipse">
              <a:avLst/>
            </a:prstGeom>
            <a:solidFill>
              <a:srgbClr val="F7F003"/>
            </a:solidFill>
            <a:ln>
              <a:solidFill>
                <a:srgbClr val="F7F0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2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8889871-F511-4041-AC02-71C236BCA0E8}"/>
              </a:ext>
            </a:extLst>
          </p:cNvPr>
          <p:cNvSpPr/>
          <p:nvPr/>
        </p:nvSpPr>
        <p:spPr>
          <a:xfrm>
            <a:off x="3500433" y="2743200"/>
            <a:ext cx="2709864" cy="19474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0004D9-FD71-41A7-A9F2-209ED7E1407B}"/>
              </a:ext>
            </a:extLst>
          </p:cNvPr>
          <p:cNvSpPr/>
          <p:nvPr/>
        </p:nvSpPr>
        <p:spPr>
          <a:xfrm>
            <a:off x="6362433" y="2743200"/>
            <a:ext cx="2767948" cy="19734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DF8AE0-EBB2-4242-BDE7-0C228C47E805}"/>
              </a:ext>
            </a:extLst>
          </p:cNvPr>
          <p:cNvSpPr txBox="1"/>
          <p:nvPr/>
        </p:nvSpPr>
        <p:spPr>
          <a:xfrm>
            <a:off x="6811159" y="2679618"/>
            <a:ext cx="2581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oc</a:t>
            </a:r>
            <a:endParaRPr lang="en-US" sz="12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2272FB4-C4EF-48ED-81B2-4D8B03437E58}"/>
              </a:ext>
            </a:extLst>
          </p:cNvPr>
          <p:cNvSpPr/>
          <p:nvPr/>
        </p:nvSpPr>
        <p:spPr>
          <a:xfrm>
            <a:off x="3489459" y="4836569"/>
            <a:ext cx="5640922" cy="19014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A5E945-468B-4775-BC95-C3E7F3EAE1B7}"/>
              </a:ext>
            </a:extLst>
          </p:cNvPr>
          <p:cNvSpPr/>
          <p:nvPr/>
        </p:nvSpPr>
        <p:spPr>
          <a:xfrm>
            <a:off x="145774" y="79512"/>
            <a:ext cx="11900452" cy="677848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262670-4A70-4C9D-A738-4EC5B449CF3D}"/>
              </a:ext>
            </a:extLst>
          </p:cNvPr>
          <p:cNvSpPr/>
          <p:nvPr/>
        </p:nvSpPr>
        <p:spPr>
          <a:xfrm>
            <a:off x="6691929" y="698741"/>
            <a:ext cx="2115346" cy="1636295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uc</a:t>
            </a:r>
            <a:endParaRPr lang="en-US" sz="13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5B0A4A-7EB4-4268-829D-3394AFB7B10E}"/>
              </a:ext>
            </a:extLst>
          </p:cNvPr>
          <p:cNvSpPr txBox="1"/>
          <p:nvPr/>
        </p:nvSpPr>
        <p:spPr>
          <a:xfrm>
            <a:off x="4271310" y="2597322"/>
            <a:ext cx="16113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latin typeface="Arial-SGK-TV" pitchFamily="2" charset="0"/>
                <a:cs typeface="Arial-SGK-TV" pitchFamily="2" charset="0"/>
              </a:rPr>
              <a:t>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92D17E-16C3-44BF-AA7F-D00722E3CCE9}"/>
              </a:ext>
            </a:extLst>
          </p:cNvPr>
          <p:cNvSpPr txBox="1"/>
          <p:nvPr/>
        </p:nvSpPr>
        <p:spPr>
          <a:xfrm>
            <a:off x="4943217" y="4738573"/>
            <a:ext cx="3694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 err="1">
                <a:latin typeface="Arial-SGK-TV" pitchFamily="2" charset="0"/>
                <a:cs typeface="Arial-SGK-TV" pitchFamily="2" charset="0"/>
              </a:rPr>
              <a:t>góc</a:t>
            </a:r>
            <a:endParaRPr lang="en-US" sz="12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82E95F-23EF-4647-9C0D-C22342EACC7E}"/>
              </a:ext>
            </a:extLst>
          </p:cNvPr>
          <p:cNvSpPr txBox="1"/>
          <p:nvPr/>
        </p:nvSpPr>
        <p:spPr>
          <a:xfrm>
            <a:off x="5882704" y="4738572"/>
            <a:ext cx="2324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oc</a:t>
            </a:r>
            <a:endParaRPr lang="en-US" sz="12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E8002F-7D28-49E4-9C1B-4E38331344E1}"/>
              </a:ext>
            </a:extLst>
          </p:cNvPr>
          <p:cNvSpPr/>
          <p:nvPr/>
        </p:nvSpPr>
        <p:spPr>
          <a:xfrm>
            <a:off x="1433486" y="795081"/>
            <a:ext cx="1117603" cy="1443612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07AD30-B3F2-433E-9D31-4123E264B732}"/>
              </a:ext>
            </a:extLst>
          </p:cNvPr>
          <p:cNvSpPr/>
          <p:nvPr/>
        </p:nvSpPr>
        <p:spPr>
          <a:xfrm>
            <a:off x="4565118" y="781345"/>
            <a:ext cx="1117603" cy="1443612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2C1D0E7-AC48-4E4C-A322-42884394AE5B}"/>
              </a:ext>
            </a:extLst>
          </p:cNvPr>
          <p:cNvSpPr/>
          <p:nvPr/>
        </p:nvSpPr>
        <p:spPr>
          <a:xfrm>
            <a:off x="7689672" y="781345"/>
            <a:ext cx="1117603" cy="1443612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CEDF59B-1319-497C-AA4F-AB3A09B78B22}"/>
              </a:ext>
            </a:extLst>
          </p:cNvPr>
          <p:cNvSpPr/>
          <p:nvPr/>
        </p:nvSpPr>
        <p:spPr>
          <a:xfrm>
            <a:off x="10567120" y="781344"/>
            <a:ext cx="1117603" cy="1443612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602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23" grpId="0" animBg="1"/>
      <p:bldP spid="26" grpId="0" animBg="1"/>
      <p:bldP spid="28" grpId="0"/>
      <p:bldP spid="30" grpId="0" animBg="1"/>
      <p:bldP spid="16" grpId="0"/>
      <p:bldP spid="17" grpId="0"/>
      <p:bldP spid="18" grpId="0"/>
      <p:bldP spid="33" grpId="0"/>
      <p:bldP spid="19" grpId="0"/>
      <p:bldP spid="19" grpId="1"/>
      <p:bldP spid="25" grpId="0"/>
      <p:bldP spid="25" grpId="1"/>
      <p:bldP spid="27" grpId="0"/>
      <p:bldP spid="27" grpId="1"/>
      <p:bldP spid="29" grpId="0"/>
      <p:bldP spid="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2749"/>
            <a:ext cx="11953875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9600" b="1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9600" b="1" dirty="0">
                <a:latin typeface="Arial-SGK-TV" pitchFamily="2" charset="0"/>
                <a:cs typeface="Arial-SGK-TV" pitchFamily="2" charset="0"/>
              </a:rPr>
              <a:t>  s      </a:t>
            </a:r>
            <a:r>
              <a:rPr lang="en-US" sz="9600" b="1" dirty="0" err="1">
                <a:latin typeface="Arial-SGK-TV" pitchFamily="2" charset="0"/>
                <a:cs typeface="Arial-SGK-TV" pitchFamily="2" charset="0"/>
              </a:rPr>
              <a:t>cốc</a:t>
            </a:r>
            <a:r>
              <a:rPr lang="en-US" sz="9600" b="1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9600" b="1" dirty="0" err="1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lộc</a:t>
            </a:r>
            <a:r>
              <a:rPr lang="en-US" sz="9600" b="1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endParaRPr lang="en-US" sz="9600" b="1" dirty="0">
              <a:latin typeface="Arial-SGK-TV" pitchFamily="2" charset="0"/>
              <a:cs typeface="Arial-SGK-TV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9600" b="1" dirty="0" err="1"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9600" b="1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9600" b="1" dirty="0" err="1">
                <a:latin typeface="Arial-SGK-TV" pitchFamily="2" charset="0"/>
                <a:cs typeface="Arial-SGK-TV" pitchFamily="2" charset="0"/>
              </a:rPr>
              <a:t>cúc</a:t>
            </a:r>
            <a:r>
              <a:rPr lang="en-US" sz="9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9600" b="1" dirty="0" err="1">
                <a:latin typeface="Arial-SGK-TV" pitchFamily="2" charset="0"/>
                <a:cs typeface="Arial-SGK-TV" pitchFamily="2" charset="0"/>
              </a:rPr>
              <a:t>đức</a:t>
            </a:r>
            <a:r>
              <a:rPr lang="en-US" sz="9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9600" b="1" dirty="0" err="1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mực</a:t>
            </a:r>
            <a:endParaRPr lang="en-US" sz="9600" b="1" dirty="0">
              <a:solidFill>
                <a:srgbClr val="0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9663" y="1551194"/>
            <a:ext cx="16209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oc</a:t>
            </a:r>
            <a:endParaRPr lang="vi-VN" sz="2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2309" y="4178113"/>
            <a:ext cx="153599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Ụ</a:t>
            </a:r>
            <a:r>
              <a:rPr lang="en-US" sz="9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vi-VN" sz="2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137" y="4178113"/>
            <a:ext cx="16209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uc</a:t>
            </a:r>
            <a:endParaRPr lang="vi-VN" sz="2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75618" y="4178113"/>
            <a:ext cx="16177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ưc</a:t>
            </a:r>
            <a:endParaRPr lang="vi-VN" sz="2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19268" y="4193801"/>
            <a:ext cx="16177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ưc</a:t>
            </a:r>
            <a:endParaRPr lang="vi-VN" sz="2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4054" y="1606963"/>
            <a:ext cx="16209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óc</a:t>
            </a:r>
            <a:endParaRPr lang="vi-VN" sz="2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75618" y="1559338"/>
            <a:ext cx="16209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ôc</a:t>
            </a:r>
            <a:endParaRPr lang="vi-VN" sz="2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01209" y="1559338"/>
            <a:ext cx="1620957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ôc</a:t>
            </a:r>
            <a:endParaRPr lang="en-US" sz="9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endParaRPr lang="vi-VN" sz="2000" b="1" dirty="0"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22D65C-7A3C-406B-8A01-F06420F3682E}"/>
              </a:ext>
            </a:extLst>
          </p:cNvPr>
          <p:cNvGrpSpPr/>
          <p:nvPr/>
        </p:nvGrpSpPr>
        <p:grpSpPr>
          <a:xfrm>
            <a:off x="0" y="64217"/>
            <a:ext cx="1841143" cy="455060"/>
            <a:chOff x="4657240" y="495946"/>
            <a:chExt cx="2224007" cy="902444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7D3196F-6E33-43E6-91C9-FB1EE9AF281B}"/>
                </a:ext>
              </a:extLst>
            </p:cNvPr>
            <p:cNvSpPr/>
            <p:nvPr/>
          </p:nvSpPr>
          <p:spPr>
            <a:xfrm>
              <a:off x="4990454" y="495946"/>
              <a:ext cx="1890793" cy="902444"/>
            </a:xfrm>
            <a:prstGeom prst="roundRect">
              <a:avLst/>
            </a:prstGeom>
            <a:solidFill>
              <a:srgbClr val="A2238E"/>
            </a:solidFill>
            <a:ln>
              <a:solidFill>
                <a:srgbClr val="A223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latin typeface="Arial-SGK-TV" pitchFamily="2" charset="0"/>
                  <a:cs typeface="Arial-SGK-TV" pitchFamily="2" charset="0"/>
                </a:rPr>
                <a:t>Đọc</a:t>
              </a:r>
              <a:endParaRPr lang="en-US" sz="4400" b="1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67D01F8-6D20-4494-85F3-48FF8C3CEF6A}"/>
                </a:ext>
              </a:extLst>
            </p:cNvPr>
            <p:cNvSpPr/>
            <p:nvPr/>
          </p:nvSpPr>
          <p:spPr>
            <a:xfrm>
              <a:off x="4657240" y="495946"/>
              <a:ext cx="666427" cy="902444"/>
            </a:xfrm>
            <a:prstGeom prst="ellipse">
              <a:avLst/>
            </a:prstGeom>
            <a:solidFill>
              <a:srgbClr val="F7F003"/>
            </a:solidFill>
            <a:ln>
              <a:solidFill>
                <a:srgbClr val="F7F0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126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/>
          <p:cNvSpPr txBox="1"/>
          <p:nvPr/>
        </p:nvSpPr>
        <p:spPr>
          <a:xfrm>
            <a:off x="3276601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372" r="75689" b="31450"/>
          <a:stretch/>
        </p:blipFill>
        <p:spPr>
          <a:xfrm>
            <a:off x="1396331" y="554913"/>
            <a:ext cx="2962422" cy="174471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6" r="5489"/>
          <a:stretch/>
        </p:blipFill>
        <p:spPr bwMode="auto">
          <a:xfrm>
            <a:off x="7430256" y="3650125"/>
            <a:ext cx="2818644" cy="203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1" t="13801" r="60030" b="7010"/>
          <a:stretch/>
        </p:blipFill>
        <p:spPr bwMode="auto">
          <a:xfrm>
            <a:off x="7276016" y="102847"/>
            <a:ext cx="2356348" cy="211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3" r="28221"/>
          <a:stretch/>
        </p:blipFill>
        <p:spPr bwMode="auto">
          <a:xfrm>
            <a:off x="1564391" y="3649417"/>
            <a:ext cx="258554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62420" y="2185346"/>
            <a:ext cx="36728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200" b="1" kern="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7200" b="1" kern="0" dirty="0" err="1">
                <a:latin typeface="Arial-SGK-TV" pitchFamily="2" charset="0"/>
                <a:cs typeface="Arial-SGK-TV" pitchFamily="2" charset="0"/>
              </a:rPr>
              <a:t>sóc</a:t>
            </a:r>
            <a:endParaRPr lang="vi-VN" sz="1400" b="1" kern="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70736" y="1969375"/>
            <a:ext cx="32976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7200" b="1" kern="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cái</a:t>
            </a:r>
            <a:r>
              <a:rPr lang="en-US" sz="7200" b="1" kern="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kern="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cốc</a:t>
            </a:r>
            <a:endParaRPr lang="vi-VN" sz="1400" b="1" kern="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0170" y="5386298"/>
            <a:ext cx="38619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7200" b="1" kern="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máy</a:t>
            </a:r>
            <a:r>
              <a:rPr lang="en-US" sz="7200" b="1" kern="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kern="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xúc</a:t>
            </a:r>
            <a:endParaRPr lang="vi-VN" sz="1400" b="1" kern="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18001" y="5244990"/>
            <a:ext cx="39950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7200" b="1" kern="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7200" b="1" kern="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mực</a:t>
            </a:r>
            <a:endParaRPr lang="vi-VN" sz="1400" b="1" kern="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316258" y="3206831"/>
            <a:ext cx="990600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4" name="Straight Connector 13"/>
          <p:cNvCxnSpPr/>
          <p:nvPr/>
        </p:nvCxnSpPr>
        <p:spPr>
          <a:xfrm>
            <a:off x="9114790" y="2955658"/>
            <a:ext cx="990600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5" name="Straight Connector 14"/>
          <p:cNvCxnSpPr/>
          <p:nvPr/>
        </p:nvCxnSpPr>
        <p:spPr>
          <a:xfrm>
            <a:off x="3345288" y="6445319"/>
            <a:ext cx="990600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6" name="Straight Connector 15"/>
          <p:cNvCxnSpPr/>
          <p:nvPr/>
        </p:nvCxnSpPr>
        <p:spPr>
          <a:xfrm>
            <a:off x="9498612" y="6320971"/>
            <a:ext cx="990600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7EDAE5-69F0-49AC-B44D-8CCC4F97BD2B}"/>
              </a:ext>
            </a:extLst>
          </p:cNvPr>
          <p:cNvGrpSpPr/>
          <p:nvPr/>
        </p:nvGrpSpPr>
        <p:grpSpPr>
          <a:xfrm>
            <a:off x="0" y="64217"/>
            <a:ext cx="1841143" cy="455060"/>
            <a:chOff x="4657240" y="495946"/>
            <a:chExt cx="2224007" cy="90244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2E75140-2722-443F-B762-20535F8D08CF}"/>
                </a:ext>
              </a:extLst>
            </p:cNvPr>
            <p:cNvSpPr/>
            <p:nvPr/>
          </p:nvSpPr>
          <p:spPr>
            <a:xfrm>
              <a:off x="4990454" y="495946"/>
              <a:ext cx="1890793" cy="902444"/>
            </a:xfrm>
            <a:prstGeom prst="roundRect">
              <a:avLst/>
            </a:prstGeom>
            <a:solidFill>
              <a:srgbClr val="A2238E"/>
            </a:solidFill>
            <a:ln>
              <a:solidFill>
                <a:srgbClr val="A223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atin typeface="Arial-SGK-TV" pitchFamily="2" charset="0"/>
                  <a:cs typeface="Arial-SGK-TV" pitchFamily="2" charset="0"/>
                </a:rPr>
                <a:t>Đọc</a:t>
              </a:r>
              <a:endParaRPr lang="en-US" sz="3600" b="1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B7F4DFB-5E64-48E3-93BE-D719FFB9FC6C}"/>
                </a:ext>
              </a:extLst>
            </p:cNvPr>
            <p:cNvSpPr/>
            <p:nvPr/>
          </p:nvSpPr>
          <p:spPr>
            <a:xfrm>
              <a:off x="4657240" y="495946"/>
              <a:ext cx="666427" cy="902444"/>
            </a:xfrm>
            <a:prstGeom prst="ellipse">
              <a:avLst/>
            </a:prstGeom>
            <a:solidFill>
              <a:srgbClr val="F7F003"/>
            </a:solidFill>
            <a:ln>
              <a:solidFill>
                <a:srgbClr val="F7F0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6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DA205B3-F1B9-4D28-B4AA-13FE5BF81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8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BF2B87-69A3-4205-8188-73FE73337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81912" y="-1532364"/>
            <a:ext cx="4326675" cy="73914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D4D768-B846-4E02-8941-2EDC4CC329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74" b="74974"/>
          <a:stretch/>
        </p:blipFill>
        <p:spPr>
          <a:xfrm>
            <a:off x="1949547" y="4326676"/>
            <a:ext cx="7391405" cy="25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02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51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507" t="10990" r="13476" b="21816"/>
          <a:stretch/>
        </p:blipFill>
        <p:spPr>
          <a:xfrm>
            <a:off x="609600" y="-11897"/>
            <a:ext cx="10668000" cy="45276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900" y="4515729"/>
            <a:ext cx="11016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thấy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mấy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khóm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cúc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đã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nở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rực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rỡ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hái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cúc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cắm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cốc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rồi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ngay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ngắn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bàn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Mẹ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tấm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tắc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khen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khéo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tay</a:t>
            </a:r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11" name="Đi học về 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72800" y="614992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CDAF89-264A-41AE-AA80-6BEA58753B2E}"/>
              </a:ext>
            </a:extLst>
          </p:cNvPr>
          <p:cNvSpPr/>
          <p:nvPr/>
        </p:nvSpPr>
        <p:spPr>
          <a:xfrm>
            <a:off x="226704" y="834472"/>
            <a:ext cx="11430588" cy="490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54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5400" dirty="0" err="1">
                <a:latin typeface="Arial-SGK-TV" pitchFamily="2" charset="0"/>
                <a:ea typeface="Tahoma" pitchFamily="34" charset="0"/>
                <a:cs typeface="Arial-SGK-TV" pitchFamily="2" charset="0"/>
              </a:rPr>
              <a:t>Đi</a:t>
            </a:r>
            <a:r>
              <a:rPr lang="en-US" sz="5400" dirty="0"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ea typeface="Tahoma" pitchFamily="34" charset="0"/>
                <a:cs typeface="Arial-SGK-TV" pitchFamily="2" charset="0"/>
              </a:rPr>
              <a:t>học</a:t>
            </a:r>
            <a:r>
              <a:rPr lang="en-US" sz="5400" dirty="0"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ea typeface="Tahoma" pitchFamily="34" charset="0"/>
                <a:cs typeface="Arial-SGK-TV" pitchFamily="2" charset="0"/>
              </a:rPr>
              <a:t>về</a:t>
            </a:r>
            <a:r>
              <a:rPr lang="en-US" sz="5400" dirty="0">
                <a:latin typeface="Arial-SGK-TV" pitchFamily="2" charset="0"/>
                <a:ea typeface="Tahoma" pitchFamily="34" charset="0"/>
                <a:cs typeface="Arial-SGK-TV" pitchFamily="2" charset="0"/>
              </a:rPr>
              <a:t>, </a:t>
            </a:r>
            <a:r>
              <a:rPr lang="en-US" sz="5400" dirty="0" err="1">
                <a:latin typeface="Arial-SGK-TV" pitchFamily="2" charset="0"/>
                <a:ea typeface="Tahoma" pitchFamily="34" charset="0"/>
                <a:cs typeface="Arial-SGK-TV" pitchFamily="2" charset="0"/>
              </a:rPr>
              <a:t>Hà</a:t>
            </a:r>
            <a:r>
              <a:rPr lang="en-US" sz="5400" dirty="0"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ea typeface="Tahoma" pitchFamily="34" charset="0"/>
                <a:cs typeface="Arial-SGK-TV" pitchFamily="2" charset="0"/>
              </a:rPr>
              <a:t>thấy</a:t>
            </a:r>
            <a:r>
              <a:rPr lang="en-US" sz="5400" dirty="0"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ea typeface="Tahoma" pitchFamily="34" charset="0"/>
                <a:cs typeface="Arial-SGK-TV" pitchFamily="2" charset="0"/>
              </a:rPr>
              <a:t>mấy</a:t>
            </a:r>
            <a:r>
              <a:rPr lang="en-US" sz="5400" dirty="0"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ea typeface="Tahoma" pitchFamily="34" charset="0"/>
                <a:cs typeface="Arial-SGK-TV" pitchFamily="2" charset="0"/>
              </a:rPr>
              <a:t>khóm</a:t>
            </a:r>
            <a:r>
              <a:rPr lang="en-US" sz="5400" dirty="0"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ea typeface="Tahoma" pitchFamily="34" charset="0"/>
                <a:cs typeface="Arial-SGK-TV" pitchFamily="2" charset="0"/>
              </a:rPr>
              <a:t>cúc</a:t>
            </a:r>
            <a:r>
              <a:rPr lang="en-US" sz="5400" dirty="0"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ea typeface="Tahoma" pitchFamily="34" charset="0"/>
                <a:cs typeface="Arial-SGK-TV" pitchFamily="2" charset="0"/>
              </a:rPr>
              <a:t>đã</a:t>
            </a:r>
            <a:r>
              <a:rPr lang="en-US" sz="5400" dirty="0"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ea typeface="Tahoma" pitchFamily="34" charset="0"/>
                <a:cs typeface="Arial-SGK-TV" pitchFamily="2" charset="0"/>
              </a:rPr>
              <a:t>nở</a:t>
            </a:r>
            <a:r>
              <a:rPr lang="en-US" sz="5400" dirty="0"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ea typeface="Tahoma" pitchFamily="34" charset="0"/>
                <a:cs typeface="Arial-SGK-TV" pitchFamily="2" charset="0"/>
              </a:rPr>
              <a:t>rực</a:t>
            </a:r>
            <a:r>
              <a:rPr lang="en-US" sz="5400" dirty="0"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ea typeface="Tahoma" pitchFamily="34" charset="0"/>
                <a:cs typeface="Arial-SGK-TV" pitchFamily="2" charset="0"/>
              </a:rPr>
              <a:t>rỡ</a:t>
            </a:r>
            <a:r>
              <a:rPr lang="en-US" sz="5400" dirty="0">
                <a:latin typeface="Arial-SGK-TV" pitchFamily="2" charset="0"/>
                <a:ea typeface="Tahoma" pitchFamily="34" charset="0"/>
                <a:cs typeface="Arial-SGK-TV" pitchFamily="2" charset="0"/>
              </a:rPr>
              <a:t>. </a:t>
            </a:r>
            <a:r>
              <a:rPr lang="en-US" sz="5400" dirty="0" err="1">
                <a:latin typeface="Arial-SGK-TV" pitchFamily="2" charset="0"/>
                <a:ea typeface="Tahoma" pitchFamily="34" charset="0"/>
                <a:cs typeface="Arial-SGK-TV" pitchFamily="2" charset="0"/>
              </a:rPr>
              <a:t>Hà</a:t>
            </a:r>
            <a:r>
              <a:rPr lang="en-US" sz="5400" dirty="0"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ea typeface="Tahoma" pitchFamily="34" charset="0"/>
                <a:cs typeface="Arial-SGK-TV" pitchFamily="2" charset="0"/>
              </a:rPr>
              <a:t>hái</a:t>
            </a:r>
            <a:r>
              <a:rPr lang="en-US" sz="5400" dirty="0"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ea typeface="Tahoma" pitchFamily="34" charset="0"/>
                <a:cs typeface="Arial-SGK-TV" pitchFamily="2" charset="0"/>
              </a:rPr>
              <a:t>cúc</a:t>
            </a:r>
            <a:r>
              <a:rPr lang="en-US" sz="5400" dirty="0">
                <a:latin typeface="Arial-SGK-TV" pitchFamily="2" charset="0"/>
                <a:ea typeface="Tahoma" pitchFamily="34" charset="0"/>
                <a:cs typeface="Arial-SGK-TV" pitchFamily="2" charset="0"/>
              </a:rPr>
              <a:t>, </a:t>
            </a:r>
            <a:r>
              <a:rPr lang="en-US" sz="5400" dirty="0" err="1">
                <a:latin typeface="Arial-SGK-TV" pitchFamily="2" charset="0"/>
                <a:ea typeface="Tahoma" pitchFamily="34" charset="0"/>
                <a:cs typeface="Arial-SGK-TV" pitchFamily="2" charset="0"/>
              </a:rPr>
              <a:t>cắm</a:t>
            </a:r>
            <a:r>
              <a:rPr lang="en-US" sz="5400" dirty="0"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ea typeface="Tahoma" pitchFamily="34" charset="0"/>
                <a:cs typeface="Arial-SGK-TV" pitchFamily="2" charset="0"/>
              </a:rPr>
              <a:t>vào</a:t>
            </a:r>
            <a:r>
              <a:rPr lang="en-US" sz="5400" dirty="0"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ea typeface="Tahoma" pitchFamily="34" charset="0"/>
                <a:cs typeface="Arial-SGK-TV" pitchFamily="2" charset="0"/>
              </a:rPr>
              <a:t>cốc</a:t>
            </a:r>
            <a:r>
              <a:rPr lang="en-US" sz="5400" dirty="0"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ea typeface="Tahoma" pitchFamily="34" charset="0"/>
                <a:cs typeface="Arial-SGK-TV" pitchFamily="2" charset="0"/>
              </a:rPr>
              <a:t>rồi</a:t>
            </a:r>
            <a:r>
              <a:rPr lang="en-US" sz="5400" dirty="0"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ea typeface="Tahoma" pitchFamily="34" charset="0"/>
                <a:cs typeface="Arial-SGK-TV" pitchFamily="2" charset="0"/>
              </a:rPr>
              <a:t>để</a:t>
            </a:r>
            <a:r>
              <a:rPr lang="en-US" sz="5400" dirty="0"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ea typeface="Tahoma" pitchFamily="34" charset="0"/>
                <a:cs typeface="Arial-SGK-TV" pitchFamily="2" charset="0"/>
              </a:rPr>
              <a:t>ngay</a:t>
            </a:r>
            <a:r>
              <a:rPr lang="en-US" sz="5400" dirty="0"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ea typeface="Tahoma" pitchFamily="34" charset="0"/>
                <a:cs typeface="Arial-SGK-TV" pitchFamily="2" charset="0"/>
              </a:rPr>
              <a:t>ngắn</a:t>
            </a:r>
            <a:r>
              <a:rPr lang="en-US" sz="5400" dirty="0"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ea typeface="Tahoma" pitchFamily="34" charset="0"/>
                <a:cs typeface="Arial-SGK-TV" pitchFamily="2" charset="0"/>
              </a:rPr>
              <a:t>trên</a:t>
            </a:r>
            <a:r>
              <a:rPr lang="en-US" sz="5400" dirty="0"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ea typeface="Tahoma" pitchFamily="34" charset="0"/>
                <a:cs typeface="Arial-SGK-TV" pitchFamily="2" charset="0"/>
              </a:rPr>
              <a:t>bàn</a:t>
            </a:r>
            <a:r>
              <a:rPr lang="en-US" sz="5400" dirty="0"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ea typeface="Tahoma" pitchFamily="34" charset="0"/>
                <a:cs typeface="Arial-SGK-TV" pitchFamily="2" charset="0"/>
              </a:rPr>
              <a:t>học</a:t>
            </a:r>
            <a:r>
              <a:rPr lang="en-US" sz="5400" dirty="0">
                <a:latin typeface="Arial-SGK-TV" pitchFamily="2" charset="0"/>
                <a:ea typeface="Tahoma" pitchFamily="34" charset="0"/>
                <a:cs typeface="Arial-SGK-TV" pitchFamily="2" charset="0"/>
              </a:rPr>
              <a:t>. </a:t>
            </a:r>
            <a:r>
              <a:rPr lang="en-US" sz="5400" dirty="0" err="1">
                <a:latin typeface="Arial-SGK-TV" pitchFamily="2" charset="0"/>
                <a:ea typeface="Tahoma" pitchFamily="34" charset="0"/>
                <a:cs typeface="Arial-SGK-TV" pitchFamily="2" charset="0"/>
              </a:rPr>
              <a:t>Mẹ</a:t>
            </a:r>
            <a:r>
              <a:rPr lang="en-US" sz="5400" dirty="0"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ea typeface="Tahoma" pitchFamily="34" charset="0"/>
                <a:cs typeface="Arial-SGK-TV" pitchFamily="2" charset="0"/>
              </a:rPr>
              <a:t>tấm</a:t>
            </a:r>
            <a:r>
              <a:rPr lang="en-US" sz="5400" dirty="0"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ea typeface="Tahoma" pitchFamily="34" charset="0"/>
                <a:cs typeface="Arial-SGK-TV" pitchFamily="2" charset="0"/>
              </a:rPr>
              <a:t>tắc</a:t>
            </a:r>
            <a:r>
              <a:rPr lang="en-US" sz="5400" dirty="0"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ea typeface="Tahoma" pitchFamily="34" charset="0"/>
                <a:cs typeface="Arial-SGK-TV" pitchFamily="2" charset="0"/>
              </a:rPr>
              <a:t>khen</a:t>
            </a:r>
            <a:r>
              <a:rPr lang="en-US" sz="5400" dirty="0"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ea typeface="Tahoma" pitchFamily="34" charset="0"/>
                <a:cs typeface="Arial-SGK-TV" pitchFamily="2" charset="0"/>
              </a:rPr>
              <a:t>Hà</a:t>
            </a:r>
            <a:r>
              <a:rPr lang="en-US" sz="5400" dirty="0"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ea typeface="Tahoma" pitchFamily="34" charset="0"/>
                <a:cs typeface="Arial-SGK-TV" pitchFamily="2" charset="0"/>
              </a:rPr>
              <a:t>khéo</a:t>
            </a:r>
            <a:r>
              <a:rPr lang="en-US" sz="5400" dirty="0"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ea typeface="Tahoma" pitchFamily="34" charset="0"/>
                <a:cs typeface="Arial-SGK-TV" pitchFamily="2" charset="0"/>
              </a:rPr>
              <a:t>tay</a:t>
            </a:r>
            <a:r>
              <a:rPr lang="en-US" sz="5400" dirty="0">
                <a:latin typeface="Arial-SGK-TV" pitchFamily="2" charset="0"/>
                <a:ea typeface="Tahoma" pitchFamily="34" charset="0"/>
                <a:cs typeface="Arial-SGK-TV" pitchFamily="2" charset="0"/>
              </a:rPr>
              <a:t>.</a:t>
            </a:r>
          </a:p>
        </p:txBody>
      </p:sp>
      <p:sp>
        <p:nvSpPr>
          <p:cNvPr id="3" name="Oval 2"/>
          <p:cNvSpPr/>
          <p:nvPr/>
        </p:nvSpPr>
        <p:spPr>
          <a:xfrm>
            <a:off x="597048" y="847165"/>
            <a:ext cx="578224" cy="470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4491317" y="2063157"/>
            <a:ext cx="578224" cy="470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18824" y="4449956"/>
            <a:ext cx="578224" cy="470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701091" y="2616068"/>
            <a:ext cx="268942" cy="6118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781774" y="2616068"/>
            <a:ext cx="268942" cy="6118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1810033" y="3759573"/>
            <a:ext cx="268942" cy="6118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1890716" y="3759573"/>
            <a:ext cx="268942" cy="6118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497484" y="4920603"/>
            <a:ext cx="268942" cy="6118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578167" y="4920603"/>
            <a:ext cx="268942" cy="6118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356846" y="1317812"/>
            <a:ext cx="268942" cy="6118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392840" y="3838114"/>
            <a:ext cx="268942" cy="6118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C66C321-CA8E-4198-9311-3394700C6781}"/>
              </a:ext>
            </a:extLst>
          </p:cNvPr>
          <p:cNvSpPr/>
          <p:nvPr/>
        </p:nvSpPr>
        <p:spPr>
          <a:xfrm>
            <a:off x="10745299" y="834472"/>
            <a:ext cx="1064734" cy="11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uc</a:t>
            </a:r>
            <a:endParaRPr lang="en-US" sz="5400" dirty="0">
              <a:solidFill>
                <a:srgbClr val="FF0000"/>
              </a:solidFill>
              <a:latin typeface="Arial-SGK-TV" pitchFamily="2" charset="0"/>
              <a:ea typeface="Tahoma" pitchFamily="34" charset="0"/>
              <a:cs typeface="Arial-SGK-TV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2CEDC5-6D5A-4848-8A01-110FB14569D4}"/>
              </a:ext>
            </a:extLst>
          </p:cNvPr>
          <p:cNvSpPr/>
          <p:nvPr/>
        </p:nvSpPr>
        <p:spPr>
          <a:xfrm>
            <a:off x="7528837" y="2057058"/>
            <a:ext cx="1064734" cy="11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uc</a:t>
            </a:r>
            <a:endParaRPr lang="en-US" sz="5400" dirty="0">
              <a:solidFill>
                <a:srgbClr val="FF0000"/>
              </a:solidFill>
              <a:latin typeface="Arial-SGK-TV" pitchFamily="2" charset="0"/>
              <a:ea typeface="Tahoma" pitchFamily="34" charset="0"/>
              <a:cs typeface="Arial-SGK-TV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B4687D8-24C6-4FFB-AA39-0316389EEE17}"/>
              </a:ext>
            </a:extLst>
          </p:cNvPr>
          <p:cNvSpPr/>
          <p:nvPr/>
        </p:nvSpPr>
        <p:spPr>
          <a:xfrm>
            <a:off x="2402323" y="847165"/>
            <a:ext cx="1064734" cy="11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oc</a:t>
            </a:r>
            <a:endParaRPr lang="en-US" sz="5400" dirty="0">
              <a:solidFill>
                <a:srgbClr val="FF0000"/>
              </a:solidFill>
              <a:latin typeface="Arial-SGK-TV" pitchFamily="2" charset="0"/>
              <a:ea typeface="Tahoma" pitchFamily="34" charset="0"/>
              <a:cs typeface="Arial-SGK-TV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951185-FF3C-40F6-A573-B008F9FBF5DC}"/>
              </a:ext>
            </a:extLst>
          </p:cNvPr>
          <p:cNvSpPr/>
          <p:nvPr/>
        </p:nvSpPr>
        <p:spPr>
          <a:xfrm>
            <a:off x="534709" y="3296455"/>
            <a:ext cx="1064734" cy="11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ôc</a:t>
            </a:r>
            <a:endParaRPr lang="en-US" sz="5400" dirty="0">
              <a:solidFill>
                <a:srgbClr val="FF0000"/>
              </a:solidFill>
              <a:latin typeface="Arial-SGK-TV" pitchFamily="2" charset="0"/>
              <a:ea typeface="Tahoma" pitchFamily="34" charset="0"/>
              <a:cs typeface="Arial-SGK-TV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F8E8D3-BDEF-4587-A745-951898C79F6D}"/>
              </a:ext>
            </a:extLst>
          </p:cNvPr>
          <p:cNvSpPr/>
          <p:nvPr/>
        </p:nvSpPr>
        <p:spPr>
          <a:xfrm>
            <a:off x="10592557" y="3296455"/>
            <a:ext cx="1064734" cy="11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oc</a:t>
            </a:r>
            <a:endParaRPr lang="en-US" sz="5400" dirty="0">
              <a:solidFill>
                <a:srgbClr val="FF0000"/>
              </a:solidFill>
              <a:latin typeface="Arial-SGK-TV" pitchFamily="2" charset="0"/>
              <a:ea typeface="Tahoma" pitchFamily="34" charset="0"/>
              <a:cs typeface="Arial-SGK-TV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227438E-7312-491B-8C8D-3B173DF57FB2}"/>
              </a:ext>
            </a:extLst>
          </p:cNvPr>
          <p:cNvSpPr/>
          <p:nvPr/>
        </p:nvSpPr>
        <p:spPr>
          <a:xfrm>
            <a:off x="2652932" y="2057058"/>
            <a:ext cx="1064734" cy="11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ưc</a:t>
            </a:r>
            <a:endParaRPr lang="en-US" sz="5400" dirty="0">
              <a:solidFill>
                <a:srgbClr val="FF0000"/>
              </a:solidFill>
              <a:latin typeface="Arial-SGK-TV" pitchFamily="2" charset="0"/>
              <a:ea typeface="Tahoma" pitchFamily="34" charset="0"/>
              <a:cs typeface="Arial-SGK-TV" pitchFamily="2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E7E493B-7641-4638-A52E-3DEE57B9BB0B}"/>
              </a:ext>
            </a:extLst>
          </p:cNvPr>
          <p:cNvCxnSpPr/>
          <p:nvPr/>
        </p:nvCxnSpPr>
        <p:spPr>
          <a:xfrm flipH="1">
            <a:off x="8826995" y="2533804"/>
            <a:ext cx="268942" cy="6118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94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9765919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1654</TotalTime>
  <Words>82</Words>
  <Application>Microsoft Office PowerPoint</Application>
  <PresentationFormat>Widescreen</PresentationFormat>
  <Paragraphs>57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.VnAvant</vt:lpstr>
      <vt:lpstr>Arial</vt:lpstr>
      <vt:lpstr>Arial Rounded MT Bold</vt:lpstr>
      <vt:lpstr>Arial-SGK-TV</vt:lpstr>
      <vt:lpstr>Calibri</vt:lpstr>
      <vt:lpstr>Calibri Light</vt:lpstr>
      <vt:lpstr>Chivo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Win10Pro</dc:creator>
  <cp:lastModifiedBy>Admin</cp:lastModifiedBy>
  <cp:revision>92</cp:revision>
  <dcterms:created xsi:type="dcterms:W3CDTF">2020-08-12T02:15:34Z</dcterms:created>
  <dcterms:modified xsi:type="dcterms:W3CDTF">2023-11-13T00:40:04Z</dcterms:modified>
</cp:coreProperties>
</file>