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340" r:id="rId2"/>
    <p:sldId id="359" r:id="rId3"/>
    <p:sldId id="362" r:id="rId4"/>
    <p:sldId id="391" r:id="rId5"/>
    <p:sldId id="458" r:id="rId6"/>
    <p:sldId id="366" r:id="rId7"/>
    <p:sldId id="454" r:id="rId8"/>
    <p:sldId id="459" r:id="rId9"/>
    <p:sldId id="455" r:id="rId10"/>
    <p:sldId id="367" r:id="rId11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FF00FF"/>
    <a:srgbClr val="49B756"/>
    <a:srgbClr val="38AA4E"/>
    <a:srgbClr val="FFCCCC"/>
    <a:srgbClr val="FF99CC"/>
    <a:srgbClr val="660033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>
      <p:cViewPr varScale="1">
        <p:scale>
          <a:sx n="102" d="100"/>
          <a:sy n="102" d="100"/>
        </p:scale>
        <p:origin x="144" y="12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9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9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9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22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6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0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3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5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36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6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68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1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5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3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1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9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5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6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8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34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01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98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77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6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6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4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6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9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5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2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9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8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1" r:id="rId2"/>
    <p:sldLayoutId id="2147483727" r:id="rId3"/>
    <p:sldLayoutId id="2147483715" r:id="rId4"/>
    <p:sldLayoutId id="2147483711" r:id="rId5"/>
    <p:sldLayoutId id="2147483692" r:id="rId6"/>
    <p:sldLayoutId id="2147483735" r:id="rId7"/>
    <p:sldLayoutId id="2147483732" r:id="rId8"/>
    <p:sldLayoutId id="2147483730" r:id="rId9"/>
    <p:sldLayoutId id="2147483729" r:id="rId10"/>
    <p:sldLayoutId id="2147483728" r:id="rId11"/>
    <p:sldLayoutId id="2147483726" r:id="rId12"/>
    <p:sldLayoutId id="2147483719" r:id="rId13"/>
    <p:sldLayoutId id="2147483716" r:id="rId14"/>
    <p:sldLayoutId id="2147483714" r:id="rId15"/>
    <p:sldLayoutId id="2147483713" r:id="rId16"/>
    <p:sldLayoutId id="2147483712" r:id="rId17"/>
    <p:sldLayoutId id="2147483709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739" r:id="rId24"/>
    <p:sldLayoutId id="2147483738" r:id="rId25"/>
    <p:sldLayoutId id="2147483737" r:id="rId26"/>
    <p:sldLayoutId id="2147483736" r:id="rId27"/>
    <p:sldLayoutId id="2147483734" r:id="rId28"/>
    <p:sldLayoutId id="2147483733" r:id="rId29"/>
    <p:sldLayoutId id="2147483725" r:id="rId30"/>
    <p:sldLayoutId id="2147483724" r:id="rId31"/>
    <p:sldLayoutId id="2147483723" r:id="rId32"/>
    <p:sldLayoutId id="2147483722" r:id="rId33"/>
    <p:sldLayoutId id="2147483721" r:id="rId34"/>
    <p:sldLayoutId id="2147483720" r:id="rId35"/>
    <p:sldLayoutId id="2147483718" r:id="rId36"/>
    <p:sldLayoutId id="2147483717" r:id="rId37"/>
    <p:sldLayoutId id="2147483710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698" r:id="rId46"/>
    <p:sldLayoutId id="2147483699" r:id="rId47"/>
    <p:sldLayoutId id="2147483700" r:id="rId48"/>
    <p:sldLayoutId id="2147483701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" y="32723"/>
            <a:ext cx="12173816" cy="6825277"/>
          </a:xfrm>
          <a:prstGeom prst="rect">
            <a:avLst/>
          </a:prstGeom>
        </p:spPr>
      </p:pic>
      <p:pic>
        <p:nvPicPr>
          <p:cNvPr id="3074" name="Picture 4" descr="MCj043580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84" y="4929802"/>
            <a:ext cx="1219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Dove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2600" y="434497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Dove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2286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1715786" y="1452604"/>
            <a:ext cx="1905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5" descr="Dove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4220" y="2023656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9"/>
          <p:cNvSpPr>
            <a:spLocks noChangeArrowheads="1" noChangeShapeType="1" noTextEdit="1"/>
          </p:cNvSpPr>
          <p:nvPr/>
        </p:nvSpPr>
        <p:spPr bwMode="auto">
          <a:xfrm>
            <a:off x="2931579" y="141243"/>
            <a:ext cx="6033920" cy="42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ĐỨC GIANG</a:t>
            </a:r>
          </a:p>
        </p:txBody>
      </p:sp>
      <p:sp>
        <p:nvSpPr>
          <p:cNvPr id="3080" name="WordArt 11"/>
          <p:cNvSpPr>
            <a:spLocks noChangeArrowheads="1" noChangeShapeType="1" noTextEdit="1"/>
          </p:cNvSpPr>
          <p:nvPr/>
        </p:nvSpPr>
        <p:spPr bwMode="auto">
          <a:xfrm>
            <a:off x="2030710" y="3102547"/>
            <a:ext cx="7951073" cy="1002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46: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ac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ăc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âc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pic>
        <p:nvPicPr>
          <p:cNvPr id="3081" name="Picture 1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8447213" y="5045976"/>
            <a:ext cx="1905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WordArt 15"/>
          <p:cNvSpPr>
            <a:spLocks noChangeArrowheads="1" noChangeShapeType="1" noTextEdit="1"/>
          </p:cNvSpPr>
          <p:nvPr/>
        </p:nvSpPr>
        <p:spPr bwMode="auto">
          <a:xfrm>
            <a:off x="2956197" y="2239615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41292" y="793846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85" name="Picture 26" descr="cosmo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25" descr="BOOK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24" descr="BOOK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3" descr="QUILLPE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9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9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9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Tm="6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05000" cy="655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308D8-CD50-44B6-BAB3-14EF5F1D07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5"/>
          <a:stretch/>
        </p:blipFill>
        <p:spPr>
          <a:xfrm>
            <a:off x="609600" y="619495"/>
            <a:ext cx="10134600" cy="62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8787" y="-633042"/>
            <a:ext cx="9677399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7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    </a:t>
            </a:r>
            <a:r>
              <a:rPr lang="en-US" sz="7000" b="1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ă</a:t>
            </a:r>
            <a:r>
              <a:rPr lang="en-US" sz="7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   </a:t>
            </a:r>
            <a:r>
              <a:rPr lang="en-US" sz="7000" b="1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â</a:t>
            </a:r>
            <a:r>
              <a:rPr lang="en-US" sz="70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   </a:t>
            </a:r>
            <a:endParaRPr lang="en-US" sz="7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797" y="-371008"/>
            <a:ext cx="3000353" cy="616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ac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0268" y="1985766"/>
            <a:ext cx="2447585" cy="1295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7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</a:t>
            </a:r>
            <a:endParaRPr lang="en-US" sz="7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4101" y="1996018"/>
            <a:ext cx="2280781" cy="1295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ac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0268" y="3366212"/>
            <a:ext cx="4834613" cy="1295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thác</a:t>
            </a:r>
            <a:endParaRPr lang="en-US" sz="70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4776" y="4417422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6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algn="ctr"/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nhạc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5969" y="4426387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nhắc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7263" y="4412940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gấc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giấc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2834" y="4419600"/>
            <a:ext cx="2403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66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866498" y="5683687"/>
            <a:ext cx="9529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209800" y="6750786"/>
            <a:ext cx="8882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6149762" y="5720327"/>
            <a:ext cx="1045269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277852" y="6558934"/>
            <a:ext cx="91717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9906000" y="5666249"/>
            <a:ext cx="10620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120070" y="6551015"/>
            <a:ext cx="103185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31215" y="811565"/>
            <a:ext cx="3078297" cy="47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ăc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24610" y="-228600"/>
            <a:ext cx="2727594" cy="47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13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sz="1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0306" y="766566"/>
            <a:ext cx="2727594" cy="47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00171" y="811565"/>
            <a:ext cx="2727594" cy="47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88132" y="811565"/>
            <a:ext cx="2727594" cy="47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75076" y="3361474"/>
            <a:ext cx="1604660" cy="1295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6086BB-8BD7-4BE7-8811-B36BAF56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0"/>
            <a:ext cx="1476375" cy="5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5638800"/>
            <a:ext cx="129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0858F6-610B-4EFA-AF9A-830485B69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0" b="65250" l="24474" r="34474">
                        <a14:foregroundMark x1="27105" y1="61938" x2="27105" y2="61938"/>
                        <a14:foregroundMark x1="27105" y1="61375" x2="25789" y2="61938"/>
                        <a14:foregroundMark x1="25175" y1="64750" x2="28860" y2="64813"/>
                        <a14:foregroundMark x1="29737" y1="65063" x2="33947" y2="64813"/>
                        <a14:foregroundMark x1="33947" y1="64688" x2="33596" y2="64063"/>
                        <a14:foregroundMark x1="29649" y1="65063" x2="25351" y2="65000"/>
                        <a14:foregroundMark x1="25088" y1="64938" x2="25263" y2="63125"/>
                        <a14:foregroundMark x1="25789" y1="62125" x2="25088" y2="63313"/>
                        <a14:foregroundMark x1="25614" y1="62125" x2="25000" y2="63938"/>
                        <a14:foregroundMark x1="27018" y1="58562" x2="27105" y2="56688"/>
                        <a14:foregroundMark x1="27193" y1="56625" x2="30965" y2="56250"/>
                        <a14:foregroundMark x1="31228" y1="56375" x2="31754" y2="58125"/>
                        <a14:foregroundMark x1="31754" y1="58500" x2="31754" y2="60000"/>
                        <a14:foregroundMark x1="31667" y1="60250" x2="31667" y2="60875"/>
                        <a14:foregroundMark x1="26930" y1="58375" x2="26491" y2="6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55732" r="65430" b="34680"/>
          <a:stretch/>
        </p:blipFill>
        <p:spPr>
          <a:xfrm>
            <a:off x="142170" y="1142977"/>
            <a:ext cx="3014751" cy="3657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8E81F-DC6B-4975-8D08-EA6150A07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75" b="64688" l="42632" r="5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83" t="58263" r="41138" b="35198"/>
          <a:stretch/>
        </p:blipFill>
        <p:spPr>
          <a:xfrm>
            <a:off x="3814324" y="1956101"/>
            <a:ext cx="4039898" cy="2291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A95F9-8A49-43BC-A227-E9D6F5621D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9" t="56455" r="19132" b="35068"/>
          <a:stretch/>
        </p:blipFill>
        <p:spPr>
          <a:xfrm>
            <a:off x="8915401" y="1676399"/>
            <a:ext cx="3276600" cy="2796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D0130-9FA5-40CD-AAB5-E184D1FBC190}"/>
              </a:ext>
            </a:extLst>
          </p:cNvPr>
          <p:cNvSpPr txBox="1"/>
          <p:nvPr/>
        </p:nvSpPr>
        <p:spPr>
          <a:xfrm>
            <a:off x="402821" y="4786700"/>
            <a:ext cx="2493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sĩ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F84CC-D379-4755-A75A-9E07D55421BE}"/>
              </a:ext>
            </a:extLst>
          </p:cNvPr>
          <p:cNvSpPr txBox="1"/>
          <p:nvPr/>
        </p:nvSpPr>
        <p:spPr>
          <a:xfrm>
            <a:off x="4707615" y="4786701"/>
            <a:ext cx="3025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mắc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áo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80C6D-59D1-4115-B05F-CE4678C2F39D}"/>
              </a:ext>
            </a:extLst>
          </p:cNvPr>
          <p:cNvSpPr txBox="1"/>
          <p:nvPr/>
        </p:nvSpPr>
        <p:spPr>
          <a:xfrm>
            <a:off x="9166393" y="4879034"/>
            <a:ext cx="3025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gấc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B0B47C-AF99-4AB0-9931-39C771D1B0A7}"/>
              </a:ext>
            </a:extLst>
          </p:cNvPr>
          <p:cNvCxnSpPr>
            <a:cxnSpLocks/>
          </p:cNvCxnSpPr>
          <p:nvPr/>
        </p:nvCxnSpPr>
        <p:spPr>
          <a:xfrm>
            <a:off x="4800600" y="5638800"/>
            <a:ext cx="14198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2C6DDD-781F-4B59-909D-A1F6E531CBF9}"/>
              </a:ext>
            </a:extLst>
          </p:cNvPr>
          <p:cNvCxnSpPr/>
          <p:nvPr/>
        </p:nvCxnSpPr>
        <p:spPr>
          <a:xfrm>
            <a:off x="10820400" y="5894697"/>
            <a:ext cx="129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B6B3E-6227-4C80-AE8B-8C8E9644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24604" y="-2660466"/>
            <a:ext cx="6906931" cy="122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30DAC-2322-4254-9748-1EFAA8E08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8" r="8834" b="12222"/>
          <a:stretch/>
        </p:blipFill>
        <p:spPr>
          <a:xfrm>
            <a:off x="838200" y="7081"/>
            <a:ext cx="9829800" cy="68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7622F23-7B9B-46F6-B1D8-CD2E09590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4621" r="9375" b="64626"/>
          <a:stretch/>
        </p:blipFill>
        <p:spPr>
          <a:xfrm>
            <a:off x="685800" y="24410"/>
            <a:ext cx="10820400" cy="5169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5229455"/>
            <a:ext cx="11658600" cy="186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Bắc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Sa Pa.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Sa Pa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Thác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Bạc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Van,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Phìn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Sín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Chải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" y="3142059"/>
            <a:ext cx="11127537" cy="1611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Tây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Bắc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Sa Pa.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Sa Pa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Thác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Bạc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bản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Van,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Phìn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Sín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Chải</a:t>
            </a:r>
            <a:r>
              <a:rPr lang="en-US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en-US" sz="6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257778" y="1295400"/>
            <a:ext cx="1219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409051" y="4419600"/>
            <a:ext cx="152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524000" y="5334000"/>
            <a:ext cx="1219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111785-BFBD-4780-BB48-50CFC04D4951}"/>
              </a:ext>
            </a:extLst>
          </p:cNvPr>
          <p:cNvCxnSpPr>
            <a:cxnSpLocks/>
          </p:cNvCxnSpPr>
          <p:nvPr/>
        </p:nvCxnSpPr>
        <p:spPr>
          <a:xfrm>
            <a:off x="2878018" y="4273980"/>
            <a:ext cx="15310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D0D3EB4-20F8-470A-9AA8-78B669CB49D1}"/>
              </a:ext>
            </a:extLst>
          </p:cNvPr>
          <p:cNvSpPr/>
          <p:nvPr/>
        </p:nvSpPr>
        <p:spPr>
          <a:xfrm>
            <a:off x="812408" y="695261"/>
            <a:ext cx="490025" cy="394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19635B-1AEC-4B99-89FD-112F5C1949C9}"/>
              </a:ext>
            </a:extLst>
          </p:cNvPr>
          <p:cNvSpPr/>
          <p:nvPr/>
        </p:nvSpPr>
        <p:spPr>
          <a:xfrm>
            <a:off x="4285974" y="1248476"/>
            <a:ext cx="549470" cy="531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96B034-332A-4A5E-B08A-4C338DCD0183}"/>
              </a:ext>
            </a:extLst>
          </p:cNvPr>
          <p:cNvSpPr/>
          <p:nvPr/>
        </p:nvSpPr>
        <p:spPr>
          <a:xfrm>
            <a:off x="9750756" y="2500810"/>
            <a:ext cx="533400" cy="327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FEAA5F-FAF3-42E4-8BB6-7489DB2B2D1B}"/>
              </a:ext>
            </a:extLst>
          </p:cNvPr>
          <p:cNvCxnSpPr/>
          <p:nvPr/>
        </p:nvCxnSpPr>
        <p:spPr>
          <a:xfrm flipH="1">
            <a:off x="7818985" y="616806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5EBD2E-9D72-4E6D-B251-B6762CC1A61D}"/>
              </a:ext>
            </a:extLst>
          </p:cNvPr>
          <p:cNvCxnSpPr/>
          <p:nvPr/>
        </p:nvCxnSpPr>
        <p:spPr>
          <a:xfrm flipH="1">
            <a:off x="9445956" y="1783570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2B5082-0110-48C6-A546-3E1E229E4DC5}"/>
              </a:ext>
            </a:extLst>
          </p:cNvPr>
          <p:cNvCxnSpPr/>
          <p:nvPr/>
        </p:nvCxnSpPr>
        <p:spPr>
          <a:xfrm flipH="1">
            <a:off x="7666585" y="4919473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190E03-C9E2-48A3-96F2-D75007142711}"/>
              </a:ext>
            </a:extLst>
          </p:cNvPr>
          <p:cNvCxnSpPr/>
          <p:nvPr/>
        </p:nvCxnSpPr>
        <p:spPr>
          <a:xfrm flipH="1">
            <a:off x="3491134" y="5647872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EB5D2F-642F-489D-96C5-2D36EEC47DE3}"/>
              </a:ext>
            </a:extLst>
          </p:cNvPr>
          <p:cNvCxnSpPr/>
          <p:nvPr/>
        </p:nvCxnSpPr>
        <p:spPr>
          <a:xfrm flipH="1">
            <a:off x="3338734" y="5647872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5D3842-F38F-4E01-902E-158D06BD09EE}"/>
              </a:ext>
            </a:extLst>
          </p:cNvPr>
          <p:cNvCxnSpPr/>
          <p:nvPr/>
        </p:nvCxnSpPr>
        <p:spPr>
          <a:xfrm flipH="1">
            <a:off x="11247654" y="3831179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A777FA-A6E3-48AB-B083-BAF5C9FBBA88}"/>
              </a:ext>
            </a:extLst>
          </p:cNvPr>
          <p:cNvCxnSpPr/>
          <p:nvPr/>
        </p:nvCxnSpPr>
        <p:spPr>
          <a:xfrm flipH="1">
            <a:off x="10102141" y="2774878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BF31DA-991A-45AE-B72C-3FDAE7B28A4B}"/>
              </a:ext>
            </a:extLst>
          </p:cNvPr>
          <p:cNvCxnSpPr/>
          <p:nvPr/>
        </p:nvCxnSpPr>
        <p:spPr>
          <a:xfrm flipH="1">
            <a:off x="10022862" y="2766782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9CEEB8-AEF9-46FE-8299-8D020A9D545A}"/>
              </a:ext>
            </a:extLst>
          </p:cNvPr>
          <p:cNvCxnSpPr/>
          <p:nvPr/>
        </p:nvCxnSpPr>
        <p:spPr>
          <a:xfrm flipH="1">
            <a:off x="4484114" y="1454925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8067DE-AD31-4EB2-8B32-EBCFB3F9E2C3}"/>
              </a:ext>
            </a:extLst>
          </p:cNvPr>
          <p:cNvCxnSpPr/>
          <p:nvPr/>
        </p:nvCxnSpPr>
        <p:spPr>
          <a:xfrm flipH="1">
            <a:off x="4561451" y="1486169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07F535-EA4C-420F-A58E-919642B3B3B6}"/>
              </a:ext>
            </a:extLst>
          </p:cNvPr>
          <p:cNvCxnSpPr/>
          <p:nvPr/>
        </p:nvCxnSpPr>
        <p:spPr>
          <a:xfrm flipH="1">
            <a:off x="6349056" y="3852905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43AD41FB-D27F-4866-8673-D0015CF7AA1B}"/>
              </a:ext>
            </a:extLst>
          </p:cNvPr>
          <p:cNvCxnSpPr/>
          <p:nvPr/>
        </p:nvCxnSpPr>
        <p:spPr>
          <a:xfrm flipH="1">
            <a:off x="11204684" y="4919473"/>
            <a:ext cx="304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B6B3E-6227-4C80-AE8B-8C8E9644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24604" y="-2660466"/>
            <a:ext cx="6906931" cy="122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5283858"/>
            <a:ext cx="11658600" cy="1611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Tây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Bắc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Sa Pa.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bốn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Sa Pa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Thác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Mây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Van,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Phìn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Sín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Chải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622F23-7B9B-46F6-B1D8-CD2E09590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4621" r="9375" b="64626"/>
          <a:stretch/>
        </p:blipFill>
        <p:spPr>
          <a:xfrm>
            <a:off x="685800" y="24410"/>
            <a:ext cx="10820400" cy="49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501025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2174</TotalTime>
  <Words>191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Admin</cp:lastModifiedBy>
  <cp:revision>257</cp:revision>
  <dcterms:created xsi:type="dcterms:W3CDTF">2015-08-18T18:26:56Z</dcterms:created>
  <dcterms:modified xsi:type="dcterms:W3CDTF">2023-11-13T00:38:07Z</dcterms:modified>
</cp:coreProperties>
</file>