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7" r:id="rId3"/>
    <p:sldMasterId id="2147483747" r:id="rId4"/>
    <p:sldMasterId id="2147483759" r:id="rId5"/>
  </p:sldMasterIdLst>
  <p:notesMasterIdLst>
    <p:notesMasterId r:id="rId17"/>
  </p:notesMasterIdLst>
  <p:sldIdLst>
    <p:sldId id="263" r:id="rId6"/>
    <p:sldId id="256" r:id="rId7"/>
    <p:sldId id="264" r:id="rId8"/>
    <p:sldId id="265" r:id="rId9"/>
    <p:sldId id="266" r:id="rId10"/>
    <p:sldId id="257" r:id="rId11"/>
    <p:sldId id="275" r:id="rId12"/>
    <p:sldId id="276" r:id="rId13"/>
    <p:sldId id="260" r:id="rId14"/>
    <p:sldId id="262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0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2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6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3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4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8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81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2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8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9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0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2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6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84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31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35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0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20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47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61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89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59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01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77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862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21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8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05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74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7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29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32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04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76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2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36.xml"/><Relationship Id="rId7" Type="http://schemas.microsoft.com/office/2007/relationships/hdphoto" Target="../media/hdphoto1.wdp"/><Relationship Id="rId12" Type="http://schemas.openxmlformats.org/officeDocument/2006/relationships/image" Target="../media/image6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5.jpeg"/><Relationship Id="rId5" Type="http://schemas.openxmlformats.org/officeDocument/2006/relationships/image" Target="../media/image1.png"/><Relationship Id="rId15" Type="http://schemas.openxmlformats.org/officeDocument/2006/relationships/image" Target="../media/image9.wmf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"/>
            <a:ext cx="9144000" cy="6863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7" y="395807"/>
            <a:ext cx="1179567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86" y="-1"/>
            <a:ext cx="1423608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9677" y="-609600"/>
            <a:ext cx="457200" cy="609600"/>
          </a:xfrm>
          <a:prstGeom prst="rect">
            <a:avLst/>
          </a:prstGeom>
        </p:spPr>
      </p:pic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5078841" y="2073445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Picture 26" descr="cosmo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BOOK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prstClr val="black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3180484" y="3214168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</p:spTree>
    <p:extLst>
      <p:ext uri="{BB962C8B-B14F-4D97-AF65-F5344CB8AC3E}">
        <p14:creationId xmlns:p14="http://schemas.microsoft.com/office/powerpoint/2010/main" val="4133362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7957" r="7015" b="50000"/>
          <a:stretch/>
        </p:blipFill>
        <p:spPr>
          <a:xfrm>
            <a:off x="1524000" y="1265903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56304"/>
            <a:ext cx="6867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1" y="3284641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5204" r="4821" b="32753"/>
          <a:stretch/>
        </p:blipFill>
        <p:spPr>
          <a:xfrm>
            <a:off x="1511710" y="4123973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51282" y="2632841"/>
            <a:ext cx="677917" cy="651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9220200" y="2713703"/>
            <a:ext cx="762000" cy="570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91200" y="5525070"/>
            <a:ext cx="6096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2362200" y="5536174"/>
            <a:ext cx="685800" cy="712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06584" y="216598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69045" y="655762"/>
            <a:ext cx="833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8280" r="31078" b="6236"/>
          <a:stretch/>
        </p:blipFill>
        <p:spPr>
          <a:xfrm>
            <a:off x="2081074" y="2909079"/>
            <a:ext cx="7772401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05686" y="54657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4297" y="1417762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314" y="131622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4284" y="2179623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0796" y="207808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90600" y="1914141"/>
            <a:ext cx="10972800" cy="2734083"/>
            <a:chOff x="-236297" y="1914117"/>
            <a:chExt cx="9991145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-236297" y="1914117"/>
              <a:ext cx="9991145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61" y="2064019"/>
              <a:ext cx="9407371" cy="14681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  <a:p>
              <a:pPr algn="ctr"/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VUÔNG, HÌNH TRÒN,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0" y="0"/>
            <a:ext cx="97536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7013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2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4721459" y="265082"/>
            <a:ext cx="59079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MỘT </a:t>
            </a:r>
          </a:p>
          <a:p>
            <a:pPr algn="ctr"/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HÌNH PHẲNG</a:t>
            </a:r>
            <a:endParaRPr lang="vi-VN" sz="3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276"/>
            <a:ext cx="108204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78" y="3962063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78" y="3962063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78" y="3885863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078" y="3885863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3933278" y="2831763"/>
            <a:ext cx="381000" cy="1143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6371678" y="2831763"/>
            <a:ext cx="375634" cy="10668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77" y="1209026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06" y="1209026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60" y="-73277"/>
            <a:ext cx="1855340" cy="266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4850" y="218971"/>
            <a:ext cx="49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2514600" y="25146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5181600" y="24384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7620000" y="26670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49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59" y="3779362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29129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6858000" y="1295402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4343400" y="1143004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1828800" y="1143004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609600" y="26276"/>
            <a:ext cx="3856703" cy="175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33333" r="45646" b="54409"/>
          <a:stretch/>
        </p:blipFill>
        <p:spPr>
          <a:xfrm>
            <a:off x="381000" y="1447800"/>
            <a:ext cx="5747096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1" t="33333" r="6065" b="54409"/>
          <a:stretch/>
        </p:blipFill>
        <p:spPr>
          <a:xfrm>
            <a:off x="5867400" y="1447800"/>
            <a:ext cx="5855087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44941" r="45891" b="42801"/>
          <a:stretch/>
        </p:blipFill>
        <p:spPr>
          <a:xfrm>
            <a:off x="380987" y="3899490"/>
            <a:ext cx="5747096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t="44941" r="5330" b="42801"/>
          <a:stretch/>
        </p:blipFill>
        <p:spPr>
          <a:xfrm>
            <a:off x="6000131" y="3899490"/>
            <a:ext cx="5855087" cy="2133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4535" y="3051918"/>
            <a:ext cx="2057401" cy="5294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54534" y="3051918"/>
            <a:ext cx="2057401" cy="5294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vuông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0" y="3051918"/>
            <a:ext cx="2057401" cy="5294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5410200"/>
            <a:ext cx="2514600" cy="5294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94943" y="5410200"/>
            <a:ext cx="2514600" cy="5294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3999" y="3098622"/>
            <a:ext cx="2057401" cy="5294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tròn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5410200"/>
            <a:ext cx="2514600" cy="5294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tam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giác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4943" y="5410200"/>
            <a:ext cx="2514600" cy="5294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nhật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0"/>
            <a:ext cx="5486400" cy="2286000"/>
            <a:chOff x="0" y="0"/>
            <a:chExt cx="5074920" cy="1931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04385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23456" y="112272"/>
            <a:ext cx="891144" cy="954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00872" y="245026"/>
            <a:ext cx="7943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67957" r="5215" b="5591"/>
          <a:stretch/>
        </p:blipFill>
        <p:spPr>
          <a:xfrm>
            <a:off x="762000" y="1066800"/>
            <a:ext cx="10667999" cy="5334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286000" y="1981200"/>
            <a:ext cx="365760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78943" y="4419600"/>
            <a:ext cx="3917056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14600" y="4495800"/>
            <a:ext cx="3406879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57526" y="176718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7527" r="6883" b="80430"/>
          <a:stretch/>
        </p:blipFill>
        <p:spPr>
          <a:xfrm>
            <a:off x="1013855" y="1173454"/>
            <a:ext cx="10058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5456" y="487679"/>
            <a:ext cx="656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5456" y="3115988"/>
            <a:ext cx="7396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2086" r="6356" b="65871"/>
          <a:stretch/>
        </p:blipFill>
        <p:spPr>
          <a:xfrm>
            <a:off x="1001565" y="3955324"/>
            <a:ext cx="10058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114801" y="2396359"/>
            <a:ext cx="662544" cy="540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696200" y="2438400"/>
            <a:ext cx="457200" cy="498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2228405" y="5410200"/>
            <a:ext cx="590995" cy="533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7543800" y="5410383"/>
            <a:ext cx="609600" cy="533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122</Words>
  <Application>Microsoft Office PowerPoint</Application>
  <PresentationFormat>Widescreen</PresentationFormat>
  <Paragraphs>32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Arial-SGK-TV</vt:lpstr>
      <vt:lpstr>Calibri</vt:lpstr>
      <vt:lpstr>Calibri Light</vt:lpstr>
      <vt:lpstr>HP-087</vt:lpstr>
      <vt:lpstr>HP-168</vt:lpstr>
      <vt:lpstr>Times New Roman</vt:lpstr>
      <vt:lpstr>VnBangkok</vt:lpstr>
      <vt:lpstr>VNbritannic</vt:lpstr>
      <vt:lpstr>Office Theme</vt:lpstr>
      <vt:lpstr>1_Office Theme</vt:lpstr>
      <vt:lpstr>2_Office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Giang</cp:lastModifiedBy>
  <cp:revision>17</cp:revision>
  <dcterms:created xsi:type="dcterms:W3CDTF">2006-08-16T00:00:00Z</dcterms:created>
  <dcterms:modified xsi:type="dcterms:W3CDTF">2023-10-15T08:24:18Z</dcterms:modified>
</cp:coreProperties>
</file>