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5" r:id="rId2"/>
    <p:sldId id="288" r:id="rId3"/>
    <p:sldId id="287" r:id="rId4"/>
    <p:sldId id="289" r:id="rId5"/>
    <p:sldId id="304" r:id="rId6"/>
    <p:sldId id="290" r:id="rId7"/>
    <p:sldId id="291" r:id="rId8"/>
    <p:sldId id="294" r:id="rId9"/>
  </p:sldIdLst>
  <p:sldSz cx="12192000" cy="6858000"/>
  <p:notesSz cx="6858000" cy="9144000"/>
  <p:embeddedFontLst>
    <p:embeddedFont>
      <p:font typeface="Arial-SGK-TV" pitchFamily="2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FF"/>
    <a:srgbClr val="FFCCCC"/>
    <a:srgbClr val="99FFCC"/>
    <a:srgbClr val="66FFFF"/>
    <a:srgbClr val="00FFCC"/>
    <a:srgbClr val="00CCFF"/>
    <a:srgbClr val="926838"/>
    <a:srgbClr val="EB701D"/>
    <a:srgbClr val="775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6" y="173748"/>
            <a:ext cx="10412819" cy="160043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con 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08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699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</a:p>
          <a:p>
            <a:pPr algn="ctr"/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47102" y="5189248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phố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thăm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quê</a:t>
            </a:r>
            <a:r>
              <a:rPr lang="en-US" sz="4800" b="1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4489095" y="4509624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29392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8251616" y="4601957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qu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754310" y="689722"/>
            <a:ext cx="34260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85012" y="2797991"/>
            <a:ext cx="1859267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ph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844279" y="2801544"/>
            <a:ext cx="1867193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756099" y="794449"/>
            <a:ext cx="17983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qu</a:t>
            </a:r>
            <a:r>
              <a:rPr lang="en-US" altLang="en-US" sz="9600" b="1" dirty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6653141" y="2902718"/>
            <a:ext cx="1883639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536780" y="2902718"/>
            <a:ext cx="1959474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ê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969344" y="4121430"/>
            <a:ext cx="3749870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ph</a:t>
            </a: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ố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6660883" y="4226157"/>
            <a:ext cx="3827629" cy="132343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</a:t>
            </a:r>
            <a:r>
              <a:rPr kumimoji="0" lang="en-US" alt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ê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604653" y="686169"/>
            <a:ext cx="34260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altLang="en-US" sz="9600" b="1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ph</a:t>
            </a:r>
            <a:r>
              <a:rPr lang="en-US" altLang="en-US" sz="9600" b="1" dirty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3302" y="1606709"/>
            <a:ext cx="3112724" cy="192024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9624" y="1606709"/>
            <a:ext cx="3328425" cy="1881293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74579" y="1506874"/>
            <a:ext cx="314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dirty="0" err="1">
                <a:solidFill>
                  <a:srgbClr val="0D0D0D"/>
                </a:solidFill>
                <a:latin typeface="Arial-SGK-TV" pitchFamily="2" charset="0"/>
                <a:cs typeface="Arial-SGK-TV" pitchFamily="2" charset="0"/>
              </a:rPr>
              <a:t>phí</a:t>
            </a:r>
            <a:endParaRPr lang="en-US" altLang="en-US" sz="9600" dirty="0">
              <a:solidFill>
                <a:srgbClr val="0D0D0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25762" y="1549046"/>
            <a:ext cx="36167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dirty="0" err="1">
                <a:solidFill>
                  <a:srgbClr val="0D0D0D"/>
                </a:solidFill>
                <a:latin typeface="Arial-SGK-TV" pitchFamily="2" charset="0"/>
                <a:cs typeface="Arial-SGK-TV" pitchFamily="2" charset="0"/>
              </a:rPr>
              <a:t>phở</a:t>
            </a:r>
            <a:endParaRPr lang="en-US" altLang="en-US" sz="9600" dirty="0">
              <a:solidFill>
                <a:srgbClr val="0D0D0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4209" y="1494949"/>
            <a:ext cx="2670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237" y="3923454"/>
            <a:ext cx="3722737" cy="184742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6220" y="3899556"/>
            <a:ext cx="3101158" cy="187282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9624" y="3926841"/>
            <a:ext cx="3247909" cy="1844039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30264" y="3803864"/>
            <a:ext cx="29904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dirty="0" err="1">
                <a:solidFill>
                  <a:srgbClr val="0D0D0D"/>
                </a:solidFill>
                <a:latin typeface="Arial-SGK-TV" pitchFamily="2" charset="0"/>
                <a:cs typeface="Arial-SGK-TV" pitchFamily="2" charset="0"/>
              </a:rPr>
              <a:t>quê</a:t>
            </a:r>
            <a:endParaRPr lang="en-US" altLang="en-US" sz="9600" dirty="0">
              <a:solidFill>
                <a:srgbClr val="0D0D0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2895" y="3791375"/>
            <a:ext cx="312589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dirty="0" err="1">
                <a:solidFill>
                  <a:srgbClr val="0D0D0D"/>
                </a:solidFill>
                <a:latin typeface="Arial-SGK-TV" pitchFamily="2" charset="0"/>
                <a:cs typeface="Arial-SGK-TV" pitchFamily="2" charset="0"/>
              </a:rPr>
              <a:t>quạ</a:t>
            </a:r>
            <a:endParaRPr lang="en-US" altLang="en-US" sz="9600" dirty="0">
              <a:solidFill>
                <a:srgbClr val="0D0D0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601" y="3782716"/>
            <a:ext cx="33401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-SGK-TV" pitchFamily="2" charset="0"/>
                <a:cs typeface="Arial-SGK-TV" pitchFamily="2" charset="0"/>
              </a:rPr>
              <a:t>quế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637" y="3782716"/>
            <a:ext cx="2381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356" y="3790363"/>
            <a:ext cx="24622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14708" y="3793749"/>
            <a:ext cx="25241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237" y="1606709"/>
            <a:ext cx="3911879" cy="192024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1237" y="1594220"/>
            <a:ext cx="30767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dirty="0" err="1">
                <a:solidFill>
                  <a:srgbClr val="0D0D0D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altLang="en-US" sz="9600" dirty="0">
              <a:solidFill>
                <a:srgbClr val="0D0D0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196" y="1566334"/>
            <a:ext cx="23063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68346" y="1502596"/>
            <a:ext cx="2670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9600" dirty="0">
              <a:solidFill>
                <a:prstClr val="black">
                  <a:lumMod val="95000"/>
                  <a:lumOff val="5000"/>
                </a:prst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3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pha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trà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7583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SGK-TV" pitchFamily="2" charset="0"/>
                <a:cs typeface="Arial-SGK-TV" pitchFamily="2" charset="0"/>
              </a:rPr>
              <a:t>phố cổ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SGK-TV" pitchFamily="2" charset="0"/>
                <a:cs typeface="Arial-SGK-TV" pitchFamily="2" charset="0"/>
              </a:rPr>
              <a:t>quê nhà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9453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SGK-TV" pitchFamily="2" charset="0"/>
                <a:cs typeface="Arial-SGK-TV" pitchFamily="2" charset="0"/>
              </a:rPr>
              <a:t>quả khế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7583" y="2354110"/>
            <a:ext cx="101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0472" y="2358630"/>
            <a:ext cx="86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9832" y="5541602"/>
            <a:ext cx="100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9453" y="5541602"/>
            <a:ext cx="103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phà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phí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phở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quạ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quế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pha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khế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7861" t="15929" r="14882" b="7080"/>
          <a:stretch/>
        </p:blipFill>
        <p:spPr>
          <a:xfrm rot="16200000">
            <a:off x="2915415" y="-3220215"/>
            <a:ext cx="7173969" cy="130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103</Words>
  <Application>Microsoft Office PowerPoint</Application>
  <PresentationFormat>Widescreen</PresentationFormat>
  <Paragraphs>62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Arial-SGK-TV</vt:lpstr>
      <vt:lpstr>Calibri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Nguyen Giang</cp:lastModifiedBy>
  <cp:revision>220</cp:revision>
  <dcterms:created xsi:type="dcterms:W3CDTF">2021-07-10T15:07:21Z</dcterms:created>
  <dcterms:modified xsi:type="dcterms:W3CDTF">2023-10-15T08:37:55Z</dcterms:modified>
</cp:coreProperties>
</file>