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91" r:id="rId4"/>
    <p:sldId id="300" r:id="rId5"/>
    <p:sldId id="261" r:id="rId6"/>
    <p:sldId id="287" r:id="rId7"/>
    <p:sldId id="302" r:id="rId8"/>
    <p:sldId id="265" r:id="rId9"/>
    <p:sldId id="266" r:id="rId10"/>
    <p:sldId id="289" r:id="rId11"/>
    <p:sldId id="271" r:id="rId12"/>
    <p:sldId id="293" r:id="rId13"/>
    <p:sldId id="297" r:id="rId14"/>
    <p:sldId id="273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Ciel Cadena" panose="020B0604020202020204" charset="0"/>
      <p:bold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Quicksand Medium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2174"/>
    <a:srgbClr val="3B6BDD"/>
    <a:srgbClr val="0099D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30" autoAdjust="0"/>
    <p:restoredTop sz="89533" autoAdjust="0"/>
  </p:normalViewPr>
  <p:slideViewPr>
    <p:cSldViewPr showGuides="1">
      <p:cViewPr varScale="1">
        <p:scale>
          <a:sx n="130" d="100"/>
          <a:sy n="130" d="100"/>
        </p:scale>
        <p:origin x="14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4E385C-2EFC-4682-90F3-3155931D002A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0EAA4-2E3D-49D5-AF0C-D3747B935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3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17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strike="noStrik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67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5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FA1CC4-BBF9-49EE-B226-0468BE553BF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598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29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58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41749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6375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1052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47916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9957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109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5591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1180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6587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01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7844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257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148D863-7292-4AFE-AD2C-E80AF74BA9AB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5D9DF-C183-4F2B-884A-4D767AE49867}" type="datetimeFigureOut">
              <a:rPr lang="en-US" smtClean="0"/>
              <a:pPr/>
              <a:t>1/16/2023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EF06A-6B2A-4D04-9C77-58BA0C90F9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7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p3"/><Relationship Id="rId4" Type="http://schemas.microsoft.com/office/2007/relationships/media" Target="../media/media2.mp3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5.m4a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6.m4a"/><Relationship Id="rId7" Type="http://schemas.openxmlformats.org/officeDocument/2006/relationships/image" Target="../media/image7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7.mp3"/><Relationship Id="rId4" Type="http://schemas.microsoft.com/office/2007/relationships/media" Target="../media/media7.mp3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4.png"/><Relationship Id="rId2" Type="http://schemas.microsoft.com/office/2007/relationships/media" Target="../media/media10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1835696" y="161443"/>
            <a:ext cx="55446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5 –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Sinh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hoạt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nền</a:t>
            </a:r>
            <a:r>
              <a:rPr lang="en-US" sz="2200" b="1" spc="80" dirty="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200" b="1" spc="80" dirty="0" err="1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rPr>
              <a:t>nếp</a:t>
            </a:r>
            <a:endParaRPr lang="en-US" sz="2200" b="1" spc="80" dirty="0">
              <a:solidFill>
                <a:schemeClr val="bg1"/>
              </a:solidFill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3437658" y="1010259"/>
            <a:ext cx="5792340" cy="1305850"/>
            <a:chOff x="3384816" y="1745461"/>
            <a:chExt cx="5792340" cy="13058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12544" y="1745461"/>
              <a:ext cx="3746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spc="80" dirty="0" err="1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3200" b="1" spc="80" dirty="0">
                  <a:solidFill>
                    <a:schemeClr val="bg1"/>
                  </a:solidFill>
                  <a:latin typeface="iCiel Cadena" panose="02000503000000020004" pitchFamily="2" charset="77"/>
                  <a:cs typeface="iCiel Cucho" pitchFamily="50" charset="0"/>
                </a:rPr>
                <a:t> 15: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384816" y="2343425"/>
              <a:ext cx="57923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Gọn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gàng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ngăn</a:t>
              </a:r>
              <a:r>
                <a:rPr lang="en-US" sz="4000" b="1" spc="8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b="1" spc="80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nắp</a:t>
              </a:r>
              <a:endParaRPr lang="en-US" sz="4000" b="1" spc="8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81C538-4572-4404-B174-F7D186F4F481}"/>
              </a:ext>
            </a:extLst>
          </p:cNvPr>
          <p:cNvSpPr txBox="1"/>
          <p:nvPr/>
        </p:nvSpPr>
        <p:spPr>
          <a:xfrm>
            <a:off x="7092281" y="4803998"/>
            <a:ext cx="20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200" b="1" spc="80">
                <a:solidFill>
                  <a:schemeClr val="bg1"/>
                </a:solidFill>
                <a:latin typeface="iCiel Cadena" panose="02000503000000020004" pitchFamily="2" charset="77"/>
                <a:cs typeface="iCiel Cucho" pitchFamily="50" charset="0"/>
              </a:defRPr>
            </a:lvl1pPr>
          </a:lstStyle>
          <a:p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Ban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biên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</a:t>
            </a:r>
            <a:r>
              <a:rPr lang="en-US" sz="1600" dirty="0" err="1">
                <a:solidFill>
                  <a:srgbClr val="BF2174"/>
                </a:solidFill>
                <a:latin typeface="Quicksand Medium" panose="00000600000000000000" pitchFamily="2" charset="0"/>
              </a:rPr>
              <a:t>tập</a:t>
            </a:r>
            <a:r>
              <a:rPr lang="en-US" sz="1600" dirty="0">
                <a:solidFill>
                  <a:srgbClr val="BF2174"/>
                </a:solidFill>
                <a:latin typeface="Quicksand Medium" panose="00000600000000000000" pitchFamily="2" charset="0"/>
              </a:rPr>
              <a:t> AES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0F046E5-B1CC-4CFB-95C5-65C0690C4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9" name="Happy-Whistling-Ukulele">
            <a:hlinkClick r:id="" action="ppaction://media"/>
            <a:extLst>
              <a:ext uri="{FF2B5EF4-FFF2-40B4-BE49-F238E27FC236}">
                <a16:creationId xmlns:a16="http://schemas.microsoft.com/office/drawing/2014/main" id="{0E2967CC-2257-48C1-BDE7-9FACBDF8C38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12576" y="-41757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5330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408" numSld="2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6A4849-0E58-4C96-ACA6-A3FF714423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3" y="608950"/>
            <a:ext cx="1231147" cy="571317"/>
          </a:xfrm>
          <a:prstGeom prst="rect">
            <a:avLst/>
          </a:prstGeom>
        </p:spPr>
      </p:pic>
      <p:pic>
        <p:nvPicPr>
          <p:cNvPr id="21" name="Picture 20" descr="t1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4934" y="1347614"/>
            <a:ext cx="9069066" cy="111458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34218E-CE7B-416B-BF58-F78D27CEC6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377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28750"/>
            <a:ext cx="4571999" cy="203273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660AD43-099D-4C99-AB18-FEB1A75E1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38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71550"/>
            <a:ext cx="9144000" cy="32925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70BDC27-F523-4BA9-8A6D-978AF369C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504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6AC488-BC49-4617-A4CB-C0D5B70F8D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995685"/>
            <a:ext cx="2341549" cy="290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7" y="675077"/>
            <a:ext cx="1231615" cy="523621"/>
          </a:xfrm>
          <a:prstGeom prst="rect">
            <a:avLst/>
          </a:prstGeom>
        </p:spPr>
      </p:pic>
      <p:pic>
        <p:nvPicPr>
          <p:cNvPr id="5" name="Picture 4" descr="t1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9672" y="915566"/>
            <a:ext cx="7056784" cy="69236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3C3C01-17CF-433F-9D57-78174A06A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487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1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987574"/>
            <a:ext cx="8854732" cy="288032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1FCEA3-E5AC-40E0-8FCA-1FCD9EBB20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6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1293EB-F7BB-4043-BD32-902ABE3DCD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581150"/>
            <a:ext cx="5219700" cy="17083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9B4552-70AD-4412-BE64-1EED42F58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06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ngoan hơn búp bê">
            <a:hlinkClick r:id="" action="ppaction://media"/>
            <a:extLst>
              <a:ext uri="{FF2B5EF4-FFF2-40B4-BE49-F238E27FC236}">
                <a16:creationId xmlns:a16="http://schemas.microsoft.com/office/drawing/2014/main" id="{2B1A5711-D497-4FA6-94B1-95940C2AD0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6" y="555526"/>
            <a:ext cx="6543600" cy="432430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4607F7-C1C6-4F6B-B6B6-42734AD087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047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ED7F7-9E1D-47C4-A957-484ECDD271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24" y="597355"/>
            <a:ext cx="1371105" cy="4345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187624" y="1419622"/>
            <a:ext cx="70652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nhỏ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bài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hát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lại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ngoan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hơn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búp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bê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6C6FF2-883F-4A0B-9220-4C05BB8EBD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  <p:pic>
        <p:nvPicPr>
          <p:cNvPr id="8" name="SteppingOnTheRainyStreet-HoaTau-3089155">
            <a:hlinkClick r:id="" action="ppaction://media"/>
            <a:extLst>
              <a:ext uri="{FF2B5EF4-FFF2-40B4-BE49-F238E27FC236}">
                <a16:creationId xmlns:a16="http://schemas.microsoft.com/office/drawing/2014/main" id="{B4733317-603F-47FC-B7B9-9D6FA421DE5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06400" y="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8539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6327" numSld="99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108D0-1209-41B4-BA47-BF46307CE5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216" y="1428750"/>
            <a:ext cx="4014184" cy="2147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2F8B4A-DCB1-48AC-B9FF-689E663D6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626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3F127-FCFD-49C0-8036-9346049EC60B}"/>
              </a:ext>
            </a:extLst>
          </p:cNvPr>
          <p:cNvSpPr txBox="1"/>
          <p:nvPr/>
        </p:nvSpPr>
        <p:spPr>
          <a:xfrm>
            <a:off x="1566208" y="564620"/>
            <a:ext cx="7076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0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0" name="Picture 9" descr="t5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87624" y="978265"/>
            <a:ext cx="6696744" cy="1992257"/>
          </a:xfrm>
          <a:prstGeom prst="rect">
            <a:avLst/>
          </a:prstGeom>
        </p:spPr>
      </p:pic>
      <p:pic>
        <p:nvPicPr>
          <p:cNvPr id="12" name="Picture 11" descr="t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5961" y="2931790"/>
            <a:ext cx="6915138" cy="1992684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045E631-664F-4E00-8A15-50CD497FD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0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368C3-E7D4-47F5-8631-59E0BC6257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" y="555614"/>
            <a:ext cx="1259660" cy="6254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16DEE9-22A2-4E9F-817B-1A5F79EB1FF5}"/>
              </a:ext>
            </a:extLst>
          </p:cNvPr>
          <p:cNvSpPr txBox="1"/>
          <p:nvPr/>
        </p:nvSpPr>
        <p:spPr>
          <a:xfrm>
            <a:off x="1286912" y="1347614"/>
            <a:ext cx="7076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phải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3C126C-239F-4514-91F5-A014A0ABFCA3}"/>
              </a:ext>
            </a:extLst>
          </p:cNvPr>
          <p:cNvSpPr txBox="1"/>
          <p:nvPr/>
        </p:nvSpPr>
        <p:spPr>
          <a:xfrm>
            <a:off x="1259632" y="2211710"/>
            <a:ext cx="7076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cần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vở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đồ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luôn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gọn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gàng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ngăn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latin typeface="Lato" panose="020F0502020204030203" pitchFamily="34" charset="0"/>
                <a:cs typeface="Lato" panose="020F0502020204030203" pitchFamily="34" charset="0"/>
              </a:rPr>
              <a:t>nắp</a:t>
            </a:r>
            <a:r>
              <a:rPr lang="en-GB" sz="2800" b="1" dirty="0"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8A658BC-FD76-44E9-B162-F75FDA9415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4346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52550"/>
            <a:ext cx="4724400" cy="218398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4DA5707-517B-4902-9877-1395F5534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51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29" y="591926"/>
            <a:ext cx="1258171" cy="5838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4597B1-1A43-4EB3-AC50-4AD9A995DF91}"/>
              </a:ext>
            </a:extLst>
          </p:cNvPr>
          <p:cNvSpPr txBox="1"/>
          <p:nvPr/>
        </p:nvSpPr>
        <p:spPr>
          <a:xfrm>
            <a:off x="1524000" y="608950"/>
            <a:ext cx="7560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</a:p>
          <a:p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0" name="Picture 39" descr="t1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1282676"/>
            <a:ext cx="6948264" cy="3685720"/>
          </a:xfrm>
          <a:prstGeom prst="rect">
            <a:avLst/>
          </a:prstGeom>
        </p:spPr>
      </p:pic>
      <p:grpSp>
        <p:nvGrpSpPr>
          <p:cNvPr id="4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5076056" y="3147814"/>
            <a:ext cx="386366" cy="334142"/>
            <a:chOff x="1359398" y="3682271"/>
            <a:chExt cx="395296" cy="371966"/>
          </a:xfrm>
        </p:grpSpPr>
        <p:sp>
          <p:nvSpPr>
            <p:cNvPr id="4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4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49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059832" y="3147814"/>
            <a:ext cx="386366" cy="334142"/>
            <a:chOff x="1359398" y="3682271"/>
            <a:chExt cx="395296" cy="371966"/>
          </a:xfrm>
        </p:grpSpPr>
        <p:sp>
          <p:nvSpPr>
            <p:cNvPr id="50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1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2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3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4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5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6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57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228184" y="1563638"/>
            <a:ext cx="386366" cy="334142"/>
            <a:chOff x="1359398" y="3682271"/>
            <a:chExt cx="395296" cy="371966"/>
          </a:xfrm>
        </p:grpSpPr>
        <p:sp>
          <p:nvSpPr>
            <p:cNvPr id="58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59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0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1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2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3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4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65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3779912" y="1563638"/>
            <a:ext cx="386366" cy="334142"/>
            <a:chOff x="1359398" y="3682271"/>
            <a:chExt cx="395296" cy="371966"/>
          </a:xfrm>
        </p:grpSpPr>
        <p:sp>
          <p:nvSpPr>
            <p:cNvPr id="66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7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8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69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0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1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2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3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6660232" y="3147814"/>
            <a:ext cx="386366" cy="334142"/>
            <a:chOff x="1359398" y="3682271"/>
            <a:chExt cx="395296" cy="371966"/>
          </a:xfrm>
        </p:grpSpPr>
        <p:sp>
          <p:nvSpPr>
            <p:cNvPr id="24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9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0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31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2051720" y="1563638"/>
            <a:ext cx="387783" cy="331590"/>
            <a:chOff x="1908099" y="3682271"/>
            <a:chExt cx="395296" cy="371966"/>
          </a:xfrm>
        </p:grpSpPr>
        <p:sp>
          <p:nvSpPr>
            <p:cNvPr id="32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3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4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5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6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7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38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73" name="Google Shape;6126;p55">
            <a:extLst>
              <a:ext uri="{FF2B5EF4-FFF2-40B4-BE49-F238E27FC236}">
                <a16:creationId xmlns:a16="http://schemas.microsoft.com/office/drawing/2014/main" id="{AF0DD394-1BBE-47DB-B80C-6D0CCE247468}"/>
              </a:ext>
            </a:extLst>
          </p:cNvPr>
          <p:cNvGrpSpPr/>
          <p:nvPr/>
        </p:nvGrpSpPr>
        <p:grpSpPr>
          <a:xfrm>
            <a:off x="3563888" y="987574"/>
            <a:ext cx="387783" cy="331590"/>
            <a:chOff x="1908099" y="3682271"/>
            <a:chExt cx="395296" cy="371966"/>
          </a:xfrm>
        </p:grpSpPr>
        <p:sp>
          <p:nvSpPr>
            <p:cNvPr id="74" name="Google Shape;6127;p55">
              <a:extLst>
                <a:ext uri="{FF2B5EF4-FFF2-40B4-BE49-F238E27FC236}">
                  <a16:creationId xmlns:a16="http://schemas.microsoft.com/office/drawing/2014/main" id="{87AE9FD8-593C-4B1F-BF6C-8BC741A84C8F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5" name="Google Shape;6128;p55">
              <a:extLst>
                <a:ext uri="{FF2B5EF4-FFF2-40B4-BE49-F238E27FC236}">
                  <a16:creationId xmlns:a16="http://schemas.microsoft.com/office/drawing/2014/main" id="{1082235B-0930-49D2-98B5-2F4E0F079503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6" name="Google Shape;6129;p55">
              <a:extLst>
                <a:ext uri="{FF2B5EF4-FFF2-40B4-BE49-F238E27FC236}">
                  <a16:creationId xmlns:a16="http://schemas.microsoft.com/office/drawing/2014/main" id="{60EC97F6-447C-4CD7-B5D8-1E3E88A552C8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7" name="Google Shape;6130;p55">
              <a:extLst>
                <a:ext uri="{FF2B5EF4-FFF2-40B4-BE49-F238E27FC236}">
                  <a16:creationId xmlns:a16="http://schemas.microsoft.com/office/drawing/2014/main" id="{5352476F-0E6E-4C94-8DBC-98B22043E2D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8" name="Google Shape;6131;p55">
              <a:extLst>
                <a:ext uri="{FF2B5EF4-FFF2-40B4-BE49-F238E27FC236}">
                  <a16:creationId xmlns:a16="http://schemas.microsoft.com/office/drawing/2014/main" id="{A5B3535C-09BE-45A4-8BBD-5DD9D35A25E3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9" name="Google Shape;6132;p55">
              <a:extLst>
                <a:ext uri="{FF2B5EF4-FFF2-40B4-BE49-F238E27FC236}">
                  <a16:creationId xmlns:a16="http://schemas.microsoft.com/office/drawing/2014/main" id="{7171B39C-F658-41AF-A172-876A6647691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0" name="Google Shape;6133;p55">
              <a:extLst>
                <a:ext uri="{FF2B5EF4-FFF2-40B4-BE49-F238E27FC236}">
                  <a16:creationId xmlns:a16="http://schemas.microsoft.com/office/drawing/2014/main" id="{57B90C8C-594D-448C-888D-D9EEF7D256C9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81" name="Google Shape;6118;p55">
            <a:extLst>
              <a:ext uri="{FF2B5EF4-FFF2-40B4-BE49-F238E27FC236}">
                <a16:creationId xmlns:a16="http://schemas.microsoft.com/office/drawing/2014/main" id="{22CD0D8B-F35D-493D-8030-787E4B0C25C9}"/>
              </a:ext>
            </a:extLst>
          </p:cNvPr>
          <p:cNvGrpSpPr/>
          <p:nvPr/>
        </p:nvGrpSpPr>
        <p:grpSpPr>
          <a:xfrm>
            <a:off x="2699792" y="987574"/>
            <a:ext cx="386366" cy="334142"/>
            <a:chOff x="1359398" y="3682271"/>
            <a:chExt cx="395296" cy="371966"/>
          </a:xfrm>
        </p:grpSpPr>
        <p:sp>
          <p:nvSpPr>
            <p:cNvPr id="82" name="Google Shape;6119;p55">
              <a:extLst>
                <a:ext uri="{FF2B5EF4-FFF2-40B4-BE49-F238E27FC236}">
                  <a16:creationId xmlns:a16="http://schemas.microsoft.com/office/drawing/2014/main" id="{2ED4A59B-FF80-4E50-88B7-8C2D61E01CC2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3" name="Google Shape;6120;p55">
              <a:extLst>
                <a:ext uri="{FF2B5EF4-FFF2-40B4-BE49-F238E27FC236}">
                  <a16:creationId xmlns:a16="http://schemas.microsoft.com/office/drawing/2014/main" id="{EA1A1401-6F52-4A30-8754-5F4F3CB4ADA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4" name="Google Shape;6121;p55">
              <a:extLst>
                <a:ext uri="{FF2B5EF4-FFF2-40B4-BE49-F238E27FC236}">
                  <a16:creationId xmlns:a16="http://schemas.microsoft.com/office/drawing/2014/main" id="{86CD4F3F-2608-4150-8346-9238781DFC71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5" name="Google Shape;6122;p55">
              <a:extLst>
                <a:ext uri="{FF2B5EF4-FFF2-40B4-BE49-F238E27FC236}">
                  <a16:creationId xmlns:a16="http://schemas.microsoft.com/office/drawing/2014/main" id="{1AB45E58-3F7C-493C-B063-8FDFD149525C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6" name="Google Shape;6123;p55">
              <a:extLst>
                <a:ext uri="{FF2B5EF4-FFF2-40B4-BE49-F238E27FC236}">
                  <a16:creationId xmlns:a16="http://schemas.microsoft.com/office/drawing/2014/main" id="{7C5BBBB5-73ED-4F12-A62A-71DB3A9A5C48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7" name="Google Shape;6124;p55">
              <a:extLst>
                <a:ext uri="{FF2B5EF4-FFF2-40B4-BE49-F238E27FC236}">
                  <a16:creationId xmlns:a16="http://schemas.microsoft.com/office/drawing/2014/main" id="{CE627121-C0F8-48AF-B8F4-3316CA5AFA1B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8" name="Google Shape;6125;p55">
              <a:extLst>
                <a:ext uri="{FF2B5EF4-FFF2-40B4-BE49-F238E27FC236}">
                  <a16:creationId xmlns:a16="http://schemas.microsoft.com/office/drawing/2014/main" id="{A53E2DFA-793B-4D41-8E01-EB510E9A9E97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A79CC4-AB52-44B9-812F-C11D36137E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21700" y="4521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8051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9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7|1.2|1.2|1|0.9|2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3479</TotalTime>
  <Words>98</Words>
  <Application>Microsoft Office PowerPoint</Application>
  <PresentationFormat>Trình chiếu Trên màn hình (16:9)</PresentationFormat>
  <Paragraphs>18</Paragraphs>
  <Slides>14</Slides>
  <Notes>8</Notes>
  <HiddenSlides>0</HiddenSlides>
  <MMClips>17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Quicksand Medium</vt:lpstr>
      <vt:lpstr>Lato</vt:lpstr>
      <vt:lpstr>Calibri</vt:lpstr>
      <vt:lpstr>iCiel Cadena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Windows 10</cp:lastModifiedBy>
  <cp:revision>113</cp:revision>
  <dcterms:created xsi:type="dcterms:W3CDTF">2020-04-29T11:34:14Z</dcterms:created>
  <dcterms:modified xsi:type="dcterms:W3CDTF">2023-01-16T00:30:16Z</dcterms:modified>
  <cp:category>9Slide.vn</cp:category>
</cp:coreProperties>
</file>