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303" r:id="rId4"/>
    <p:sldId id="268" r:id="rId5"/>
    <p:sldId id="270" r:id="rId6"/>
    <p:sldId id="305" r:id="rId7"/>
    <p:sldId id="274" r:id="rId8"/>
    <p:sldId id="272" r:id="rId9"/>
    <p:sldId id="257" r:id="rId10"/>
    <p:sldId id="258" r:id="rId11"/>
    <p:sldId id="289" r:id="rId12"/>
    <p:sldId id="291" r:id="rId13"/>
    <p:sldId id="271" r:id="rId14"/>
    <p:sldId id="277" r:id="rId15"/>
    <p:sldId id="293" r:id="rId16"/>
    <p:sldId id="294" r:id="rId17"/>
    <p:sldId id="295" r:id="rId18"/>
    <p:sldId id="297" r:id="rId19"/>
    <p:sldId id="298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830" autoAdjust="0"/>
  </p:normalViewPr>
  <p:slideViewPr>
    <p:cSldViewPr snapToGrid="0">
      <p:cViewPr varScale="1">
        <p:scale>
          <a:sx n="100" d="100"/>
          <a:sy n="100" d="100"/>
        </p:scale>
        <p:origin x="2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93480-D961-498A-85BD-3968BDEDCA09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A6ED6-BDF7-4E9A-999D-B1CA69097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6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DA490-5FB8-498A-9411-3B2086015F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307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8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81FAD983-C0C4-4582-9E15-AAA8EDFFA699}" type="slidenum">
              <a:rPr lang="en-US" altLang="zh-CN" smtClean="0">
                <a:solidFill>
                  <a:srgbClr val="000000"/>
                </a:solidFill>
                <a:cs typeface="+mn-cs"/>
              </a:rPr>
              <a:pPr algn="r" eaLnBrk="1" hangingPunct="1">
                <a:spcBef>
                  <a:spcPct val="0"/>
                </a:spcBef>
                <a:defRPr/>
              </a:pPr>
              <a:t>6</a:t>
            </a:fld>
            <a:endParaRPr lang="en-US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365572" name="Rectangle 3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32839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81FAD983-C0C4-4582-9E15-AAA8EDFFA699}" type="slidenum">
              <a:rPr lang="en-US" altLang="zh-CN" smtClean="0">
                <a:solidFill>
                  <a:srgbClr val="000000"/>
                </a:solidFill>
                <a:cs typeface="+mn-cs"/>
              </a:rPr>
              <a:pPr algn="r" eaLnBrk="1" hangingPunct="1">
                <a:spcBef>
                  <a:spcPct val="0"/>
                </a:spcBef>
                <a:defRPr/>
              </a:pPr>
              <a:t>11</a:t>
            </a:fld>
            <a:endParaRPr lang="en-US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365572" name="Rectangle 3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10982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18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8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6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54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63200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57272"/>
      </p:ext>
    </p:extLst>
  </p:cSld>
  <p:clrMapOvr>
    <a:masterClrMapping/>
  </p:clrMapOvr>
  <p:transition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58956"/>
      </p:ext>
    </p:extLst>
  </p:cSld>
  <p:clrMapOvr>
    <a:masterClrMapping/>
  </p:clrMapOvr>
  <p:transition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73283"/>
      </p:ext>
    </p:extLst>
  </p:cSld>
  <p:clrMapOvr>
    <a:masterClrMapping/>
  </p:clrMapOvr>
  <p:transition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64703"/>
      </p:ext>
    </p:extLst>
  </p:cSld>
  <p:clrMapOvr>
    <a:masterClrMapping/>
  </p:clrMapOvr>
  <p:transition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73151"/>
      </p:ext>
    </p:extLst>
  </p:cSld>
  <p:clrMapOvr>
    <a:masterClrMapping/>
  </p:clrMapOvr>
  <p:transition advClick="0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65" y="357607"/>
            <a:ext cx="264687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3738885913"/>
      </p:ext>
    </p:extLst>
  </p:cSld>
  <p:clrMapOvr>
    <a:masterClrMapping/>
  </p:clrMapOvr>
  <p:transition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16/01/2023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1992707"/>
      </p:ext>
    </p:extLst>
  </p:cSld>
  <p:clrMapOvr>
    <a:masterClrMapping/>
  </p:clrMapOvr>
  <p:transition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13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pPr defTabSz="1218804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6426"/>
      </p:ext>
    </p:extLst>
  </p:cSld>
  <p:clrMapOvr>
    <a:masterClrMapping/>
  </p:clrMapOvr>
  <p:transition advClick="0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15376"/>
      </p:ext>
    </p:extLst>
  </p:cSld>
  <p:clrMapOvr>
    <a:masterClrMapping/>
  </p:clrMapOvr>
  <p:transition advClick="0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789" y="1943100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474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399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474" y="2549237"/>
            <a:ext cx="4335463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16/01/2023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defTabSz="1218804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53637"/>
      </p:ext>
    </p:extLst>
  </p:cSld>
  <p:clrMapOvr>
    <a:masterClrMapping/>
  </p:clrMapOvr>
  <p:transition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1/16/2023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1/16/2023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1/16/2023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8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1/16/2023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1/16/2023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8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9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1/16/2023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760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965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387" lvl="0" indent="-45704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774" lvl="1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160" lvl="2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546" lvl="3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6933" lvl="4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321" lvl="5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5707" lvl="6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094" lvl="7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4480" lvl="8" indent="-423185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103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22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457203" y="273051"/>
            <a:ext cx="4019551" cy="116205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51418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457203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5141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101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5141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8" y="0"/>
            <a:ext cx="11853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6400800"/>
            <a:ext cx="9264651" cy="30480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9594851" y="5637214"/>
            <a:ext cx="2034116" cy="1066800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8420100" y="6102351"/>
            <a:ext cx="1322917" cy="609600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9080503" y="3883026"/>
            <a:ext cx="2419351" cy="2292350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5141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51418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5141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49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4949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4949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4949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4949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4949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4949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4949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5141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98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5398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7317317" y="750891"/>
            <a:ext cx="497628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2681289"/>
            <a:ext cx="5484283" cy="39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36" y="3854451"/>
            <a:ext cx="4218517" cy="2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4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091" indent="0" algn="ctr">
              <a:buNone/>
              <a:defRPr sz="1125"/>
            </a:lvl2pPr>
            <a:lvl3pPr marL="514184" indent="0" algn="ctr">
              <a:buNone/>
              <a:defRPr sz="1013"/>
            </a:lvl3pPr>
            <a:lvl4pPr marL="771275" indent="0" algn="ctr">
              <a:buNone/>
              <a:defRPr sz="900"/>
            </a:lvl4pPr>
            <a:lvl5pPr marL="1028366" indent="0" algn="ctr">
              <a:buNone/>
              <a:defRPr sz="900"/>
            </a:lvl5pPr>
            <a:lvl6pPr marL="1285457" indent="0" algn="ctr">
              <a:buNone/>
              <a:defRPr sz="900"/>
            </a:lvl6pPr>
            <a:lvl7pPr marL="1542549" indent="0" algn="ctr">
              <a:buNone/>
              <a:defRPr sz="900"/>
            </a:lvl7pPr>
            <a:lvl8pPr marL="1799640" indent="0" algn="ctr">
              <a:buNone/>
              <a:defRPr sz="900"/>
            </a:lvl8pPr>
            <a:lvl9pPr marL="2056731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401899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091" indent="0">
              <a:buNone/>
              <a:defRPr sz="674"/>
            </a:lvl2pPr>
            <a:lvl3pPr marL="514184" indent="0">
              <a:buNone/>
              <a:defRPr sz="562"/>
            </a:lvl3pPr>
            <a:lvl4pPr marL="771275" indent="0">
              <a:buNone/>
              <a:defRPr sz="507"/>
            </a:lvl4pPr>
            <a:lvl5pPr marL="1028366" indent="0">
              <a:buNone/>
              <a:defRPr sz="507"/>
            </a:lvl5pPr>
            <a:lvl6pPr marL="1285457" indent="0">
              <a:buNone/>
              <a:defRPr sz="507"/>
            </a:lvl6pPr>
            <a:lvl7pPr marL="1542549" indent="0">
              <a:buNone/>
              <a:defRPr sz="507"/>
            </a:lvl7pPr>
            <a:lvl8pPr marL="1799640" indent="0">
              <a:buNone/>
              <a:defRPr sz="507"/>
            </a:lvl8pPr>
            <a:lvl9pPr marL="2056731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16/01/2023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 defTabSz="514184" fontAlgn="auto">
              <a:spcBef>
                <a:spcPts val="0"/>
              </a:spcBef>
              <a:spcAft>
                <a:spcPts val="0"/>
              </a:spcAft>
              <a:defRPr sz="1013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147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7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3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8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6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5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9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5D42D-0D6B-45A1-B175-630643168E11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B461-7042-4290-AE80-2C3375097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defTabSz="1218804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7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0">
    <p:random/>
  </p:transition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1/16/2023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5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3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1" y="-26317"/>
            <a:ext cx="12188238" cy="686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4272360" y="-46864"/>
            <a:ext cx="8493645" cy="686223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644815" y="685901"/>
            <a:ext cx="8084985" cy="3702524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pPr algn="ctr" defTabSz="1215757">
              <a:defRPr/>
            </a:pPr>
            <a:r>
              <a:rPr lang="en-US" altLang="zh-CN" sz="5865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1215757">
              <a:defRPr/>
            </a:pPr>
            <a:r>
              <a:rPr lang="en-US" altLang="zh-CN" sz="5865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348843724"/>
      </p:ext>
    </p:extLst>
  </p:cSld>
  <p:clrMapOvr>
    <a:masterClrMapping/>
  </p:clrMapOvr>
  <p:transition advClick="0" advTm="11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044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847703" cy="1121058"/>
            <a:chOff x="228600" y="430306"/>
            <a:chExt cx="3738282" cy="102197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726141" y="430306"/>
              <a:ext cx="3240741" cy="1021976"/>
            </a:xfrm>
            <a:prstGeom prst="round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/>
                <a:t>Viết</a:t>
              </a:r>
              <a:endParaRPr lang="en-US" sz="4800" b="1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457200"/>
              <a:ext cx="995082" cy="9950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5589" y="560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4" descr="1-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4068763"/>
            <a:ext cx="12222163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7" name="Picture 7" descr="1-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2127250"/>
            <a:ext cx="48720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3168650"/>
            <a:ext cx="377666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6" descr="1-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-328613"/>
            <a:ext cx="8458200" cy="71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0" name="文本框 17"/>
          <p:cNvSpPr txBox="1">
            <a:spLocks noChangeArrowheads="1"/>
          </p:cNvSpPr>
          <p:nvPr/>
        </p:nvSpPr>
        <p:spPr bwMode="auto">
          <a:xfrm>
            <a:off x="2855557" y="3168650"/>
            <a:ext cx="341311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9600" b="1" dirty="0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Tiết 2</a:t>
            </a:r>
            <a:endParaRPr lang="tr-TR" altLang="zh-CN" sz="9600" b="1" dirty="0">
              <a:solidFill>
                <a:srgbClr val="FF0000"/>
              </a:solidFill>
              <a:latin typeface="Arial-SGK-TV" pitchFamily="2" charset="0"/>
              <a:ea typeface="SimSun" panose="02010600030101010101" pitchFamily="2" charset="-122"/>
              <a:cs typeface="Arial-SGK-TV" pitchFamily="2" charset="0"/>
              <a:sym typeface="+mn-lt"/>
            </a:endParaRPr>
          </a:p>
        </p:txBody>
      </p:sp>
      <p:pic>
        <p:nvPicPr>
          <p:cNvPr id="2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41337" y="-3286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91333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073467" cy="6857999"/>
          </a:xfr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00680611"/>
      </p:ext>
    </p:extLst>
  </p:cSld>
  <p:clrMapOvr>
    <a:masterClrMapping/>
  </p:clrMapOvr>
  <p:transition advClick="0" advTm="20000">
    <p:checke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14" y="-18854"/>
            <a:ext cx="7399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785479"/>
            <a:ext cx="2374529" cy="718457"/>
            <a:chOff x="228600" y="430306"/>
            <a:chExt cx="3738282" cy="102197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726141" y="430306"/>
              <a:ext cx="3240741" cy="1021976"/>
            </a:xfrm>
            <a:prstGeom prst="round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/>
                <a:t>Đọc</a:t>
              </a:r>
              <a:endParaRPr lang="en-US" sz="4800" b="1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457200"/>
              <a:ext cx="995082" cy="9950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626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000"/>
    </mc:Choice>
    <mc:Fallback xmlns="">
      <p:transition spd="slow" advClick="0" advTm="2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6"/>
          <a:stretch/>
        </p:blipFill>
        <p:spPr>
          <a:xfrm>
            <a:off x="0" y="0"/>
            <a:ext cx="12192000" cy="386987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3495675"/>
            <a:ext cx="11925300" cy="359092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/>
              <a:t>	</a:t>
            </a:r>
            <a:r>
              <a:rPr lang="en-US" sz="4000" b="1" dirty="0" err="1"/>
              <a:t>Ngày</a:t>
            </a:r>
            <a:r>
              <a:rPr lang="en-US" sz="4000" b="1" dirty="0"/>
              <a:t> </a:t>
            </a:r>
            <a:r>
              <a:rPr lang="en-US" sz="4000" b="1" dirty="0" err="1"/>
              <a:t>nghỉ</a:t>
            </a:r>
            <a:r>
              <a:rPr lang="en-US" sz="4000" b="1" dirty="0"/>
              <a:t> , </a:t>
            </a:r>
            <a:r>
              <a:rPr lang="en-US" sz="4000" b="1" dirty="0" err="1"/>
              <a:t>Hà</a:t>
            </a:r>
            <a:r>
              <a:rPr lang="en-US" sz="4000" b="1" dirty="0"/>
              <a:t> </a:t>
            </a:r>
            <a:r>
              <a:rPr lang="en-US" sz="4000" b="1" dirty="0" err="1"/>
              <a:t>thoải</a:t>
            </a:r>
            <a:r>
              <a:rPr lang="en-US" sz="4000" b="1" dirty="0"/>
              <a:t> </a:t>
            </a:r>
            <a:r>
              <a:rPr lang="en-US" sz="4000" b="1" dirty="0" err="1"/>
              <a:t>mái</a:t>
            </a:r>
            <a:r>
              <a:rPr lang="en-US" sz="4000" b="1" dirty="0"/>
              <a:t> </a:t>
            </a:r>
            <a:r>
              <a:rPr lang="en-US" sz="4000" b="1" dirty="0" err="1"/>
              <a:t>vui</a:t>
            </a:r>
            <a:r>
              <a:rPr lang="en-US" sz="4000" b="1" dirty="0"/>
              <a:t> </a:t>
            </a:r>
            <a:r>
              <a:rPr lang="en-US" sz="4000" b="1" dirty="0" err="1"/>
              <a:t>đùa</a:t>
            </a:r>
            <a:r>
              <a:rPr lang="en-US" sz="4000" b="1" dirty="0"/>
              <a:t> </a:t>
            </a:r>
            <a:r>
              <a:rPr lang="en-US" sz="4000" b="1" dirty="0" err="1"/>
              <a:t>với</a:t>
            </a:r>
            <a:r>
              <a:rPr lang="en-US" sz="4000" b="1" dirty="0"/>
              <a:t> </a:t>
            </a:r>
            <a:r>
              <a:rPr lang="en-US" sz="4000" b="1" dirty="0" err="1"/>
              <a:t>hoa</a:t>
            </a:r>
            <a:r>
              <a:rPr lang="en-US" sz="4000" b="1" dirty="0"/>
              <a:t> </a:t>
            </a:r>
            <a:r>
              <a:rPr lang="en-US" sz="4000" b="1" dirty="0" err="1"/>
              <a:t>trái</a:t>
            </a:r>
            <a:r>
              <a:rPr lang="en-US" sz="4000" b="1" dirty="0"/>
              <a:t> </a:t>
            </a:r>
            <a:r>
              <a:rPr lang="en-US" sz="4000" b="1" dirty="0" err="1"/>
              <a:t>vườn</a:t>
            </a:r>
            <a:r>
              <a:rPr lang="en-US" sz="4000" b="1" dirty="0"/>
              <a:t> </a:t>
            </a:r>
            <a:r>
              <a:rPr lang="en-US" sz="4000" b="1" dirty="0" err="1"/>
              <a:t>nhà</a:t>
            </a:r>
            <a:r>
              <a:rPr lang="en-US" sz="4000" b="1" dirty="0"/>
              <a:t>.  </a:t>
            </a:r>
            <a:r>
              <a:rPr lang="en-US" sz="4000" b="1" dirty="0" err="1"/>
              <a:t>Hà</a:t>
            </a:r>
            <a:r>
              <a:rPr lang="en-US" sz="4000" b="1" dirty="0"/>
              <a:t> </a:t>
            </a:r>
            <a:r>
              <a:rPr lang="en-US" sz="4000" b="1" dirty="0" err="1"/>
              <a:t>thì</a:t>
            </a:r>
            <a:r>
              <a:rPr lang="en-US" sz="4000" b="1" dirty="0"/>
              <a:t> </a:t>
            </a:r>
            <a:r>
              <a:rPr lang="en-US" sz="4000" b="1" dirty="0" err="1"/>
              <a:t>thầm</a:t>
            </a:r>
            <a:r>
              <a:rPr lang="en-US" sz="4000" b="1" dirty="0"/>
              <a:t> </a:t>
            </a:r>
            <a:r>
              <a:rPr lang="en-US" sz="4000" b="1" dirty="0" err="1"/>
              <a:t>với</a:t>
            </a:r>
            <a:r>
              <a:rPr lang="en-US" sz="4000" b="1" dirty="0"/>
              <a:t> </a:t>
            </a:r>
            <a:r>
              <a:rPr lang="en-US" sz="4000" b="1" dirty="0" err="1"/>
              <a:t>câu</a:t>
            </a:r>
            <a:r>
              <a:rPr lang="en-US" sz="4000" b="1" dirty="0"/>
              <a:t> </a:t>
            </a:r>
            <a:r>
              <a:rPr lang="en-US" sz="4000" b="1" dirty="0" err="1"/>
              <a:t>xoài</a:t>
            </a:r>
            <a:r>
              <a:rPr lang="en-US" sz="4000" b="1" dirty="0"/>
              <a:t> </a:t>
            </a:r>
            <a:r>
              <a:rPr lang="en-US" sz="4000" b="1" dirty="0" err="1"/>
              <a:t>lúc</a:t>
            </a:r>
            <a:r>
              <a:rPr lang="en-US" sz="4000" b="1" dirty="0"/>
              <a:t> </a:t>
            </a:r>
            <a:r>
              <a:rPr lang="en-US" sz="4000" b="1" dirty="0" err="1"/>
              <a:t>lỉu</a:t>
            </a:r>
            <a:r>
              <a:rPr lang="en-US" sz="4000" b="1" dirty="0"/>
              <a:t> </a:t>
            </a:r>
            <a:r>
              <a:rPr lang="en-US" sz="4000" b="1" dirty="0" err="1"/>
              <a:t>quả</a:t>
            </a:r>
            <a:r>
              <a:rPr lang="en-US" sz="4000" b="1" dirty="0"/>
              <a:t>.  </a:t>
            </a:r>
            <a:r>
              <a:rPr lang="en-US" sz="4000" b="1" dirty="0" err="1"/>
              <a:t>Hà</a:t>
            </a:r>
            <a:r>
              <a:rPr lang="en-US" sz="4000" b="1" dirty="0"/>
              <a:t> </a:t>
            </a:r>
            <a:r>
              <a:rPr lang="en-US" sz="4000" b="1" dirty="0" err="1"/>
              <a:t>cúi</a:t>
            </a:r>
            <a:r>
              <a:rPr lang="en-US" sz="4000" b="1" dirty="0"/>
              <a:t> </a:t>
            </a:r>
            <a:r>
              <a:rPr lang="en-US" sz="4000" b="1" dirty="0" err="1"/>
              <a:t>trêu</a:t>
            </a:r>
            <a:r>
              <a:rPr lang="en-US" sz="4000" b="1" dirty="0"/>
              <a:t> </a:t>
            </a:r>
            <a:r>
              <a:rPr lang="en-US" sz="4000" b="1" dirty="0" err="1"/>
              <a:t>đám</a:t>
            </a:r>
            <a:r>
              <a:rPr lang="en-US" sz="4000" b="1" dirty="0"/>
              <a:t> </a:t>
            </a:r>
            <a:r>
              <a:rPr lang="en-US" sz="4000" b="1" dirty="0" err="1"/>
              <a:t>dây</a:t>
            </a:r>
            <a:r>
              <a:rPr lang="en-US" sz="4000" b="1" dirty="0"/>
              <a:t> </a:t>
            </a:r>
            <a:r>
              <a:rPr lang="en-US" sz="4000" b="1" dirty="0" err="1"/>
              <a:t>khoai</a:t>
            </a:r>
            <a:r>
              <a:rPr lang="en-US" sz="4000" b="1" dirty="0"/>
              <a:t> </a:t>
            </a:r>
            <a:r>
              <a:rPr lang="en-US" sz="4000" b="1" dirty="0" err="1"/>
              <a:t>lang</a:t>
            </a:r>
            <a:r>
              <a:rPr lang="en-US" sz="4000" b="1" dirty="0"/>
              <a:t> </a:t>
            </a:r>
            <a:r>
              <a:rPr lang="en-US" sz="4000" b="1" dirty="0" err="1"/>
              <a:t>đang</a:t>
            </a:r>
            <a:r>
              <a:rPr lang="en-US" sz="4000" b="1" dirty="0"/>
              <a:t> </a:t>
            </a:r>
            <a:r>
              <a:rPr lang="en-US" sz="4000" b="1" dirty="0" err="1"/>
              <a:t>bò</a:t>
            </a:r>
            <a:r>
              <a:rPr lang="en-US" sz="4000" b="1" dirty="0"/>
              <a:t> </a:t>
            </a:r>
            <a:r>
              <a:rPr lang="en-US" sz="4000" b="1" dirty="0" err="1"/>
              <a:t>trên</a:t>
            </a:r>
            <a:r>
              <a:rPr lang="en-US" sz="4000" b="1" dirty="0"/>
              <a:t> </a:t>
            </a:r>
            <a:r>
              <a:rPr lang="en-US" sz="4000" b="1" dirty="0" err="1"/>
              <a:t>mặt</a:t>
            </a:r>
            <a:r>
              <a:rPr lang="en-US" sz="4000" b="1" dirty="0"/>
              <a:t> </a:t>
            </a:r>
            <a:r>
              <a:rPr lang="en-US" sz="4000" b="1" dirty="0" err="1"/>
              <a:t>đất</a:t>
            </a:r>
            <a:r>
              <a:rPr lang="en-US" sz="4000" b="1" dirty="0"/>
              <a:t>.  </a:t>
            </a:r>
            <a:r>
              <a:rPr lang="en-US" sz="4000" b="1" dirty="0" err="1"/>
              <a:t>Em</a:t>
            </a:r>
            <a:r>
              <a:rPr lang="en-US" sz="4000" b="1" dirty="0"/>
              <a:t> </a:t>
            </a:r>
            <a:r>
              <a:rPr lang="en-US" sz="4000" b="1" dirty="0" err="1"/>
              <a:t>cùng</a:t>
            </a:r>
            <a:r>
              <a:rPr lang="en-US" sz="4000" b="1" dirty="0"/>
              <a:t> </a:t>
            </a:r>
            <a:r>
              <a:rPr lang="en-US" sz="4000" b="1" dirty="0" err="1"/>
              <a:t>gió</a:t>
            </a:r>
            <a:r>
              <a:rPr lang="en-US" sz="4000" b="1" dirty="0"/>
              <a:t> </a:t>
            </a:r>
            <a:r>
              <a:rPr lang="en-US" sz="4000" b="1" dirty="0" err="1"/>
              <a:t>nô</a:t>
            </a:r>
            <a:r>
              <a:rPr lang="en-US" sz="4000" b="1" dirty="0"/>
              <a:t> </a:t>
            </a:r>
            <a:r>
              <a:rPr lang="en-US" sz="4000" b="1" dirty="0" err="1"/>
              <a:t>giỡn</a:t>
            </a:r>
            <a:r>
              <a:rPr lang="en-US" sz="4000" b="1" dirty="0"/>
              <a:t> </a:t>
            </a:r>
            <a:r>
              <a:rPr lang="en-US" sz="4000" b="1" dirty="0" err="1"/>
              <a:t>bên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</a:t>
            </a:r>
            <a:r>
              <a:rPr lang="en-US" sz="4000" b="1" dirty="0" err="1"/>
              <a:t>bông</a:t>
            </a:r>
            <a:r>
              <a:rPr lang="en-US" sz="4000" b="1" dirty="0"/>
              <a:t> </a:t>
            </a:r>
            <a:r>
              <a:rPr lang="en-US" sz="4000" b="1" dirty="0" err="1"/>
              <a:t>huệ</a:t>
            </a:r>
            <a:r>
              <a:rPr lang="en-US" sz="4000" b="1" dirty="0"/>
              <a:t> </a:t>
            </a:r>
            <a:r>
              <a:rPr lang="en-US" sz="4000" b="1" dirty="0" err="1"/>
              <a:t>trắng</a:t>
            </a:r>
            <a:r>
              <a:rPr lang="en-US" sz="4000" b="1" dirty="0"/>
              <a:t>.  </a:t>
            </a:r>
            <a:r>
              <a:rPr lang="en-US" sz="4000" b="1" dirty="0" err="1"/>
              <a:t>Em</a:t>
            </a:r>
            <a:r>
              <a:rPr lang="en-US" sz="4000" b="1" dirty="0"/>
              <a:t> </a:t>
            </a:r>
            <a:r>
              <a:rPr lang="en-US" sz="4000" b="1" dirty="0" err="1"/>
              <a:t>đưa</a:t>
            </a:r>
            <a:r>
              <a:rPr lang="en-US" sz="4000" b="1" dirty="0"/>
              <a:t> </a:t>
            </a:r>
            <a:r>
              <a:rPr lang="en-US" sz="4000" b="1" dirty="0" err="1"/>
              <a:t>tay</a:t>
            </a:r>
            <a:r>
              <a:rPr lang="en-US" sz="4000" b="1" dirty="0"/>
              <a:t> </a:t>
            </a:r>
            <a:r>
              <a:rPr lang="en-US" sz="4000" b="1" dirty="0" err="1"/>
              <a:t>vuốt</a:t>
            </a:r>
            <a:r>
              <a:rPr lang="en-US" sz="4000" b="1" dirty="0"/>
              <a:t> </a:t>
            </a:r>
            <a:r>
              <a:rPr lang="en-US" sz="4000" b="1" dirty="0" err="1"/>
              <a:t>ve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</a:t>
            </a:r>
            <a:r>
              <a:rPr lang="en-US" sz="4000" b="1" dirty="0" err="1"/>
              <a:t>cánh</a:t>
            </a:r>
            <a:r>
              <a:rPr lang="en-US" sz="4000" b="1" dirty="0"/>
              <a:t> </a:t>
            </a:r>
            <a:r>
              <a:rPr lang="en-US" sz="4000" b="1" dirty="0" err="1"/>
              <a:t>thuỷ</a:t>
            </a:r>
            <a:r>
              <a:rPr lang="en-US" sz="4000" b="1" dirty="0"/>
              <a:t> </a:t>
            </a:r>
            <a:r>
              <a:rPr lang="en-US" sz="4000" b="1" dirty="0" err="1"/>
              <a:t>tiên</a:t>
            </a:r>
            <a:r>
              <a:rPr lang="en-US" sz="4000" b="1" dirty="0"/>
              <a:t> </a:t>
            </a:r>
            <a:r>
              <a:rPr lang="en-US" sz="4000" b="1" dirty="0" err="1"/>
              <a:t>đang</a:t>
            </a:r>
            <a:r>
              <a:rPr lang="en-US" sz="4000" b="1" dirty="0"/>
              <a:t> </a:t>
            </a:r>
            <a:r>
              <a:rPr lang="en-US" sz="4000" b="1" dirty="0" err="1"/>
              <a:t>thi</a:t>
            </a:r>
            <a:r>
              <a:rPr lang="en-US" sz="4000" b="1" dirty="0"/>
              <a:t> </a:t>
            </a:r>
            <a:r>
              <a:rPr lang="en-US" sz="4000" b="1" dirty="0" err="1"/>
              <a:t>nhau</a:t>
            </a:r>
            <a:r>
              <a:rPr lang="en-US" sz="4000" b="1" dirty="0"/>
              <a:t> </a:t>
            </a:r>
            <a:r>
              <a:rPr lang="en-US" sz="4000" b="1" dirty="0" err="1"/>
              <a:t>khoe</a:t>
            </a:r>
            <a:r>
              <a:rPr lang="en-US" sz="4000" b="1" dirty="0"/>
              <a:t> </a:t>
            </a:r>
            <a:r>
              <a:rPr lang="en-US" sz="4000" b="1" dirty="0" err="1"/>
              <a:t>sắc</a:t>
            </a:r>
            <a:r>
              <a:rPr lang="en-US" sz="4000" b="1" dirty="0"/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801278" y="3610466"/>
            <a:ext cx="450188" cy="3500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450969" y="4003494"/>
            <a:ext cx="446075" cy="3888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10735457" y="4003494"/>
            <a:ext cx="446075" cy="3521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-130041" y="5223628"/>
            <a:ext cx="446075" cy="3287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10593942" y="5109328"/>
            <a:ext cx="446075" cy="4430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801689" y="4003494"/>
            <a:ext cx="111034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64231" y="5245552"/>
            <a:ext cx="89262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7393032" y="4669153"/>
            <a:ext cx="77887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92412" y="6502037"/>
            <a:ext cx="85561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455765" y="5912165"/>
            <a:ext cx="85561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0" y="0"/>
            <a:ext cx="2374529" cy="718457"/>
            <a:chOff x="228600" y="430306"/>
            <a:chExt cx="3738282" cy="102197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3" name="Rounded Rectangle 22"/>
            <p:cNvSpPr/>
            <p:nvPr/>
          </p:nvSpPr>
          <p:spPr>
            <a:xfrm>
              <a:off x="726141" y="430306"/>
              <a:ext cx="3240741" cy="1021976"/>
            </a:xfrm>
            <a:prstGeom prst="round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/>
                <a:t>Đọc</a:t>
              </a:r>
              <a:endParaRPr lang="en-US" sz="4800" b="1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228600" y="457200"/>
              <a:ext cx="995082" cy="9950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863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1000"/>
    </mc:Choice>
    <mc:Fallback xmlns="">
      <p:transition spd="slow" advClick="0" advTm="9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7" t="25727" r="16525" b="989"/>
          <a:stretch/>
        </p:blipFill>
        <p:spPr>
          <a:xfrm>
            <a:off x="5799908" y="0"/>
            <a:ext cx="6392091" cy="38698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0"/>
            <a:ext cx="5799908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b="1" dirty="0">
                <a:solidFill>
                  <a:prstClr val="white"/>
                </a:solidFill>
              </a:rPr>
              <a:t>	</a:t>
            </a:r>
            <a:r>
              <a:rPr lang="en-US" sz="4000" b="1" dirty="0" err="1">
                <a:solidFill>
                  <a:prstClr val="white"/>
                </a:solidFill>
              </a:rPr>
              <a:t>Ngày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nghỉ</a:t>
            </a:r>
            <a:r>
              <a:rPr lang="en-US" sz="4000" b="1" dirty="0">
                <a:solidFill>
                  <a:prstClr val="white"/>
                </a:solidFill>
              </a:rPr>
              <a:t> , </a:t>
            </a:r>
            <a:r>
              <a:rPr lang="en-US" sz="4000" b="1" dirty="0" err="1">
                <a:solidFill>
                  <a:prstClr val="white"/>
                </a:solidFill>
              </a:rPr>
              <a:t>Hà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thoải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mái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vui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đùa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với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hoa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trái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vườn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nhà</a:t>
            </a:r>
            <a:r>
              <a:rPr lang="en-US" sz="4000" b="1" dirty="0">
                <a:solidFill>
                  <a:prstClr val="white"/>
                </a:solidFill>
              </a:rPr>
              <a:t>.  </a:t>
            </a:r>
            <a:r>
              <a:rPr lang="en-US" sz="4000" b="1" dirty="0" err="1">
                <a:solidFill>
                  <a:prstClr val="white"/>
                </a:solidFill>
              </a:rPr>
              <a:t>Hà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thì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thầm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với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câu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xoài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lúc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lỉu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quả</a:t>
            </a:r>
            <a:r>
              <a:rPr lang="en-US" sz="4000" b="1" dirty="0">
                <a:solidFill>
                  <a:prstClr val="white"/>
                </a:solidFill>
              </a:rPr>
              <a:t>.  </a:t>
            </a:r>
            <a:r>
              <a:rPr lang="en-US" sz="4000" b="1" dirty="0" err="1">
                <a:solidFill>
                  <a:prstClr val="white"/>
                </a:solidFill>
              </a:rPr>
              <a:t>Hà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cúi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trêu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đám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dây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khoai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lang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đang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bò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trên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mặt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đất</a:t>
            </a:r>
            <a:r>
              <a:rPr lang="en-US" sz="4000" b="1" dirty="0">
                <a:solidFill>
                  <a:prstClr val="white"/>
                </a:solidFill>
              </a:rPr>
              <a:t>.  </a:t>
            </a:r>
            <a:r>
              <a:rPr lang="en-US" sz="4000" b="1" dirty="0" err="1">
                <a:solidFill>
                  <a:prstClr val="white"/>
                </a:solidFill>
              </a:rPr>
              <a:t>Em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cùng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gió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nô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giỡn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bên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những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bông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huệ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trắng</a:t>
            </a:r>
            <a:r>
              <a:rPr lang="en-US" sz="4000" b="1" dirty="0">
                <a:solidFill>
                  <a:prstClr val="white"/>
                </a:solidFill>
              </a:rPr>
              <a:t>.  </a:t>
            </a:r>
            <a:r>
              <a:rPr lang="en-US" sz="4000" b="1" dirty="0" err="1">
                <a:solidFill>
                  <a:prstClr val="white"/>
                </a:solidFill>
              </a:rPr>
              <a:t>Em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đưa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tay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vuốt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ve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những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cánh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thủy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tiên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đang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nhau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khoe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sắc</a:t>
            </a:r>
            <a:r>
              <a:rPr lang="en-US" sz="4000" b="1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6" name="Cloud 5"/>
          <p:cNvSpPr/>
          <p:nvPr/>
        </p:nvSpPr>
        <p:spPr>
          <a:xfrm>
            <a:off x="5799907" y="3869870"/>
            <a:ext cx="6392092" cy="287056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Ngày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nghỉ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Hà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làm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gì</a:t>
            </a:r>
            <a:r>
              <a:rPr lang="en-US" sz="4800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20" name="Cloud 19"/>
          <p:cNvSpPr/>
          <p:nvPr/>
        </p:nvSpPr>
        <p:spPr>
          <a:xfrm>
            <a:off x="5799908" y="3869869"/>
            <a:ext cx="6392092" cy="287056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Vườn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những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cây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gì</a:t>
            </a:r>
            <a:r>
              <a:rPr lang="en-US" sz="4400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22" name="Cloud 21"/>
          <p:cNvSpPr/>
          <p:nvPr/>
        </p:nvSpPr>
        <p:spPr>
          <a:xfrm>
            <a:off x="5795424" y="3869868"/>
            <a:ext cx="6392092" cy="287056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đùa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vườn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816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0"/>
    </mc:Choice>
    <mc:Fallback xmlns="">
      <p:transition spd="slow" advClick="0" advTm="5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4" t="22796" b="5136"/>
          <a:stretch/>
        </p:blipFill>
        <p:spPr>
          <a:xfrm>
            <a:off x="761999" y="1175658"/>
            <a:ext cx="10519954" cy="56823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1131" y="67662"/>
            <a:ext cx="77593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Khu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vườn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mơ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ước</a:t>
            </a:r>
            <a:endParaRPr lang="en-US" sz="66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7662"/>
            <a:ext cx="2374529" cy="718457"/>
            <a:chOff x="228600" y="430306"/>
            <a:chExt cx="3738282" cy="102197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726141" y="430306"/>
              <a:ext cx="3240741" cy="1021976"/>
            </a:xfrm>
            <a:prstGeom prst="round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/>
                <a:t>Nói</a:t>
              </a:r>
              <a:endParaRPr lang="en-US" sz="48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457200"/>
              <a:ext cx="995082" cy="9950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1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  <p:pic>
        <p:nvPicPr>
          <p:cNvPr id="2" name="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0509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4482" r="748" b="12801"/>
          <a:stretch>
            <a:fillRect/>
          </a:stretch>
        </p:blipFill>
        <p:spPr bwMode="auto">
          <a:xfrm>
            <a:off x="0" y="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19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4763"/>
            <a:ext cx="11682413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8988"/>
            <a:ext cx="102393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789610"/>
            <a:ext cx="7815263" cy="1932557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342022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8950" y="336550"/>
            <a:ext cx="3867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3671" y="2798837"/>
            <a:ext cx="80252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alt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alt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, </a:t>
            </a:r>
            <a:r>
              <a:rPr lang="en-US" alt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thoăn</a:t>
            </a:r>
            <a:r>
              <a:rPr lang="en-US" alt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thoắt</a:t>
            </a:r>
            <a:endParaRPr lang="en-US" alt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0CF1B3-5D29-4EA6-8584-38D2CCBA4D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ACD6C-CE1E-4332-AAF4-DFC4A51771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2" name="Cloud 1"/>
          <p:cNvSpPr/>
          <p:nvPr/>
        </p:nvSpPr>
        <p:spPr>
          <a:xfrm>
            <a:off x="2442754" y="223128"/>
            <a:ext cx="4193177" cy="129433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Khởi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động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9126"/>
      </p:ext>
    </p:extLst>
  </p:cSld>
  <p:clrMapOvr>
    <a:masterClrMapping/>
  </p:clrMapOvr>
  <p:transition spd="slow" advClick="0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4482" r="748" b="12801"/>
          <a:stretch>
            <a:fillRect/>
          </a:stretch>
        </p:blipFill>
        <p:spPr bwMode="auto">
          <a:xfrm>
            <a:off x="0" y="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7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947863"/>
            <a:ext cx="11682413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8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8988"/>
            <a:ext cx="102393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9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8988" y="3803317"/>
            <a:ext cx="3867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7E393-9997-456B-822D-8AFBDC3470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3" y="5105044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C61FCF-9CBD-4CB1-85EB-7C347E6FD7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5" y="4764456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23A8B-373D-4AC8-A536-F0B92C04194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2" y="4048905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102915-A502-4D13-8CEE-B7D05722CEE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2" y="4408307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0" y="784445"/>
            <a:ext cx="11598275" cy="30995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en-US" sz="3600" dirty="0" err="1">
                <a:solidFill>
                  <a:srgbClr val="002060"/>
                </a:solidFill>
              </a:rPr>
              <a:t>Trong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vườn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xoan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khế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trổ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hoa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loạt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Vườn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ngập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tràn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sắc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tím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Mỗi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buổi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sáng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khu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vườn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rộn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những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tiếng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lích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lích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rích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của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mấy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chú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chích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bông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Chúng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thoăn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thoắt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nhảy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từ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cành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này</a:t>
            </a:r>
            <a:r>
              <a:rPr lang="en-US" sz="3600" dirty="0">
                <a:solidFill>
                  <a:srgbClr val="002060"/>
                </a:solidFill>
              </a:rPr>
              <a:t> sang </a:t>
            </a:r>
            <a:r>
              <a:rPr lang="en-US" sz="3600" dirty="0" err="1">
                <a:solidFill>
                  <a:srgbClr val="002060"/>
                </a:solidFill>
              </a:rPr>
              <a:t>cành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khác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  <a:r>
              <a:rPr lang="en-US" sz="3600" dirty="0" err="1">
                <a:solidFill>
                  <a:srgbClr val="002060"/>
                </a:solidFill>
              </a:rPr>
              <a:t>Vừa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nhảy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nhót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chúng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vừa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trêu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đùa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nhau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vui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thật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vui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6152116"/>
      </p:ext>
    </p:extLst>
  </p:cSld>
  <p:clrMapOvr>
    <a:masterClrMapping/>
  </p:clrMapOvr>
  <p:transition spd="med" advClick="0" advTm="2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5828" y="-154364"/>
            <a:ext cx="10458763" cy="57605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00851" y="3805738"/>
            <a:ext cx="5810701" cy="1800486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928" y="121986"/>
            <a:ext cx="1629860" cy="14854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8175" y="96722"/>
            <a:ext cx="11968566" cy="6632669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978" y="3713277"/>
            <a:ext cx="4954684" cy="411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077" y="1099439"/>
            <a:ext cx="3683027" cy="57575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1324" y="1272806"/>
            <a:ext cx="3407327" cy="994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5865" dirty="0" err="1">
                <a:solidFill>
                  <a:srgbClr val="FF0000"/>
                </a:solidFill>
                <a:latin typeface="A3.BoosterNextFYBlackRegular-San"/>
                <a:ea typeface="Microsoft YaHei"/>
              </a:rPr>
              <a:t>Bài</a:t>
            </a:r>
            <a:r>
              <a:rPr lang="en-US" sz="5865" dirty="0">
                <a:solidFill>
                  <a:srgbClr val="FF0000"/>
                </a:solidFill>
                <a:latin typeface="A3.BoosterNextFYBlackRegular-San"/>
                <a:ea typeface="Microsoft YaHei"/>
              </a:rPr>
              <a:t>  77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6806" y="2369241"/>
            <a:ext cx="7630493" cy="912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5332" b="1" dirty="0" err="1">
                <a:solidFill>
                  <a:srgbClr val="002060"/>
                </a:solidFill>
                <a:ea typeface="Microsoft YaHei"/>
              </a:rPr>
              <a:t>oai</a:t>
            </a:r>
            <a:r>
              <a:rPr lang="en-US" sz="5332" b="1" dirty="0">
                <a:solidFill>
                  <a:srgbClr val="002060"/>
                </a:solidFill>
                <a:ea typeface="Microsoft YaHei"/>
              </a:rPr>
              <a:t>      </a:t>
            </a:r>
            <a:r>
              <a:rPr lang="en-US" sz="5332" b="1" dirty="0" err="1">
                <a:solidFill>
                  <a:srgbClr val="002060"/>
                </a:solidFill>
                <a:ea typeface="Microsoft YaHei"/>
              </a:rPr>
              <a:t>uê</a:t>
            </a:r>
            <a:r>
              <a:rPr lang="en-US" sz="5332" b="1" dirty="0">
                <a:solidFill>
                  <a:srgbClr val="002060"/>
                </a:solidFill>
                <a:ea typeface="Microsoft YaHei"/>
              </a:rPr>
              <a:t>     </a:t>
            </a:r>
            <a:r>
              <a:rPr lang="en-US" sz="5332" b="1" dirty="0" err="1">
                <a:solidFill>
                  <a:srgbClr val="002060"/>
                </a:solidFill>
                <a:ea typeface="Microsoft YaHei"/>
              </a:rPr>
              <a:t>uy</a:t>
            </a:r>
            <a:endParaRPr lang="en-US" sz="5332" b="1" dirty="0">
              <a:solidFill>
                <a:srgbClr val="002060"/>
              </a:solidFill>
              <a:ea typeface="Microsoft YaHe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616385"/>
      </p:ext>
    </p:extLst>
  </p:cSld>
  <p:clrMapOvr>
    <a:masterClrMapping/>
  </p:clrMapOvr>
  <p:transition spd="slow" advClick="0" advTm="1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5593975"/>
            <a:ext cx="12191998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3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ngoại</a:t>
            </a:r>
            <a:r>
              <a:rPr lang="en-US" sz="3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lũy</a:t>
            </a:r>
            <a:r>
              <a:rPr lang="en-US" sz="3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tre</a:t>
            </a:r>
            <a:r>
              <a:rPr lang="en-US" sz="3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3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xum</a:t>
            </a:r>
            <a:r>
              <a:rPr lang="en-US" sz="3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xuê</a:t>
            </a:r>
            <a:r>
              <a:rPr lang="en-US" sz="3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3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3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98807" y="-3299217"/>
            <a:ext cx="5593975" cy="121924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389" y="5593975"/>
            <a:ext cx="13182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oai</a:t>
            </a:r>
            <a:endParaRPr lang="en-US" sz="3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758" y="5593975"/>
            <a:ext cx="13182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</a:t>
            </a:r>
            <a:endParaRPr lang="en-US" sz="3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95873" y="5593975"/>
            <a:ext cx="13182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uê</a:t>
            </a:r>
            <a:endParaRPr lang="en-US" sz="3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88275" y="444137"/>
            <a:ext cx="3422468" cy="1136469"/>
            <a:chOff x="228600" y="430306"/>
            <a:chExt cx="3738282" cy="102197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4" name="Rounded Rectangle 13"/>
            <p:cNvSpPr/>
            <p:nvPr/>
          </p:nvSpPr>
          <p:spPr>
            <a:xfrm>
              <a:off x="726141" y="430306"/>
              <a:ext cx="3240741" cy="1021976"/>
            </a:xfrm>
            <a:prstGeom prst="round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800" b="1" dirty="0" err="1"/>
                <a:t>Nhận</a:t>
              </a:r>
              <a:r>
                <a:rPr lang="en-US" sz="4800" b="1" dirty="0"/>
                <a:t> </a:t>
              </a:r>
              <a:r>
                <a:rPr lang="en-US" sz="4800" b="1" dirty="0" err="1"/>
                <a:t>biết</a:t>
              </a:r>
              <a:endParaRPr lang="en-US" sz="4800" b="1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228600" y="457200"/>
              <a:ext cx="995082" cy="9950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4366" y="2796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4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 advTm="50000"/>
    </mc:Choice>
    <mc:Fallback xmlns="">
      <p:transition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8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3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4" descr="1-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4068763"/>
            <a:ext cx="12222163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7" name="Picture 7" descr="1-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2127250"/>
            <a:ext cx="48720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3168650"/>
            <a:ext cx="377666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549" name="Picture 6" descr="1-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73">
            <a:off x="881783" y="67133"/>
            <a:ext cx="11368910" cy="71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50" name="文本框 17"/>
          <p:cNvSpPr txBox="1">
            <a:spLocks noChangeArrowheads="1"/>
          </p:cNvSpPr>
          <p:nvPr/>
        </p:nvSpPr>
        <p:spPr bwMode="auto">
          <a:xfrm>
            <a:off x="2012420" y="2545269"/>
            <a:ext cx="744326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9600" b="1" dirty="0" err="1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Bài</a:t>
            </a:r>
            <a:r>
              <a:rPr lang="en-US" altLang="zh-CN" sz="9600" b="1" dirty="0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 77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9600" b="1" dirty="0" err="1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oai</a:t>
            </a:r>
            <a:r>
              <a:rPr lang="en-US" altLang="zh-CN" sz="9600" b="1" dirty="0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   </a:t>
            </a:r>
            <a:r>
              <a:rPr lang="en-US" altLang="zh-CN" sz="9600" b="1" dirty="0" err="1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uê</a:t>
            </a:r>
            <a:r>
              <a:rPr lang="en-US" altLang="zh-CN" sz="9600" b="1" dirty="0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   </a:t>
            </a:r>
            <a:r>
              <a:rPr lang="en-US" altLang="zh-CN" sz="9600" b="1" dirty="0" err="1">
                <a:solidFill>
                  <a:srgbClr val="FF0000"/>
                </a:solidFill>
                <a:latin typeface="Arial-SGK-TV" pitchFamily="2" charset="0"/>
                <a:ea typeface="SimSun" panose="02010600030101010101" pitchFamily="2" charset="-122"/>
                <a:cs typeface="Arial-SGK-TV" pitchFamily="2" charset="0"/>
                <a:sym typeface="+mn-lt"/>
              </a:rPr>
              <a:t>uy</a:t>
            </a:r>
            <a:endParaRPr lang="tr-TR" altLang="zh-CN" sz="9600" b="1" dirty="0">
              <a:solidFill>
                <a:srgbClr val="FF0000"/>
              </a:solidFill>
              <a:latin typeface="Arial-SGK-TV" pitchFamily="2" charset="0"/>
              <a:ea typeface="SimSun" panose="02010600030101010101" pitchFamily="2" charset="-122"/>
              <a:cs typeface="Arial-SGK-TV" pitchFamily="2" charset="0"/>
              <a:sym typeface="+mn-lt"/>
            </a:endParaRPr>
          </a:p>
        </p:txBody>
      </p: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2176" y="2545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4629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40326" y="779857"/>
            <a:ext cx="16946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oai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9391" y="855623"/>
            <a:ext cx="14125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uê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5291" y="855623"/>
            <a:ext cx="13692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uy</a:t>
            </a:r>
            <a:endParaRPr lang="en-US" sz="8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6196" y="2886891"/>
            <a:ext cx="1963271" cy="12279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49467" y="2886891"/>
            <a:ext cx="1963271" cy="12279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oai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196" y="4114796"/>
            <a:ext cx="3926542" cy="12801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oại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2374529" cy="718457"/>
            <a:chOff x="228600" y="430306"/>
            <a:chExt cx="3738282" cy="102197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726141" y="430306"/>
              <a:ext cx="3240741" cy="1021976"/>
            </a:xfrm>
            <a:prstGeom prst="round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/>
                <a:t>Đọc</a:t>
              </a:r>
              <a:endParaRPr lang="en-US" sz="4800" b="1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457200"/>
              <a:ext cx="995082" cy="9950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06904" y="969298"/>
            <a:ext cx="162025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3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3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988" y="1506071"/>
            <a:ext cx="2339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khoai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03376" y="1506071"/>
            <a:ext cx="2339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ngoái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57246" y="1506071"/>
            <a:ext cx="2339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ngoại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53988" y="2909047"/>
            <a:ext cx="2339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huệ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09247" y="2909047"/>
            <a:ext cx="2339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thuế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83966" y="2909047"/>
            <a:ext cx="2339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tuế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53988" y="4312023"/>
            <a:ext cx="2339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huy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09247" y="4312023"/>
            <a:ext cx="2339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luỹ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57246" y="4312023"/>
            <a:ext cx="2339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SGK-TV" pitchFamily="2" charset="0"/>
                <a:cs typeface="Arial-SGK-TV" pitchFamily="2" charset="0"/>
              </a:rPr>
              <a:t>thuỷ</a:t>
            </a:r>
            <a:endParaRPr lang="en-US" sz="6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39251" y="1506071"/>
            <a:ext cx="1631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oai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22259" y="1506071"/>
            <a:ext cx="1631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oai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487333" y="1506071"/>
            <a:ext cx="1631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oai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13987" y="2893786"/>
            <a:ext cx="11452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uê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00648" y="2909047"/>
            <a:ext cx="11452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uê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58734" y="2893786"/>
            <a:ext cx="11452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uê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33598" y="4312023"/>
            <a:ext cx="12214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58734" y="4312023"/>
            <a:ext cx="12214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01987" y="4312023"/>
            <a:ext cx="12214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</a:t>
            </a:r>
            <a:endParaRPr lang="en-US" sz="6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50564" y="2284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10" y="0"/>
            <a:ext cx="3870790" cy="3979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7"/>
          <a:stretch/>
        </p:blipFill>
        <p:spPr>
          <a:xfrm>
            <a:off x="4504268" y="0"/>
            <a:ext cx="3606800" cy="3979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294126" cy="39793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206242"/>
            <a:ext cx="429412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khoai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sọ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4268" y="4206242"/>
            <a:ext cx="36068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vạn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tuế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1210" y="4206242"/>
            <a:ext cx="387079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tàu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thuỷ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4532" y="4206241"/>
            <a:ext cx="1845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oai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4534" y="4206240"/>
            <a:ext cx="1845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uê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13142" y="4206239"/>
            <a:ext cx="1845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7063" y="5800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339</Words>
  <Application>Microsoft Office PowerPoint</Application>
  <PresentationFormat>Màn hình rộng</PresentationFormat>
  <Paragraphs>74</Paragraphs>
  <Slides>18</Slides>
  <Notes>5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18</vt:i4>
      </vt:variant>
    </vt:vector>
  </HeadingPairs>
  <TitlesOfParts>
    <vt:vector size="29" baseType="lpstr">
      <vt:lpstr>A3.BoosterNextFYBlackRegular-San</vt:lpstr>
      <vt:lpstr>Arial</vt:lpstr>
      <vt:lpstr>Arial-SGK-TV</vt:lpstr>
      <vt:lpstr>Calibri</vt:lpstr>
      <vt:lpstr>Calibri Light</vt:lpstr>
      <vt:lpstr>Times New Roman</vt:lpstr>
      <vt:lpstr>UTM Cookies</vt:lpstr>
      <vt:lpstr>印品黑体</vt:lpstr>
      <vt:lpstr>Office Theme</vt:lpstr>
      <vt:lpstr>Office 主题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10</cp:lastModifiedBy>
  <cp:revision>120</cp:revision>
  <dcterms:created xsi:type="dcterms:W3CDTF">2021-12-25T10:03:11Z</dcterms:created>
  <dcterms:modified xsi:type="dcterms:W3CDTF">2023-01-16T00:31:59Z</dcterms:modified>
</cp:coreProperties>
</file>