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2"/>
  </p:notesMasterIdLst>
  <p:sldIdLst>
    <p:sldId id="3401" r:id="rId7"/>
    <p:sldId id="2007577107" r:id="rId8"/>
    <p:sldId id="308" r:id="rId9"/>
    <p:sldId id="320" r:id="rId10"/>
    <p:sldId id="2007577113" r:id="rId11"/>
    <p:sldId id="2007577114" r:id="rId12"/>
    <p:sldId id="2007577115" r:id="rId13"/>
    <p:sldId id="2007577116" r:id="rId14"/>
    <p:sldId id="2007577122" r:id="rId15"/>
    <p:sldId id="2007577117" r:id="rId16"/>
    <p:sldId id="2007577118" r:id="rId17"/>
    <p:sldId id="2007577120" r:id="rId18"/>
    <p:sldId id="2007577119" r:id="rId19"/>
    <p:sldId id="2007577121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3" d="100"/>
          <a:sy n="63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5.png"/><Relationship Id="rId3" Type="http://schemas.openxmlformats.org/officeDocument/2006/relationships/audio" Target="../media/media2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1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3.xml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83.gif"/><Relationship Id="rId12" Type="http://schemas.openxmlformats.org/officeDocument/2006/relationships/image" Target="../media/image8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2.gif"/><Relationship Id="rId11" Type="http://schemas.openxmlformats.org/officeDocument/2006/relationships/image" Target="../media/image87.gif"/><Relationship Id="rId5" Type="http://schemas.openxmlformats.org/officeDocument/2006/relationships/image" Target="../media/image81.gif"/><Relationship Id="rId10" Type="http://schemas.openxmlformats.org/officeDocument/2006/relationships/image" Target="../media/image86.gif"/><Relationship Id="rId4" Type="http://schemas.openxmlformats.org/officeDocument/2006/relationships/audio" Target="../media/audio1.wav"/><Relationship Id="rId9" Type="http://schemas.openxmlformats.org/officeDocument/2006/relationships/image" Target="../media/image8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extLst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DDFC45-9C72-4E3C-811C-275BE72B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A77BCDF-7ABA-4A24-B3AB-783D4ACA6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?</a:t>
            </a:r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5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 ?</a:t>
            </a:r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a.Chữ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                                  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b.Hai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157</Words>
  <Application>Microsoft Office PowerPoint</Application>
  <PresentationFormat>Widescreen</PresentationFormat>
  <Paragraphs>34</Paragraphs>
  <Slides>15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Ariston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Giang</cp:lastModifiedBy>
  <cp:revision>111</cp:revision>
  <dcterms:created xsi:type="dcterms:W3CDTF">2021-07-20T01:55:21Z</dcterms:created>
  <dcterms:modified xsi:type="dcterms:W3CDTF">2022-12-08T13:16:52Z</dcterms:modified>
</cp:coreProperties>
</file>