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4"/>
  </p:notesMasterIdLst>
  <p:handoutMasterIdLst>
    <p:handoutMasterId r:id="rId15"/>
  </p:handoutMasterIdLst>
  <p:sldIdLst>
    <p:sldId id="2007577113" r:id="rId5"/>
    <p:sldId id="345" r:id="rId6"/>
    <p:sldId id="2007577114" r:id="rId7"/>
    <p:sldId id="264" r:id="rId8"/>
    <p:sldId id="306" r:id="rId9"/>
    <p:sldId id="284" r:id="rId10"/>
    <p:sldId id="307" r:id="rId11"/>
    <p:sldId id="30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6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48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89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2860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89025" y="3078375"/>
            <a:ext cx="809244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PHƯƠNG, KHỐI HỘP HÌNH 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PHƯƠNG, KHỐI HỘP HÌNH CHỮ 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"/>
            <a:ext cx="12192000" cy="6770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60406" y="2628900"/>
            <a:ext cx="432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724" y="3029454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88" y="302945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2091" y="31162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675" y="311627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79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Lato</vt:lpstr>
      <vt:lpstr>Lato Heavy</vt:lpstr>
      <vt:lpstr>Times New Roman</vt:lpstr>
      <vt:lpstr>UTM Avo</vt:lpstr>
      <vt:lpstr>等线</vt:lpstr>
      <vt:lpstr>5_Office Theme</vt:lpstr>
      <vt:lpstr>自定义设计方案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33</cp:revision>
  <dcterms:created xsi:type="dcterms:W3CDTF">2021-07-24T01:07:49Z</dcterms:created>
  <dcterms:modified xsi:type="dcterms:W3CDTF">2021-12-19T08:48:30Z</dcterms:modified>
</cp:coreProperties>
</file>