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83" r:id="rId4"/>
    <p:sldId id="284" r:id="rId5"/>
    <p:sldId id="275" r:id="rId6"/>
    <p:sldId id="261" r:id="rId7"/>
    <p:sldId id="280" r:id="rId8"/>
    <p:sldId id="285" r:id="rId9"/>
    <p:sldId id="262" r:id="rId10"/>
    <p:sldId id="263" r:id="rId11"/>
    <p:sldId id="265" r:id="rId12"/>
    <p:sldId id="268" r:id="rId13"/>
    <p:sldId id="286" r:id="rId14"/>
    <p:sldId id="271" r:id="rId15"/>
    <p:sldId id="281" r:id="rId16"/>
    <p:sldId id="273" r:id="rId17"/>
    <p:sldId id="28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Ciel Cadena" panose="020B0604020202020204" charset="0"/>
      <p:bold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Quicksand Medium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55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8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5.jpe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915816" y="123478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4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Thực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hiện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nội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quy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trường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,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lớp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60180" y="1131590"/>
            <a:ext cx="5760640" cy="1224426"/>
            <a:chOff x="3407338" y="1866792"/>
            <a:chExt cx="5760640" cy="12244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10761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07338" y="2444887"/>
              <a:ext cx="5760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Giữ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gìn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tài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sản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trường</a:t>
              </a:r>
              <a:r>
                <a:rPr lang="en-US" sz="36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lớp</a:t>
              </a:r>
              <a:endParaRPr lang="en-US" sz="36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6A8BB9B-7047-4CA4-A21A-E92623AD0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3"/>
    </mc:Choice>
    <mc:Fallback xmlns="">
      <p:transition spd="slow" advTm="15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" y="1563638"/>
            <a:ext cx="9266064" cy="2664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15"/>
    </mc:Choice>
    <mc:Fallback xmlns="">
      <p:transition spd="slow" advTm="71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4"/>
    </mc:Choice>
    <mc:Fallback xmlns="">
      <p:transition spd="slow" advTm="7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grpSp>
        <p:nvGrpSpPr>
          <p:cNvPr id="45" name="Google Shape;6118;p55">
            <a:extLst>
              <a:ext uri="{FF2B5EF4-FFF2-40B4-BE49-F238E27FC236}">
                <a16:creationId xmlns:a16="http://schemas.microsoft.com/office/drawing/2014/main" id="{40085EF9-F1E7-48CB-B7D1-C682DA4E08D6}"/>
              </a:ext>
            </a:extLst>
          </p:cNvPr>
          <p:cNvGrpSpPr/>
          <p:nvPr/>
        </p:nvGrpSpPr>
        <p:grpSpPr>
          <a:xfrm>
            <a:off x="989827" y="1608168"/>
            <a:ext cx="887794" cy="835083"/>
            <a:chOff x="1359398" y="3682271"/>
            <a:chExt cx="395296" cy="371966"/>
          </a:xfrm>
        </p:grpSpPr>
        <p:sp>
          <p:nvSpPr>
            <p:cNvPr id="46" name="Google Shape;6119;p55">
              <a:extLst>
                <a:ext uri="{FF2B5EF4-FFF2-40B4-BE49-F238E27FC236}">
                  <a16:creationId xmlns:a16="http://schemas.microsoft.com/office/drawing/2014/main" id="{81BFA694-9E8F-4311-82FE-2496B94EC23B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7" name="Google Shape;6120;p55">
              <a:extLst>
                <a:ext uri="{FF2B5EF4-FFF2-40B4-BE49-F238E27FC236}">
                  <a16:creationId xmlns:a16="http://schemas.microsoft.com/office/drawing/2014/main" id="{51656BFB-81AB-47BB-8DC9-B1376CA4273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8" name="Google Shape;6121;p55">
              <a:extLst>
                <a:ext uri="{FF2B5EF4-FFF2-40B4-BE49-F238E27FC236}">
                  <a16:creationId xmlns:a16="http://schemas.microsoft.com/office/drawing/2014/main" id="{13355625-ABE6-409A-9DEB-D8CDA9016797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49" name="Google Shape;6122;p55">
              <a:extLst>
                <a:ext uri="{FF2B5EF4-FFF2-40B4-BE49-F238E27FC236}">
                  <a16:creationId xmlns:a16="http://schemas.microsoft.com/office/drawing/2014/main" id="{45F03240-D889-4C2F-9A85-49A8F52314B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0" name="Google Shape;6123;p55">
              <a:extLst>
                <a:ext uri="{FF2B5EF4-FFF2-40B4-BE49-F238E27FC236}">
                  <a16:creationId xmlns:a16="http://schemas.microsoft.com/office/drawing/2014/main" id="{C3BA0B5E-6B81-47C5-BEDA-55F48140E9F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1" name="Google Shape;6124;p55">
              <a:extLst>
                <a:ext uri="{FF2B5EF4-FFF2-40B4-BE49-F238E27FC236}">
                  <a16:creationId xmlns:a16="http://schemas.microsoft.com/office/drawing/2014/main" id="{49508133-D3F6-4D99-B8B2-8507EA303FDF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2" name="Google Shape;6125;p55">
              <a:extLst>
                <a:ext uri="{FF2B5EF4-FFF2-40B4-BE49-F238E27FC236}">
                  <a16:creationId xmlns:a16="http://schemas.microsoft.com/office/drawing/2014/main" id="{37656BF9-3B07-485A-A124-33483811756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54" name="Google Shape;6118;p55">
            <a:extLst>
              <a:ext uri="{FF2B5EF4-FFF2-40B4-BE49-F238E27FC236}">
                <a16:creationId xmlns:a16="http://schemas.microsoft.com/office/drawing/2014/main" id="{40085EF9-F1E7-48CB-B7D1-C682DA4E08D6}"/>
              </a:ext>
            </a:extLst>
          </p:cNvPr>
          <p:cNvGrpSpPr/>
          <p:nvPr/>
        </p:nvGrpSpPr>
        <p:grpSpPr>
          <a:xfrm>
            <a:off x="7087777" y="1607932"/>
            <a:ext cx="887794" cy="835083"/>
            <a:chOff x="1359398" y="3682271"/>
            <a:chExt cx="395296" cy="371966"/>
          </a:xfrm>
        </p:grpSpPr>
        <p:sp>
          <p:nvSpPr>
            <p:cNvPr id="55" name="Google Shape;6119;p55">
              <a:extLst>
                <a:ext uri="{FF2B5EF4-FFF2-40B4-BE49-F238E27FC236}">
                  <a16:creationId xmlns:a16="http://schemas.microsoft.com/office/drawing/2014/main" id="{81BFA694-9E8F-4311-82FE-2496B94EC23B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6" name="Google Shape;6120;p55">
              <a:extLst>
                <a:ext uri="{FF2B5EF4-FFF2-40B4-BE49-F238E27FC236}">
                  <a16:creationId xmlns:a16="http://schemas.microsoft.com/office/drawing/2014/main" id="{51656BFB-81AB-47BB-8DC9-B1376CA4273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7" name="Google Shape;6121;p55">
              <a:extLst>
                <a:ext uri="{FF2B5EF4-FFF2-40B4-BE49-F238E27FC236}">
                  <a16:creationId xmlns:a16="http://schemas.microsoft.com/office/drawing/2014/main" id="{13355625-ABE6-409A-9DEB-D8CDA9016797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8" name="Google Shape;6122;p55">
              <a:extLst>
                <a:ext uri="{FF2B5EF4-FFF2-40B4-BE49-F238E27FC236}">
                  <a16:creationId xmlns:a16="http://schemas.microsoft.com/office/drawing/2014/main" id="{45F03240-D889-4C2F-9A85-49A8F52314B4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59" name="Google Shape;6123;p55">
              <a:extLst>
                <a:ext uri="{FF2B5EF4-FFF2-40B4-BE49-F238E27FC236}">
                  <a16:creationId xmlns:a16="http://schemas.microsoft.com/office/drawing/2014/main" id="{C3BA0B5E-6B81-47C5-BEDA-55F48140E9FF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60" name="Google Shape;6124;p55">
              <a:extLst>
                <a:ext uri="{FF2B5EF4-FFF2-40B4-BE49-F238E27FC236}">
                  <a16:creationId xmlns:a16="http://schemas.microsoft.com/office/drawing/2014/main" id="{49508133-D3F6-4D99-B8B2-8507EA303FDF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61" name="Google Shape;6125;p55">
              <a:extLst>
                <a:ext uri="{FF2B5EF4-FFF2-40B4-BE49-F238E27FC236}">
                  <a16:creationId xmlns:a16="http://schemas.microsoft.com/office/drawing/2014/main" id="{37656BF9-3B07-485A-A124-33483811756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70" name="Google Shape;6126;p55">
            <a:extLst>
              <a:ext uri="{FF2B5EF4-FFF2-40B4-BE49-F238E27FC236}">
                <a16:creationId xmlns:a16="http://schemas.microsoft.com/office/drawing/2014/main" id="{075C3C9C-1160-4519-9A8F-CDBE2B80BF02}"/>
              </a:ext>
            </a:extLst>
          </p:cNvPr>
          <p:cNvGrpSpPr/>
          <p:nvPr/>
        </p:nvGrpSpPr>
        <p:grpSpPr>
          <a:xfrm>
            <a:off x="985333" y="3524638"/>
            <a:ext cx="892558" cy="834847"/>
            <a:chOff x="1908099" y="3682271"/>
            <a:chExt cx="395296" cy="371966"/>
          </a:xfrm>
        </p:grpSpPr>
        <p:sp>
          <p:nvSpPr>
            <p:cNvPr id="71" name="Google Shape;6127;p55">
              <a:extLst>
                <a:ext uri="{FF2B5EF4-FFF2-40B4-BE49-F238E27FC236}">
                  <a16:creationId xmlns:a16="http://schemas.microsoft.com/office/drawing/2014/main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2" name="Google Shape;6128;p55">
              <a:extLst>
                <a:ext uri="{FF2B5EF4-FFF2-40B4-BE49-F238E27FC236}">
                  <a16:creationId xmlns:a16="http://schemas.microsoft.com/office/drawing/2014/main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3" name="Google Shape;6129;p55">
              <a:extLst>
                <a:ext uri="{FF2B5EF4-FFF2-40B4-BE49-F238E27FC236}">
                  <a16:creationId xmlns:a16="http://schemas.microsoft.com/office/drawing/2014/main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4" name="Google Shape;6130;p55">
              <a:extLst>
                <a:ext uri="{FF2B5EF4-FFF2-40B4-BE49-F238E27FC236}">
                  <a16:creationId xmlns:a16="http://schemas.microsoft.com/office/drawing/2014/main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5" name="Google Shape;6131;p55">
              <a:extLst>
                <a:ext uri="{FF2B5EF4-FFF2-40B4-BE49-F238E27FC236}">
                  <a16:creationId xmlns:a16="http://schemas.microsoft.com/office/drawing/2014/main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6" name="Google Shape;6132;p55">
              <a:extLst>
                <a:ext uri="{FF2B5EF4-FFF2-40B4-BE49-F238E27FC236}">
                  <a16:creationId xmlns:a16="http://schemas.microsoft.com/office/drawing/2014/main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77" name="Google Shape;6133;p55">
              <a:extLst>
                <a:ext uri="{FF2B5EF4-FFF2-40B4-BE49-F238E27FC236}">
                  <a16:creationId xmlns:a16="http://schemas.microsoft.com/office/drawing/2014/main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grpSp>
        <p:nvGrpSpPr>
          <p:cNvPr id="78" name="Google Shape;6126;p55">
            <a:extLst>
              <a:ext uri="{FF2B5EF4-FFF2-40B4-BE49-F238E27FC236}">
                <a16:creationId xmlns:a16="http://schemas.microsoft.com/office/drawing/2014/main" id="{075C3C9C-1160-4519-9A8F-CDBE2B80BF02}"/>
              </a:ext>
            </a:extLst>
          </p:cNvPr>
          <p:cNvGrpSpPr/>
          <p:nvPr/>
        </p:nvGrpSpPr>
        <p:grpSpPr>
          <a:xfrm>
            <a:off x="7087777" y="3524403"/>
            <a:ext cx="892558" cy="834847"/>
            <a:chOff x="1908099" y="3682271"/>
            <a:chExt cx="395296" cy="371966"/>
          </a:xfrm>
        </p:grpSpPr>
        <p:sp>
          <p:nvSpPr>
            <p:cNvPr id="79" name="Google Shape;6127;p55">
              <a:extLst>
                <a:ext uri="{FF2B5EF4-FFF2-40B4-BE49-F238E27FC236}">
                  <a16:creationId xmlns:a16="http://schemas.microsoft.com/office/drawing/2014/main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0" name="Google Shape;6128;p55">
              <a:extLst>
                <a:ext uri="{FF2B5EF4-FFF2-40B4-BE49-F238E27FC236}">
                  <a16:creationId xmlns:a16="http://schemas.microsoft.com/office/drawing/2014/main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1" name="Google Shape;6129;p55">
              <a:extLst>
                <a:ext uri="{FF2B5EF4-FFF2-40B4-BE49-F238E27FC236}">
                  <a16:creationId xmlns:a16="http://schemas.microsoft.com/office/drawing/2014/main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2" name="Google Shape;6130;p55">
              <a:extLst>
                <a:ext uri="{FF2B5EF4-FFF2-40B4-BE49-F238E27FC236}">
                  <a16:creationId xmlns:a16="http://schemas.microsoft.com/office/drawing/2014/main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3" name="Google Shape;6131;p55">
              <a:extLst>
                <a:ext uri="{FF2B5EF4-FFF2-40B4-BE49-F238E27FC236}">
                  <a16:creationId xmlns:a16="http://schemas.microsoft.com/office/drawing/2014/main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4" name="Google Shape;6132;p55">
              <a:extLst>
                <a:ext uri="{FF2B5EF4-FFF2-40B4-BE49-F238E27FC236}">
                  <a16:creationId xmlns:a16="http://schemas.microsoft.com/office/drawing/2014/main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5" name="Google Shape;6133;p55">
              <a:extLst>
                <a:ext uri="{FF2B5EF4-FFF2-40B4-BE49-F238E27FC236}">
                  <a16:creationId xmlns:a16="http://schemas.microsoft.com/office/drawing/2014/main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521071" y="534830"/>
            <a:ext cx="609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20" y="3071725"/>
            <a:ext cx="2593370" cy="174603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48" y="3076274"/>
            <a:ext cx="2282064" cy="174148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04" y="1263195"/>
            <a:ext cx="2605286" cy="17495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47" y="1284941"/>
            <a:ext cx="2269859" cy="1727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01"/>
    </mc:Choice>
    <mc:Fallback xmlns="">
      <p:transition spd="slow" advTm="85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CC34D66-AB4B-4300-909A-D732EAD02A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514350"/>
            <a:ext cx="1258171" cy="583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2279"/>
            <a:ext cx="6094432" cy="3428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524000" y="541831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nên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sản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1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98"/>
    </mc:Choice>
    <mc:Fallback xmlns="">
      <p:transition spd="slow" advTm="43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7"/>
    </mc:Choice>
    <mc:Fallback xmlns="">
      <p:transition spd="slow" advTm="7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1481172" y="689289"/>
            <a:ext cx="733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thấy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một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đang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hái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vườn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27534"/>
            <a:ext cx="1231615" cy="52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75606"/>
            <a:ext cx="4630395" cy="355120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149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36"/>
    </mc:Choice>
    <mc:Fallback xmlns="">
      <p:transition spd="slow" advTm="55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944" y="1923678"/>
            <a:ext cx="482453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Tài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sản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chung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của</a:t>
            </a:r>
            <a:r>
              <a:rPr lang="en-US" sz="3240" dirty="0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199DB"/>
                </a:solidFill>
                <a:latin typeface="iCiel Cadena" panose="02000503000000020004" pitchFamily="2" charset="77"/>
                <a:cs typeface="iCiel Cucho Bold" pitchFamily="50" charset="0"/>
              </a:rPr>
              <a:t>trường</a:t>
            </a:r>
            <a:endParaRPr lang="vi-VN" sz="3240" dirty="0">
              <a:solidFill>
                <a:srgbClr val="0199DB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Ta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cùng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nhau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gìn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giữ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.</a:t>
            </a:r>
            <a:endParaRPr lang="vi-VN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23"/>
    </mc:Choice>
    <mc:Fallback xmlns="">
      <p:transition spd="slow" advTm="19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A688C-8DEC-4A8F-8FB9-179D6A5575B8}"/>
              </a:ext>
            </a:extLst>
          </p:cNvPr>
          <p:cNvSpPr/>
          <p:nvPr/>
        </p:nvSpPr>
        <p:spPr>
          <a:xfrm>
            <a:off x="2174707" y="1961488"/>
            <a:ext cx="5177379" cy="122033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none" lIns="51435" tIns="25718" rIns="51435" bIns="25718">
            <a:spAutoFit/>
          </a:bodyPr>
          <a:lstStyle/>
          <a:p>
            <a:pPr algn="ctr"/>
            <a:r>
              <a:rPr lang="en-US" sz="2531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2531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2531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D7381-FB61-45CC-A179-4A469A0F98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4019626" y="3219822"/>
            <a:ext cx="1487540" cy="21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5"/>
    </mc:Choice>
    <mc:Fallback xmlns="">
      <p:transition spd="slow" advTm="12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164"/>
    </mc:Choice>
    <mc:Fallback xmlns="">
      <p:transition advTm="1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2" y="662615"/>
            <a:ext cx="229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Lato" panose="020F0502020204030203" pitchFamily="34" charset="0"/>
              </a:rPr>
              <a:t>Em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yêu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trường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em</a:t>
            </a:r>
            <a:endParaRPr lang="en-US" sz="2000" b="1" dirty="0">
              <a:latin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91556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Lato" panose="020F0502020204030203" pitchFamily="34" charset="0"/>
              </a:rPr>
              <a:t>Sáng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tác</a:t>
            </a:r>
            <a:r>
              <a:rPr lang="en-US" sz="2000" b="1" dirty="0">
                <a:latin typeface="Lato" panose="020F0502020204030203" pitchFamily="34" charset="0"/>
              </a:rPr>
              <a:t>: </a:t>
            </a:r>
            <a:r>
              <a:rPr lang="en-US" sz="2000" b="1" dirty="0" err="1">
                <a:latin typeface="Lato" panose="020F0502020204030203" pitchFamily="34" charset="0"/>
              </a:rPr>
              <a:t>Hoàng</a:t>
            </a:r>
            <a:r>
              <a:rPr lang="en-US" sz="2000" b="1" dirty="0">
                <a:latin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</a:rPr>
              <a:t>Vân</a:t>
            </a:r>
            <a:endParaRPr lang="en-US" sz="2000" b="1" dirty="0">
              <a:latin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31947"/>
            <a:ext cx="4945657" cy="3555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18"/>
    </mc:Choice>
    <mc:Fallback xmlns="">
      <p:transition spd="slow" advTm="105518"/>
    </mc:Fallback>
  </mc:AlternateContent>
  <p:extLst>
    <p:ext uri="{E180D4A7-C9FB-4DFB-919C-405C955672EB}">
      <p14:showEvtLst xmlns:p14="http://schemas.microsoft.com/office/powerpoint/2010/main">
        <p14:playEvt time="7254" objId="3"/>
        <p14:stopEvt time="101637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763688" y="631837"/>
            <a:ext cx="4699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Bài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hát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nói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về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điều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</a:t>
            </a:r>
            <a:r>
              <a:rPr lang="en-GB" sz="2000" b="1" dirty="0">
                <a:latin typeface="Lato" panose="020F0502020204030203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05" y="1291861"/>
            <a:ext cx="4945657" cy="3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4"/>
    </mc:Choice>
    <mc:Fallback xmlns="">
      <p:transition spd="slow" advTm="64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923928" y="1131590"/>
            <a:ext cx="4104456" cy="1224136"/>
          </a:xfrm>
          <a:prstGeom prst="wedgeRoundRectCallout">
            <a:avLst>
              <a:gd name="adj1" fmla="val -34915"/>
              <a:gd name="adj2" fmla="val 69021"/>
              <a:gd name="adj3" fmla="val 16667"/>
            </a:avLst>
          </a:prstGeom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Chúng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ta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cùng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nhau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gìn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tài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sản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11313" r="56882" b="3839"/>
          <a:stretch/>
        </p:blipFill>
        <p:spPr>
          <a:xfrm>
            <a:off x="1683229" y="1419622"/>
            <a:ext cx="16129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4"/>
    </mc:Choice>
    <mc:Fallback xmlns="">
      <p:transition spd="slow" advTm="4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6"/>
    </mc:Choice>
    <mc:Fallback xmlns="">
      <p:transition spd="slow" advTm="7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00200" y="59623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hãy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nhận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xét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về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hành</a:t>
            </a:r>
            <a:r>
              <a:rPr lang="en-GB" sz="2000" b="1" dirty="0">
                <a:latin typeface="Lato" panose="020F0502020204030203" pitchFamily="34" charset="0"/>
              </a:rPr>
              <a:t> vi </a:t>
            </a:r>
            <a:r>
              <a:rPr lang="en-GB" sz="2000" b="1" dirty="0" err="1">
                <a:latin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các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78220"/>
            <a:ext cx="6480721" cy="3869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2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78"/>
    </mc:Choice>
    <mc:Fallback xmlns="">
      <p:transition spd="slow" advTm="51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grpSp>
        <p:nvGrpSpPr>
          <p:cNvPr id="6" name="Google Shape;6126;p55">
            <a:extLst>
              <a:ext uri="{FF2B5EF4-FFF2-40B4-BE49-F238E27FC236}">
                <a16:creationId xmlns:a16="http://schemas.microsoft.com/office/drawing/2014/main" id="{075C3C9C-1160-4519-9A8F-CDBE2B80BF02}"/>
              </a:ext>
            </a:extLst>
          </p:cNvPr>
          <p:cNvGrpSpPr/>
          <p:nvPr/>
        </p:nvGrpSpPr>
        <p:grpSpPr>
          <a:xfrm>
            <a:off x="7092280" y="2317405"/>
            <a:ext cx="1440160" cy="1344271"/>
            <a:chOff x="1908099" y="3682271"/>
            <a:chExt cx="395296" cy="371966"/>
          </a:xfrm>
        </p:grpSpPr>
        <p:sp>
          <p:nvSpPr>
            <p:cNvPr id="7" name="Google Shape;6127;p55">
              <a:extLst>
                <a:ext uri="{FF2B5EF4-FFF2-40B4-BE49-F238E27FC236}">
                  <a16:creationId xmlns:a16="http://schemas.microsoft.com/office/drawing/2014/main" id="{BBB2A95A-D117-4B4F-A916-DFD38E7E5A1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8" name="Google Shape;6128;p55">
              <a:extLst>
                <a:ext uri="{FF2B5EF4-FFF2-40B4-BE49-F238E27FC236}">
                  <a16:creationId xmlns:a16="http://schemas.microsoft.com/office/drawing/2014/main" id="{966367AA-12E3-4CC3-A1BA-B7988F7C27B7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9" name="Google Shape;6129;p55">
              <a:extLst>
                <a:ext uri="{FF2B5EF4-FFF2-40B4-BE49-F238E27FC236}">
                  <a16:creationId xmlns:a16="http://schemas.microsoft.com/office/drawing/2014/main" id="{E735CDF2-AC3D-43E9-848E-463354B081F6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0" name="Google Shape;6130;p55">
              <a:extLst>
                <a:ext uri="{FF2B5EF4-FFF2-40B4-BE49-F238E27FC236}">
                  <a16:creationId xmlns:a16="http://schemas.microsoft.com/office/drawing/2014/main" id="{D6A343A0-24E1-4C76-9665-FDBED9A488C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1" name="Google Shape;6131;p55">
              <a:extLst>
                <a:ext uri="{FF2B5EF4-FFF2-40B4-BE49-F238E27FC236}">
                  <a16:creationId xmlns:a16="http://schemas.microsoft.com/office/drawing/2014/main" id="{A40F7B6B-3AB3-4BAF-B508-74F527ECA221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2" name="Google Shape;6132;p55">
              <a:extLst>
                <a:ext uri="{FF2B5EF4-FFF2-40B4-BE49-F238E27FC236}">
                  <a16:creationId xmlns:a16="http://schemas.microsoft.com/office/drawing/2014/main" id="{681C11AA-F0EA-4F54-B202-579E89A734A9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  <p:sp>
          <p:nvSpPr>
            <p:cNvPr id="13" name="Google Shape;6133;p55">
              <a:extLst>
                <a:ext uri="{FF2B5EF4-FFF2-40B4-BE49-F238E27FC236}">
                  <a16:creationId xmlns:a16="http://schemas.microsoft.com/office/drawing/2014/main" id="{8E66EA78-C5D3-498E-B28F-BEEE4AF7610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109711" tIns="109711" rIns="109711" bIns="109711" anchor="ctr" anchorCtr="0">
              <a:noAutofit/>
            </a:bodyPr>
            <a:lstStyle/>
            <a:p>
              <a:endParaRPr sz="216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4" y="1244090"/>
            <a:ext cx="5846307" cy="34908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00200" y="59623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hãy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nhận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xét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về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hành</a:t>
            </a:r>
            <a:r>
              <a:rPr lang="en-GB" sz="2000" b="1" dirty="0">
                <a:latin typeface="Lato" panose="020F0502020204030203" pitchFamily="34" charset="0"/>
              </a:rPr>
              <a:t> vi </a:t>
            </a:r>
            <a:r>
              <a:rPr lang="en-GB" sz="2000" b="1" dirty="0" err="1">
                <a:latin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các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bạn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trong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tranh</a:t>
            </a:r>
            <a:r>
              <a:rPr lang="en-GB" sz="2000" b="1" dirty="0">
                <a:latin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"/>
    </mc:Choice>
    <mc:Fallback xmlns="">
      <p:transition spd="slow" advTm="3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86357"/>
            <a:ext cx="1259660" cy="625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00200" y="545127"/>
            <a:ext cx="70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Lato" panose="020F0502020204030203" pitchFamily="34" charset="0"/>
              </a:rPr>
              <a:t>Vì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sao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cần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giữ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tài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sản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của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trường</a:t>
            </a:r>
            <a:r>
              <a:rPr lang="en-GB" sz="2000" b="1" dirty="0">
                <a:latin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</a:rPr>
              <a:t>lớp</a:t>
            </a:r>
            <a:r>
              <a:rPr lang="en-GB" sz="2000" b="1" dirty="0">
                <a:latin typeface="Lato" panose="020F0502020204030203" pitchFamily="34" charset="0"/>
              </a:rPr>
              <a:t>?</a:t>
            </a:r>
          </a:p>
          <a:p>
            <a:r>
              <a:rPr lang="en-GB" sz="2000" b="1" dirty="0" err="1">
                <a:latin typeface="Lato" panose="020F0502020204030203" pitchFamily="34" charset="0"/>
              </a:rPr>
              <a:t>Em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cần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làm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để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giữ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gìn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tài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sản</a:t>
            </a:r>
            <a:r>
              <a:rPr lang="en-GB" sz="2000" b="1" dirty="0">
                <a:latin typeface="Lato" panose="020F0502020204030203" pitchFamily="34" charset="0"/>
              </a:rPr>
              <a:t> </a:t>
            </a:r>
            <a:r>
              <a:rPr lang="en-GB" sz="2000" b="1" dirty="0" err="1">
                <a:latin typeface="Lato" panose="020F0502020204030203" pitchFamily="34" charset="0"/>
              </a:rPr>
              <a:t>trường</a:t>
            </a:r>
            <a:r>
              <a:rPr lang="en-GB" sz="2000" b="1" dirty="0">
                <a:latin typeface="Lato" panose="020F0502020204030203" pitchFamily="34" charset="0"/>
              </a:rPr>
              <a:t>, </a:t>
            </a:r>
            <a:r>
              <a:rPr lang="en-GB" sz="2000" b="1" dirty="0" err="1">
                <a:latin typeface="Lato" panose="020F0502020204030203" pitchFamily="34" charset="0"/>
              </a:rPr>
              <a:t>lớp</a:t>
            </a:r>
            <a:r>
              <a:rPr lang="en-GB" sz="2000" b="1" dirty="0">
                <a:latin typeface="Lato" panose="020F050202020403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91630"/>
            <a:ext cx="3960440" cy="3236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24" y="1491630"/>
            <a:ext cx="3947492" cy="323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91629"/>
            <a:ext cx="3960440" cy="3240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84" y="1491627"/>
            <a:ext cx="4000500" cy="323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24" y="1491627"/>
            <a:ext cx="3979560" cy="323622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300192" y="1283791"/>
            <a:ext cx="1656184" cy="624036"/>
          </a:xfrm>
          <a:prstGeom prst="wedgeRoundRectCallout">
            <a:avLst>
              <a:gd name="adj1" fmla="val 38925"/>
              <a:gd name="adj2" fmla="val 75085"/>
              <a:gd name="adj3" fmla="val 16667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đừng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thế</a:t>
            </a:r>
            <a:r>
              <a:rPr lang="en-US" i="1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68"/>
    </mc:Choice>
    <mc:Fallback xmlns="">
      <p:transition spd="slow" advTm="5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.4|1.6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2.3|2|33.3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192</Words>
  <Application>Microsoft Office PowerPoint</Application>
  <PresentationFormat>On-screen Show (16:9)</PresentationFormat>
  <Paragraphs>32</Paragraphs>
  <Slides>17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Lato</vt:lpstr>
      <vt:lpstr>Calibri</vt:lpstr>
      <vt:lpstr>Times New Roman</vt:lpstr>
      <vt:lpstr>Quicksand Medium</vt:lpstr>
      <vt:lpstr>iCiel Cadena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Nguyen Giang</cp:lastModifiedBy>
  <cp:revision>78</cp:revision>
  <dcterms:created xsi:type="dcterms:W3CDTF">2020-04-29T11:34:14Z</dcterms:created>
  <dcterms:modified xsi:type="dcterms:W3CDTF">2022-12-08T13:24:34Z</dcterms:modified>
</cp:coreProperties>
</file>