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7" r:id="rId2"/>
    <p:sldId id="286" r:id="rId3"/>
    <p:sldId id="272" r:id="rId4"/>
    <p:sldId id="271" r:id="rId5"/>
    <p:sldId id="270" r:id="rId6"/>
    <p:sldId id="268" r:id="rId7"/>
    <p:sldId id="263" r:id="rId8"/>
    <p:sldId id="287" r:id="rId9"/>
    <p:sldId id="280" r:id="rId10"/>
    <p:sldId id="278" r:id="rId11"/>
    <p:sldId id="294" r:id="rId12"/>
    <p:sldId id="281" r:id="rId13"/>
    <p:sldId id="282" r:id="rId14"/>
    <p:sldId id="295" r:id="rId15"/>
    <p:sldId id="296" r:id="rId16"/>
    <p:sldId id="285" r:id="rId17"/>
    <p:sldId id="284" r:id="rId18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24" autoAdjust="0"/>
  </p:normalViewPr>
  <p:slideViewPr>
    <p:cSldViewPr>
      <p:cViewPr varScale="1">
        <p:scale>
          <a:sx n="84" d="100"/>
          <a:sy n="84" d="100"/>
        </p:scale>
        <p:origin x="91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44C1C-61FE-44AD-9278-153063A21DA4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679D4-2955-435A-9098-25CDF8C05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13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50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3157"/>
      </p:ext>
    </p:extLst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18332"/>
      </p:ext>
    </p:extLst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60316"/>
      </p:ext>
    </p:extLst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2786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888499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47375"/>
      </p:ext>
    </p:extLst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9842"/>
      </p:ext>
    </p:extLst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20796"/>
      </p:ext>
    </p:extLst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51852"/>
      </p:ext>
    </p:extLst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890098"/>
      </p:ext>
    </p:extLst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34482"/>
      </p:ext>
    </p:extLst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6625"/>
      </p:ext>
    </p:extLst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" y="-383005"/>
            <a:ext cx="7308957" cy="45782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" y="2486011"/>
            <a:ext cx="9107330" cy="26574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6" name="文本框 2055"/>
          <p:cNvSpPr txBox="1"/>
          <p:nvPr/>
        </p:nvSpPr>
        <p:spPr>
          <a:xfrm>
            <a:off x="842087" y="1029036"/>
            <a:ext cx="6705600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defTabSz="814474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TIẾNG VIỆT</a:t>
            </a:r>
          </a:p>
        </p:txBody>
      </p:sp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516" y="2219745"/>
            <a:ext cx="6920330" cy="26583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Bauernbar">
            <a:hlinkClick r:id="rId6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2924" y="-710291"/>
            <a:ext cx="6354763" cy="142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95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0"/>
            <a:ext cx="8352927" cy="50863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B1E568-5DCE-4927-9781-871C5FA98DCA}"/>
              </a:ext>
            </a:extLst>
          </p:cNvPr>
          <p:cNvSpPr/>
          <p:nvPr/>
        </p:nvSpPr>
        <p:spPr bwMode="auto">
          <a:xfrm>
            <a:off x="1676400" y="1597789"/>
            <a:ext cx="6019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200" b="1" dirty="0" err="1"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7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7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>
                <a:latin typeface="Arial-SGK-TV" pitchFamily="2" charset="0"/>
                <a:cs typeface="Arial-SGK-TV" pitchFamily="2" charset="0"/>
              </a:rPr>
              <a:t>lao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8875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2B6160-8785-4A35-9647-3C7C46CFE6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7" t="58888" r="5086" b="23334"/>
          <a:stretch/>
        </p:blipFill>
        <p:spPr>
          <a:xfrm>
            <a:off x="1034699" y="12780"/>
            <a:ext cx="7124076" cy="1818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30DC4-DD0B-469B-B895-D3DC99A45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2" t="15926" r="14407" b="58889"/>
          <a:stretch/>
        </p:blipFill>
        <p:spPr>
          <a:xfrm>
            <a:off x="1016372" y="1962150"/>
            <a:ext cx="711125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00132"/>
      </p:ext>
    </p:extLst>
  </p:cSld>
  <p:clrMapOvr>
    <a:masterClrMapping/>
  </p:clrMapOvr>
  <p:transition advTm="664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691"/>
            <a:ext cx="1675910" cy="432237"/>
            <a:chOff x="228600" y="228600"/>
            <a:chExt cx="2212201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658705" y="253984"/>
              <a:ext cx="1782096" cy="76200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732504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642087" y="-5195"/>
            <a:ext cx="7435114" cy="234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5689" y="2343150"/>
            <a:ext cx="877340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viên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thú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háo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hức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váy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giày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màu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hồng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vuốt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tóc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buộc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nơ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bảo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chơi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ăn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gọn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gàng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lịch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sự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pic>
        <p:nvPicPr>
          <p:cNvPr id="7" name="Mẹ cho Hà đi công vi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477751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22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FE9257B-AFA8-4D25-B850-EA9260312E99}"/>
              </a:ext>
            </a:extLst>
          </p:cNvPr>
          <p:cNvSpPr txBox="1"/>
          <p:nvPr/>
        </p:nvSpPr>
        <p:spPr>
          <a:xfrm>
            <a:off x="-1" y="-29560"/>
            <a:ext cx="8773405" cy="44781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	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công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viên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bé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rất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thích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thú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háo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hức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váy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trắng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giày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màu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hồng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còn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vuốt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tóc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buộc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nơ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bảo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khi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chơi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cần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ăn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gọn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gàng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lịch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sự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endParaRPr lang="vi-VN" sz="3800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970B1E-A483-439E-8421-60C58035E03A}"/>
              </a:ext>
            </a:extLst>
          </p:cNvPr>
          <p:cNvSpPr/>
          <p:nvPr/>
        </p:nvSpPr>
        <p:spPr bwMode="auto">
          <a:xfrm>
            <a:off x="585178" y="119555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100F95-8057-4816-9DF4-FE9DFB90F00A}"/>
              </a:ext>
            </a:extLst>
          </p:cNvPr>
          <p:cNvSpPr/>
          <p:nvPr/>
        </p:nvSpPr>
        <p:spPr bwMode="auto">
          <a:xfrm>
            <a:off x="6325330" y="113643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F1666F-3A2C-4F69-A6FE-2EA7999D0880}"/>
              </a:ext>
            </a:extLst>
          </p:cNvPr>
          <p:cNvSpPr/>
          <p:nvPr/>
        </p:nvSpPr>
        <p:spPr bwMode="auto">
          <a:xfrm>
            <a:off x="4386701" y="895350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1B394C-1F9C-44EB-A53D-5DA40103F3EB}"/>
              </a:ext>
            </a:extLst>
          </p:cNvPr>
          <p:cNvSpPr/>
          <p:nvPr/>
        </p:nvSpPr>
        <p:spPr bwMode="auto">
          <a:xfrm>
            <a:off x="4005702" y="1793698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latin typeface="Arial" charset="0"/>
              </a:rPr>
              <a:t>4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EDFD9CE-3FFB-482C-A86B-B2D9F0630636}"/>
              </a:ext>
            </a:extLst>
          </p:cNvPr>
          <p:cNvSpPr/>
          <p:nvPr/>
        </p:nvSpPr>
        <p:spPr bwMode="auto">
          <a:xfrm>
            <a:off x="3434202" y="2607198"/>
            <a:ext cx="381000" cy="381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A4E855-FF03-4904-9714-443A3D2977BA}"/>
              </a:ext>
            </a:extLst>
          </p:cNvPr>
          <p:cNvCxnSpPr/>
          <p:nvPr/>
        </p:nvCxnSpPr>
        <p:spPr bwMode="auto">
          <a:xfrm>
            <a:off x="6245320" y="2547462"/>
            <a:ext cx="92202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A52D3B-A343-4616-9DCE-7E49420C4EFE}"/>
              </a:ext>
            </a:extLst>
          </p:cNvPr>
          <p:cNvCxnSpPr/>
          <p:nvPr/>
        </p:nvCxnSpPr>
        <p:spPr bwMode="auto">
          <a:xfrm>
            <a:off x="27356" y="3467838"/>
            <a:ext cx="111564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19B3D8-8F9C-4D6E-847C-840B93406CBE}"/>
              </a:ext>
            </a:extLst>
          </p:cNvPr>
          <p:cNvCxnSpPr/>
          <p:nvPr/>
        </p:nvCxnSpPr>
        <p:spPr bwMode="auto">
          <a:xfrm flipH="1">
            <a:off x="8001000" y="2056020"/>
            <a:ext cx="141996" cy="4914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BC5B2A-929F-46E4-B151-349F92E8F92E}"/>
              </a:ext>
            </a:extLst>
          </p:cNvPr>
          <p:cNvCxnSpPr/>
          <p:nvPr/>
        </p:nvCxnSpPr>
        <p:spPr bwMode="auto">
          <a:xfrm flipH="1">
            <a:off x="6325330" y="2885324"/>
            <a:ext cx="141996" cy="4914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929CD6E-9105-4FEC-8ABB-AAA7A61B11D8}"/>
              </a:ext>
            </a:extLst>
          </p:cNvPr>
          <p:cNvCxnSpPr/>
          <p:nvPr/>
        </p:nvCxnSpPr>
        <p:spPr bwMode="auto">
          <a:xfrm flipH="1">
            <a:off x="8702406" y="2988198"/>
            <a:ext cx="141996" cy="4914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84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20631-C396-425D-BFB6-423CEA44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" t="30741" r="14407" b="30740"/>
          <a:stretch/>
        </p:blipFill>
        <p:spPr>
          <a:xfrm>
            <a:off x="417634" y="57150"/>
            <a:ext cx="8308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6749"/>
      </p:ext>
    </p:extLst>
  </p:cSld>
  <p:clrMapOvr>
    <a:masterClrMapping/>
  </p:clrMapOvr>
  <p:transition advTm="6645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0691"/>
            <a:ext cx="1675910" cy="432237"/>
            <a:chOff x="228600" y="228600"/>
            <a:chExt cx="2212201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658705" y="253984"/>
              <a:ext cx="1782096" cy="76200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732504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32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3" t="5556" r="10998" b="63333"/>
          <a:stretch/>
        </p:blipFill>
        <p:spPr>
          <a:xfrm>
            <a:off x="642087" y="-5195"/>
            <a:ext cx="7435114" cy="2348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5689" y="2343150"/>
            <a:ext cx="877340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	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viên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Cô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thích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thú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háo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hức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váy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giày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màu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hồng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còn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vuốt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tóc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buộc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nơ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bảo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Hà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chơi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cần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ăn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mặc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gọn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gàng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lịch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sự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 </a:t>
            </a:r>
            <a:endParaRPr lang="vi-VN" sz="3200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Tahoma" pitchFamily="34" charset="0"/>
              <a:cs typeface="Arial-SGK-TV" pitchFamily="2" charset="0"/>
            </a:endParaRPr>
          </a:p>
        </p:txBody>
      </p:sp>
      <p:pic>
        <p:nvPicPr>
          <p:cNvPr id="7" name="Mẹ cho Hà đi công viê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477751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67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2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376" y="92385"/>
            <a:ext cx="1688224" cy="493931"/>
            <a:chOff x="228600" y="228600"/>
            <a:chExt cx="2209800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Nói</a:t>
              </a:r>
              <a:endParaRPr lang="vi-VN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36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t="61538" r="49451" b="4395"/>
          <a:stretch/>
        </p:blipFill>
        <p:spPr>
          <a:xfrm>
            <a:off x="382797" y="1439601"/>
            <a:ext cx="3538184" cy="2947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5" t="61214" r="10488" b="4719"/>
          <a:stretch/>
        </p:blipFill>
        <p:spPr>
          <a:xfrm>
            <a:off x="4724400" y="1428750"/>
            <a:ext cx="3538184" cy="2911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638344" y="586316"/>
            <a:ext cx="586731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Chuẩn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bị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đi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dự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sinh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 </a:t>
            </a:r>
            <a:r>
              <a:rPr lang="en-US" sz="4000" dirty="0" err="1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nhật</a:t>
            </a:r>
            <a:r>
              <a:rPr 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-SGK-TV" pitchFamily="2" charset="0"/>
                <a:ea typeface="Tahoma" pitchFamily="34" charset="0"/>
                <a:cs typeface="Arial-SGK-TV" pitchFamily="2" charset="0"/>
              </a:rPr>
              <a:t>.</a:t>
            </a:r>
            <a:endParaRPr lang="vi-VN" sz="1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154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915400" cy="4830925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5-Point Star 2">
            <a:hlinkClick r:id="" action="ppaction://noaction"/>
          </p:cNvPr>
          <p:cNvSpPr/>
          <p:nvPr/>
        </p:nvSpPr>
        <p:spPr>
          <a:xfrm>
            <a:off x="284956" y="627523"/>
            <a:ext cx="644356" cy="483267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5-Point Star 3">
            <a:hlinkClick r:id="" action="ppaction://noaction"/>
          </p:cNvPr>
          <p:cNvSpPr/>
          <p:nvPr/>
        </p:nvSpPr>
        <p:spPr>
          <a:xfrm>
            <a:off x="1524000" y="195180"/>
            <a:ext cx="644356" cy="483267"/>
          </a:xfrm>
          <a:prstGeom prst="star5">
            <a:avLst/>
          </a:prstGeom>
          <a:solidFill>
            <a:srgbClr val="FFC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5-Point Star 4">
            <a:hlinkClick r:id="" action="ppaction://noaction"/>
          </p:cNvPr>
          <p:cNvSpPr/>
          <p:nvPr/>
        </p:nvSpPr>
        <p:spPr>
          <a:xfrm>
            <a:off x="7848600" y="194501"/>
            <a:ext cx="644356" cy="483267"/>
          </a:xfrm>
          <a:prstGeom prst="star5">
            <a:avLst/>
          </a:prstGeom>
          <a:solidFill>
            <a:srgbClr val="FFC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256214" y="4286250"/>
            <a:ext cx="644356" cy="483267"/>
          </a:xfrm>
          <a:prstGeom prst="star5">
            <a:avLst/>
          </a:prstGeom>
          <a:solidFill>
            <a:srgbClr val="FF0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5-Point Star 6">
            <a:hlinkClick r:id="" action="ppaction://noaction"/>
          </p:cNvPr>
          <p:cNvSpPr/>
          <p:nvPr/>
        </p:nvSpPr>
        <p:spPr>
          <a:xfrm>
            <a:off x="8235776" y="620699"/>
            <a:ext cx="644356" cy="483267"/>
          </a:xfrm>
          <a:prstGeom prst="star5">
            <a:avLst/>
          </a:prstGeom>
          <a:solidFill>
            <a:srgbClr val="FF0066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5-Point Star 7">
            <a:hlinkClick r:id="" action="ppaction://noaction"/>
          </p:cNvPr>
          <p:cNvSpPr/>
          <p:nvPr/>
        </p:nvSpPr>
        <p:spPr>
          <a:xfrm>
            <a:off x="7526422" y="4527884"/>
            <a:ext cx="644356" cy="483267"/>
          </a:xfrm>
          <a:prstGeom prst="star5">
            <a:avLst/>
          </a:prstGeom>
          <a:solidFill>
            <a:srgbClr val="FFFF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5-Point Star 8">
            <a:hlinkClick r:id="" action="ppaction://noaction"/>
          </p:cNvPr>
          <p:cNvSpPr/>
          <p:nvPr/>
        </p:nvSpPr>
        <p:spPr>
          <a:xfrm>
            <a:off x="8448449" y="4171950"/>
            <a:ext cx="644356" cy="483267"/>
          </a:xfrm>
          <a:prstGeom prst="star5">
            <a:avLst/>
          </a:prstGeom>
          <a:solidFill>
            <a:srgbClr val="00B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5-Point Star 9">
            <a:hlinkClick r:id="" action="ppaction://noaction"/>
          </p:cNvPr>
          <p:cNvSpPr/>
          <p:nvPr/>
        </p:nvSpPr>
        <p:spPr>
          <a:xfrm>
            <a:off x="929312" y="4567677"/>
            <a:ext cx="644356" cy="483267"/>
          </a:xfrm>
          <a:prstGeom prst="star5">
            <a:avLst/>
          </a:prstGeom>
          <a:solidFill>
            <a:srgbClr val="0033CC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70016" y="1567366"/>
            <a:ext cx="6378584" cy="584775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chào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con!</a:t>
            </a: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3" name="5-Point Star 12">
            <a:hlinkClick r:id="" action="ppaction://noaction"/>
          </p:cNvPr>
          <p:cNvSpPr/>
          <p:nvPr/>
        </p:nvSpPr>
        <p:spPr>
          <a:xfrm>
            <a:off x="607134" y="132730"/>
            <a:ext cx="644356" cy="483267"/>
          </a:xfrm>
          <a:prstGeom prst="star5">
            <a:avLst/>
          </a:prstGeom>
          <a:solidFill>
            <a:schemeClr val="accent1">
              <a:lumMod val="90000"/>
            </a:schemeClr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5-Point Star 13">
            <a:hlinkClick r:id="" action="ppaction://noaction"/>
          </p:cNvPr>
          <p:cNvSpPr/>
          <p:nvPr/>
        </p:nvSpPr>
        <p:spPr>
          <a:xfrm>
            <a:off x="2819400" y="678447"/>
            <a:ext cx="644356" cy="483267"/>
          </a:xfrm>
          <a:prstGeom prst="star5">
            <a:avLst/>
          </a:prstGeom>
          <a:solidFill>
            <a:schemeClr val="bg1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5-Point Star 14">
            <a:hlinkClick r:id="" action="ppaction://noaction"/>
          </p:cNvPr>
          <p:cNvSpPr/>
          <p:nvPr/>
        </p:nvSpPr>
        <p:spPr>
          <a:xfrm>
            <a:off x="4191972" y="677767"/>
            <a:ext cx="644356" cy="483267"/>
          </a:xfrm>
          <a:prstGeom prst="star5">
            <a:avLst/>
          </a:prstGeom>
          <a:solidFill>
            <a:schemeClr val="bg1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5-Point Star 15">
            <a:hlinkClick r:id="" action="ppaction://noaction"/>
          </p:cNvPr>
          <p:cNvSpPr/>
          <p:nvPr/>
        </p:nvSpPr>
        <p:spPr>
          <a:xfrm>
            <a:off x="3544519" y="3143250"/>
            <a:ext cx="644356" cy="483267"/>
          </a:xfrm>
          <a:prstGeom prst="star5">
            <a:avLst/>
          </a:prstGeom>
          <a:solidFill>
            <a:schemeClr val="bg1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5-Point Star 16">
            <a:hlinkClick r:id="" action="ppaction://noaction"/>
          </p:cNvPr>
          <p:cNvSpPr/>
          <p:nvPr/>
        </p:nvSpPr>
        <p:spPr>
          <a:xfrm>
            <a:off x="6496738" y="2157301"/>
            <a:ext cx="644356" cy="483267"/>
          </a:xfrm>
          <a:prstGeom prst="star5">
            <a:avLst/>
          </a:prstGeom>
          <a:solidFill>
            <a:srgbClr val="FF0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8" name="5-Point Star 17">
            <a:hlinkClick r:id="" action="ppaction://noaction"/>
          </p:cNvPr>
          <p:cNvSpPr/>
          <p:nvPr/>
        </p:nvSpPr>
        <p:spPr>
          <a:xfrm>
            <a:off x="7136162" y="112343"/>
            <a:ext cx="644356" cy="483267"/>
          </a:xfrm>
          <a:prstGeom prst="star5">
            <a:avLst/>
          </a:prstGeom>
          <a:solidFill>
            <a:srgbClr val="92D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5-Point Star 18">
            <a:hlinkClick r:id="" action="ppaction://noaction"/>
          </p:cNvPr>
          <p:cNvSpPr/>
          <p:nvPr/>
        </p:nvSpPr>
        <p:spPr>
          <a:xfrm>
            <a:off x="76249" y="3798281"/>
            <a:ext cx="644356" cy="483267"/>
          </a:xfrm>
          <a:prstGeom prst="star5">
            <a:avLst/>
          </a:prstGeom>
          <a:solidFill>
            <a:srgbClr val="00B05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2041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phong-nen-powerpoint-de-thuong-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8600" cy="5103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766" y="418682"/>
            <a:ext cx="7620000" cy="685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Khởi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động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giờ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học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mới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nào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701" y="1441252"/>
            <a:ext cx="7696200" cy="78863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Hãy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giúp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các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chú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thú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yêu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bay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cao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nhé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681" flipH="1">
            <a:off x="408213" y="3112481"/>
            <a:ext cx="707574" cy="1088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8322857" y="292793"/>
            <a:ext cx="717899" cy="1366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369017" y="2217215"/>
            <a:ext cx="933293" cy="140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852">
            <a:off x="68618" y="801598"/>
            <a:ext cx="836598" cy="13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7157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930"/>
            <a:ext cx="9094816" cy="5107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490" y="2419350"/>
            <a:ext cx="617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67: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uôc</a:t>
            </a:r>
            <a:r>
              <a:rPr lang="en-US" sz="5400" b="1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uôt</a:t>
            </a:r>
            <a:endParaRPr lang="en-US" sz="5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1009492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30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73"/>
            <a:ext cx="9144000" cy="3212337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457200" y="3492058"/>
            <a:ext cx="9116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Mẹ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v</a:t>
            </a:r>
            <a:r>
              <a:rPr lang="en-US" sz="4800" b="1" dirty="0" err="1">
                <a:solidFill>
                  <a:srgbClr val="FF0066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uốt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tóc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và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66"/>
                </a:solidFill>
                <a:latin typeface="UTM Avo" panose="02040603050506020204" pitchFamily="18" charset="0"/>
                <a:cs typeface="UTM Avo" panose="02040603050506020204" pitchFamily="18" charset="0"/>
              </a:rPr>
              <a:t>uộc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nơ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cho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UTM Avo" panose="02040603050506020204" pitchFamily="18" charset="0"/>
              </a:rPr>
              <a:t>Hà</a:t>
            </a:r>
            <a:r>
              <a:rPr lang="en-US" sz="4800" b="1" dirty="0">
                <a:latin typeface="UTM Avo" panose="02040603050506020204" pitchFamily="18" charset="0"/>
                <a:cs typeface="UTM Avo" panose="02040603050506020204" pitchFamily="18" charset="0"/>
              </a:rPr>
              <a:t>.</a:t>
            </a:r>
          </a:p>
        </p:txBody>
      </p:sp>
      <p:pic>
        <p:nvPicPr>
          <p:cNvPr id="6" name="Mẹ vuốt tóc và buộc nơ cho Hà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4129902"/>
            <a:ext cx="6096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1"/>
      <p:bldP spid="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622260" y="147790"/>
            <a:ext cx="219483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0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uôt</a:t>
            </a:r>
            <a:endParaRPr lang="en-US" sz="10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7831" y="165875"/>
            <a:ext cx="246574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lang="vi-VN" sz="10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-5546"/>
            <a:ext cx="1074178" cy="50020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Đọc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-26043" y="5065"/>
            <a:ext cx="559443" cy="50815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2</a:t>
            </a:r>
            <a:endParaRPr lang="vi-VN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E6C4A-341C-4888-BF17-F61572BDC3F0}"/>
              </a:ext>
            </a:extLst>
          </p:cNvPr>
          <p:cNvCxnSpPr>
            <a:cxnSpLocks/>
          </p:cNvCxnSpPr>
          <p:nvPr/>
        </p:nvCxnSpPr>
        <p:spPr bwMode="auto">
          <a:xfrm>
            <a:off x="1371600" y="1504950"/>
            <a:ext cx="14478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E82246-4E9A-4970-BF96-A437299B6EF9}"/>
              </a:ext>
            </a:extLst>
          </p:cNvPr>
          <p:cNvCxnSpPr>
            <a:cxnSpLocks/>
          </p:cNvCxnSpPr>
          <p:nvPr/>
        </p:nvCxnSpPr>
        <p:spPr bwMode="auto">
          <a:xfrm>
            <a:off x="5791200" y="1504950"/>
            <a:ext cx="1447800" cy="0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8DFA0D5-B1C7-4BB1-92CC-42CCCD46536B}"/>
              </a:ext>
            </a:extLst>
          </p:cNvPr>
          <p:cNvSpPr/>
          <p:nvPr/>
        </p:nvSpPr>
        <p:spPr bwMode="auto">
          <a:xfrm>
            <a:off x="1704349" y="1795340"/>
            <a:ext cx="2667000" cy="1340823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latin typeface="Arial-SGK-TV" pitchFamily="2" charset="0"/>
                <a:cs typeface="Arial-SGK-TV" pitchFamily="2" charset="0"/>
              </a:rPr>
              <a:t>b</a:t>
            </a:r>
            <a:endParaRPr kumimoji="0" lang="vi-VN" sz="8000" b="0" i="0" u="none" strike="noStrike" cap="none" normalizeH="0" baseline="0" dirty="0">
              <a:ln>
                <a:noFill/>
              </a:ln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207E206A-5FC5-4241-B61E-1EDB36E35A21}"/>
              </a:ext>
            </a:extLst>
          </p:cNvPr>
          <p:cNvSpPr/>
          <p:nvPr/>
        </p:nvSpPr>
        <p:spPr bwMode="auto">
          <a:xfrm>
            <a:off x="4474556" y="1795340"/>
            <a:ext cx="2667000" cy="134082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uôc</a:t>
            </a:r>
            <a:endParaRPr kumimoji="0" lang="vi-VN" sz="8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B5074975-1898-43CF-8FE2-B9887C3A42B1}"/>
              </a:ext>
            </a:extLst>
          </p:cNvPr>
          <p:cNvSpPr/>
          <p:nvPr/>
        </p:nvSpPr>
        <p:spPr bwMode="auto">
          <a:xfrm>
            <a:off x="1704348" y="3333750"/>
            <a:ext cx="5437207" cy="143187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uộc</a:t>
            </a:r>
            <a:endParaRPr kumimoji="0" lang="vi-VN" sz="8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0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71450"/>
            <a:ext cx="2332704" cy="549378"/>
            <a:chOff x="228600" y="228600"/>
            <a:chExt cx="2332704" cy="838200"/>
          </a:xfrm>
        </p:grpSpPr>
        <p:sp>
          <p:nvSpPr>
            <p:cNvPr id="3" name="Rounded Rectangle 2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796" y="1225108"/>
            <a:ext cx="9253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cuốc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	  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luộc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 	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ruốc</a:t>
            </a:r>
            <a:r>
              <a:rPr lang="en-US" sz="6000" dirty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>
                <a:latin typeface="Arial-SGK-TV" pitchFamily="2" charset="0"/>
                <a:cs typeface="Arial-SGK-TV" pitchFamily="2" charset="0"/>
              </a:rPr>
              <a:t>thuộc</a:t>
            </a:r>
            <a:endParaRPr lang="en-US" sz="6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78" y="2806017"/>
            <a:ext cx="91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buốt</a:t>
            </a:r>
            <a:r>
              <a:rPr lang="en-US" sz="6000" dirty="0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    </a:t>
            </a:r>
            <a:r>
              <a:rPr lang="en-US" sz="6000" dirty="0" err="1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muốt</a:t>
            </a:r>
            <a:r>
              <a:rPr lang="en-US" sz="6000" dirty="0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    </a:t>
            </a:r>
            <a:r>
              <a:rPr lang="en-US" sz="6000" dirty="0" err="1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ruột</a:t>
            </a:r>
            <a:r>
              <a:rPr lang="en-US" sz="6000" dirty="0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     </a:t>
            </a:r>
            <a:r>
              <a:rPr lang="en-US" sz="6000" dirty="0" err="1">
                <a:latin typeface="Arial-SGK-TV" pitchFamily="2" charset="0"/>
                <a:ea typeface="Verdana" panose="020B0604030504040204" pitchFamily="34" charset="0"/>
                <a:cs typeface="Arial-SGK-TV" pitchFamily="2" charset="0"/>
              </a:rPr>
              <a:t>tuột</a:t>
            </a:r>
            <a:endParaRPr lang="en-US" sz="6000" dirty="0">
              <a:latin typeface="Arial-SGK-TV" pitchFamily="2" charset="0"/>
              <a:ea typeface="Verdana" panose="020B0604030504040204" pitchFamily="34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609600" y="21145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819400" y="21145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5181600" y="21145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848600" y="21145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609600" y="37147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 bwMode="auto">
          <a:xfrm>
            <a:off x="2819400" y="37147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5181600" y="37147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>
            <a:off x="7848600" y="3714750"/>
            <a:ext cx="914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29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645">
        <p:checker/>
      </p:transition>
    </mc:Choice>
    <mc:Fallback xmlns="">
      <p:transition spd="slow" advTm="664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57778" r="66008" b="33333"/>
          <a:stretch/>
        </p:blipFill>
        <p:spPr>
          <a:xfrm>
            <a:off x="-1" y="285750"/>
            <a:ext cx="2715491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89" t="57042" r="38293" b="34545"/>
          <a:stretch/>
        </p:blipFill>
        <p:spPr>
          <a:xfrm>
            <a:off x="3466881" y="361950"/>
            <a:ext cx="2351314" cy="2057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6" t="57635" r="13177" b="33476"/>
          <a:stretch/>
        </p:blipFill>
        <p:spPr>
          <a:xfrm>
            <a:off x="6529451" y="176911"/>
            <a:ext cx="2470736" cy="2373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Rectangle 24"/>
          <p:cNvSpPr/>
          <p:nvPr/>
        </p:nvSpPr>
        <p:spPr>
          <a:xfrm>
            <a:off x="3137653" y="2571750"/>
            <a:ext cx="26805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thuốc</a:t>
            </a:r>
            <a:r>
              <a:rPr lang="en-US" sz="4400" dirty="0">
                <a:latin typeface="Arial-SGK-TV" pitchFamily="2" charset="0"/>
                <a:cs typeface="Arial-SGK-TV" pitchFamily="2" charset="0"/>
              </a:rPr>
              <a:t> </a:t>
            </a:r>
            <a:endParaRPr lang="vi-VN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90553" y="2574074"/>
            <a:ext cx="24096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chuột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1" y="2631617"/>
            <a:ext cx="2581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ngọn</a:t>
            </a:r>
            <a:r>
              <a:rPr lang="en-US" sz="40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>
                <a:latin typeface="Arial-SGK-TV" pitchFamily="2" charset="0"/>
                <a:cs typeface="Arial-SGK-TV" pitchFamily="2" charset="0"/>
              </a:rPr>
              <a:t>đuốc</a:t>
            </a:r>
            <a:endParaRPr lang="vi-VN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Minus 27"/>
          <p:cNvSpPr/>
          <p:nvPr/>
        </p:nvSpPr>
        <p:spPr bwMode="auto">
          <a:xfrm>
            <a:off x="1180193" y="3196040"/>
            <a:ext cx="1475232" cy="171839"/>
          </a:xfrm>
          <a:prstGeom prst="mathMinus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Minus 28"/>
          <p:cNvSpPr/>
          <p:nvPr/>
        </p:nvSpPr>
        <p:spPr bwMode="auto">
          <a:xfrm>
            <a:off x="4100527" y="3172890"/>
            <a:ext cx="1622755" cy="171839"/>
          </a:xfrm>
          <a:prstGeom prst="mathMinus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Minus 29"/>
          <p:cNvSpPr/>
          <p:nvPr/>
        </p:nvSpPr>
        <p:spPr bwMode="auto">
          <a:xfrm>
            <a:off x="7435169" y="3165957"/>
            <a:ext cx="1785031" cy="156218"/>
          </a:xfrm>
          <a:prstGeom prst="mathMinus">
            <a:avLst/>
          </a:prstGeom>
          <a:solidFill>
            <a:srgbClr val="FFFF0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7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D20631-C396-425D-BFB6-423CEA449A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3" t="30741" r="14407" b="30740"/>
          <a:stretch/>
        </p:blipFill>
        <p:spPr>
          <a:xfrm>
            <a:off x="417634" y="57150"/>
            <a:ext cx="83087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9367"/>
      </p:ext>
    </p:extLst>
  </p:cSld>
  <p:clrMapOvr>
    <a:masterClrMapping/>
  </p:clrMapOvr>
  <p:transition advTm="664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B5271A-D392-42FF-8A4F-F27F4D3467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704" r="12430" b="4074"/>
          <a:stretch/>
        </p:blipFill>
        <p:spPr>
          <a:xfrm>
            <a:off x="0" y="514350"/>
            <a:ext cx="9223898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51433"/>
      </p:ext>
    </p:extLst>
  </p:cSld>
  <p:clrMapOvr>
    <a:masterClrMapping/>
  </p:clrMapOvr>
  <p:transition spd="slow" advTm="6645">
    <p:randomBar dir="vert"/>
  </p:transition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250</Words>
  <Application>Microsoft Office PowerPoint</Application>
  <PresentationFormat>On-screen Show (16:9)</PresentationFormat>
  <Paragraphs>38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Arial-SGK-TV</vt:lpstr>
      <vt:lpstr>Calibri</vt:lpstr>
      <vt:lpstr>Times New Roman</vt:lpstr>
      <vt:lpstr>Trebuchet MS</vt:lpstr>
      <vt:lpstr>UTM Avo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Giang</cp:lastModifiedBy>
  <cp:revision>63</cp:revision>
  <dcterms:created xsi:type="dcterms:W3CDTF">2020-11-09T02:48:02Z</dcterms:created>
  <dcterms:modified xsi:type="dcterms:W3CDTF">2022-12-08T13:06:58Z</dcterms:modified>
</cp:coreProperties>
</file>