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21"/>
  </p:notesMasterIdLst>
  <p:sldIdLst>
    <p:sldId id="318" r:id="rId3"/>
    <p:sldId id="319" r:id="rId4"/>
    <p:sldId id="308" r:id="rId5"/>
    <p:sldId id="257" r:id="rId6"/>
    <p:sldId id="321" r:id="rId7"/>
    <p:sldId id="259" r:id="rId8"/>
    <p:sldId id="309" r:id="rId9"/>
    <p:sldId id="312" r:id="rId10"/>
    <p:sldId id="310" r:id="rId11"/>
    <p:sldId id="313" r:id="rId12"/>
    <p:sldId id="314" r:id="rId13"/>
    <p:sldId id="315" r:id="rId14"/>
    <p:sldId id="272" r:id="rId15"/>
    <p:sldId id="311" r:id="rId16"/>
    <p:sldId id="316" r:id="rId17"/>
    <p:sldId id="317" r:id="rId18"/>
    <p:sldId id="322" r:id="rId19"/>
    <p:sldId id="278" r:id="rId20"/>
  </p:sldIdLst>
  <p:sldSz cx="9144000" cy="5143500" type="screen16x9"/>
  <p:notesSz cx="6858000" cy="9144000"/>
  <p:embeddedFontLst>
    <p:embeddedFont>
      <p:font typeface="Jua" panose="020B0604020202020204" charset="-127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Quicksand" panose="020B0604020202020204" charset="0"/>
      <p:regular r:id="rId27"/>
      <p:bold r:id="rId28"/>
    </p:embeddedFont>
    <p:embeddedFont>
      <p:font typeface="Quicksand Light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C85A88-F57B-40BF-A6E3-7164CBE599E2}">
  <a:tblStyle styleId="{5DC85A88-F57B-40BF-A6E3-7164CBE599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6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60786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6114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577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6" name="Google Shape;3756;gb0ac4e247a_6_2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7" name="Google Shape;3757;gb0ac4e247a_6_2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5943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22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079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5" name="Google Shape;4235;gb0babbdd12_1_1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6" name="Google Shape;4236;gb0babbdd12_1_1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517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E7991-2FAD-4FAD-91D0-F5406E83A1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D3EFB-67F9-4BBD-9A1E-0CE3DCE37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61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E7991-2FAD-4FAD-91D0-F5406E83A1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D3EFB-67F9-4BBD-9A1E-0CE3DCE37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89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E7991-2FAD-4FAD-91D0-F5406E83A1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D3EFB-67F9-4BBD-9A1E-0CE3DCE37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71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E7991-2FAD-4FAD-91D0-F5406E83A1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D3EFB-67F9-4BBD-9A1E-0CE3DCE37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91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E7991-2FAD-4FAD-91D0-F5406E83A1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D3EFB-67F9-4BBD-9A1E-0CE3DCE37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01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E7991-2FAD-4FAD-91D0-F5406E83A1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D3EFB-67F9-4BBD-9A1E-0CE3DCE37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81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E7991-2FAD-4FAD-91D0-F5406E83A1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D3EFB-67F9-4BBD-9A1E-0CE3DCE37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65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E7991-2FAD-4FAD-91D0-F5406E83A1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D3EFB-67F9-4BBD-9A1E-0CE3DCE37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59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58" indent="0">
              <a:buNone/>
              <a:defRPr sz="2800"/>
            </a:lvl2pPr>
            <a:lvl3pPr marL="914130" indent="0">
              <a:buNone/>
              <a:defRPr sz="2400"/>
            </a:lvl3pPr>
            <a:lvl4pPr marL="1371192" indent="0">
              <a:buNone/>
              <a:defRPr sz="2000"/>
            </a:lvl4pPr>
            <a:lvl5pPr marL="1828259" indent="0">
              <a:buNone/>
              <a:defRPr sz="2000"/>
            </a:lvl5pPr>
            <a:lvl6pPr marL="2285316" indent="0">
              <a:buNone/>
              <a:defRPr sz="2000"/>
            </a:lvl6pPr>
            <a:lvl7pPr marL="2742374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E7991-2FAD-4FAD-91D0-F5406E83A1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D3EFB-67F9-4BBD-9A1E-0CE3DCE37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51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E7991-2FAD-4FAD-91D0-F5406E83A1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D3EFB-67F9-4BBD-9A1E-0CE3DCE37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97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E7991-2FAD-4FAD-91D0-F5406E83A1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D3EFB-67F9-4BBD-9A1E-0CE3DCE37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45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6870700" cy="1200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71600"/>
            <a:ext cx="3771900" cy="1314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2800350"/>
            <a:ext cx="3771900" cy="1314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10100" y="1371600"/>
            <a:ext cx="3771900" cy="2743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50964-D327-4FC1-9C1B-99EF7559B1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4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EC9A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4" r:id="rId12"/>
    <p:sldLayoutId id="214748366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E7991-2FAD-4FAD-91D0-F5406E83A1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D3EFB-67F9-4BBD-9A1E-0CE3DCE37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62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4" name="chimes.wav"/>
          </p:stSnd>
        </p:sndAc>
      </p:transition>
    </mc:Choice>
    <mc:Fallback xmlns="">
      <p:transition spd="slow">
        <p:split orient="vert"/>
        <p:sndAc>
          <p:stSnd>
            <p:snd r:embed="rId15" name="chimes.wav"/>
          </p:stSnd>
        </p:sndAc>
      </p:transition>
    </mc:Fallback>
  </mc:AlternateContent>
  <p:txStyles>
    <p:titleStyle>
      <a:lvl1pPr algn="ctr" defTabSz="914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4" indent="-342794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3" indent="-285666" algn="l" defTabSz="9141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9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7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4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4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6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9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6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4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WordArt 26"/>
          <p:cNvSpPr>
            <a:spLocks noChangeArrowheads="1" noChangeShapeType="1" noTextEdit="1"/>
          </p:cNvSpPr>
          <p:nvPr/>
        </p:nvSpPr>
        <p:spPr bwMode="auto">
          <a:xfrm>
            <a:off x="914400" y="1066800"/>
            <a:ext cx="7391400" cy="3619500"/>
          </a:xfrm>
          <a:prstGeom prst="rect">
            <a:avLst/>
          </a:prstGeom>
        </p:spPr>
        <p:txBody>
          <a:bodyPr spcFirstLastPara="1" wrap="none" lIns="91416" tIns="45708" rIns="91416" bIns="45708" fromWordArt="1">
            <a:prstTxWarp prst="textArchUp">
              <a:avLst>
                <a:gd name="adj" fmla="val 11003892"/>
              </a:avLst>
            </a:prstTxWarp>
          </a:bodyPr>
          <a:lstStyle/>
          <a:p>
            <a:pPr algn="ctr"/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50" y="4248162"/>
            <a:ext cx="8648700" cy="646331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algn="ctr"/>
            <a:endParaRPr lang="en-US" sz="3600" b="1" dirty="0">
              <a:latin typeface="+mj-lt"/>
              <a:ea typeface="HP001 5Ha" pitchFamily="34" charset="-127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76200" y="590551"/>
            <a:ext cx="9144000" cy="1938020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8C2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KHOA HỌC LỚP 4</a:t>
            </a:r>
          </a:p>
          <a:p>
            <a:pPr algn="ctr">
              <a:defRPr/>
            </a:pPr>
            <a:endParaRPr lang="en-US" sz="4800" b="1" kern="10" dirty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957f51e0e82cebbe4ab8c07068d989d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096147"/>
            <a:ext cx="5109210" cy="276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7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5924" y="3597416"/>
            <a:ext cx="609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167343" y="3603181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53162" y="3002323"/>
            <a:ext cx="287077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Con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3851295" y="395245"/>
            <a:ext cx="429108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chén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đĩa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518710" y="2725754"/>
            <a:ext cx="2566988" cy="181588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903648" y="3217766"/>
            <a:ext cx="33512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4978330" y="2788886"/>
            <a:ext cx="4191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168829" y="4333017"/>
            <a:ext cx="35087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Đầy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ĐV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5130730" y="2865086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Có nước, 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4971003" y="2294867"/>
            <a:ext cx="3503526" cy="267765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648309" y="3292121"/>
            <a:ext cx="23611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5368331" y="3826984"/>
            <a:ext cx="1728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5368331" y="332095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24" descr="chuot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1" y="146553"/>
            <a:ext cx="3148589" cy="194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1350698" y="1950812"/>
            <a:ext cx="1137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6772589" y="2842082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241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 animBg="1"/>
      <p:bldP spid="12" grpId="0"/>
      <p:bldP spid="12" grpId="1"/>
      <p:bldP spid="14" grpId="0"/>
      <p:bldP spid="15" grpId="0"/>
      <p:bldP spid="16" grpId="0" animBg="1"/>
      <p:bldP spid="17" grpId="0"/>
      <p:bldP spid="18" grpId="0"/>
      <p:bldP spid="19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5924" y="3597416"/>
            <a:ext cx="609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183672" y="3603181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53162" y="3002323"/>
            <a:ext cx="287077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Con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085698" y="353309"/>
            <a:ext cx="405492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đĩa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518710" y="2725754"/>
            <a:ext cx="2566988" cy="181588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903648" y="3217766"/>
            <a:ext cx="33512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4978330" y="2788886"/>
            <a:ext cx="4191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168830" y="4333017"/>
            <a:ext cx="3086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Thiếu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5130729" y="2865086"/>
            <a:ext cx="23150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4945672" y="2339662"/>
            <a:ext cx="3276600" cy="267765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648309" y="3292121"/>
            <a:ext cx="23611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5368331" y="3826984"/>
            <a:ext cx="1728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5368331" y="332095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30" descr="chuot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" y="160737"/>
            <a:ext cx="3000533" cy="18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40"/>
          <p:cNvSpPr txBox="1">
            <a:spLocks noChangeArrowheads="1"/>
          </p:cNvSpPr>
          <p:nvPr/>
        </p:nvSpPr>
        <p:spPr bwMode="auto">
          <a:xfrm>
            <a:off x="1375524" y="1937172"/>
            <a:ext cx="1137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283331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4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 animBg="1"/>
      <p:bldP spid="12" grpId="0"/>
      <p:bldP spid="12" grpId="1"/>
      <p:bldP spid="14" grpId="0"/>
      <p:bldP spid="15" grpId="0"/>
      <p:bldP spid="16" grpId="0" animBg="1"/>
      <p:bldP spid="17" grpId="0"/>
      <p:bldP spid="18" grpId="0"/>
      <p:bldP spid="19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5924" y="3597416"/>
            <a:ext cx="609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183672" y="3603181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53162" y="3002323"/>
            <a:ext cx="287077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Con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3739246" y="436723"/>
            <a:ext cx="45156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bóng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tối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đĩa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518710" y="2725754"/>
            <a:ext cx="2566988" cy="181588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903648" y="3217766"/>
            <a:ext cx="33512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4978330" y="2788886"/>
            <a:ext cx="4191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168830" y="4333017"/>
            <a:ext cx="3086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Thiếu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5130729" y="2865086"/>
            <a:ext cx="23150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4945672" y="2294867"/>
            <a:ext cx="3276600" cy="267765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648309" y="3292121"/>
            <a:ext cx="23611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5368331" y="3826984"/>
            <a:ext cx="17287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5368331" y="332095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36" descr="chuot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24" y="299036"/>
            <a:ext cx="2735067" cy="159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41"/>
          <p:cNvSpPr txBox="1">
            <a:spLocks noChangeArrowheads="1"/>
          </p:cNvSpPr>
          <p:nvPr/>
        </p:nvSpPr>
        <p:spPr bwMode="auto">
          <a:xfrm>
            <a:off x="1375524" y="1889999"/>
            <a:ext cx="12047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4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237503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6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4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 animBg="1"/>
      <p:bldP spid="12" grpId="0"/>
      <p:bldP spid="12" grpId="1"/>
      <p:bldP spid="14" grpId="0"/>
      <p:bldP spid="15" grpId="0"/>
      <p:bldP spid="16" grpId="0" animBg="1"/>
      <p:bldP spid="17" grpId="0"/>
      <p:bldP spid="18" grpId="0"/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9" name="Google Shape;3759;p39"/>
          <p:cNvSpPr/>
          <p:nvPr/>
        </p:nvSpPr>
        <p:spPr>
          <a:xfrm rot="-163182">
            <a:off x="1877089" y="1019890"/>
            <a:ext cx="4966621" cy="33280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0" name="Google Shape;3760;p39"/>
          <p:cNvSpPr/>
          <p:nvPr/>
        </p:nvSpPr>
        <p:spPr>
          <a:xfrm rot="-425836">
            <a:off x="1636561" y="791316"/>
            <a:ext cx="1088276" cy="94042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1" name="Google Shape;3761;p39"/>
          <p:cNvSpPr/>
          <p:nvPr/>
        </p:nvSpPr>
        <p:spPr>
          <a:xfrm rot="4539555">
            <a:off x="5905376" y="706314"/>
            <a:ext cx="1088288" cy="940397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2" name="Google Shape;3762;p39"/>
          <p:cNvSpPr txBox="1">
            <a:spLocks noGrp="1"/>
          </p:cNvSpPr>
          <p:nvPr>
            <p:ph type="title"/>
          </p:nvPr>
        </p:nvSpPr>
        <p:spPr>
          <a:xfrm>
            <a:off x="1582633" y="2826381"/>
            <a:ext cx="5735751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Quicksand" panose="020B0604020202020204" charset="0"/>
              </a:rPr>
              <a:t>Yếu tố cần cho sự sống của động vật</a:t>
            </a:r>
            <a:endParaRPr dirty="0">
              <a:latin typeface="Quicksand" panose="020B0604020202020204" charset="0"/>
            </a:endParaRPr>
          </a:p>
        </p:txBody>
      </p:sp>
      <p:grpSp>
        <p:nvGrpSpPr>
          <p:cNvPr id="3766" name="Google Shape;3766;p39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767" name="Google Shape;3767;p3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68" name="Google Shape;3768;p3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69" name="Google Shape;3769;p3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70" name="Google Shape;3770;p3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71" name="Google Shape;3771;p3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772" name="Google Shape;3772;p39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3" name="Google Shape;3773;p39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4" name="Google Shape;3774;p39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5" name="Google Shape;3775;p39">
            <a:hlinkClick r:id="rId3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6" name="Google Shape;3776;p39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7" name="Google Shape;3777;p39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8" name="Google Shape;3778;p39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9" name="Google Shape;3779;p39">
            <a:hlinkClick r:id="" action="ppaction://noaction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0" name="Google Shape;3780;p39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769;p26"/>
          <p:cNvSpPr txBox="1">
            <a:spLocks noGrp="1"/>
          </p:cNvSpPr>
          <p:nvPr>
            <p:ph type="title" idx="2"/>
          </p:nvPr>
        </p:nvSpPr>
        <p:spPr>
          <a:xfrm>
            <a:off x="2180699" y="1403787"/>
            <a:ext cx="4510883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dirty="0">
                <a:latin typeface="Quicksand" panose="020B0604020202020204" charset="0"/>
              </a:rPr>
              <a:t>Hoạt động 2</a:t>
            </a:r>
            <a:endParaRPr sz="5400" dirty="0">
              <a:latin typeface="Quicksand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72193" y="24475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621672"/>
              </p:ext>
            </p:extLst>
          </p:nvPr>
        </p:nvGraphicFramePr>
        <p:xfrm>
          <a:off x="672193" y="728050"/>
          <a:ext cx="7799613" cy="4210854"/>
        </p:xfrm>
        <a:graphic>
          <a:graphicData uri="http://schemas.openxmlformats.org/drawingml/2006/table">
            <a:tbl>
              <a:tblPr/>
              <a:tblGrid>
                <a:gridCol w="811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7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9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Điều kiện cung cấp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Điều kiện thiếu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Dự đoán kết quả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Ánh sáng, nước,không khí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Thức 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Ánh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sáng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khí, thức 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Nước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Ánh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sáng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khí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nước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thức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Ánh sáng, nước, thức 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Không khí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Nước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khí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thức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ăn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sáng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 Box 40"/>
          <p:cNvSpPr txBox="1">
            <a:spLocks noChangeArrowheads="1"/>
          </p:cNvSpPr>
          <p:nvPr/>
        </p:nvSpPr>
        <p:spPr bwMode="auto">
          <a:xfrm>
            <a:off x="5916386" y="2302209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Chết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5860596" y="2982685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5832701" y="3674472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Chết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tiên</a:t>
            </a:r>
            <a:endParaRPr lang="en-US" altLang="en-US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6155872" y="1425714"/>
            <a:ext cx="21880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Chết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5860596" y="4366259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khoẻ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960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87" y="1239707"/>
            <a:ext cx="8197342" cy="656100"/>
          </a:xfrm>
        </p:spPr>
        <p:txBody>
          <a:bodyPr/>
          <a:lstStyle/>
          <a:p>
            <a:r>
              <a:rPr lang="en-US" sz="7200" dirty="0" err="1">
                <a:latin typeface="Quicksand" panose="020B0604020202020204" charset="0"/>
              </a:rPr>
              <a:t>Nêu</a:t>
            </a:r>
            <a:r>
              <a:rPr lang="en-US" sz="7200" dirty="0">
                <a:latin typeface="Quicksand" panose="020B0604020202020204" charset="0"/>
              </a:rPr>
              <a:t> </a:t>
            </a:r>
            <a:r>
              <a:rPr lang="en-US" sz="7200" dirty="0" err="1">
                <a:latin typeface="Quicksand" panose="020B0604020202020204" charset="0"/>
              </a:rPr>
              <a:t>lí</a:t>
            </a:r>
            <a:r>
              <a:rPr lang="en-US" sz="7200" dirty="0">
                <a:latin typeface="Quicksand" panose="020B0604020202020204" charset="0"/>
              </a:rPr>
              <a:t> do </a:t>
            </a:r>
            <a:r>
              <a:rPr lang="en-US" sz="7200" dirty="0" err="1">
                <a:latin typeface="Quicksand" panose="020B0604020202020204" charset="0"/>
              </a:rPr>
              <a:t>vì</a:t>
            </a:r>
            <a:r>
              <a:rPr lang="en-US" sz="7200" dirty="0">
                <a:latin typeface="Quicksand" panose="020B0604020202020204" charset="0"/>
              </a:rPr>
              <a:t> </a:t>
            </a:r>
            <a:r>
              <a:rPr lang="en-US" sz="7200" dirty="0" err="1">
                <a:latin typeface="Quicksand" panose="020B0604020202020204" charset="0"/>
              </a:rPr>
              <a:t>sao</a:t>
            </a:r>
            <a:r>
              <a:rPr lang="en-US" sz="7200" dirty="0">
                <a:latin typeface="Quicksand" panose="020B0604020202020204" charset="0"/>
              </a:rPr>
              <a:t> </a:t>
            </a:r>
            <a:r>
              <a:rPr lang="en-US" sz="7200" dirty="0" err="1">
                <a:latin typeface="Quicksand" panose="020B0604020202020204" charset="0"/>
              </a:rPr>
              <a:t>chuột</a:t>
            </a:r>
            <a:r>
              <a:rPr lang="en-US" sz="7200" dirty="0">
                <a:latin typeface="Quicksand" panose="020B0604020202020204" charset="0"/>
              </a:rPr>
              <a:t> </a:t>
            </a:r>
            <a:r>
              <a:rPr lang="en-US" sz="7200" dirty="0" err="1">
                <a:latin typeface="Quicksand" panose="020B0604020202020204" charset="0"/>
              </a:rPr>
              <a:t>chết</a:t>
            </a:r>
            <a:r>
              <a:rPr lang="en-US" sz="7200" dirty="0">
                <a:latin typeface="Quicksand" panose="020B0604020202020204" charset="0"/>
              </a:rPr>
              <a:t>?</a:t>
            </a:r>
          </a:p>
        </p:txBody>
      </p:sp>
      <p:sp>
        <p:nvSpPr>
          <p:cNvPr id="6" name="Google Shape;4517;p47"/>
          <p:cNvSpPr/>
          <p:nvPr/>
        </p:nvSpPr>
        <p:spPr>
          <a:xfrm>
            <a:off x="4286478" y="2664514"/>
            <a:ext cx="3598423" cy="45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174A80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Nước</a:t>
            </a:r>
            <a:endParaRPr sz="3200" b="1" dirty="0">
              <a:solidFill>
                <a:srgbClr val="174A80"/>
              </a:solidFill>
              <a:latin typeface="Times New Roman" panose="02020603050405020304" pitchFamily="18" charset="0"/>
              <a:ea typeface="Quicksand Light"/>
              <a:cs typeface="Times New Roman" panose="02020603050405020304" pitchFamily="18" charset="0"/>
              <a:sym typeface="Quicksand Light"/>
            </a:endParaRPr>
          </a:p>
        </p:txBody>
      </p:sp>
      <p:sp>
        <p:nvSpPr>
          <p:cNvPr id="7" name="Google Shape;4517;p47"/>
          <p:cNvSpPr/>
          <p:nvPr/>
        </p:nvSpPr>
        <p:spPr>
          <a:xfrm>
            <a:off x="4286478" y="3151366"/>
            <a:ext cx="3598423" cy="45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174A80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Không khí</a:t>
            </a:r>
            <a:endParaRPr sz="3200" b="1" dirty="0">
              <a:solidFill>
                <a:srgbClr val="174A80"/>
              </a:solidFill>
              <a:latin typeface="Times New Roman" panose="02020603050405020304" pitchFamily="18" charset="0"/>
              <a:ea typeface="Quicksand Light"/>
              <a:cs typeface="Times New Roman" panose="02020603050405020304" pitchFamily="18" charset="0"/>
              <a:sym typeface="Quicksand Light"/>
            </a:endParaRPr>
          </a:p>
        </p:txBody>
      </p:sp>
      <p:sp>
        <p:nvSpPr>
          <p:cNvPr id="8" name="Google Shape;4517;p47"/>
          <p:cNvSpPr/>
          <p:nvPr/>
        </p:nvSpPr>
        <p:spPr>
          <a:xfrm>
            <a:off x="4286478" y="3638218"/>
            <a:ext cx="3598423" cy="45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174A80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Ánh sáng</a:t>
            </a:r>
            <a:endParaRPr sz="3200" b="1" dirty="0">
              <a:solidFill>
                <a:srgbClr val="174A80"/>
              </a:solidFill>
              <a:latin typeface="Times New Roman" panose="02020603050405020304" pitchFamily="18" charset="0"/>
              <a:ea typeface="Quicksand Light"/>
              <a:cs typeface="Times New Roman" panose="02020603050405020304" pitchFamily="18" charset="0"/>
              <a:sym typeface="Quicksand Light"/>
            </a:endParaRPr>
          </a:p>
        </p:txBody>
      </p:sp>
      <p:sp>
        <p:nvSpPr>
          <p:cNvPr id="9" name="Google Shape;4517;p47"/>
          <p:cNvSpPr/>
          <p:nvPr/>
        </p:nvSpPr>
        <p:spPr>
          <a:xfrm>
            <a:off x="4286478" y="4125070"/>
            <a:ext cx="3598423" cy="45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174A80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Thức ăn</a:t>
            </a:r>
            <a:endParaRPr sz="3200" b="1" dirty="0">
              <a:solidFill>
                <a:srgbClr val="174A80"/>
              </a:solidFill>
              <a:latin typeface="Times New Roman" panose="02020603050405020304" pitchFamily="18" charset="0"/>
              <a:ea typeface="Quicksand Light"/>
              <a:cs typeface="Times New Roman" panose="02020603050405020304" pitchFamily="18" charset="0"/>
              <a:sym typeface="Quicksand Ligh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19215" y="2672756"/>
            <a:ext cx="3439534" cy="1917156"/>
            <a:chOff x="-295185" y="2672756"/>
            <a:chExt cx="3439534" cy="1917156"/>
          </a:xfrm>
        </p:grpSpPr>
        <p:sp>
          <p:nvSpPr>
            <p:cNvPr id="5" name="TextBox 4"/>
            <p:cNvSpPr txBox="1"/>
            <p:nvPr/>
          </p:nvSpPr>
          <p:spPr>
            <a:xfrm>
              <a:off x="-295185" y="2730803"/>
              <a:ext cx="298233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Thiếu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kiện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10" name="Left Brace 9"/>
            <p:cNvSpPr/>
            <p:nvPr/>
          </p:nvSpPr>
          <p:spPr>
            <a:xfrm>
              <a:off x="2687149" y="2672756"/>
              <a:ext cx="457200" cy="1917156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6340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761;p39"/>
          <p:cNvSpPr/>
          <p:nvPr/>
        </p:nvSpPr>
        <p:spPr>
          <a:xfrm rot="2020362">
            <a:off x="3235695" y="356067"/>
            <a:ext cx="1088288" cy="940397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8" name="Google Shape;2011;p27"/>
          <p:cNvSpPr/>
          <p:nvPr/>
        </p:nvSpPr>
        <p:spPr>
          <a:xfrm rot="19586973" flipH="1">
            <a:off x="5669902" y="338163"/>
            <a:ext cx="761148" cy="65768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702130" y="1589314"/>
            <a:ext cx="75438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cần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đủ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khí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ăn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uống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ánh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sáng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mới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tồn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tại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phát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triển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bình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3189514" y="321129"/>
            <a:ext cx="304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latin typeface="Quicksand" panose="020B0604020202020204" charset="0"/>
                <a:cs typeface="Times New Roman" panose="02020603050405020304" pitchFamily="18" charset="0"/>
              </a:rPr>
              <a:t>GHI NHỚ</a:t>
            </a:r>
          </a:p>
        </p:txBody>
      </p:sp>
      <p:grpSp>
        <p:nvGrpSpPr>
          <p:cNvPr id="10" name="Google Shape;5127;p55"/>
          <p:cNvGrpSpPr/>
          <p:nvPr/>
        </p:nvGrpSpPr>
        <p:grpSpPr>
          <a:xfrm>
            <a:off x="4127851" y="4180354"/>
            <a:ext cx="318767" cy="653144"/>
            <a:chOff x="1701548" y="3416733"/>
            <a:chExt cx="252089" cy="516523"/>
          </a:xfrm>
        </p:grpSpPr>
        <p:sp>
          <p:nvSpPr>
            <p:cNvPr id="11" name="Google Shape;5128;p55"/>
            <p:cNvSpPr/>
            <p:nvPr/>
          </p:nvSpPr>
          <p:spPr>
            <a:xfrm>
              <a:off x="1701548" y="3416733"/>
              <a:ext cx="252089" cy="500679"/>
            </a:xfrm>
            <a:custGeom>
              <a:avLst/>
              <a:gdLst/>
              <a:ahLst/>
              <a:cxnLst/>
              <a:rect l="l" t="t" r="r" b="b"/>
              <a:pathLst>
                <a:path w="11381" h="22604" extrusionOk="0">
                  <a:moveTo>
                    <a:pt x="6145" y="12540"/>
                  </a:moveTo>
                  <a:cubicBezTo>
                    <a:pt x="7054" y="12399"/>
                    <a:pt x="7838" y="12242"/>
                    <a:pt x="8637" y="12148"/>
                  </a:cubicBezTo>
                  <a:cubicBezTo>
                    <a:pt x="8872" y="12117"/>
                    <a:pt x="9139" y="12195"/>
                    <a:pt x="9358" y="12274"/>
                  </a:cubicBezTo>
                  <a:cubicBezTo>
                    <a:pt x="9719" y="12415"/>
                    <a:pt x="9797" y="12681"/>
                    <a:pt x="9640" y="13042"/>
                  </a:cubicBezTo>
                  <a:cubicBezTo>
                    <a:pt x="9437" y="13481"/>
                    <a:pt x="9092" y="13716"/>
                    <a:pt x="8653" y="13857"/>
                  </a:cubicBezTo>
                  <a:cubicBezTo>
                    <a:pt x="7712" y="14170"/>
                    <a:pt x="6741" y="14092"/>
                    <a:pt x="5706" y="13935"/>
                  </a:cubicBezTo>
                  <a:cubicBezTo>
                    <a:pt x="5534" y="14421"/>
                    <a:pt x="5361" y="14907"/>
                    <a:pt x="5158" y="15503"/>
                  </a:cubicBezTo>
                  <a:cubicBezTo>
                    <a:pt x="5753" y="15424"/>
                    <a:pt x="6302" y="15330"/>
                    <a:pt x="6835" y="15299"/>
                  </a:cubicBezTo>
                  <a:cubicBezTo>
                    <a:pt x="7305" y="15267"/>
                    <a:pt x="7775" y="15252"/>
                    <a:pt x="8230" y="15314"/>
                  </a:cubicBezTo>
                  <a:cubicBezTo>
                    <a:pt x="8575" y="15361"/>
                    <a:pt x="8966" y="15597"/>
                    <a:pt x="8919" y="15973"/>
                  </a:cubicBezTo>
                  <a:cubicBezTo>
                    <a:pt x="8888" y="16224"/>
                    <a:pt x="8606" y="16521"/>
                    <a:pt x="8355" y="16647"/>
                  </a:cubicBezTo>
                  <a:cubicBezTo>
                    <a:pt x="8073" y="16804"/>
                    <a:pt x="7712" y="16866"/>
                    <a:pt x="7368" y="16851"/>
                  </a:cubicBezTo>
                  <a:cubicBezTo>
                    <a:pt x="6505" y="16835"/>
                    <a:pt x="5643" y="16772"/>
                    <a:pt x="4672" y="16709"/>
                  </a:cubicBezTo>
                  <a:cubicBezTo>
                    <a:pt x="4499" y="17054"/>
                    <a:pt x="4280" y="17462"/>
                    <a:pt x="4029" y="17932"/>
                  </a:cubicBezTo>
                  <a:cubicBezTo>
                    <a:pt x="4421" y="17932"/>
                    <a:pt x="4687" y="17948"/>
                    <a:pt x="4954" y="17932"/>
                  </a:cubicBezTo>
                  <a:cubicBezTo>
                    <a:pt x="5847" y="17885"/>
                    <a:pt x="6631" y="18199"/>
                    <a:pt x="7368" y="18606"/>
                  </a:cubicBezTo>
                  <a:cubicBezTo>
                    <a:pt x="7540" y="18700"/>
                    <a:pt x="7728" y="18998"/>
                    <a:pt x="7712" y="19186"/>
                  </a:cubicBezTo>
                  <a:cubicBezTo>
                    <a:pt x="7697" y="19374"/>
                    <a:pt x="7462" y="19672"/>
                    <a:pt x="7274" y="19703"/>
                  </a:cubicBezTo>
                  <a:cubicBezTo>
                    <a:pt x="6819" y="19782"/>
                    <a:pt x="6333" y="19829"/>
                    <a:pt x="5894" y="19735"/>
                  </a:cubicBezTo>
                  <a:cubicBezTo>
                    <a:pt x="5079" y="19547"/>
                    <a:pt x="4280" y="19249"/>
                    <a:pt x="3496" y="19014"/>
                  </a:cubicBezTo>
                  <a:cubicBezTo>
                    <a:pt x="2900" y="19985"/>
                    <a:pt x="2258" y="20942"/>
                    <a:pt x="1709" y="21960"/>
                  </a:cubicBezTo>
                  <a:cubicBezTo>
                    <a:pt x="1458" y="22431"/>
                    <a:pt x="1192" y="22603"/>
                    <a:pt x="690" y="22493"/>
                  </a:cubicBezTo>
                  <a:cubicBezTo>
                    <a:pt x="377" y="22117"/>
                    <a:pt x="659" y="21866"/>
                    <a:pt x="847" y="21584"/>
                  </a:cubicBezTo>
                  <a:cubicBezTo>
                    <a:pt x="1349" y="20863"/>
                    <a:pt x="1850" y="20142"/>
                    <a:pt x="2336" y="19421"/>
                  </a:cubicBezTo>
                  <a:cubicBezTo>
                    <a:pt x="2493" y="19186"/>
                    <a:pt x="2618" y="18935"/>
                    <a:pt x="2791" y="18622"/>
                  </a:cubicBezTo>
                  <a:cubicBezTo>
                    <a:pt x="2226" y="18449"/>
                    <a:pt x="1709" y="18324"/>
                    <a:pt x="1239" y="18136"/>
                  </a:cubicBezTo>
                  <a:cubicBezTo>
                    <a:pt x="894" y="17995"/>
                    <a:pt x="565" y="17807"/>
                    <a:pt x="298" y="17556"/>
                  </a:cubicBezTo>
                  <a:cubicBezTo>
                    <a:pt x="1" y="17305"/>
                    <a:pt x="32" y="16929"/>
                    <a:pt x="236" y="16615"/>
                  </a:cubicBezTo>
                  <a:cubicBezTo>
                    <a:pt x="408" y="16318"/>
                    <a:pt x="706" y="16192"/>
                    <a:pt x="1035" y="16349"/>
                  </a:cubicBezTo>
                  <a:cubicBezTo>
                    <a:pt x="1490" y="16553"/>
                    <a:pt x="1929" y="16772"/>
                    <a:pt x="2352" y="17039"/>
                  </a:cubicBezTo>
                  <a:cubicBezTo>
                    <a:pt x="2634" y="17227"/>
                    <a:pt x="2853" y="17493"/>
                    <a:pt x="3198" y="17791"/>
                  </a:cubicBezTo>
                  <a:cubicBezTo>
                    <a:pt x="3402" y="17289"/>
                    <a:pt x="3590" y="16835"/>
                    <a:pt x="3794" y="16349"/>
                  </a:cubicBezTo>
                  <a:cubicBezTo>
                    <a:pt x="2728" y="15706"/>
                    <a:pt x="816" y="15691"/>
                    <a:pt x="784" y="14264"/>
                  </a:cubicBezTo>
                  <a:cubicBezTo>
                    <a:pt x="1035" y="13308"/>
                    <a:pt x="1866" y="13700"/>
                    <a:pt x="2415" y="13982"/>
                  </a:cubicBezTo>
                  <a:cubicBezTo>
                    <a:pt x="2775" y="14170"/>
                    <a:pt x="3073" y="14452"/>
                    <a:pt x="3402" y="14703"/>
                  </a:cubicBezTo>
                  <a:cubicBezTo>
                    <a:pt x="3668" y="14907"/>
                    <a:pt x="3935" y="15111"/>
                    <a:pt x="4280" y="15361"/>
                  </a:cubicBezTo>
                  <a:cubicBezTo>
                    <a:pt x="4531" y="14672"/>
                    <a:pt x="4766" y="14061"/>
                    <a:pt x="5016" y="13387"/>
                  </a:cubicBezTo>
                  <a:cubicBezTo>
                    <a:pt x="4609" y="13198"/>
                    <a:pt x="4264" y="13042"/>
                    <a:pt x="3935" y="12901"/>
                  </a:cubicBezTo>
                  <a:cubicBezTo>
                    <a:pt x="3261" y="12603"/>
                    <a:pt x="2681" y="12164"/>
                    <a:pt x="2320" y="11506"/>
                  </a:cubicBezTo>
                  <a:cubicBezTo>
                    <a:pt x="2038" y="10988"/>
                    <a:pt x="2336" y="10502"/>
                    <a:pt x="2916" y="10628"/>
                  </a:cubicBezTo>
                  <a:cubicBezTo>
                    <a:pt x="3339" y="10706"/>
                    <a:pt x="3747" y="11004"/>
                    <a:pt x="4139" y="11255"/>
                  </a:cubicBezTo>
                  <a:cubicBezTo>
                    <a:pt x="4374" y="11396"/>
                    <a:pt x="4546" y="11631"/>
                    <a:pt x="4750" y="11819"/>
                  </a:cubicBezTo>
                  <a:cubicBezTo>
                    <a:pt x="4922" y="11992"/>
                    <a:pt x="5110" y="12148"/>
                    <a:pt x="5408" y="12415"/>
                  </a:cubicBezTo>
                  <a:cubicBezTo>
                    <a:pt x="5596" y="11553"/>
                    <a:pt x="5769" y="10816"/>
                    <a:pt x="5926" y="10095"/>
                  </a:cubicBezTo>
                  <a:cubicBezTo>
                    <a:pt x="5267" y="9781"/>
                    <a:pt x="4687" y="9562"/>
                    <a:pt x="4139" y="9248"/>
                  </a:cubicBezTo>
                  <a:cubicBezTo>
                    <a:pt x="3621" y="8951"/>
                    <a:pt x="3167" y="8559"/>
                    <a:pt x="2963" y="7963"/>
                  </a:cubicBezTo>
                  <a:cubicBezTo>
                    <a:pt x="2775" y="7430"/>
                    <a:pt x="3073" y="7038"/>
                    <a:pt x="3606" y="7227"/>
                  </a:cubicBezTo>
                  <a:cubicBezTo>
                    <a:pt x="4092" y="7383"/>
                    <a:pt x="4562" y="7665"/>
                    <a:pt x="5001" y="7948"/>
                  </a:cubicBezTo>
                  <a:cubicBezTo>
                    <a:pt x="5440" y="8245"/>
                    <a:pt x="5816" y="8606"/>
                    <a:pt x="6317" y="9013"/>
                  </a:cubicBezTo>
                  <a:cubicBezTo>
                    <a:pt x="6427" y="8371"/>
                    <a:pt x="6521" y="7853"/>
                    <a:pt x="6600" y="7430"/>
                  </a:cubicBezTo>
                  <a:cubicBezTo>
                    <a:pt x="5800" y="7085"/>
                    <a:pt x="5063" y="6772"/>
                    <a:pt x="4327" y="6427"/>
                  </a:cubicBezTo>
                  <a:cubicBezTo>
                    <a:pt x="4107" y="6333"/>
                    <a:pt x="3857" y="6161"/>
                    <a:pt x="3762" y="5957"/>
                  </a:cubicBezTo>
                  <a:cubicBezTo>
                    <a:pt x="3637" y="5706"/>
                    <a:pt x="3543" y="5346"/>
                    <a:pt x="3637" y="5110"/>
                  </a:cubicBezTo>
                  <a:cubicBezTo>
                    <a:pt x="3700" y="4954"/>
                    <a:pt x="4123" y="4813"/>
                    <a:pt x="4358" y="4844"/>
                  </a:cubicBezTo>
                  <a:cubicBezTo>
                    <a:pt x="4734" y="4922"/>
                    <a:pt x="5110" y="5126"/>
                    <a:pt x="5471" y="5314"/>
                  </a:cubicBezTo>
                  <a:cubicBezTo>
                    <a:pt x="5847" y="5502"/>
                    <a:pt x="6223" y="5722"/>
                    <a:pt x="6678" y="5988"/>
                  </a:cubicBezTo>
                  <a:cubicBezTo>
                    <a:pt x="6803" y="5283"/>
                    <a:pt x="6631" y="4766"/>
                    <a:pt x="6286" y="4264"/>
                  </a:cubicBezTo>
                  <a:cubicBezTo>
                    <a:pt x="5628" y="3230"/>
                    <a:pt x="5205" y="2148"/>
                    <a:pt x="5565" y="894"/>
                  </a:cubicBezTo>
                  <a:cubicBezTo>
                    <a:pt x="5753" y="204"/>
                    <a:pt x="6161" y="1"/>
                    <a:pt x="6803" y="267"/>
                  </a:cubicBezTo>
                  <a:cubicBezTo>
                    <a:pt x="7430" y="549"/>
                    <a:pt x="7697" y="1082"/>
                    <a:pt x="7744" y="1693"/>
                  </a:cubicBezTo>
                  <a:cubicBezTo>
                    <a:pt x="7791" y="2367"/>
                    <a:pt x="7759" y="3073"/>
                    <a:pt x="7650" y="3731"/>
                  </a:cubicBezTo>
                  <a:cubicBezTo>
                    <a:pt x="7524" y="4499"/>
                    <a:pt x="7493" y="5220"/>
                    <a:pt x="7759" y="6020"/>
                  </a:cubicBezTo>
                  <a:cubicBezTo>
                    <a:pt x="8042" y="5784"/>
                    <a:pt x="8277" y="5534"/>
                    <a:pt x="8559" y="5377"/>
                  </a:cubicBezTo>
                  <a:cubicBezTo>
                    <a:pt x="9045" y="5110"/>
                    <a:pt x="9546" y="4813"/>
                    <a:pt x="10064" y="4672"/>
                  </a:cubicBezTo>
                  <a:cubicBezTo>
                    <a:pt x="10628" y="4515"/>
                    <a:pt x="11176" y="4875"/>
                    <a:pt x="11286" y="5299"/>
                  </a:cubicBezTo>
                  <a:cubicBezTo>
                    <a:pt x="11380" y="5706"/>
                    <a:pt x="11145" y="6208"/>
                    <a:pt x="10612" y="6411"/>
                  </a:cubicBezTo>
                  <a:cubicBezTo>
                    <a:pt x="9954" y="6678"/>
                    <a:pt x="9264" y="6929"/>
                    <a:pt x="8559" y="7054"/>
                  </a:cubicBezTo>
                  <a:cubicBezTo>
                    <a:pt x="7618" y="7211"/>
                    <a:pt x="7603" y="7148"/>
                    <a:pt x="7415" y="8057"/>
                  </a:cubicBezTo>
                  <a:cubicBezTo>
                    <a:pt x="7336" y="8449"/>
                    <a:pt x="7274" y="8841"/>
                    <a:pt x="7179" y="9296"/>
                  </a:cubicBezTo>
                  <a:cubicBezTo>
                    <a:pt x="7791" y="9029"/>
                    <a:pt x="8324" y="8731"/>
                    <a:pt x="8872" y="8590"/>
                  </a:cubicBezTo>
                  <a:cubicBezTo>
                    <a:pt x="9343" y="8465"/>
                    <a:pt x="9875" y="8449"/>
                    <a:pt x="10346" y="8559"/>
                  </a:cubicBezTo>
                  <a:cubicBezTo>
                    <a:pt x="10894" y="8684"/>
                    <a:pt x="11020" y="9264"/>
                    <a:pt x="10581" y="9640"/>
                  </a:cubicBezTo>
                  <a:cubicBezTo>
                    <a:pt x="10283" y="9891"/>
                    <a:pt x="9907" y="10111"/>
                    <a:pt x="9531" y="10205"/>
                  </a:cubicBezTo>
                  <a:cubicBezTo>
                    <a:pt x="8857" y="10346"/>
                    <a:pt x="8167" y="10408"/>
                    <a:pt x="7477" y="10455"/>
                  </a:cubicBezTo>
                  <a:cubicBezTo>
                    <a:pt x="6929" y="10471"/>
                    <a:pt x="6615" y="10675"/>
                    <a:pt x="6505" y="11239"/>
                  </a:cubicBezTo>
                  <a:cubicBezTo>
                    <a:pt x="6411" y="11694"/>
                    <a:pt x="6270" y="12133"/>
                    <a:pt x="6145" y="12540"/>
                  </a:cubicBez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129;p55"/>
            <p:cNvSpPr/>
            <p:nvPr/>
          </p:nvSpPr>
          <p:spPr>
            <a:xfrm>
              <a:off x="1902808" y="3904417"/>
              <a:ext cx="665" cy="1728"/>
            </a:xfrm>
            <a:custGeom>
              <a:avLst/>
              <a:gdLst/>
              <a:ahLst/>
              <a:cxnLst/>
              <a:rect l="l" t="t" r="r" b="b"/>
              <a:pathLst>
                <a:path w="30" h="78" extrusionOk="0">
                  <a:moveTo>
                    <a:pt x="29" y="0"/>
                  </a:moveTo>
                  <a:lnTo>
                    <a:pt x="29" y="0"/>
                  </a:lnTo>
                  <a:cubicBezTo>
                    <a:pt x="6" y="58"/>
                    <a:pt x="0" y="77"/>
                    <a:pt x="2" y="77"/>
                  </a:cubicBezTo>
                  <a:cubicBezTo>
                    <a:pt x="4" y="77"/>
                    <a:pt x="29" y="20"/>
                    <a:pt x="29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130;p55"/>
            <p:cNvSpPr/>
            <p:nvPr/>
          </p:nvSpPr>
          <p:spPr>
            <a:xfrm>
              <a:off x="1884689" y="3910309"/>
              <a:ext cx="377" cy="1750"/>
            </a:xfrm>
            <a:custGeom>
              <a:avLst/>
              <a:gdLst/>
              <a:ahLst/>
              <a:cxnLst/>
              <a:rect l="l" t="t" r="r" b="b"/>
              <a:pathLst>
                <a:path w="17" h="79" extrusionOk="0">
                  <a:moveTo>
                    <a:pt x="1" y="1"/>
                  </a:moveTo>
                  <a:cubicBezTo>
                    <a:pt x="17" y="32"/>
                    <a:pt x="17" y="63"/>
                    <a:pt x="17" y="79"/>
                  </a:cubicBezTo>
                  <a:cubicBezTo>
                    <a:pt x="17" y="48"/>
                    <a:pt x="17" y="32"/>
                    <a:pt x="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131;p55"/>
            <p:cNvSpPr/>
            <p:nvPr/>
          </p:nvSpPr>
          <p:spPr>
            <a:xfrm>
              <a:off x="1899619" y="3905104"/>
              <a:ext cx="3145" cy="3500"/>
            </a:xfrm>
            <a:custGeom>
              <a:avLst/>
              <a:gdLst/>
              <a:ahLst/>
              <a:cxnLst/>
              <a:rect l="l" t="t" r="r" b="b"/>
              <a:pathLst>
                <a:path w="142" h="158" extrusionOk="0">
                  <a:moveTo>
                    <a:pt x="142" y="0"/>
                  </a:moveTo>
                  <a:lnTo>
                    <a:pt x="142" y="0"/>
                  </a:lnTo>
                  <a:cubicBezTo>
                    <a:pt x="126" y="32"/>
                    <a:pt x="79" y="79"/>
                    <a:pt x="1" y="157"/>
                  </a:cubicBezTo>
                  <a:cubicBezTo>
                    <a:pt x="48" y="110"/>
                    <a:pt x="111" y="63"/>
                    <a:pt x="14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132;p55"/>
            <p:cNvSpPr/>
            <p:nvPr/>
          </p:nvSpPr>
          <p:spPr>
            <a:xfrm>
              <a:off x="1899286" y="3908581"/>
              <a:ext cx="2104" cy="3101"/>
            </a:xfrm>
            <a:custGeom>
              <a:avLst/>
              <a:gdLst/>
              <a:ahLst/>
              <a:cxnLst/>
              <a:rect l="l" t="t" r="r" b="b"/>
              <a:pathLst>
                <a:path w="95" h="140" extrusionOk="0">
                  <a:moveTo>
                    <a:pt x="94" y="0"/>
                  </a:moveTo>
                  <a:lnTo>
                    <a:pt x="94" y="0"/>
                  </a:lnTo>
                  <a:cubicBezTo>
                    <a:pt x="63" y="47"/>
                    <a:pt x="32" y="94"/>
                    <a:pt x="0" y="126"/>
                  </a:cubicBezTo>
                  <a:cubicBezTo>
                    <a:pt x="4" y="134"/>
                    <a:pt x="9" y="139"/>
                    <a:pt x="14" y="139"/>
                  </a:cubicBezTo>
                  <a:cubicBezTo>
                    <a:pt x="28" y="139"/>
                    <a:pt x="49" y="103"/>
                    <a:pt x="94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133;p55"/>
            <p:cNvSpPr/>
            <p:nvPr/>
          </p:nvSpPr>
          <p:spPr>
            <a:xfrm>
              <a:off x="1902742" y="3900230"/>
              <a:ext cx="2813" cy="4895"/>
            </a:xfrm>
            <a:custGeom>
              <a:avLst/>
              <a:gdLst/>
              <a:ahLst/>
              <a:cxnLst/>
              <a:rect l="l" t="t" r="r" b="b"/>
              <a:pathLst>
                <a:path w="127" h="221" extrusionOk="0">
                  <a:moveTo>
                    <a:pt x="126" y="1"/>
                  </a:moveTo>
                  <a:cubicBezTo>
                    <a:pt x="112" y="29"/>
                    <a:pt x="101" y="54"/>
                    <a:pt x="91" y="77"/>
                  </a:cubicBezTo>
                  <a:lnTo>
                    <a:pt x="91" y="77"/>
                  </a:lnTo>
                  <a:cubicBezTo>
                    <a:pt x="104" y="52"/>
                    <a:pt x="116" y="26"/>
                    <a:pt x="126" y="1"/>
                  </a:cubicBezTo>
                  <a:close/>
                  <a:moveTo>
                    <a:pt x="91" y="77"/>
                  </a:moveTo>
                  <a:cubicBezTo>
                    <a:pt x="64" y="129"/>
                    <a:pt x="33" y="178"/>
                    <a:pt x="1" y="220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54" y="167"/>
                    <a:pt x="69" y="130"/>
                    <a:pt x="91" y="77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134;p55"/>
            <p:cNvSpPr/>
            <p:nvPr/>
          </p:nvSpPr>
          <p:spPr>
            <a:xfrm>
              <a:off x="1901701" y="3718664"/>
              <a:ext cx="1063" cy="3832"/>
            </a:xfrm>
            <a:custGeom>
              <a:avLst/>
              <a:gdLst/>
              <a:ahLst/>
              <a:cxnLst/>
              <a:rect l="l" t="t" r="r" b="b"/>
              <a:pathLst>
                <a:path w="48" h="173" extrusionOk="0">
                  <a:moveTo>
                    <a:pt x="48" y="0"/>
                  </a:moveTo>
                  <a:cubicBezTo>
                    <a:pt x="17" y="0"/>
                    <a:pt x="1" y="47"/>
                    <a:pt x="17" y="173"/>
                  </a:cubicBezTo>
                  <a:cubicBezTo>
                    <a:pt x="17" y="79"/>
                    <a:pt x="32" y="32"/>
                    <a:pt x="4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135;p55"/>
            <p:cNvSpPr/>
            <p:nvPr/>
          </p:nvSpPr>
          <p:spPr>
            <a:xfrm>
              <a:off x="1884357" y="3927675"/>
              <a:ext cx="4519" cy="5582"/>
            </a:xfrm>
            <a:custGeom>
              <a:avLst/>
              <a:gdLst/>
              <a:ahLst/>
              <a:cxnLst/>
              <a:rect l="l" t="t" r="r" b="b"/>
              <a:pathLst>
                <a:path w="204" h="252" extrusionOk="0">
                  <a:moveTo>
                    <a:pt x="204" y="0"/>
                  </a:moveTo>
                  <a:lnTo>
                    <a:pt x="204" y="0"/>
                  </a:lnTo>
                  <a:cubicBezTo>
                    <a:pt x="110" y="110"/>
                    <a:pt x="63" y="141"/>
                    <a:pt x="0" y="173"/>
                  </a:cubicBezTo>
                  <a:cubicBezTo>
                    <a:pt x="32" y="188"/>
                    <a:pt x="94" y="173"/>
                    <a:pt x="47" y="251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136;p55"/>
            <p:cNvSpPr/>
            <p:nvPr/>
          </p:nvSpPr>
          <p:spPr>
            <a:xfrm>
              <a:off x="1904846" y="3889598"/>
              <a:ext cx="4585" cy="8040"/>
            </a:xfrm>
            <a:custGeom>
              <a:avLst/>
              <a:gdLst/>
              <a:ahLst/>
              <a:cxnLst/>
              <a:rect l="l" t="t" r="r" b="b"/>
              <a:pathLst>
                <a:path w="207" h="363" extrusionOk="0">
                  <a:moveTo>
                    <a:pt x="157" y="0"/>
                  </a:moveTo>
                  <a:cubicBezTo>
                    <a:pt x="139" y="0"/>
                    <a:pt x="113" y="49"/>
                    <a:pt x="78" y="183"/>
                  </a:cubicBezTo>
                  <a:cubicBezTo>
                    <a:pt x="0" y="262"/>
                    <a:pt x="188" y="309"/>
                    <a:pt x="125" y="340"/>
                  </a:cubicBezTo>
                  <a:cubicBezTo>
                    <a:pt x="134" y="356"/>
                    <a:pt x="142" y="363"/>
                    <a:pt x="149" y="363"/>
                  </a:cubicBezTo>
                  <a:cubicBezTo>
                    <a:pt x="200" y="363"/>
                    <a:pt x="207" y="0"/>
                    <a:pt x="15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137;p55"/>
            <p:cNvSpPr/>
            <p:nvPr/>
          </p:nvSpPr>
          <p:spPr>
            <a:xfrm>
              <a:off x="1881920" y="3901271"/>
              <a:ext cx="6268" cy="8018"/>
            </a:xfrm>
            <a:custGeom>
              <a:avLst/>
              <a:gdLst/>
              <a:ahLst/>
              <a:cxnLst/>
              <a:rect l="l" t="t" r="r" b="b"/>
              <a:pathLst>
                <a:path w="283" h="362" extrusionOk="0">
                  <a:moveTo>
                    <a:pt x="236" y="1"/>
                  </a:moveTo>
                  <a:cubicBezTo>
                    <a:pt x="236" y="1"/>
                    <a:pt x="32" y="267"/>
                    <a:pt x="16" y="267"/>
                  </a:cubicBezTo>
                  <a:cubicBezTo>
                    <a:pt x="48" y="267"/>
                    <a:pt x="32" y="314"/>
                    <a:pt x="1" y="362"/>
                  </a:cubicBezTo>
                  <a:cubicBezTo>
                    <a:pt x="142" y="205"/>
                    <a:pt x="283" y="17"/>
                    <a:pt x="23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138;p55"/>
            <p:cNvSpPr/>
            <p:nvPr/>
          </p:nvSpPr>
          <p:spPr>
            <a:xfrm>
              <a:off x="1879152" y="3909268"/>
              <a:ext cx="2791" cy="5227"/>
            </a:xfrm>
            <a:custGeom>
              <a:avLst/>
              <a:gdLst/>
              <a:ahLst/>
              <a:cxnLst/>
              <a:rect l="l" t="t" r="r" b="b"/>
              <a:pathLst>
                <a:path w="126" h="236" extrusionOk="0">
                  <a:moveTo>
                    <a:pt x="126" y="1"/>
                  </a:moveTo>
                  <a:lnTo>
                    <a:pt x="126" y="1"/>
                  </a:lnTo>
                  <a:cubicBezTo>
                    <a:pt x="63" y="79"/>
                    <a:pt x="16" y="173"/>
                    <a:pt x="0" y="236"/>
                  </a:cubicBezTo>
                  <a:cubicBezTo>
                    <a:pt x="31" y="189"/>
                    <a:pt x="94" y="79"/>
                    <a:pt x="12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139;p55"/>
            <p:cNvSpPr/>
            <p:nvPr/>
          </p:nvSpPr>
          <p:spPr>
            <a:xfrm>
              <a:off x="1899619" y="3844345"/>
              <a:ext cx="3854" cy="3832"/>
            </a:xfrm>
            <a:custGeom>
              <a:avLst/>
              <a:gdLst/>
              <a:ahLst/>
              <a:cxnLst/>
              <a:rect l="l" t="t" r="r" b="b"/>
              <a:pathLst>
                <a:path w="174" h="173" extrusionOk="0">
                  <a:moveTo>
                    <a:pt x="1" y="0"/>
                  </a:moveTo>
                  <a:lnTo>
                    <a:pt x="17" y="173"/>
                  </a:lnTo>
                  <a:cubicBezTo>
                    <a:pt x="79" y="94"/>
                    <a:pt x="111" y="94"/>
                    <a:pt x="173" y="6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140;p55"/>
            <p:cNvSpPr/>
            <p:nvPr/>
          </p:nvSpPr>
          <p:spPr>
            <a:xfrm>
              <a:off x="1901368" y="3820179"/>
              <a:ext cx="2791" cy="8794"/>
            </a:xfrm>
            <a:custGeom>
              <a:avLst/>
              <a:gdLst/>
              <a:ahLst/>
              <a:cxnLst/>
              <a:rect l="l" t="t" r="r" b="b"/>
              <a:pathLst>
                <a:path w="126" h="397" extrusionOk="0">
                  <a:moveTo>
                    <a:pt x="47" y="0"/>
                  </a:moveTo>
                  <a:cubicBezTo>
                    <a:pt x="34" y="0"/>
                    <a:pt x="19" y="48"/>
                    <a:pt x="0" y="182"/>
                  </a:cubicBezTo>
                  <a:cubicBezTo>
                    <a:pt x="33" y="215"/>
                    <a:pt x="35" y="396"/>
                    <a:pt x="67" y="396"/>
                  </a:cubicBezTo>
                  <a:cubicBezTo>
                    <a:pt x="80" y="396"/>
                    <a:pt x="98" y="364"/>
                    <a:pt x="126" y="276"/>
                  </a:cubicBezTo>
                  <a:cubicBezTo>
                    <a:pt x="93" y="244"/>
                    <a:pt x="76" y="0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141;p55"/>
            <p:cNvSpPr/>
            <p:nvPr/>
          </p:nvSpPr>
          <p:spPr>
            <a:xfrm>
              <a:off x="1910738" y="3708586"/>
              <a:ext cx="6955" cy="2104"/>
            </a:xfrm>
            <a:custGeom>
              <a:avLst/>
              <a:gdLst/>
              <a:ahLst/>
              <a:cxnLst/>
              <a:rect l="l" t="t" r="r" b="b"/>
              <a:pathLst>
                <a:path w="314" h="95" extrusionOk="0">
                  <a:moveTo>
                    <a:pt x="0" y="1"/>
                  </a:moveTo>
                  <a:lnTo>
                    <a:pt x="16" y="9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5172;p55"/>
          <p:cNvGrpSpPr/>
          <p:nvPr/>
        </p:nvGrpSpPr>
        <p:grpSpPr>
          <a:xfrm>
            <a:off x="6750329" y="4402357"/>
            <a:ext cx="579530" cy="431139"/>
            <a:chOff x="5717526" y="2920839"/>
            <a:chExt cx="458308" cy="340956"/>
          </a:xfrm>
        </p:grpSpPr>
        <p:sp>
          <p:nvSpPr>
            <p:cNvPr id="26" name="Google Shape;5173;p55"/>
            <p:cNvSpPr/>
            <p:nvPr/>
          </p:nvSpPr>
          <p:spPr>
            <a:xfrm>
              <a:off x="5856386" y="3002065"/>
              <a:ext cx="319447" cy="251048"/>
            </a:xfrm>
            <a:custGeom>
              <a:avLst/>
              <a:gdLst/>
              <a:ahLst/>
              <a:cxnLst/>
              <a:rect l="l" t="t" r="r" b="b"/>
              <a:pathLst>
                <a:path w="14422" h="11334" extrusionOk="0">
                  <a:moveTo>
                    <a:pt x="4891" y="10785"/>
                  </a:moveTo>
                  <a:cubicBezTo>
                    <a:pt x="3245" y="10581"/>
                    <a:pt x="2007" y="9719"/>
                    <a:pt x="1004" y="8465"/>
                  </a:cubicBezTo>
                  <a:cubicBezTo>
                    <a:pt x="1" y="7195"/>
                    <a:pt x="32" y="7180"/>
                    <a:pt x="440" y="5597"/>
                  </a:cubicBezTo>
                  <a:cubicBezTo>
                    <a:pt x="1223" y="2446"/>
                    <a:pt x="3292" y="738"/>
                    <a:pt x="6427" y="189"/>
                  </a:cubicBezTo>
                  <a:cubicBezTo>
                    <a:pt x="7493" y="1"/>
                    <a:pt x="8528" y="1"/>
                    <a:pt x="9609" y="126"/>
                  </a:cubicBezTo>
                  <a:cubicBezTo>
                    <a:pt x="10738" y="252"/>
                    <a:pt x="11647" y="769"/>
                    <a:pt x="12368" y="1568"/>
                  </a:cubicBezTo>
                  <a:cubicBezTo>
                    <a:pt x="13387" y="2713"/>
                    <a:pt x="14217" y="3967"/>
                    <a:pt x="14311" y="5628"/>
                  </a:cubicBezTo>
                  <a:cubicBezTo>
                    <a:pt x="14421" y="7901"/>
                    <a:pt x="13402" y="9531"/>
                    <a:pt x="11506" y="10487"/>
                  </a:cubicBezTo>
                  <a:cubicBezTo>
                    <a:pt x="9844" y="11333"/>
                    <a:pt x="8073" y="11318"/>
                    <a:pt x="6318" y="10722"/>
                  </a:cubicBezTo>
                  <a:cubicBezTo>
                    <a:pt x="5064" y="10315"/>
                    <a:pt x="3966" y="8637"/>
                    <a:pt x="4076" y="7337"/>
                  </a:cubicBezTo>
                  <a:cubicBezTo>
                    <a:pt x="4201" y="5894"/>
                    <a:pt x="4860" y="5236"/>
                    <a:pt x="6035" y="5111"/>
                  </a:cubicBezTo>
                  <a:cubicBezTo>
                    <a:pt x="6725" y="5032"/>
                    <a:pt x="7477" y="5079"/>
                    <a:pt x="8151" y="5283"/>
                  </a:cubicBezTo>
                  <a:cubicBezTo>
                    <a:pt x="9013" y="5534"/>
                    <a:pt x="9358" y="6333"/>
                    <a:pt x="9155" y="7133"/>
                  </a:cubicBezTo>
                  <a:cubicBezTo>
                    <a:pt x="8998" y="7775"/>
                    <a:pt x="8308" y="8089"/>
                    <a:pt x="7697" y="7775"/>
                  </a:cubicBezTo>
                  <a:cubicBezTo>
                    <a:pt x="7477" y="7666"/>
                    <a:pt x="7274" y="7509"/>
                    <a:pt x="7039" y="7415"/>
                  </a:cubicBezTo>
                  <a:cubicBezTo>
                    <a:pt x="6929" y="7368"/>
                    <a:pt x="6709" y="7415"/>
                    <a:pt x="6647" y="7493"/>
                  </a:cubicBezTo>
                  <a:cubicBezTo>
                    <a:pt x="6584" y="7587"/>
                    <a:pt x="6600" y="7807"/>
                    <a:pt x="6678" y="7916"/>
                  </a:cubicBezTo>
                  <a:cubicBezTo>
                    <a:pt x="7242" y="8779"/>
                    <a:pt x="8810" y="9061"/>
                    <a:pt x="9531" y="7932"/>
                  </a:cubicBezTo>
                  <a:cubicBezTo>
                    <a:pt x="10205" y="6882"/>
                    <a:pt x="9766" y="5205"/>
                    <a:pt x="8606" y="4750"/>
                  </a:cubicBezTo>
                  <a:cubicBezTo>
                    <a:pt x="7383" y="4280"/>
                    <a:pt x="6098" y="4249"/>
                    <a:pt x="4875" y="4844"/>
                  </a:cubicBezTo>
                  <a:cubicBezTo>
                    <a:pt x="3794" y="5393"/>
                    <a:pt x="3245" y="6443"/>
                    <a:pt x="3402" y="7822"/>
                  </a:cubicBezTo>
                  <a:cubicBezTo>
                    <a:pt x="3512" y="8810"/>
                    <a:pt x="3888" y="9688"/>
                    <a:pt x="4640" y="10377"/>
                  </a:cubicBezTo>
                  <a:cubicBezTo>
                    <a:pt x="4734" y="10471"/>
                    <a:pt x="4813" y="10550"/>
                    <a:pt x="4907" y="10644"/>
                  </a:cubicBezTo>
                  <a:cubicBezTo>
                    <a:pt x="4907" y="10659"/>
                    <a:pt x="4891" y="10706"/>
                    <a:pt x="4891" y="10785"/>
                  </a:cubicBezTo>
                  <a:close/>
                </a:path>
              </a:pathLst>
            </a:custGeom>
            <a:solidFill>
              <a:srgbClr val="92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174;p55"/>
            <p:cNvSpPr/>
            <p:nvPr/>
          </p:nvSpPr>
          <p:spPr>
            <a:xfrm>
              <a:off x="5717526" y="3006251"/>
              <a:ext cx="210757" cy="255545"/>
            </a:xfrm>
            <a:custGeom>
              <a:avLst/>
              <a:gdLst/>
              <a:ahLst/>
              <a:cxnLst/>
              <a:rect l="l" t="t" r="r" b="b"/>
              <a:pathLst>
                <a:path w="9515" h="11537" extrusionOk="0">
                  <a:moveTo>
                    <a:pt x="9514" y="11035"/>
                  </a:moveTo>
                  <a:cubicBezTo>
                    <a:pt x="7931" y="11160"/>
                    <a:pt x="6364" y="11536"/>
                    <a:pt x="4765" y="11317"/>
                  </a:cubicBezTo>
                  <a:cubicBezTo>
                    <a:pt x="3652" y="11160"/>
                    <a:pt x="2931" y="10517"/>
                    <a:pt x="2461" y="9593"/>
                  </a:cubicBezTo>
                  <a:cubicBezTo>
                    <a:pt x="1991" y="8637"/>
                    <a:pt x="1599" y="7649"/>
                    <a:pt x="1458" y="6568"/>
                  </a:cubicBezTo>
                  <a:cubicBezTo>
                    <a:pt x="1332" y="5517"/>
                    <a:pt x="1097" y="4483"/>
                    <a:pt x="846" y="3448"/>
                  </a:cubicBezTo>
                  <a:cubicBezTo>
                    <a:pt x="737" y="2931"/>
                    <a:pt x="533" y="2430"/>
                    <a:pt x="329" y="1944"/>
                  </a:cubicBezTo>
                  <a:cubicBezTo>
                    <a:pt x="47" y="1285"/>
                    <a:pt x="0" y="1066"/>
                    <a:pt x="141" y="345"/>
                  </a:cubicBezTo>
                  <a:cubicBezTo>
                    <a:pt x="1411" y="0"/>
                    <a:pt x="2492" y="376"/>
                    <a:pt x="3198" y="1505"/>
                  </a:cubicBezTo>
                  <a:cubicBezTo>
                    <a:pt x="3511" y="1991"/>
                    <a:pt x="3731" y="2555"/>
                    <a:pt x="3934" y="3104"/>
                  </a:cubicBezTo>
                  <a:cubicBezTo>
                    <a:pt x="4279" y="4013"/>
                    <a:pt x="4530" y="4969"/>
                    <a:pt x="4922" y="5847"/>
                  </a:cubicBezTo>
                  <a:cubicBezTo>
                    <a:pt x="5878" y="8041"/>
                    <a:pt x="7289" y="9859"/>
                    <a:pt x="9514" y="11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175;p55"/>
            <p:cNvSpPr/>
            <p:nvPr/>
          </p:nvSpPr>
          <p:spPr>
            <a:xfrm>
              <a:off x="5735910" y="2932202"/>
              <a:ext cx="14619" cy="98102"/>
            </a:xfrm>
            <a:custGeom>
              <a:avLst/>
              <a:gdLst/>
              <a:ahLst/>
              <a:cxnLst/>
              <a:rect l="l" t="t" r="r" b="b"/>
              <a:pathLst>
                <a:path w="660" h="4429" extrusionOk="0">
                  <a:moveTo>
                    <a:pt x="330" y="0"/>
                  </a:moveTo>
                  <a:cubicBezTo>
                    <a:pt x="165" y="0"/>
                    <a:pt x="1" y="106"/>
                    <a:pt x="1" y="318"/>
                  </a:cubicBezTo>
                  <a:lnTo>
                    <a:pt x="1" y="4111"/>
                  </a:lnTo>
                  <a:cubicBezTo>
                    <a:pt x="1" y="4323"/>
                    <a:pt x="165" y="4428"/>
                    <a:pt x="330" y="4428"/>
                  </a:cubicBezTo>
                  <a:cubicBezTo>
                    <a:pt x="495" y="4428"/>
                    <a:pt x="659" y="4323"/>
                    <a:pt x="659" y="4111"/>
                  </a:cubicBezTo>
                  <a:lnTo>
                    <a:pt x="659" y="318"/>
                  </a:lnTo>
                  <a:cubicBezTo>
                    <a:pt x="659" y="106"/>
                    <a:pt x="495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176;p55"/>
            <p:cNvSpPr/>
            <p:nvPr/>
          </p:nvSpPr>
          <p:spPr>
            <a:xfrm>
              <a:off x="5745479" y="2956258"/>
              <a:ext cx="73449" cy="83926"/>
            </a:xfrm>
            <a:custGeom>
              <a:avLst/>
              <a:gdLst/>
              <a:ahLst/>
              <a:cxnLst/>
              <a:rect l="l" t="t" r="r" b="b"/>
              <a:pathLst>
                <a:path w="3316" h="3789" extrusionOk="0">
                  <a:moveTo>
                    <a:pt x="2866" y="1"/>
                  </a:moveTo>
                  <a:cubicBezTo>
                    <a:pt x="2768" y="1"/>
                    <a:pt x="2672" y="46"/>
                    <a:pt x="2610" y="157"/>
                  </a:cubicBezTo>
                  <a:cubicBezTo>
                    <a:pt x="1983" y="1317"/>
                    <a:pt x="1105" y="2273"/>
                    <a:pt x="227" y="3229"/>
                  </a:cubicBezTo>
                  <a:cubicBezTo>
                    <a:pt x="0" y="3468"/>
                    <a:pt x="220" y="3789"/>
                    <a:pt x="462" y="3789"/>
                  </a:cubicBezTo>
                  <a:cubicBezTo>
                    <a:pt x="537" y="3789"/>
                    <a:pt x="615" y="3758"/>
                    <a:pt x="682" y="3683"/>
                  </a:cubicBezTo>
                  <a:cubicBezTo>
                    <a:pt x="1606" y="2696"/>
                    <a:pt x="2516" y="1693"/>
                    <a:pt x="3174" y="486"/>
                  </a:cubicBezTo>
                  <a:cubicBezTo>
                    <a:pt x="3315" y="236"/>
                    <a:pt x="3087" y="1"/>
                    <a:pt x="2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177;p55"/>
            <p:cNvSpPr/>
            <p:nvPr/>
          </p:nvSpPr>
          <p:spPr>
            <a:xfrm>
              <a:off x="5722377" y="2920839"/>
              <a:ext cx="37168" cy="28839"/>
            </a:xfrm>
            <a:custGeom>
              <a:avLst/>
              <a:gdLst/>
              <a:ahLst/>
              <a:cxnLst/>
              <a:rect l="l" t="t" r="r" b="b"/>
              <a:pathLst>
                <a:path w="1678" h="1302" extrusionOk="0">
                  <a:moveTo>
                    <a:pt x="847" y="0"/>
                  </a:moveTo>
                  <a:cubicBezTo>
                    <a:pt x="0" y="0"/>
                    <a:pt x="0" y="1301"/>
                    <a:pt x="847" y="1301"/>
                  </a:cubicBezTo>
                  <a:cubicBezTo>
                    <a:pt x="1678" y="1301"/>
                    <a:pt x="1678" y="0"/>
                    <a:pt x="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178;p55"/>
            <p:cNvSpPr/>
            <p:nvPr/>
          </p:nvSpPr>
          <p:spPr>
            <a:xfrm>
              <a:off x="5791818" y="2945825"/>
              <a:ext cx="37168" cy="29194"/>
            </a:xfrm>
            <a:custGeom>
              <a:avLst/>
              <a:gdLst/>
              <a:ahLst/>
              <a:cxnLst/>
              <a:rect l="l" t="t" r="r" b="b"/>
              <a:pathLst>
                <a:path w="1678" h="1318" extrusionOk="0">
                  <a:moveTo>
                    <a:pt x="847" y="1"/>
                  </a:moveTo>
                  <a:cubicBezTo>
                    <a:pt x="0" y="1"/>
                    <a:pt x="0" y="1317"/>
                    <a:pt x="847" y="1317"/>
                  </a:cubicBezTo>
                  <a:cubicBezTo>
                    <a:pt x="1677" y="1317"/>
                    <a:pt x="1677" y="1"/>
                    <a:pt x="8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5222;p55"/>
          <p:cNvGrpSpPr/>
          <p:nvPr/>
        </p:nvGrpSpPr>
        <p:grpSpPr>
          <a:xfrm>
            <a:off x="1093102" y="221223"/>
            <a:ext cx="1567323" cy="1860337"/>
            <a:chOff x="2773161" y="2315882"/>
            <a:chExt cx="1239480" cy="1471203"/>
          </a:xfrm>
        </p:grpSpPr>
        <p:sp>
          <p:nvSpPr>
            <p:cNvPr id="33" name="Google Shape;5223;p55"/>
            <p:cNvSpPr/>
            <p:nvPr/>
          </p:nvSpPr>
          <p:spPr>
            <a:xfrm>
              <a:off x="2927659" y="2468764"/>
              <a:ext cx="512817" cy="450332"/>
            </a:xfrm>
            <a:custGeom>
              <a:avLst/>
              <a:gdLst/>
              <a:ahLst/>
              <a:cxnLst/>
              <a:rect l="l" t="t" r="r" b="b"/>
              <a:pathLst>
                <a:path w="23152" h="20331" extrusionOk="0">
                  <a:moveTo>
                    <a:pt x="23057" y="11020"/>
                  </a:moveTo>
                  <a:cubicBezTo>
                    <a:pt x="22854" y="14264"/>
                    <a:pt x="21271" y="16710"/>
                    <a:pt x="18575" y="18387"/>
                  </a:cubicBezTo>
                  <a:cubicBezTo>
                    <a:pt x="16600" y="19609"/>
                    <a:pt x="14421" y="20330"/>
                    <a:pt x="12038" y="20205"/>
                  </a:cubicBezTo>
                  <a:cubicBezTo>
                    <a:pt x="11145" y="20158"/>
                    <a:pt x="10252" y="20205"/>
                    <a:pt x="9358" y="20189"/>
                  </a:cubicBezTo>
                  <a:cubicBezTo>
                    <a:pt x="7085" y="20158"/>
                    <a:pt x="5001" y="19500"/>
                    <a:pt x="3229" y="18073"/>
                  </a:cubicBezTo>
                  <a:cubicBezTo>
                    <a:pt x="2650" y="17619"/>
                    <a:pt x="2085" y="17039"/>
                    <a:pt x="1740" y="16396"/>
                  </a:cubicBezTo>
                  <a:cubicBezTo>
                    <a:pt x="1176" y="15330"/>
                    <a:pt x="690" y="14217"/>
                    <a:pt x="361" y="13073"/>
                  </a:cubicBezTo>
                  <a:cubicBezTo>
                    <a:pt x="1" y="11772"/>
                    <a:pt x="1" y="10408"/>
                    <a:pt x="267" y="9076"/>
                  </a:cubicBezTo>
                  <a:cubicBezTo>
                    <a:pt x="455" y="8151"/>
                    <a:pt x="800" y="7242"/>
                    <a:pt x="1129" y="6333"/>
                  </a:cubicBezTo>
                  <a:cubicBezTo>
                    <a:pt x="1458" y="5471"/>
                    <a:pt x="1819" y="4609"/>
                    <a:pt x="2273" y="3810"/>
                  </a:cubicBezTo>
                  <a:cubicBezTo>
                    <a:pt x="3167" y="2258"/>
                    <a:pt x="4593" y="1333"/>
                    <a:pt x="6239" y="706"/>
                  </a:cubicBezTo>
                  <a:cubicBezTo>
                    <a:pt x="8151" y="1"/>
                    <a:pt x="10158" y="16"/>
                    <a:pt x="12148" y="126"/>
                  </a:cubicBezTo>
                  <a:cubicBezTo>
                    <a:pt x="13057" y="189"/>
                    <a:pt x="13982" y="471"/>
                    <a:pt x="14844" y="784"/>
                  </a:cubicBezTo>
                  <a:cubicBezTo>
                    <a:pt x="16302" y="1286"/>
                    <a:pt x="17838" y="1647"/>
                    <a:pt x="19045" y="2681"/>
                  </a:cubicBezTo>
                  <a:cubicBezTo>
                    <a:pt x="20220" y="3700"/>
                    <a:pt x="21365" y="4750"/>
                    <a:pt x="22117" y="6129"/>
                  </a:cubicBezTo>
                  <a:cubicBezTo>
                    <a:pt x="22932" y="7650"/>
                    <a:pt x="23152" y="9311"/>
                    <a:pt x="23057" y="110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224;p55"/>
            <p:cNvSpPr/>
            <p:nvPr/>
          </p:nvSpPr>
          <p:spPr>
            <a:xfrm>
              <a:off x="3091195" y="2654871"/>
              <a:ext cx="53470" cy="41332"/>
            </a:xfrm>
            <a:custGeom>
              <a:avLst/>
              <a:gdLst/>
              <a:ahLst/>
              <a:cxnLst/>
              <a:rect l="l" t="t" r="r" b="b"/>
              <a:pathLst>
                <a:path w="2414" h="1866" extrusionOk="0">
                  <a:moveTo>
                    <a:pt x="1207" y="0"/>
                  </a:moveTo>
                  <a:cubicBezTo>
                    <a:pt x="0" y="0"/>
                    <a:pt x="0" y="1865"/>
                    <a:pt x="1207" y="1865"/>
                  </a:cubicBezTo>
                  <a:cubicBezTo>
                    <a:pt x="2414" y="1865"/>
                    <a:pt x="2414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225;p55"/>
            <p:cNvSpPr/>
            <p:nvPr/>
          </p:nvSpPr>
          <p:spPr>
            <a:xfrm>
              <a:off x="3226246" y="2653830"/>
              <a:ext cx="53138" cy="41686"/>
            </a:xfrm>
            <a:custGeom>
              <a:avLst/>
              <a:gdLst/>
              <a:ahLst/>
              <a:cxnLst/>
              <a:rect l="l" t="t" r="r" b="b"/>
              <a:pathLst>
                <a:path w="2399" h="1882" extrusionOk="0">
                  <a:moveTo>
                    <a:pt x="1192" y="0"/>
                  </a:moveTo>
                  <a:cubicBezTo>
                    <a:pt x="0" y="0"/>
                    <a:pt x="0" y="1881"/>
                    <a:pt x="1192" y="1881"/>
                  </a:cubicBezTo>
                  <a:cubicBezTo>
                    <a:pt x="2399" y="1881"/>
                    <a:pt x="2399" y="0"/>
                    <a:pt x="1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226;p55"/>
            <p:cNvSpPr/>
            <p:nvPr/>
          </p:nvSpPr>
          <p:spPr>
            <a:xfrm>
              <a:off x="3142052" y="2705285"/>
              <a:ext cx="92897" cy="62773"/>
            </a:xfrm>
            <a:custGeom>
              <a:avLst/>
              <a:gdLst/>
              <a:ahLst/>
              <a:cxnLst/>
              <a:rect l="l" t="t" r="r" b="b"/>
              <a:pathLst>
                <a:path w="4194" h="2834" extrusionOk="0">
                  <a:moveTo>
                    <a:pt x="3843" y="1"/>
                  </a:moveTo>
                  <a:cubicBezTo>
                    <a:pt x="3664" y="1"/>
                    <a:pt x="3480" y="115"/>
                    <a:pt x="3472" y="342"/>
                  </a:cubicBezTo>
                  <a:cubicBezTo>
                    <a:pt x="3425" y="1063"/>
                    <a:pt x="3300" y="1862"/>
                    <a:pt x="2501" y="2082"/>
                  </a:cubicBezTo>
                  <a:cubicBezTo>
                    <a:pt x="2364" y="2121"/>
                    <a:pt x="2233" y="2139"/>
                    <a:pt x="2109" y="2139"/>
                  </a:cubicBezTo>
                  <a:cubicBezTo>
                    <a:pt x="1292" y="2139"/>
                    <a:pt x="757" y="1346"/>
                    <a:pt x="729" y="530"/>
                  </a:cubicBezTo>
                  <a:cubicBezTo>
                    <a:pt x="721" y="303"/>
                    <a:pt x="537" y="189"/>
                    <a:pt x="357" y="189"/>
                  </a:cubicBezTo>
                  <a:cubicBezTo>
                    <a:pt x="177" y="189"/>
                    <a:pt x="0" y="303"/>
                    <a:pt x="8" y="530"/>
                  </a:cubicBezTo>
                  <a:cubicBezTo>
                    <a:pt x="55" y="1862"/>
                    <a:pt x="902" y="2834"/>
                    <a:pt x="2250" y="2834"/>
                  </a:cubicBezTo>
                  <a:cubicBezTo>
                    <a:pt x="3660" y="2834"/>
                    <a:pt x="4115" y="1517"/>
                    <a:pt x="4178" y="342"/>
                  </a:cubicBezTo>
                  <a:cubicBezTo>
                    <a:pt x="4193" y="115"/>
                    <a:pt x="4021" y="1"/>
                    <a:pt x="38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27;p55"/>
            <p:cNvSpPr/>
            <p:nvPr/>
          </p:nvSpPr>
          <p:spPr>
            <a:xfrm>
              <a:off x="3058900" y="2716316"/>
              <a:ext cx="62175" cy="40645"/>
            </a:xfrm>
            <a:custGeom>
              <a:avLst/>
              <a:gdLst/>
              <a:ahLst/>
              <a:cxnLst/>
              <a:rect l="l" t="t" r="r" b="b"/>
              <a:pathLst>
                <a:path w="2807" h="1835" extrusionOk="0">
                  <a:moveTo>
                    <a:pt x="2790" y="972"/>
                  </a:moveTo>
                  <a:cubicBezTo>
                    <a:pt x="2775" y="1458"/>
                    <a:pt x="2132" y="1834"/>
                    <a:pt x="1364" y="1803"/>
                  </a:cubicBezTo>
                  <a:cubicBezTo>
                    <a:pt x="596" y="1772"/>
                    <a:pt x="0" y="1349"/>
                    <a:pt x="16" y="847"/>
                  </a:cubicBezTo>
                  <a:cubicBezTo>
                    <a:pt x="32" y="361"/>
                    <a:pt x="674" y="1"/>
                    <a:pt x="1442" y="32"/>
                  </a:cubicBezTo>
                  <a:cubicBezTo>
                    <a:pt x="2211" y="63"/>
                    <a:pt x="2806" y="471"/>
                    <a:pt x="2790" y="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28;p55"/>
            <p:cNvSpPr/>
            <p:nvPr/>
          </p:nvSpPr>
          <p:spPr>
            <a:xfrm>
              <a:off x="3243257" y="2723604"/>
              <a:ext cx="62175" cy="40645"/>
            </a:xfrm>
            <a:custGeom>
              <a:avLst/>
              <a:gdLst/>
              <a:ahLst/>
              <a:cxnLst/>
              <a:rect l="l" t="t" r="r" b="b"/>
              <a:pathLst>
                <a:path w="2807" h="1835" extrusionOk="0">
                  <a:moveTo>
                    <a:pt x="2791" y="972"/>
                  </a:moveTo>
                  <a:cubicBezTo>
                    <a:pt x="2775" y="1474"/>
                    <a:pt x="2132" y="1835"/>
                    <a:pt x="1364" y="1803"/>
                  </a:cubicBezTo>
                  <a:cubicBezTo>
                    <a:pt x="596" y="1772"/>
                    <a:pt x="1" y="1349"/>
                    <a:pt x="16" y="863"/>
                  </a:cubicBezTo>
                  <a:cubicBezTo>
                    <a:pt x="32" y="377"/>
                    <a:pt x="675" y="1"/>
                    <a:pt x="1443" y="32"/>
                  </a:cubicBezTo>
                  <a:cubicBezTo>
                    <a:pt x="2211" y="63"/>
                    <a:pt x="2806" y="487"/>
                    <a:pt x="2791" y="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229;p55"/>
            <p:cNvSpPr/>
            <p:nvPr/>
          </p:nvSpPr>
          <p:spPr>
            <a:xfrm>
              <a:off x="3138929" y="2315882"/>
              <a:ext cx="76218" cy="289877"/>
            </a:xfrm>
            <a:custGeom>
              <a:avLst/>
              <a:gdLst/>
              <a:ahLst/>
              <a:cxnLst/>
              <a:rect l="l" t="t" r="r" b="b"/>
              <a:pathLst>
                <a:path w="3441" h="13087" extrusionOk="0">
                  <a:moveTo>
                    <a:pt x="1465" y="0"/>
                  </a:moveTo>
                  <a:cubicBezTo>
                    <a:pt x="746" y="0"/>
                    <a:pt x="79" y="455"/>
                    <a:pt x="181" y="1370"/>
                  </a:cubicBezTo>
                  <a:cubicBezTo>
                    <a:pt x="572" y="4818"/>
                    <a:pt x="196" y="8251"/>
                    <a:pt x="40" y="11699"/>
                  </a:cubicBezTo>
                  <a:cubicBezTo>
                    <a:pt x="0" y="12624"/>
                    <a:pt x="698" y="13086"/>
                    <a:pt x="1417" y="13086"/>
                  </a:cubicBezTo>
                  <a:cubicBezTo>
                    <a:pt x="2136" y="13086"/>
                    <a:pt x="2877" y="12624"/>
                    <a:pt x="2924" y="11699"/>
                  </a:cubicBezTo>
                  <a:cubicBezTo>
                    <a:pt x="3065" y="8251"/>
                    <a:pt x="3441" y="4818"/>
                    <a:pt x="3065" y="1370"/>
                  </a:cubicBezTo>
                  <a:cubicBezTo>
                    <a:pt x="2963" y="459"/>
                    <a:pt x="2188" y="0"/>
                    <a:pt x="1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230;p55"/>
            <p:cNvSpPr/>
            <p:nvPr/>
          </p:nvSpPr>
          <p:spPr>
            <a:xfrm>
              <a:off x="3132683" y="2851411"/>
              <a:ext cx="71544" cy="209650"/>
            </a:xfrm>
            <a:custGeom>
              <a:avLst/>
              <a:gdLst/>
              <a:ahLst/>
              <a:cxnLst/>
              <a:rect l="l" t="t" r="r" b="b"/>
              <a:pathLst>
                <a:path w="3230" h="9465" extrusionOk="0">
                  <a:moveTo>
                    <a:pt x="1813" y="1"/>
                  </a:moveTo>
                  <a:cubicBezTo>
                    <a:pt x="1093" y="1"/>
                    <a:pt x="353" y="467"/>
                    <a:pt x="322" y="1394"/>
                  </a:cubicBezTo>
                  <a:cubicBezTo>
                    <a:pt x="228" y="3620"/>
                    <a:pt x="133" y="5845"/>
                    <a:pt x="39" y="8071"/>
                  </a:cubicBezTo>
                  <a:cubicBezTo>
                    <a:pt x="0" y="9002"/>
                    <a:pt x="699" y="9464"/>
                    <a:pt x="1416" y="9464"/>
                  </a:cubicBezTo>
                  <a:cubicBezTo>
                    <a:pt x="2137" y="9464"/>
                    <a:pt x="2876" y="8998"/>
                    <a:pt x="2908" y="8071"/>
                  </a:cubicBezTo>
                  <a:cubicBezTo>
                    <a:pt x="3002" y="5845"/>
                    <a:pt x="3096" y="3620"/>
                    <a:pt x="3190" y="1394"/>
                  </a:cubicBezTo>
                  <a:cubicBezTo>
                    <a:pt x="3229" y="463"/>
                    <a:pt x="2531" y="1"/>
                    <a:pt x="1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231;p55"/>
            <p:cNvSpPr/>
            <p:nvPr/>
          </p:nvSpPr>
          <p:spPr>
            <a:xfrm>
              <a:off x="2773161" y="2668759"/>
              <a:ext cx="233993" cy="76262"/>
            </a:xfrm>
            <a:custGeom>
              <a:avLst/>
              <a:gdLst/>
              <a:ahLst/>
              <a:cxnLst/>
              <a:rect l="l" t="t" r="r" b="b"/>
              <a:pathLst>
                <a:path w="10564" h="3443" extrusionOk="0">
                  <a:moveTo>
                    <a:pt x="1791" y="15"/>
                  </a:moveTo>
                  <a:cubicBezTo>
                    <a:pt x="1" y="15"/>
                    <a:pt x="20" y="2822"/>
                    <a:pt x="1850" y="2884"/>
                  </a:cubicBezTo>
                  <a:cubicBezTo>
                    <a:pt x="3966" y="2963"/>
                    <a:pt x="6082" y="2837"/>
                    <a:pt x="8151" y="3386"/>
                  </a:cubicBezTo>
                  <a:cubicBezTo>
                    <a:pt x="8294" y="3425"/>
                    <a:pt x="8430" y="3443"/>
                    <a:pt x="8559" y="3443"/>
                  </a:cubicBezTo>
                  <a:cubicBezTo>
                    <a:pt x="10044" y="3443"/>
                    <a:pt x="10563" y="1058"/>
                    <a:pt x="8919" y="611"/>
                  </a:cubicBezTo>
                  <a:cubicBezTo>
                    <a:pt x="6599" y="0"/>
                    <a:pt x="4233" y="94"/>
                    <a:pt x="1850" y="16"/>
                  </a:cubicBezTo>
                  <a:cubicBezTo>
                    <a:pt x="1830" y="15"/>
                    <a:pt x="1810" y="15"/>
                    <a:pt x="1791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32;p55"/>
            <p:cNvSpPr/>
            <p:nvPr/>
          </p:nvSpPr>
          <p:spPr>
            <a:xfrm>
              <a:off x="3334649" y="2685505"/>
              <a:ext cx="254769" cy="67048"/>
            </a:xfrm>
            <a:custGeom>
              <a:avLst/>
              <a:gdLst/>
              <a:ahLst/>
              <a:cxnLst/>
              <a:rect l="l" t="t" r="r" b="b"/>
              <a:pathLst>
                <a:path w="11502" h="3027" extrusionOk="0">
                  <a:moveTo>
                    <a:pt x="1636" y="0"/>
                  </a:moveTo>
                  <a:cubicBezTo>
                    <a:pt x="0" y="0"/>
                    <a:pt x="79" y="2670"/>
                    <a:pt x="1831" y="2896"/>
                  </a:cubicBezTo>
                  <a:cubicBezTo>
                    <a:pt x="2648" y="2995"/>
                    <a:pt x="3464" y="3027"/>
                    <a:pt x="4282" y="3027"/>
                  </a:cubicBezTo>
                  <a:cubicBezTo>
                    <a:pt x="5801" y="3027"/>
                    <a:pt x="7321" y="2916"/>
                    <a:pt x="8847" y="2916"/>
                  </a:cubicBezTo>
                  <a:cubicBezTo>
                    <a:pt x="9115" y="2916"/>
                    <a:pt x="9384" y="2920"/>
                    <a:pt x="9652" y="2928"/>
                  </a:cubicBezTo>
                  <a:cubicBezTo>
                    <a:pt x="9672" y="2928"/>
                    <a:pt x="9692" y="2929"/>
                    <a:pt x="9711" y="2929"/>
                  </a:cubicBezTo>
                  <a:cubicBezTo>
                    <a:pt x="11502" y="2929"/>
                    <a:pt x="11482" y="106"/>
                    <a:pt x="9652" y="59"/>
                  </a:cubicBezTo>
                  <a:cubicBezTo>
                    <a:pt x="9383" y="51"/>
                    <a:pt x="9114" y="48"/>
                    <a:pt x="8845" y="48"/>
                  </a:cubicBezTo>
                  <a:cubicBezTo>
                    <a:pt x="7349" y="48"/>
                    <a:pt x="5858" y="153"/>
                    <a:pt x="4369" y="153"/>
                  </a:cubicBezTo>
                  <a:cubicBezTo>
                    <a:pt x="3523" y="153"/>
                    <a:pt x="2677" y="119"/>
                    <a:pt x="1831" y="12"/>
                  </a:cubicBezTo>
                  <a:cubicBezTo>
                    <a:pt x="1763" y="4"/>
                    <a:pt x="1698" y="0"/>
                    <a:pt x="16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233;p55"/>
            <p:cNvSpPr/>
            <p:nvPr/>
          </p:nvSpPr>
          <p:spPr>
            <a:xfrm>
              <a:off x="2930229" y="2445484"/>
              <a:ext cx="171618" cy="163533"/>
            </a:xfrm>
            <a:custGeom>
              <a:avLst/>
              <a:gdLst/>
              <a:ahLst/>
              <a:cxnLst/>
              <a:rect l="l" t="t" r="r" b="b"/>
              <a:pathLst>
                <a:path w="7748" h="7383" extrusionOk="0">
                  <a:moveTo>
                    <a:pt x="1332" y="1"/>
                  </a:moveTo>
                  <a:cubicBezTo>
                    <a:pt x="519" y="1"/>
                    <a:pt x="1" y="1229"/>
                    <a:pt x="872" y="1757"/>
                  </a:cubicBezTo>
                  <a:cubicBezTo>
                    <a:pt x="2988" y="2995"/>
                    <a:pt x="4023" y="5441"/>
                    <a:pt x="5762" y="7118"/>
                  </a:cubicBezTo>
                  <a:cubicBezTo>
                    <a:pt x="5956" y="7304"/>
                    <a:pt x="6172" y="7382"/>
                    <a:pt x="6381" y="7382"/>
                  </a:cubicBezTo>
                  <a:cubicBezTo>
                    <a:pt x="7106" y="7382"/>
                    <a:pt x="7748" y="6445"/>
                    <a:pt x="7079" y="5801"/>
                  </a:cubicBezTo>
                  <a:cubicBezTo>
                    <a:pt x="5198" y="3983"/>
                    <a:pt x="4117" y="1506"/>
                    <a:pt x="1813" y="143"/>
                  </a:cubicBezTo>
                  <a:cubicBezTo>
                    <a:pt x="1647" y="44"/>
                    <a:pt x="1484" y="1"/>
                    <a:pt x="1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234;p55"/>
            <p:cNvSpPr/>
            <p:nvPr/>
          </p:nvSpPr>
          <p:spPr>
            <a:xfrm>
              <a:off x="3271942" y="2458065"/>
              <a:ext cx="157642" cy="128559"/>
            </a:xfrm>
            <a:custGeom>
              <a:avLst/>
              <a:gdLst/>
              <a:ahLst/>
              <a:cxnLst/>
              <a:rect l="l" t="t" r="r" b="b"/>
              <a:pathLst>
                <a:path w="7117" h="5804" extrusionOk="0">
                  <a:moveTo>
                    <a:pt x="5656" y="0"/>
                  </a:moveTo>
                  <a:cubicBezTo>
                    <a:pt x="5454" y="0"/>
                    <a:pt x="5245" y="65"/>
                    <a:pt x="5054" y="217"/>
                  </a:cubicBezTo>
                  <a:cubicBezTo>
                    <a:pt x="3486" y="1424"/>
                    <a:pt x="2138" y="2882"/>
                    <a:pt x="696" y="4230"/>
                  </a:cubicBezTo>
                  <a:cubicBezTo>
                    <a:pt x="1" y="4864"/>
                    <a:pt x="654" y="5803"/>
                    <a:pt x="1392" y="5803"/>
                  </a:cubicBezTo>
                  <a:cubicBezTo>
                    <a:pt x="1602" y="5803"/>
                    <a:pt x="1818" y="5727"/>
                    <a:pt x="2013" y="5547"/>
                  </a:cubicBezTo>
                  <a:cubicBezTo>
                    <a:pt x="3455" y="4199"/>
                    <a:pt x="4803" y="2757"/>
                    <a:pt x="6370" y="1534"/>
                  </a:cubicBezTo>
                  <a:cubicBezTo>
                    <a:pt x="7116" y="950"/>
                    <a:pt x="6432" y="0"/>
                    <a:pt x="56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235;p55"/>
            <p:cNvSpPr/>
            <p:nvPr/>
          </p:nvSpPr>
          <p:spPr>
            <a:xfrm>
              <a:off x="2926175" y="2804718"/>
              <a:ext cx="136355" cy="134074"/>
            </a:xfrm>
            <a:custGeom>
              <a:avLst/>
              <a:gdLst/>
              <a:ahLst/>
              <a:cxnLst/>
              <a:rect l="l" t="t" r="r" b="b"/>
              <a:pathLst>
                <a:path w="6156" h="6053" extrusionOk="0">
                  <a:moveTo>
                    <a:pt x="4896" y="1"/>
                  </a:moveTo>
                  <a:cubicBezTo>
                    <a:pt x="4617" y="1"/>
                    <a:pt x="4345" y="140"/>
                    <a:pt x="4174" y="477"/>
                  </a:cubicBezTo>
                  <a:cubicBezTo>
                    <a:pt x="3375" y="2028"/>
                    <a:pt x="2262" y="3282"/>
                    <a:pt x="820" y="4270"/>
                  </a:cubicBezTo>
                  <a:cubicBezTo>
                    <a:pt x="0" y="4842"/>
                    <a:pt x="509" y="6052"/>
                    <a:pt x="1270" y="6052"/>
                  </a:cubicBezTo>
                  <a:cubicBezTo>
                    <a:pt x="1426" y="6052"/>
                    <a:pt x="1593" y="6002"/>
                    <a:pt x="1760" y="5884"/>
                  </a:cubicBezTo>
                  <a:cubicBezTo>
                    <a:pt x="3469" y="4724"/>
                    <a:pt x="4848" y="3267"/>
                    <a:pt x="5789" y="1417"/>
                  </a:cubicBezTo>
                  <a:cubicBezTo>
                    <a:pt x="6156" y="683"/>
                    <a:pt x="5511" y="1"/>
                    <a:pt x="48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236;p55"/>
            <p:cNvSpPr/>
            <p:nvPr/>
          </p:nvSpPr>
          <p:spPr>
            <a:xfrm>
              <a:off x="3305477" y="2824631"/>
              <a:ext cx="115490" cy="117639"/>
            </a:xfrm>
            <a:custGeom>
              <a:avLst/>
              <a:gdLst/>
              <a:ahLst/>
              <a:cxnLst/>
              <a:rect l="l" t="t" r="r" b="b"/>
              <a:pathLst>
                <a:path w="5214" h="5311" extrusionOk="0">
                  <a:moveTo>
                    <a:pt x="1317" y="1"/>
                  </a:moveTo>
                  <a:cubicBezTo>
                    <a:pt x="625" y="1"/>
                    <a:pt x="1" y="932"/>
                    <a:pt x="624" y="1615"/>
                  </a:cubicBezTo>
                  <a:cubicBezTo>
                    <a:pt x="1549" y="2634"/>
                    <a:pt x="2333" y="3747"/>
                    <a:pt x="3116" y="4891"/>
                  </a:cubicBezTo>
                  <a:cubicBezTo>
                    <a:pt x="3323" y="5188"/>
                    <a:pt x="3613" y="5310"/>
                    <a:pt x="3900" y="5310"/>
                  </a:cubicBezTo>
                  <a:cubicBezTo>
                    <a:pt x="4567" y="5310"/>
                    <a:pt x="5214" y="4642"/>
                    <a:pt x="4731" y="3951"/>
                  </a:cubicBezTo>
                  <a:cubicBezTo>
                    <a:pt x="3869" y="2681"/>
                    <a:pt x="2975" y="1443"/>
                    <a:pt x="1941" y="299"/>
                  </a:cubicBezTo>
                  <a:cubicBezTo>
                    <a:pt x="1749" y="89"/>
                    <a:pt x="1530" y="1"/>
                    <a:pt x="1317" y="1"/>
                  </a:cubicBez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237;p55"/>
            <p:cNvSpPr/>
            <p:nvPr/>
          </p:nvSpPr>
          <p:spPr>
            <a:xfrm>
              <a:off x="2994664" y="2513906"/>
              <a:ext cx="195496" cy="119809"/>
            </a:xfrm>
            <a:custGeom>
              <a:avLst/>
              <a:gdLst/>
              <a:ahLst/>
              <a:cxnLst/>
              <a:rect l="l" t="t" r="r" b="b"/>
              <a:pathLst>
                <a:path w="8826" h="5409" extrusionOk="0">
                  <a:moveTo>
                    <a:pt x="5158" y="47"/>
                  </a:moveTo>
                  <a:cubicBezTo>
                    <a:pt x="4092" y="94"/>
                    <a:pt x="3089" y="565"/>
                    <a:pt x="2305" y="1301"/>
                  </a:cubicBezTo>
                  <a:cubicBezTo>
                    <a:pt x="1161" y="2383"/>
                    <a:pt x="299" y="3841"/>
                    <a:pt x="1" y="5408"/>
                  </a:cubicBezTo>
                  <a:cubicBezTo>
                    <a:pt x="1098" y="4358"/>
                    <a:pt x="2321" y="3825"/>
                    <a:pt x="3904" y="3480"/>
                  </a:cubicBezTo>
                  <a:cubicBezTo>
                    <a:pt x="4499" y="3355"/>
                    <a:pt x="8825" y="2665"/>
                    <a:pt x="8402" y="1631"/>
                  </a:cubicBezTo>
                  <a:cubicBezTo>
                    <a:pt x="7979" y="627"/>
                    <a:pt x="6161" y="0"/>
                    <a:pt x="515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238;p55"/>
            <p:cNvSpPr/>
            <p:nvPr/>
          </p:nvSpPr>
          <p:spPr>
            <a:xfrm>
              <a:off x="3007157" y="2718288"/>
              <a:ext cx="1005477" cy="497024"/>
            </a:xfrm>
            <a:custGeom>
              <a:avLst/>
              <a:gdLst/>
              <a:ahLst/>
              <a:cxnLst/>
              <a:rect l="l" t="t" r="r" b="b"/>
              <a:pathLst>
                <a:path w="45394" h="22439" extrusionOk="0">
                  <a:moveTo>
                    <a:pt x="25130" y="1"/>
                  </a:moveTo>
                  <a:cubicBezTo>
                    <a:pt x="24825" y="1"/>
                    <a:pt x="24516" y="32"/>
                    <a:pt x="24202" y="100"/>
                  </a:cubicBezTo>
                  <a:cubicBezTo>
                    <a:pt x="23324" y="272"/>
                    <a:pt x="22431" y="382"/>
                    <a:pt x="21585" y="648"/>
                  </a:cubicBezTo>
                  <a:cubicBezTo>
                    <a:pt x="20127" y="1103"/>
                    <a:pt x="18763" y="1745"/>
                    <a:pt x="17823" y="2999"/>
                  </a:cubicBezTo>
                  <a:cubicBezTo>
                    <a:pt x="16914" y="4222"/>
                    <a:pt x="16083" y="5476"/>
                    <a:pt x="16130" y="7153"/>
                  </a:cubicBezTo>
                  <a:cubicBezTo>
                    <a:pt x="15910" y="7090"/>
                    <a:pt x="15769" y="7075"/>
                    <a:pt x="15660" y="7012"/>
                  </a:cubicBezTo>
                  <a:cubicBezTo>
                    <a:pt x="14663" y="6408"/>
                    <a:pt x="13602" y="6205"/>
                    <a:pt x="12520" y="6205"/>
                  </a:cubicBezTo>
                  <a:cubicBezTo>
                    <a:pt x="12002" y="6205"/>
                    <a:pt x="11480" y="6251"/>
                    <a:pt x="10957" y="6322"/>
                  </a:cubicBezTo>
                  <a:cubicBezTo>
                    <a:pt x="10440" y="6385"/>
                    <a:pt x="9860" y="6636"/>
                    <a:pt x="9484" y="6981"/>
                  </a:cubicBezTo>
                  <a:cubicBezTo>
                    <a:pt x="8653" y="7717"/>
                    <a:pt x="7901" y="8517"/>
                    <a:pt x="7838" y="9739"/>
                  </a:cubicBezTo>
                  <a:cubicBezTo>
                    <a:pt x="7807" y="10382"/>
                    <a:pt x="7697" y="11009"/>
                    <a:pt x="7619" y="11683"/>
                  </a:cubicBezTo>
                  <a:cubicBezTo>
                    <a:pt x="7072" y="11683"/>
                    <a:pt x="6526" y="11673"/>
                    <a:pt x="5980" y="11673"/>
                  </a:cubicBezTo>
                  <a:cubicBezTo>
                    <a:pt x="5570" y="11673"/>
                    <a:pt x="5160" y="11678"/>
                    <a:pt x="4750" y="11699"/>
                  </a:cubicBezTo>
                  <a:cubicBezTo>
                    <a:pt x="2916" y="11793"/>
                    <a:pt x="1584" y="12655"/>
                    <a:pt x="785" y="14348"/>
                  </a:cubicBezTo>
                  <a:cubicBezTo>
                    <a:pt x="1" y="16009"/>
                    <a:pt x="189" y="17529"/>
                    <a:pt x="1286" y="18987"/>
                  </a:cubicBezTo>
                  <a:cubicBezTo>
                    <a:pt x="2431" y="20508"/>
                    <a:pt x="4061" y="21244"/>
                    <a:pt x="5832" y="21605"/>
                  </a:cubicBezTo>
                  <a:cubicBezTo>
                    <a:pt x="7211" y="21871"/>
                    <a:pt x="8638" y="21981"/>
                    <a:pt x="10033" y="22059"/>
                  </a:cubicBezTo>
                  <a:cubicBezTo>
                    <a:pt x="12196" y="22200"/>
                    <a:pt x="14359" y="22279"/>
                    <a:pt x="16522" y="22341"/>
                  </a:cubicBezTo>
                  <a:cubicBezTo>
                    <a:pt x="18727" y="22396"/>
                    <a:pt x="20944" y="22439"/>
                    <a:pt x="23153" y="22439"/>
                  </a:cubicBezTo>
                  <a:cubicBezTo>
                    <a:pt x="23487" y="22439"/>
                    <a:pt x="23821" y="22438"/>
                    <a:pt x="24155" y="22436"/>
                  </a:cubicBezTo>
                  <a:cubicBezTo>
                    <a:pt x="26531" y="22421"/>
                    <a:pt x="28908" y="22293"/>
                    <a:pt x="31284" y="22293"/>
                  </a:cubicBezTo>
                  <a:cubicBezTo>
                    <a:pt x="31416" y="22293"/>
                    <a:pt x="31547" y="22294"/>
                    <a:pt x="31679" y="22294"/>
                  </a:cubicBezTo>
                  <a:cubicBezTo>
                    <a:pt x="31960" y="22296"/>
                    <a:pt x="32241" y="22297"/>
                    <a:pt x="32522" y="22297"/>
                  </a:cubicBezTo>
                  <a:cubicBezTo>
                    <a:pt x="34836" y="22297"/>
                    <a:pt x="37126" y="22219"/>
                    <a:pt x="39391" y="21730"/>
                  </a:cubicBezTo>
                  <a:cubicBezTo>
                    <a:pt x="40253" y="21542"/>
                    <a:pt x="41209" y="21323"/>
                    <a:pt x="41867" y="20805"/>
                  </a:cubicBezTo>
                  <a:cubicBezTo>
                    <a:pt x="43936" y="19144"/>
                    <a:pt x="45394" y="17153"/>
                    <a:pt x="45237" y="14254"/>
                  </a:cubicBezTo>
                  <a:cubicBezTo>
                    <a:pt x="45127" y="11902"/>
                    <a:pt x="43905" y="10288"/>
                    <a:pt x="42149" y="9081"/>
                  </a:cubicBezTo>
                  <a:cubicBezTo>
                    <a:pt x="40394" y="7883"/>
                    <a:pt x="38424" y="7413"/>
                    <a:pt x="36369" y="7413"/>
                  </a:cubicBezTo>
                  <a:cubicBezTo>
                    <a:pt x="35763" y="7413"/>
                    <a:pt x="35149" y="7454"/>
                    <a:pt x="34532" y="7529"/>
                  </a:cubicBezTo>
                  <a:cubicBezTo>
                    <a:pt x="34046" y="7592"/>
                    <a:pt x="33544" y="7749"/>
                    <a:pt x="33011" y="7890"/>
                  </a:cubicBezTo>
                  <a:cubicBezTo>
                    <a:pt x="32995" y="7670"/>
                    <a:pt x="32980" y="7545"/>
                    <a:pt x="32964" y="7404"/>
                  </a:cubicBezTo>
                  <a:cubicBezTo>
                    <a:pt x="32776" y="5617"/>
                    <a:pt x="32118" y="4018"/>
                    <a:pt x="30911" y="2686"/>
                  </a:cubicBezTo>
                  <a:cubicBezTo>
                    <a:pt x="29970" y="1651"/>
                    <a:pt x="28732" y="1118"/>
                    <a:pt x="27509" y="570"/>
                  </a:cubicBezTo>
                  <a:cubicBezTo>
                    <a:pt x="26743" y="227"/>
                    <a:pt x="25952" y="1"/>
                    <a:pt x="25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239;p55"/>
            <p:cNvSpPr/>
            <p:nvPr/>
          </p:nvSpPr>
          <p:spPr>
            <a:xfrm>
              <a:off x="3514754" y="2718398"/>
              <a:ext cx="497888" cy="492328"/>
            </a:xfrm>
            <a:custGeom>
              <a:avLst/>
              <a:gdLst/>
              <a:ahLst/>
              <a:cxnLst/>
              <a:rect l="l" t="t" r="r" b="b"/>
              <a:pathLst>
                <a:path w="22478" h="22227" extrusionOk="0">
                  <a:moveTo>
                    <a:pt x="2368" y="1"/>
                  </a:moveTo>
                  <a:cubicBezTo>
                    <a:pt x="1004" y="1693"/>
                    <a:pt x="1" y="4139"/>
                    <a:pt x="628" y="6317"/>
                  </a:cubicBezTo>
                  <a:cubicBezTo>
                    <a:pt x="1255" y="8590"/>
                    <a:pt x="2995" y="9766"/>
                    <a:pt x="5283" y="9828"/>
                  </a:cubicBezTo>
                  <a:cubicBezTo>
                    <a:pt x="8230" y="9922"/>
                    <a:pt x="11772" y="9656"/>
                    <a:pt x="13230" y="12869"/>
                  </a:cubicBezTo>
                  <a:cubicBezTo>
                    <a:pt x="14484" y="15612"/>
                    <a:pt x="11333" y="18245"/>
                    <a:pt x="11976" y="21051"/>
                  </a:cubicBezTo>
                  <a:cubicBezTo>
                    <a:pt x="12070" y="21474"/>
                    <a:pt x="12227" y="21866"/>
                    <a:pt x="12446" y="22227"/>
                  </a:cubicBezTo>
                  <a:cubicBezTo>
                    <a:pt x="13794" y="22164"/>
                    <a:pt x="15142" y="22023"/>
                    <a:pt x="16475" y="21725"/>
                  </a:cubicBezTo>
                  <a:cubicBezTo>
                    <a:pt x="17337" y="21537"/>
                    <a:pt x="18293" y="21318"/>
                    <a:pt x="18951" y="20800"/>
                  </a:cubicBezTo>
                  <a:cubicBezTo>
                    <a:pt x="21020" y="19139"/>
                    <a:pt x="22478" y="17148"/>
                    <a:pt x="22321" y="14249"/>
                  </a:cubicBezTo>
                  <a:cubicBezTo>
                    <a:pt x="22211" y="11897"/>
                    <a:pt x="20989" y="10283"/>
                    <a:pt x="19233" y="9076"/>
                  </a:cubicBezTo>
                  <a:cubicBezTo>
                    <a:pt x="17478" y="7878"/>
                    <a:pt x="15508" y="7408"/>
                    <a:pt x="13453" y="7408"/>
                  </a:cubicBezTo>
                  <a:cubicBezTo>
                    <a:pt x="12847" y="7408"/>
                    <a:pt x="12233" y="7449"/>
                    <a:pt x="11616" y="7524"/>
                  </a:cubicBezTo>
                  <a:cubicBezTo>
                    <a:pt x="11130" y="7587"/>
                    <a:pt x="10628" y="7744"/>
                    <a:pt x="10095" y="7885"/>
                  </a:cubicBezTo>
                  <a:cubicBezTo>
                    <a:pt x="10079" y="7665"/>
                    <a:pt x="10064" y="7540"/>
                    <a:pt x="10048" y="7399"/>
                  </a:cubicBezTo>
                  <a:cubicBezTo>
                    <a:pt x="9860" y="5612"/>
                    <a:pt x="9202" y="4013"/>
                    <a:pt x="7995" y="2681"/>
                  </a:cubicBezTo>
                  <a:cubicBezTo>
                    <a:pt x="7054" y="1646"/>
                    <a:pt x="5816" y="1113"/>
                    <a:pt x="4593" y="565"/>
                  </a:cubicBezTo>
                  <a:cubicBezTo>
                    <a:pt x="3888" y="236"/>
                    <a:pt x="3136" y="32"/>
                    <a:pt x="2368" y="1"/>
                  </a:cubicBezTo>
                  <a:close/>
                </a:path>
              </a:pathLst>
            </a:custGeom>
            <a:solidFill>
              <a:srgbClr val="000000">
                <a:alpha val="8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240;p55"/>
            <p:cNvSpPr/>
            <p:nvPr/>
          </p:nvSpPr>
          <p:spPr>
            <a:xfrm>
              <a:off x="3468925" y="2974966"/>
              <a:ext cx="53492" cy="41686"/>
            </a:xfrm>
            <a:custGeom>
              <a:avLst/>
              <a:gdLst/>
              <a:ahLst/>
              <a:cxnLst/>
              <a:rect l="l" t="t" r="r" b="b"/>
              <a:pathLst>
                <a:path w="2415" h="1882" extrusionOk="0">
                  <a:moveTo>
                    <a:pt x="1208" y="1"/>
                  </a:moveTo>
                  <a:cubicBezTo>
                    <a:pt x="1" y="1"/>
                    <a:pt x="1" y="1882"/>
                    <a:pt x="1208" y="1882"/>
                  </a:cubicBezTo>
                  <a:cubicBezTo>
                    <a:pt x="2415" y="1882"/>
                    <a:pt x="2415" y="1"/>
                    <a:pt x="1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241;p55"/>
            <p:cNvSpPr/>
            <p:nvPr/>
          </p:nvSpPr>
          <p:spPr>
            <a:xfrm>
              <a:off x="3579344" y="2970802"/>
              <a:ext cx="53492" cy="41354"/>
            </a:xfrm>
            <a:custGeom>
              <a:avLst/>
              <a:gdLst/>
              <a:ahLst/>
              <a:cxnLst/>
              <a:rect l="l" t="t" r="r" b="b"/>
              <a:pathLst>
                <a:path w="2415" h="1867" extrusionOk="0">
                  <a:moveTo>
                    <a:pt x="1207" y="1"/>
                  </a:moveTo>
                  <a:cubicBezTo>
                    <a:pt x="0" y="1"/>
                    <a:pt x="0" y="1866"/>
                    <a:pt x="1207" y="1866"/>
                  </a:cubicBezTo>
                  <a:cubicBezTo>
                    <a:pt x="2414" y="1866"/>
                    <a:pt x="2414" y="1"/>
                    <a:pt x="12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42;p55"/>
            <p:cNvSpPr/>
            <p:nvPr/>
          </p:nvSpPr>
          <p:spPr>
            <a:xfrm>
              <a:off x="3518054" y="3017849"/>
              <a:ext cx="76240" cy="50901"/>
            </a:xfrm>
            <a:custGeom>
              <a:avLst/>
              <a:gdLst/>
              <a:ahLst/>
              <a:cxnLst/>
              <a:rect l="l" t="t" r="r" b="b"/>
              <a:pathLst>
                <a:path w="3442" h="2298" extrusionOk="0">
                  <a:moveTo>
                    <a:pt x="3053" y="1"/>
                  </a:moveTo>
                  <a:cubicBezTo>
                    <a:pt x="2873" y="1"/>
                    <a:pt x="2697" y="118"/>
                    <a:pt x="2705" y="353"/>
                  </a:cubicBezTo>
                  <a:cubicBezTo>
                    <a:pt x="2705" y="933"/>
                    <a:pt x="2454" y="1529"/>
                    <a:pt x="1795" y="1592"/>
                  </a:cubicBezTo>
                  <a:cubicBezTo>
                    <a:pt x="1771" y="1593"/>
                    <a:pt x="1747" y="1594"/>
                    <a:pt x="1723" y="1594"/>
                  </a:cubicBezTo>
                  <a:cubicBezTo>
                    <a:pt x="1125" y="1594"/>
                    <a:pt x="775" y="1037"/>
                    <a:pt x="730" y="494"/>
                  </a:cubicBezTo>
                  <a:cubicBezTo>
                    <a:pt x="714" y="259"/>
                    <a:pt x="526" y="142"/>
                    <a:pt x="348" y="142"/>
                  </a:cubicBezTo>
                  <a:cubicBezTo>
                    <a:pt x="169" y="142"/>
                    <a:pt x="1" y="259"/>
                    <a:pt x="24" y="494"/>
                  </a:cubicBezTo>
                  <a:cubicBezTo>
                    <a:pt x="86" y="1473"/>
                    <a:pt x="718" y="2297"/>
                    <a:pt x="1766" y="2297"/>
                  </a:cubicBezTo>
                  <a:cubicBezTo>
                    <a:pt x="1776" y="2297"/>
                    <a:pt x="1786" y="2297"/>
                    <a:pt x="1795" y="2297"/>
                  </a:cubicBezTo>
                  <a:cubicBezTo>
                    <a:pt x="2846" y="2297"/>
                    <a:pt x="3441" y="1309"/>
                    <a:pt x="3426" y="353"/>
                  </a:cubicBezTo>
                  <a:cubicBezTo>
                    <a:pt x="3418" y="118"/>
                    <a:pt x="3234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243;p55"/>
            <p:cNvSpPr/>
            <p:nvPr/>
          </p:nvSpPr>
          <p:spPr>
            <a:xfrm>
              <a:off x="3427614" y="3023586"/>
              <a:ext cx="61821" cy="39250"/>
            </a:xfrm>
            <a:custGeom>
              <a:avLst/>
              <a:gdLst/>
              <a:ahLst/>
              <a:cxnLst/>
              <a:rect l="l" t="t" r="r" b="b"/>
              <a:pathLst>
                <a:path w="2791" h="1772" extrusionOk="0">
                  <a:moveTo>
                    <a:pt x="2791" y="894"/>
                  </a:moveTo>
                  <a:cubicBezTo>
                    <a:pt x="2791" y="1380"/>
                    <a:pt x="2164" y="1772"/>
                    <a:pt x="1396" y="1772"/>
                  </a:cubicBezTo>
                  <a:cubicBezTo>
                    <a:pt x="628" y="1772"/>
                    <a:pt x="1" y="1380"/>
                    <a:pt x="1" y="894"/>
                  </a:cubicBezTo>
                  <a:cubicBezTo>
                    <a:pt x="1" y="392"/>
                    <a:pt x="628" y="0"/>
                    <a:pt x="1396" y="0"/>
                  </a:cubicBezTo>
                  <a:cubicBezTo>
                    <a:pt x="2164" y="0"/>
                    <a:pt x="2791" y="392"/>
                    <a:pt x="2791" y="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244;p55"/>
            <p:cNvSpPr/>
            <p:nvPr/>
          </p:nvSpPr>
          <p:spPr>
            <a:xfrm>
              <a:off x="3612326" y="3023586"/>
              <a:ext cx="61466" cy="39250"/>
            </a:xfrm>
            <a:custGeom>
              <a:avLst/>
              <a:gdLst/>
              <a:ahLst/>
              <a:cxnLst/>
              <a:rect l="l" t="t" r="r" b="b"/>
              <a:pathLst>
                <a:path w="2775" h="1772" extrusionOk="0">
                  <a:moveTo>
                    <a:pt x="2775" y="894"/>
                  </a:moveTo>
                  <a:cubicBezTo>
                    <a:pt x="2775" y="1380"/>
                    <a:pt x="2163" y="1772"/>
                    <a:pt x="1395" y="1772"/>
                  </a:cubicBezTo>
                  <a:cubicBezTo>
                    <a:pt x="627" y="1772"/>
                    <a:pt x="0" y="1380"/>
                    <a:pt x="0" y="894"/>
                  </a:cubicBezTo>
                  <a:cubicBezTo>
                    <a:pt x="0" y="392"/>
                    <a:pt x="627" y="0"/>
                    <a:pt x="1395" y="0"/>
                  </a:cubicBezTo>
                  <a:cubicBezTo>
                    <a:pt x="2163" y="0"/>
                    <a:pt x="2775" y="392"/>
                    <a:pt x="2775" y="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245;p55"/>
            <p:cNvSpPr/>
            <p:nvPr/>
          </p:nvSpPr>
          <p:spPr>
            <a:xfrm>
              <a:off x="3181812" y="3249254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246;p55"/>
            <p:cNvSpPr/>
            <p:nvPr/>
          </p:nvSpPr>
          <p:spPr>
            <a:xfrm>
              <a:off x="3305411" y="3323546"/>
              <a:ext cx="65630" cy="51078"/>
            </a:xfrm>
            <a:custGeom>
              <a:avLst/>
              <a:gdLst/>
              <a:ahLst/>
              <a:cxnLst/>
              <a:rect l="l" t="t" r="r" b="b"/>
              <a:pathLst>
                <a:path w="2963" h="2306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247;p55"/>
            <p:cNvSpPr/>
            <p:nvPr/>
          </p:nvSpPr>
          <p:spPr>
            <a:xfrm>
              <a:off x="3398110" y="325550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248;p55"/>
            <p:cNvSpPr/>
            <p:nvPr/>
          </p:nvSpPr>
          <p:spPr>
            <a:xfrm>
              <a:off x="3484563" y="3440899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1"/>
                  </a:moveTo>
                  <a:cubicBezTo>
                    <a:pt x="0" y="1"/>
                    <a:pt x="0" y="2305"/>
                    <a:pt x="1489" y="2305"/>
                  </a:cubicBezTo>
                  <a:cubicBezTo>
                    <a:pt x="2963" y="2305"/>
                    <a:pt x="2963" y="1"/>
                    <a:pt x="1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249;p55"/>
            <p:cNvSpPr/>
            <p:nvPr/>
          </p:nvSpPr>
          <p:spPr>
            <a:xfrm>
              <a:off x="3540116" y="3280153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1"/>
                  </a:moveTo>
                  <a:cubicBezTo>
                    <a:pt x="0" y="1"/>
                    <a:pt x="0" y="2305"/>
                    <a:pt x="1489" y="2305"/>
                  </a:cubicBezTo>
                  <a:cubicBezTo>
                    <a:pt x="2963" y="2305"/>
                    <a:pt x="2963" y="1"/>
                    <a:pt x="1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250;p55"/>
            <p:cNvSpPr/>
            <p:nvPr/>
          </p:nvSpPr>
          <p:spPr>
            <a:xfrm>
              <a:off x="3738007" y="325550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251;p55"/>
            <p:cNvSpPr/>
            <p:nvPr/>
          </p:nvSpPr>
          <p:spPr>
            <a:xfrm>
              <a:off x="3645308" y="3372853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252;p55"/>
            <p:cNvSpPr/>
            <p:nvPr/>
          </p:nvSpPr>
          <p:spPr>
            <a:xfrm>
              <a:off x="3811967" y="3366961"/>
              <a:ext cx="65985" cy="50701"/>
            </a:xfrm>
            <a:custGeom>
              <a:avLst/>
              <a:gdLst/>
              <a:ahLst/>
              <a:cxnLst/>
              <a:rect l="l" t="t" r="r" b="b"/>
              <a:pathLst>
                <a:path w="2979" h="2289" extrusionOk="0">
                  <a:moveTo>
                    <a:pt x="1489" y="0"/>
                  </a:moveTo>
                  <a:cubicBezTo>
                    <a:pt x="0" y="0"/>
                    <a:pt x="0" y="2289"/>
                    <a:pt x="1489" y="2289"/>
                  </a:cubicBezTo>
                  <a:cubicBezTo>
                    <a:pt x="2978" y="2289"/>
                    <a:pt x="2978" y="0"/>
                    <a:pt x="1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253;p55"/>
            <p:cNvSpPr/>
            <p:nvPr/>
          </p:nvSpPr>
          <p:spPr>
            <a:xfrm>
              <a:off x="3311657" y="3471798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254;p55"/>
            <p:cNvSpPr/>
            <p:nvPr/>
          </p:nvSpPr>
          <p:spPr>
            <a:xfrm>
              <a:off x="3623423" y="3537075"/>
              <a:ext cx="65653" cy="50724"/>
            </a:xfrm>
            <a:custGeom>
              <a:avLst/>
              <a:gdLst/>
              <a:ahLst/>
              <a:cxnLst/>
              <a:rect l="l" t="t" r="r" b="b"/>
              <a:pathLst>
                <a:path w="2964" h="2290" extrusionOk="0">
                  <a:moveTo>
                    <a:pt x="1490" y="1"/>
                  </a:moveTo>
                  <a:cubicBezTo>
                    <a:pt x="1" y="1"/>
                    <a:pt x="1" y="2289"/>
                    <a:pt x="1490" y="2289"/>
                  </a:cubicBezTo>
                  <a:cubicBezTo>
                    <a:pt x="2963" y="2289"/>
                    <a:pt x="2963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255;p55"/>
            <p:cNvSpPr/>
            <p:nvPr/>
          </p:nvSpPr>
          <p:spPr>
            <a:xfrm>
              <a:off x="3406084" y="3636375"/>
              <a:ext cx="65653" cy="50701"/>
            </a:xfrm>
            <a:custGeom>
              <a:avLst/>
              <a:gdLst/>
              <a:ahLst/>
              <a:cxnLst/>
              <a:rect l="l" t="t" r="r" b="b"/>
              <a:pathLst>
                <a:path w="2964" h="2289" extrusionOk="0">
                  <a:moveTo>
                    <a:pt x="1474" y="0"/>
                  </a:moveTo>
                  <a:cubicBezTo>
                    <a:pt x="1" y="0"/>
                    <a:pt x="1" y="2289"/>
                    <a:pt x="1474" y="2289"/>
                  </a:cubicBezTo>
                  <a:cubicBezTo>
                    <a:pt x="2963" y="2289"/>
                    <a:pt x="2963" y="0"/>
                    <a:pt x="1474" y="0"/>
                  </a:cubicBezTo>
                  <a:close/>
                </a:path>
              </a:pathLst>
            </a:custGeom>
            <a:solidFill>
              <a:srgbClr val="9DD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256;p55"/>
            <p:cNvSpPr/>
            <p:nvPr/>
          </p:nvSpPr>
          <p:spPr>
            <a:xfrm>
              <a:off x="3598792" y="373603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0"/>
                  </a:moveTo>
                  <a:cubicBezTo>
                    <a:pt x="0" y="0"/>
                    <a:pt x="0" y="2304"/>
                    <a:pt x="1489" y="2304"/>
                  </a:cubicBezTo>
                  <a:cubicBezTo>
                    <a:pt x="2962" y="2304"/>
                    <a:pt x="2962" y="0"/>
                    <a:pt x="1489" y="0"/>
                  </a:cubicBezTo>
                  <a:close/>
                </a:path>
              </a:pathLst>
            </a:custGeom>
            <a:solidFill>
              <a:srgbClr val="9DD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3204;p35"/>
          <p:cNvGrpSpPr/>
          <p:nvPr/>
        </p:nvGrpSpPr>
        <p:grpSpPr>
          <a:xfrm>
            <a:off x="7607565" y="569339"/>
            <a:ext cx="436988" cy="408108"/>
            <a:chOff x="7220523" y="3260381"/>
            <a:chExt cx="562476" cy="525303"/>
          </a:xfrm>
        </p:grpSpPr>
        <p:sp>
          <p:nvSpPr>
            <p:cNvPr id="68" name="Google Shape;3205;p35"/>
            <p:cNvSpPr/>
            <p:nvPr/>
          </p:nvSpPr>
          <p:spPr>
            <a:xfrm>
              <a:off x="7220523" y="3260381"/>
              <a:ext cx="562476" cy="525303"/>
            </a:xfrm>
            <a:custGeom>
              <a:avLst/>
              <a:gdLst/>
              <a:ahLst/>
              <a:cxnLst/>
              <a:rect l="l" t="t" r="r" b="b"/>
              <a:pathLst>
                <a:path w="51204" h="47820" extrusionOk="0">
                  <a:moveTo>
                    <a:pt x="25715" y="47745"/>
                  </a:moveTo>
                  <a:cubicBezTo>
                    <a:pt x="20828" y="47820"/>
                    <a:pt x="16141" y="47018"/>
                    <a:pt x="11680" y="45163"/>
                  </a:cubicBezTo>
                  <a:cubicBezTo>
                    <a:pt x="8823" y="43985"/>
                    <a:pt x="6367" y="42306"/>
                    <a:pt x="4512" y="39775"/>
                  </a:cubicBezTo>
                  <a:cubicBezTo>
                    <a:pt x="2733" y="37294"/>
                    <a:pt x="1179" y="34712"/>
                    <a:pt x="652" y="31654"/>
                  </a:cubicBezTo>
                  <a:cubicBezTo>
                    <a:pt x="26" y="28146"/>
                    <a:pt x="1" y="24687"/>
                    <a:pt x="1103" y="21253"/>
                  </a:cubicBezTo>
                  <a:cubicBezTo>
                    <a:pt x="1880" y="18872"/>
                    <a:pt x="2682" y="16517"/>
                    <a:pt x="4161" y="14436"/>
                  </a:cubicBezTo>
                  <a:cubicBezTo>
                    <a:pt x="4487" y="13985"/>
                    <a:pt x="4412" y="13584"/>
                    <a:pt x="4312" y="13083"/>
                  </a:cubicBezTo>
                  <a:cubicBezTo>
                    <a:pt x="3760" y="9549"/>
                    <a:pt x="2983" y="6040"/>
                    <a:pt x="3134" y="2406"/>
                  </a:cubicBezTo>
                  <a:cubicBezTo>
                    <a:pt x="3209" y="827"/>
                    <a:pt x="4236" y="0"/>
                    <a:pt x="5815" y="201"/>
                  </a:cubicBezTo>
                  <a:cubicBezTo>
                    <a:pt x="8547" y="526"/>
                    <a:pt x="10728" y="1955"/>
                    <a:pt x="12858" y="3509"/>
                  </a:cubicBezTo>
                  <a:cubicBezTo>
                    <a:pt x="13535" y="4010"/>
                    <a:pt x="14186" y="4537"/>
                    <a:pt x="14813" y="5063"/>
                  </a:cubicBezTo>
                  <a:cubicBezTo>
                    <a:pt x="15339" y="5489"/>
                    <a:pt x="15840" y="5614"/>
                    <a:pt x="16517" y="5339"/>
                  </a:cubicBezTo>
                  <a:cubicBezTo>
                    <a:pt x="17319" y="5013"/>
                    <a:pt x="18171" y="4787"/>
                    <a:pt x="18998" y="4511"/>
                  </a:cubicBezTo>
                  <a:cubicBezTo>
                    <a:pt x="20678" y="3960"/>
                    <a:pt x="22432" y="3760"/>
                    <a:pt x="24186" y="3709"/>
                  </a:cubicBezTo>
                  <a:cubicBezTo>
                    <a:pt x="26191" y="3684"/>
                    <a:pt x="28221" y="3609"/>
                    <a:pt x="30226" y="3985"/>
                  </a:cubicBezTo>
                  <a:cubicBezTo>
                    <a:pt x="31630" y="4236"/>
                    <a:pt x="33059" y="4612"/>
                    <a:pt x="34362" y="5188"/>
                  </a:cubicBezTo>
                  <a:cubicBezTo>
                    <a:pt x="35465" y="5664"/>
                    <a:pt x="36267" y="5414"/>
                    <a:pt x="37094" y="4687"/>
                  </a:cubicBezTo>
                  <a:cubicBezTo>
                    <a:pt x="38297" y="3634"/>
                    <a:pt x="39550" y="2707"/>
                    <a:pt x="40928" y="1880"/>
                  </a:cubicBezTo>
                  <a:cubicBezTo>
                    <a:pt x="42407" y="1028"/>
                    <a:pt x="43986" y="401"/>
                    <a:pt x="45690" y="176"/>
                  </a:cubicBezTo>
                  <a:cubicBezTo>
                    <a:pt x="47119" y="0"/>
                    <a:pt x="48171" y="852"/>
                    <a:pt x="48247" y="2331"/>
                  </a:cubicBezTo>
                  <a:cubicBezTo>
                    <a:pt x="48372" y="4211"/>
                    <a:pt x="48196" y="6090"/>
                    <a:pt x="47871" y="7945"/>
                  </a:cubicBezTo>
                  <a:cubicBezTo>
                    <a:pt x="47545" y="9750"/>
                    <a:pt x="47420" y="11604"/>
                    <a:pt x="46968" y="13384"/>
                  </a:cubicBezTo>
                  <a:cubicBezTo>
                    <a:pt x="46868" y="13785"/>
                    <a:pt x="47044" y="14136"/>
                    <a:pt x="47269" y="14486"/>
                  </a:cubicBezTo>
                  <a:cubicBezTo>
                    <a:pt x="48973" y="17093"/>
                    <a:pt x="50026" y="19950"/>
                    <a:pt x="50703" y="22983"/>
                  </a:cubicBezTo>
                  <a:cubicBezTo>
                    <a:pt x="51204" y="25263"/>
                    <a:pt x="51179" y="27544"/>
                    <a:pt x="50978" y="29900"/>
                  </a:cubicBezTo>
                  <a:cubicBezTo>
                    <a:pt x="50602" y="34286"/>
                    <a:pt x="48547" y="37795"/>
                    <a:pt x="45815" y="41028"/>
                  </a:cubicBezTo>
                  <a:cubicBezTo>
                    <a:pt x="44362" y="42782"/>
                    <a:pt x="42407" y="43910"/>
                    <a:pt x="40377" y="44863"/>
                  </a:cubicBezTo>
                  <a:cubicBezTo>
                    <a:pt x="37119" y="46366"/>
                    <a:pt x="33685" y="47143"/>
                    <a:pt x="30126" y="47544"/>
                  </a:cubicBezTo>
                  <a:cubicBezTo>
                    <a:pt x="28622" y="47695"/>
                    <a:pt x="27144" y="47670"/>
                    <a:pt x="25715" y="477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206;p35"/>
            <p:cNvSpPr/>
            <p:nvPr/>
          </p:nvSpPr>
          <p:spPr>
            <a:xfrm>
              <a:off x="7451795" y="3470177"/>
              <a:ext cx="103248" cy="150879"/>
            </a:xfrm>
            <a:custGeom>
              <a:avLst/>
              <a:gdLst/>
              <a:ahLst/>
              <a:cxnLst/>
              <a:rect l="l" t="t" r="r" b="b"/>
              <a:pathLst>
                <a:path w="9399" h="13735" extrusionOk="0">
                  <a:moveTo>
                    <a:pt x="8873" y="11454"/>
                  </a:moveTo>
                  <a:cubicBezTo>
                    <a:pt x="8021" y="13083"/>
                    <a:pt x="6792" y="13509"/>
                    <a:pt x="5414" y="13609"/>
                  </a:cubicBezTo>
                  <a:cubicBezTo>
                    <a:pt x="3509" y="13734"/>
                    <a:pt x="1655" y="13609"/>
                    <a:pt x="427" y="11754"/>
                  </a:cubicBezTo>
                  <a:cubicBezTo>
                    <a:pt x="802" y="11379"/>
                    <a:pt x="1053" y="11729"/>
                    <a:pt x="1329" y="11805"/>
                  </a:cubicBezTo>
                  <a:cubicBezTo>
                    <a:pt x="1880" y="11930"/>
                    <a:pt x="2406" y="12181"/>
                    <a:pt x="2958" y="12256"/>
                  </a:cubicBezTo>
                  <a:cubicBezTo>
                    <a:pt x="4086" y="12456"/>
                    <a:pt x="4211" y="12256"/>
                    <a:pt x="4111" y="11103"/>
                  </a:cubicBezTo>
                  <a:cubicBezTo>
                    <a:pt x="4011" y="10226"/>
                    <a:pt x="4211" y="9273"/>
                    <a:pt x="3910" y="8496"/>
                  </a:cubicBezTo>
                  <a:cubicBezTo>
                    <a:pt x="3610" y="7795"/>
                    <a:pt x="2732" y="7343"/>
                    <a:pt x="2256" y="6692"/>
                  </a:cubicBezTo>
                  <a:cubicBezTo>
                    <a:pt x="1178" y="5263"/>
                    <a:pt x="652" y="3584"/>
                    <a:pt x="126" y="1905"/>
                  </a:cubicBezTo>
                  <a:cubicBezTo>
                    <a:pt x="0" y="1454"/>
                    <a:pt x="226" y="1128"/>
                    <a:pt x="552" y="902"/>
                  </a:cubicBezTo>
                  <a:cubicBezTo>
                    <a:pt x="853" y="702"/>
                    <a:pt x="1178" y="576"/>
                    <a:pt x="1529" y="501"/>
                  </a:cubicBezTo>
                  <a:cubicBezTo>
                    <a:pt x="3610" y="25"/>
                    <a:pt x="5715" y="0"/>
                    <a:pt x="7795" y="501"/>
                  </a:cubicBezTo>
                  <a:cubicBezTo>
                    <a:pt x="9123" y="827"/>
                    <a:pt x="9399" y="1328"/>
                    <a:pt x="8948" y="2581"/>
                  </a:cubicBezTo>
                  <a:cubicBezTo>
                    <a:pt x="8196" y="4662"/>
                    <a:pt x="7519" y="6767"/>
                    <a:pt x="5564" y="8120"/>
                  </a:cubicBezTo>
                  <a:cubicBezTo>
                    <a:pt x="5389" y="8246"/>
                    <a:pt x="5289" y="8446"/>
                    <a:pt x="5289" y="8672"/>
                  </a:cubicBezTo>
                  <a:cubicBezTo>
                    <a:pt x="5339" y="9649"/>
                    <a:pt x="5188" y="10602"/>
                    <a:pt x="5088" y="11554"/>
                  </a:cubicBezTo>
                  <a:cubicBezTo>
                    <a:pt x="5038" y="12130"/>
                    <a:pt x="5314" y="12331"/>
                    <a:pt x="5890" y="12306"/>
                  </a:cubicBezTo>
                  <a:cubicBezTo>
                    <a:pt x="6467" y="12306"/>
                    <a:pt x="6993" y="12105"/>
                    <a:pt x="7544" y="11930"/>
                  </a:cubicBezTo>
                  <a:cubicBezTo>
                    <a:pt x="7895" y="11830"/>
                    <a:pt x="8246" y="11679"/>
                    <a:pt x="8873" y="11454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207;p35"/>
            <p:cNvSpPr/>
            <p:nvPr/>
          </p:nvSpPr>
          <p:spPr>
            <a:xfrm>
              <a:off x="7275592" y="3290107"/>
              <a:ext cx="83431" cy="98579"/>
            </a:xfrm>
            <a:custGeom>
              <a:avLst/>
              <a:gdLst/>
              <a:ahLst/>
              <a:cxnLst/>
              <a:rect l="l" t="t" r="r" b="b"/>
              <a:pathLst>
                <a:path w="7595" h="8974" extrusionOk="0">
                  <a:moveTo>
                    <a:pt x="25" y="1104"/>
                  </a:moveTo>
                  <a:cubicBezTo>
                    <a:pt x="0" y="452"/>
                    <a:pt x="527" y="1"/>
                    <a:pt x="1228" y="302"/>
                  </a:cubicBezTo>
                  <a:cubicBezTo>
                    <a:pt x="2030" y="653"/>
                    <a:pt x="2807" y="1054"/>
                    <a:pt x="3559" y="1530"/>
                  </a:cubicBezTo>
                  <a:cubicBezTo>
                    <a:pt x="4612" y="2206"/>
                    <a:pt x="5639" y="2958"/>
                    <a:pt x="6692" y="3685"/>
                  </a:cubicBezTo>
                  <a:cubicBezTo>
                    <a:pt x="7569" y="4312"/>
                    <a:pt x="7594" y="4863"/>
                    <a:pt x="6692" y="5389"/>
                  </a:cubicBezTo>
                  <a:cubicBezTo>
                    <a:pt x="5414" y="6116"/>
                    <a:pt x="4386" y="7119"/>
                    <a:pt x="3309" y="8096"/>
                  </a:cubicBezTo>
                  <a:cubicBezTo>
                    <a:pt x="2331" y="8973"/>
                    <a:pt x="1780" y="8848"/>
                    <a:pt x="1454" y="7595"/>
                  </a:cubicBezTo>
                  <a:cubicBezTo>
                    <a:pt x="953" y="5490"/>
                    <a:pt x="527" y="3334"/>
                    <a:pt x="25" y="1104"/>
                  </a:cubicBezTo>
                </a:path>
              </a:pathLst>
            </a:custGeom>
            <a:solidFill>
              <a:srgbClr val="EEEE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208;p35"/>
            <p:cNvSpPr/>
            <p:nvPr/>
          </p:nvSpPr>
          <p:spPr>
            <a:xfrm>
              <a:off x="7647277" y="3290107"/>
              <a:ext cx="80399" cy="96932"/>
            </a:xfrm>
            <a:custGeom>
              <a:avLst/>
              <a:gdLst/>
              <a:ahLst/>
              <a:cxnLst/>
              <a:rect l="l" t="t" r="r" b="b"/>
              <a:pathLst>
                <a:path w="7319" h="8824" extrusionOk="0">
                  <a:moveTo>
                    <a:pt x="7293" y="1555"/>
                  </a:moveTo>
                  <a:cubicBezTo>
                    <a:pt x="7018" y="3685"/>
                    <a:pt x="6491" y="5891"/>
                    <a:pt x="5915" y="8096"/>
                  </a:cubicBezTo>
                  <a:cubicBezTo>
                    <a:pt x="5764" y="8723"/>
                    <a:pt x="5138" y="8823"/>
                    <a:pt x="4536" y="8372"/>
                  </a:cubicBezTo>
                  <a:cubicBezTo>
                    <a:pt x="4035" y="7971"/>
                    <a:pt x="3634" y="7420"/>
                    <a:pt x="3083" y="7044"/>
                  </a:cubicBezTo>
                  <a:cubicBezTo>
                    <a:pt x="2306" y="6492"/>
                    <a:pt x="1579" y="5866"/>
                    <a:pt x="777" y="5339"/>
                  </a:cubicBezTo>
                  <a:cubicBezTo>
                    <a:pt x="0" y="4838"/>
                    <a:pt x="0" y="4312"/>
                    <a:pt x="727" y="3785"/>
                  </a:cubicBezTo>
                  <a:cubicBezTo>
                    <a:pt x="2381" y="2582"/>
                    <a:pt x="4010" y="1329"/>
                    <a:pt x="5890" y="477"/>
                  </a:cubicBezTo>
                  <a:cubicBezTo>
                    <a:pt x="6967" y="1"/>
                    <a:pt x="7318" y="252"/>
                    <a:pt x="7293" y="1555"/>
                  </a:cubicBezTo>
                </a:path>
              </a:pathLst>
            </a:custGeom>
            <a:solidFill>
              <a:srgbClr val="EEEE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209;p35"/>
            <p:cNvSpPr/>
            <p:nvPr/>
          </p:nvSpPr>
          <p:spPr>
            <a:xfrm>
              <a:off x="7360936" y="3445395"/>
              <a:ext cx="49850" cy="50114"/>
            </a:xfrm>
            <a:custGeom>
              <a:avLst/>
              <a:gdLst/>
              <a:ahLst/>
              <a:cxnLst/>
              <a:rect l="l" t="t" r="r" b="b"/>
              <a:pathLst>
                <a:path w="4538" h="4562" extrusionOk="0">
                  <a:moveTo>
                    <a:pt x="4512" y="2281"/>
                  </a:moveTo>
                  <a:cubicBezTo>
                    <a:pt x="4537" y="3434"/>
                    <a:pt x="3334" y="4562"/>
                    <a:pt x="2056" y="4537"/>
                  </a:cubicBezTo>
                  <a:cubicBezTo>
                    <a:pt x="928" y="4537"/>
                    <a:pt x="51" y="3584"/>
                    <a:pt x="26" y="2256"/>
                  </a:cubicBezTo>
                  <a:cubicBezTo>
                    <a:pt x="1" y="953"/>
                    <a:pt x="828" y="50"/>
                    <a:pt x="2081" y="25"/>
                  </a:cubicBezTo>
                  <a:cubicBezTo>
                    <a:pt x="3359" y="0"/>
                    <a:pt x="4512" y="1078"/>
                    <a:pt x="4512" y="228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10;p35"/>
            <p:cNvSpPr/>
            <p:nvPr/>
          </p:nvSpPr>
          <p:spPr>
            <a:xfrm>
              <a:off x="7594690" y="3445395"/>
              <a:ext cx="49564" cy="50388"/>
            </a:xfrm>
            <a:custGeom>
              <a:avLst/>
              <a:gdLst/>
              <a:ahLst/>
              <a:cxnLst/>
              <a:rect l="l" t="t" r="r" b="b"/>
              <a:pathLst>
                <a:path w="4512" h="4587" extrusionOk="0">
                  <a:moveTo>
                    <a:pt x="4511" y="2231"/>
                  </a:moveTo>
                  <a:cubicBezTo>
                    <a:pt x="4486" y="3609"/>
                    <a:pt x="3584" y="4587"/>
                    <a:pt x="2356" y="4537"/>
                  </a:cubicBezTo>
                  <a:cubicBezTo>
                    <a:pt x="1153" y="4512"/>
                    <a:pt x="25" y="3434"/>
                    <a:pt x="25" y="2306"/>
                  </a:cubicBezTo>
                  <a:cubicBezTo>
                    <a:pt x="0" y="1103"/>
                    <a:pt x="1153" y="0"/>
                    <a:pt x="2431" y="25"/>
                  </a:cubicBezTo>
                  <a:cubicBezTo>
                    <a:pt x="3684" y="25"/>
                    <a:pt x="4511" y="928"/>
                    <a:pt x="4511" y="2231"/>
                  </a:cubicBezTo>
                  <a:close/>
                </a:path>
              </a:pathLst>
            </a:custGeom>
            <a:solidFill>
              <a:srgbClr val="020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11;p35"/>
            <p:cNvSpPr/>
            <p:nvPr/>
          </p:nvSpPr>
          <p:spPr>
            <a:xfrm>
              <a:off x="7330375" y="3575625"/>
              <a:ext cx="68568" cy="32494"/>
            </a:xfrm>
            <a:custGeom>
              <a:avLst/>
              <a:gdLst/>
              <a:ahLst/>
              <a:cxnLst/>
              <a:rect l="l" t="t" r="r" b="b"/>
              <a:pathLst>
                <a:path w="6242" h="2958" extrusionOk="0">
                  <a:moveTo>
                    <a:pt x="6241" y="251"/>
                  </a:moveTo>
                  <a:cubicBezTo>
                    <a:pt x="5991" y="777"/>
                    <a:pt x="5540" y="852"/>
                    <a:pt x="5164" y="1028"/>
                  </a:cubicBezTo>
                  <a:cubicBezTo>
                    <a:pt x="3860" y="1604"/>
                    <a:pt x="2532" y="2155"/>
                    <a:pt x="1204" y="2732"/>
                  </a:cubicBezTo>
                  <a:cubicBezTo>
                    <a:pt x="1003" y="2807"/>
                    <a:pt x="803" y="2907"/>
                    <a:pt x="602" y="2932"/>
                  </a:cubicBezTo>
                  <a:cubicBezTo>
                    <a:pt x="377" y="2957"/>
                    <a:pt x="151" y="2932"/>
                    <a:pt x="76" y="2657"/>
                  </a:cubicBezTo>
                  <a:cubicBezTo>
                    <a:pt x="1" y="2481"/>
                    <a:pt x="76" y="2306"/>
                    <a:pt x="201" y="2206"/>
                  </a:cubicBezTo>
                  <a:cubicBezTo>
                    <a:pt x="352" y="2055"/>
                    <a:pt x="552" y="1905"/>
                    <a:pt x="728" y="1830"/>
                  </a:cubicBezTo>
                  <a:cubicBezTo>
                    <a:pt x="2281" y="1278"/>
                    <a:pt x="3785" y="551"/>
                    <a:pt x="5389" y="125"/>
                  </a:cubicBezTo>
                  <a:cubicBezTo>
                    <a:pt x="5640" y="75"/>
                    <a:pt x="5916" y="0"/>
                    <a:pt x="6241" y="251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12;p35"/>
            <p:cNvSpPr/>
            <p:nvPr/>
          </p:nvSpPr>
          <p:spPr>
            <a:xfrm>
              <a:off x="7327904" y="3550293"/>
              <a:ext cx="72962" cy="14050"/>
            </a:xfrm>
            <a:custGeom>
              <a:avLst/>
              <a:gdLst/>
              <a:ahLst/>
              <a:cxnLst/>
              <a:rect l="l" t="t" r="r" b="b"/>
              <a:pathLst>
                <a:path w="6642" h="1279" extrusionOk="0">
                  <a:moveTo>
                    <a:pt x="4612" y="1278"/>
                  </a:moveTo>
                  <a:cubicBezTo>
                    <a:pt x="3659" y="1203"/>
                    <a:pt x="2456" y="1103"/>
                    <a:pt x="1228" y="1003"/>
                  </a:cubicBezTo>
                  <a:cubicBezTo>
                    <a:pt x="902" y="953"/>
                    <a:pt x="552" y="827"/>
                    <a:pt x="251" y="702"/>
                  </a:cubicBezTo>
                  <a:cubicBezTo>
                    <a:pt x="151" y="677"/>
                    <a:pt x="50" y="527"/>
                    <a:pt x="25" y="401"/>
                  </a:cubicBezTo>
                  <a:cubicBezTo>
                    <a:pt x="0" y="201"/>
                    <a:pt x="151" y="75"/>
                    <a:pt x="351" y="50"/>
                  </a:cubicBezTo>
                  <a:cubicBezTo>
                    <a:pt x="552" y="25"/>
                    <a:pt x="777" y="0"/>
                    <a:pt x="978" y="25"/>
                  </a:cubicBezTo>
                  <a:cubicBezTo>
                    <a:pt x="2732" y="176"/>
                    <a:pt x="4461" y="351"/>
                    <a:pt x="6191" y="527"/>
                  </a:cubicBezTo>
                  <a:cubicBezTo>
                    <a:pt x="6416" y="552"/>
                    <a:pt x="6642" y="677"/>
                    <a:pt x="6642" y="903"/>
                  </a:cubicBezTo>
                  <a:cubicBezTo>
                    <a:pt x="6642" y="1128"/>
                    <a:pt x="6416" y="1253"/>
                    <a:pt x="6191" y="1253"/>
                  </a:cubicBezTo>
                  <a:cubicBezTo>
                    <a:pt x="5740" y="1278"/>
                    <a:pt x="5314" y="1278"/>
                    <a:pt x="4612" y="1278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13;p35"/>
            <p:cNvSpPr/>
            <p:nvPr/>
          </p:nvSpPr>
          <p:spPr>
            <a:xfrm>
              <a:off x="7607345" y="3574790"/>
              <a:ext cx="68019" cy="33603"/>
            </a:xfrm>
            <a:custGeom>
              <a:avLst/>
              <a:gdLst/>
              <a:ahLst/>
              <a:cxnLst/>
              <a:rect l="l" t="t" r="r" b="b"/>
              <a:pathLst>
                <a:path w="6192" h="3059" extrusionOk="0">
                  <a:moveTo>
                    <a:pt x="1" y="352"/>
                  </a:moveTo>
                  <a:cubicBezTo>
                    <a:pt x="227" y="1"/>
                    <a:pt x="552" y="151"/>
                    <a:pt x="828" y="226"/>
                  </a:cubicBezTo>
                  <a:cubicBezTo>
                    <a:pt x="2382" y="703"/>
                    <a:pt x="3886" y="1254"/>
                    <a:pt x="5364" y="1931"/>
                  </a:cubicBezTo>
                  <a:cubicBezTo>
                    <a:pt x="5540" y="2006"/>
                    <a:pt x="5690" y="2106"/>
                    <a:pt x="5841" y="2181"/>
                  </a:cubicBezTo>
                  <a:cubicBezTo>
                    <a:pt x="6016" y="2307"/>
                    <a:pt x="6191" y="2482"/>
                    <a:pt x="6116" y="2733"/>
                  </a:cubicBezTo>
                  <a:cubicBezTo>
                    <a:pt x="6016" y="3059"/>
                    <a:pt x="5740" y="3033"/>
                    <a:pt x="5465" y="2983"/>
                  </a:cubicBezTo>
                  <a:cubicBezTo>
                    <a:pt x="5314" y="2958"/>
                    <a:pt x="5139" y="2883"/>
                    <a:pt x="4988" y="2808"/>
                  </a:cubicBezTo>
                  <a:cubicBezTo>
                    <a:pt x="3585" y="2206"/>
                    <a:pt x="2156" y="1605"/>
                    <a:pt x="753" y="978"/>
                  </a:cubicBezTo>
                  <a:cubicBezTo>
                    <a:pt x="452" y="853"/>
                    <a:pt x="76" y="778"/>
                    <a:pt x="1" y="352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214;p35"/>
            <p:cNvSpPr/>
            <p:nvPr/>
          </p:nvSpPr>
          <p:spPr>
            <a:xfrm>
              <a:off x="7604324" y="3550018"/>
              <a:ext cx="72688" cy="14599"/>
            </a:xfrm>
            <a:custGeom>
              <a:avLst/>
              <a:gdLst/>
              <a:ahLst/>
              <a:cxnLst/>
              <a:rect l="l" t="t" r="r" b="b"/>
              <a:pathLst>
                <a:path w="6617" h="1329" extrusionOk="0">
                  <a:moveTo>
                    <a:pt x="1730" y="1278"/>
                  </a:moveTo>
                  <a:cubicBezTo>
                    <a:pt x="1278" y="1278"/>
                    <a:pt x="852" y="1278"/>
                    <a:pt x="426" y="1278"/>
                  </a:cubicBezTo>
                  <a:cubicBezTo>
                    <a:pt x="226" y="1278"/>
                    <a:pt x="50" y="1153"/>
                    <a:pt x="25" y="978"/>
                  </a:cubicBezTo>
                  <a:cubicBezTo>
                    <a:pt x="0" y="702"/>
                    <a:pt x="251" y="602"/>
                    <a:pt x="451" y="577"/>
                  </a:cubicBezTo>
                  <a:cubicBezTo>
                    <a:pt x="1103" y="501"/>
                    <a:pt x="1755" y="501"/>
                    <a:pt x="2406" y="376"/>
                  </a:cubicBezTo>
                  <a:cubicBezTo>
                    <a:pt x="3434" y="176"/>
                    <a:pt x="4512" y="276"/>
                    <a:pt x="5539" y="50"/>
                  </a:cubicBezTo>
                  <a:cubicBezTo>
                    <a:pt x="5765" y="0"/>
                    <a:pt x="6065" y="75"/>
                    <a:pt x="6316" y="126"/>
                  </a:cubicBezTo>
                  <a:cubicBezTo>
                    <a:pt x="6466" y="151"/>
                    <a:pt x="6617" y="276"/>
                    <a:pt x="6617" y="476"/>
                  </a:cubicBezTo>
                  <a:cubicBezTo>
                    <a:pt x="6617" y="627"/>
                    <a:pt x="6517" y="727"/>
                    <a:pt x="6391" y="752"/>
                  </a:cubicBezTo>
                  <a:cubicBezTo>
                    <a:pt x="6091" y="852"/>
                    <a:pt x="5815" y="978"/>
                    <a:pt x="5514" y="1003"/>
                  </a:cubicBezTo>
                  <a:cubicBezTo>
                    <a:pt x="4261" y="1128"/>
                    <a:pt x="2983" y="1228"/>
                    <a:pt x="1730" y="1329"/>
                  </a:cubicBezTo>
                  <a:cubicBezTo>
                    <a:pt x="1730" y="1303"/>
                    <a:pt x="1730" y="1303"/>
                    <a:pt x="1730" y="1278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15;p35"/>
            <p:cNvSpPr/>
            <p:nvPr/>
          </p:nvSpPr>
          <p:spPr>
            <a:xfrm>
              <a:off x="7597437" y="3512295"/>
              <a:ext cx="68019" cy="32779"/>
            </a:xfrm>
            <a:custGeom>
              <a:avLst/>
              <a:gdLst/>
              <a:ahLst/>
              <a:cxnLst/>
              <a:rect l="l" t="t" r="r" b="b"/>
              <a:pathLst>
                <a:path w="6192" h="2984" extrusionOk="0">
                  <a:moveTo>
                    <a:pt x="1" y="2783"/>
                  </a:moveTo>
                  <a:cubicBezTo>
                    <a:pt x="1730" y="1454"/>
                    <a:pt x="3484" y="727"/>
                    <a:pt x="5314" y="151"/>
                  </a:cubicBezTo>
                  <a:cubicBezTo>
                    <a:pt x="5615" y="51"/>
                    <a:pt x="5966" y="1"/>
                    <a:pt x="6091" y="377"/>
                  </a:cubicBezTo>
                  <a:cubicBezTo>
                    <a:pt x="6191" y="652"/>
                    <a:pt x="5915" y="828"/>
                    <a:pt x="5690" y="953"/>
                  </a:cubicBezTo>
                  <a:cubicBezTo>
                    <a:pt x="5414" y="1103"/>
                    <a:pt x="5139" y="1229"/>
                    <a:pt x="4838" y="1329"/>
                  </a:cubicBezTo>
                  <a:cubicBezTo>
                    <a:pt x="3710" y="1780"/>
                    <a:pt x="2582" y="2231"/>
                    <a:pt x="1454" y="2707"/>
                  </a:cubicBezTo>
                  <a:cubicBezTo>
                    <a:pt x="1028" y="2883"/>
                    <a:pt x="627" y="2983"/>
                    <a:pt x="1" y="2783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216;p35"/>
            <p:cNvSpPr/>
            <p:nvPr/>
          </p:nvSpPr>
          <p:spPr>
            <a:xfrm>
              <a:off x="7340295" y="3513119"/>
              <a:ext cx="65251" cy="32230"/>
            </a:xfrm>
            <a:custGeom>
              <a:avLst/>
              <a:gdLst/>
              <a:ahLst/>
              <a:cxnLst/>
              <a:rect l="l" t="t" r="r" b="b"/>
              <a:pathLst>
                <a:path w="5940" h="2934" extrusionOk="0">
                  <a:moveTo>
                    <a:pt x="5940" y="2607"/>
                  </a:moveTo>
                  <a:cubicBezTo>
                    <a:pt x="5564" y="2933"/>
                    <a:pt x="5288" y="2833"/>
                    <a:pt x="4988" y="2733"/>
                  </a:cubicBezTo>
                  <a:cubicBezTo>
                    <a:pt x="3609" y="2181"/>
                    <a:pt x="2231" y="1630"/>
                    <a:pt x="877" y="1078"/>
                  </a:cubicBezTo>
                  <a:cubicBezTo>
                    <a:pt x="677" y="978"/>
                    <a:pt x="476" y="853"/>
                    <a:pt x="301" y="753"/>
                  </a:cubicBezTo>
                  <a:cubicBezTo>
                    <a:pt x="150" y="652"/>
                    <a:pt x="0" y="502"/>
                    <a:pt x="50" y="327"/>
                  </a:cubicBezTo>
                  <a:cubicBezTo>
                    <a:pt x="125" y="76"/>
                    <a:pt x="351" y="1"/>
                    <a:pt x="576" y="51"/>
                  </a:cubicBezTo>
                  <a:cubicBezTo>
                    <a:pt x="1830" y="302"/>
                    <a:pt x="3008" y="803"/>
                    <a:pt x="4135" y="1404"/>
                  </a:cubicBezTo>
                  <a:cubicBezTo>
                    <a:pt x="4762" y="1730"/>
                    <a:pt x="5439" y="2031"/>
                    <a:pt x="5940" y="2607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3217;p35"/>
          <p:cNvGrpSpPr/>
          <p:nvPr/>
        </p:nvGrpSpPr>
        <p:grpSpPr>
          <a:xfrm>
            <a:off x="5328151" y="3658595"/>
            <a:ext cx="446828" cy="427583"/>
            <a:chOff x="6261587" y="3179706"/>
            <a:chExt cx="575142" cy="550370"/>
          </a:xfrm>
        </p:grpSpPr>
        <p:sp>
          <p:nvSpPr>
            <p:cNvPr id="81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3225;p35"/>
          <p:cNvGrpSpPr/>
          <p:nvPr/>
        </p:nvGrpSpPr>
        <p:grpSpPr>
          <a:xfrm>
            <a:off x="3015116" y="3548339"/>
            <a:ext cx="410676" cy="489186"/>
            <a:chOff x="7235672" y="2456712"/>
            <a:chExt cx="528609" cy="629663"/>
          </a:xfrm>
        </p:grpSpPr>
        <p:sp>
          <p:nvSpPr>
            <p:cNvPr id="89" name="Google Shape;3226;p35"/>
            <p:cNvSpPr/>
            <p:nvPr/>
          </p:nvSpPr>
          <p:spPr>
            <a:xfrm>
              <a:off x="7235672" y="2601530"/>
              <a:ext cx="528609" cy="484845"/>
            </a:xfrm>
            <a:custGeom>
              <a:avLst/>
              <a:gdLst/>
              <a:ahLst/>
              <a:cxnLst/>
              <a:rect l="l" t="t" r="r" b="b"/>
              <a:pathLst>
                <a:path w="48121" h="44137" extrusionOk="0">
                  <a:moveTo>
                    <a:pt x="29574" y="327"/>
                  </a:moveTo>
                  <a:cubicBezTo>
                    <a:pt x="30151" y="653"/>
                    <a:pt x="30802" y="778"/>
                    <a:pt x="31454" y="928"/>
                  </a:cubicBezTo>
                  <a:cubicBezTo>
                    <a:pt x="34311" y="1505"/>
                    <a:pt x="36767" y="2933"/>
                    <a:pt x="38923" y="4888"/>
                  </a:cubicBezTo>
                  <a:cubicBezTo>
                    <a:pt x="43735" y="9324"/>
                    <a:pt x="46968" y="14663"/>
                    <a:pt x="47619" y="21254"/>
                  </a:cubicBezTo>
                  <a:cubicBezTo>
                    <a:pt x="47970" y="24613"/>
                    <a:pt x="48121" y="28096"/>
                    <a:pt x="46792" y="31405"/>
                  </a:cubicBezTo>
                  <a:cubicBezTo>
                    <a:pt x="45564" y="34412"/>
                    <a:pt x="43534" y="36793"/>
                    <a:pt x="40928" y="38698"/>
                  </a:cubicBezTo>
                  <a:cubicBezTo>
                    <a:pt x="38497" y="40477"/>
                    <a:pt x="35715" y="41530"/>
                    <a:pt x="32857" y="42457"/>
                  </a:cubicBezTo>
                  <a:cubicBezTo>
                    <a:pt x="27920" y="44036"/>
                    <a:pt x="22908" y="44136"/>
                    <a:pt x="17920" y="43059"/>
                  </a:cubicBezTo>
                  <a:cubicBezTo>
                    <a:pt x="14261" y="42257"/>
                    <a:pt x="10727" y="40979"/>
                    <a:pt x="7644" y="38748"/>
                  </a:cubicBezTo>
                  <a:cubicBezTo>
                    <a:pt x="4737" y="36643"/>
                    <a:pt x="2532" y="33961"/>
                    <a:pt x="1379" y="30502"/>
                  </a:cubicBezTo>
                  <a:cubicBezTo>
                    <a:pt x="1103" y="29650"/>
                    <a:pt x="953" y="28773"/>
                    <a:pt x="852" y="27921"/>
                  </a:cubicBezTo>
                  <a:cubicBezTo>
                    <a:pt x="0" y="19575"/>
                    <a:pt x="2256" y="12282"/>
                    <a:pt x="8221" y="6242"/>
                  </a:cubicBezTo>
                  <a:cubicBezTo>
                    <a:pt x="9950" y="4487"/>
                    <a:pt x="11805" y="2883"/>
                    <a:pt x="14085" y="1881"/>
                  </a:cubicBezTo>
                  <a:cubicBezTo>
                    <a:pt x="15364" y="1329"/>
                    <a:pt x="16692" y="1079"/>
                    <a:pt x="17995" y="678"/>
                  </a:cubicBezTo>
                  <a:cubicBezTo>
                    <a:pt x="18321" y="577"/>
                    <a:pt x="18697" y="577"/>
                    <a:pt x="18847" y="151"/>
                  </a:cubicBezTo>
                  <a:cubicBezTo>
                    <a:pt x="19449" y="1"/>
                    <a:pt x="19850" y="402"/>
                    <a:pt x="20226" y="753"/>
                  </a:cubicBezTo>
                  <a:cubicBezTo>
                    <a:pt x="21103" y="1605"/>
                    <a:pt x="22106" y="2307"/>
                    <a:pt x="22983" y="3184"/>
                  </a:cubicBezTo>
                  <a:cubicBezTo>
                    <a:pt x="23985" y="4186"/>
                    <a:pt x="24537" y="4186"/>
                    <a:pt x="25539" y="3209"/>
                  </a:cubicBezTo>
                  <a:cubicBezTo>
                    <a:pt x="26416" y="2332"/>
                    <a:pt x="27319" y="1505"/>
                    <a:pt x="28296" y="753"/>
                  </a:cubicBezTo>
                  <a:cubicBezTo>
                    <a:pt x="28672" y="477"/>
                    <a:pt x="29023" y="101"/>
                    <a:pt x="29574" y="32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227;p35"/>
            <p:cNvSpPr/>
            <p:nvPr/>
          </p:nvSpPr>
          <p:spPr>
            <a:xfrm>
              <a:off x="7408019" y="2456712"/>
              <a:ext cx="188601" cy="194665"/>
            </a:xfrm>
            <a:custGeom>
              <a:avLst/>
              <a:gdLst/>
              <a:ahLst/>
              <a:cxnLst/>
              <a:rect l="l" t="t" r="r" b="b"/>
              <a:pathLst>
                <a:path w="17169" h="17721" extrusionOk="0">
                  <a:moveTo>
                    <a:pt x="13885" y="13510"/>
                  </a:moveTo>
                  <a:cubicBezTo>
                    <a:pt x="12657" y="14136"/>
                    <a:pt x="11680" y="15114"/>
                    <a:pt x="10702" y="16066"/>
                  </a:cubicBezTo>
                  <a:cubicBezTo>
                    <a:pt x="10402" y="16367"/>
                    <a:pt x="10101" y="16668"/>
                    <a:pt x="9775" y="16968"/>
                  </a:cubicBezTo>
                  <a:cubicBezTo>
                    <a:pt x="8923" y="17720"/>
                    <a:pt x="8171" y="17720"/>
                    <a:pt x="7344" y="16918"/>
                  </a:cubicBezTo>
                  <a:cubicBezTo>
                    <a:pt x="6016" y="15665"/>
                    <a:pt x="4687" y="14362"/>
                    <a:pt x="3158" y="13334"/>
                  </a:cubicBezTo>
                  <a:cubicBezTo>
                    <a:pt x="1680" y="12432"/>
                    <a:pt x="527" y="11304"/>
                    <a:pt x="226" y="9500"/>
                  </a:cubicBezTo>
                  <a:cubicBezTo>
                    <a:pt x="0" y="8071"/>
                    <a:pt x="251" y="7419"/>
                    <a:pt x="1655" y="7018"/>
                  </a:cubicBezTo>
                  <a:cubicBezTo>
                    <a:pt x="2507" y="6743"/>
                    <a:pt x="2883" y="6317"/>
                    <a:pt x="2983" y="5389"/>
                  </a:cubicBezTo>
                  <a:cubicBezTo>
                    <a:pt x="3234" y="3159"/>
                    <a:pt x="4487" y="1555"/>
                    <a:pt x="6592" y="778"/>
                  </a:cubicBezTo>
                  <a:cubicBezTo>
                    <a:pt x="8722" y="1"/>
                    <a:pt x="10677" y="452"/>
                    <a:pt x="12381" y="1881"/>
                  </a:cubicBezTo>
                  <a:cubicBezTo>
                    <a:pt x="13534" y="2858"/>
                    <a:pt x="14086" y="4136"/>
                    <a:pt x="14161" y="5590"/>
                  </a:cubicBezTo>
                  <a:cubicBezTo>
                    <a:pt x="14236" y="6417"/>
                    <a:pt x="14612" y="6718"/>
                    <a:pt x="15289" y="6943"/>
                  </a:cubicBezTo>
                  <a:cubicBezTo>
                    <a:pt x="16968" y="7545"/>
                    <a:pt x="17168" y="7996"/>
                    <a:pt x="16843" y="9675"/>
                  </a:cubicBezTo>
                  <a:cubicBezTo>
                    <a:pt x="16617" y="10878"/>
                    <a:pt x="16041" y="11805"/>
                    <a:pt x="15113" y="12532"/>
                  </a:cubicBezTo>
                  <a:cubicBezTo>
                    <a:pt x="14687" y="12858"/>
                    <a:pt x="14286" y="13184"/>
                    <a:pt x="13885" y="135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228;p35"/>
            <p:cNvSpPr/>
            <p:nvPr/>
          </p:nvSpPr>
          <p:spPr>
            <a:xfrm>
              <a:off x="7438305" y="2781589"/>
              <a:ext cx="125273" cy="133270"/>
            </a:xfrm>
            <a:custGeom>
              <a:avLst/>
              <a:gdLst/>
              <a:ahLst/>
              <a:cxnLst/>
              <a:rect l="l" t="t" r="r" b="b"/>
              <a:pathLst>
                <a:path w="11404" h="12132" extrusionOk="0">
                  <a:moveTo>
                    <a:pt x="6141" y="51"/>
                  </a:moveTo>
                  <a:cubicBezTo>
                    <a:pt x="7218" y="1"/>
                    <a:pt x="8572" y="1"/>
                    <a:pt x="9825" y="703"/>
                  </a:cubicBezTo>
                  <a:cubicBezTo>
                    <a:pt x="10301" y="953"/>
                    <a:pt x="10702" y="1254"/>
                    <a:pt x="11003" y="1705"/>
                  </a:cubicBezTo>
                  <a:cubicBezTo>
                    <a:pt x="11229" y="2081"/>
                    <a:pt x="11404" y="2482"/>
                    <a:pt x="11229" y="2958"/>
                  </a:cubicBezTo>
                  <a:cubicBezTo>
                    <a:pt x="10376" y="5440"/>
                    <a:pt x="9499" y="7921"/>
                    <a:pt x="7920" y="10076"/>
                  </a:cubicBezTo>
                  <a:cubicBezTo>
                    <a:pt x="6416" y="12131"/>
                    <a:pt x="5314" y="12131"/>
                    <a:pt x="3710" y="10151"/>
                  </a:cubicBezTo>
                  <a:cubicBezTo>
                    <a:pt x="3259" y="9600"/>
                    <a:pt x="2883" y="8999"/>
                    <a:pt x="2607" y="8347"/>
                  </a:cubicBezTo>
                  <a:cubicBezTo>
                    <a:pt x="1955" y="6868"/>
                    <a:pt x="1279" y="5389"/>
                    <a:pt x="652" y="3886"/>
                  </a:cubicBezTo>
                  <a:cubicBezTo>
                    <a:pt x="0" y="2257"/>
                    <a:pt x="552" y="1129"/>
                    <a:pt x="2231" y="502"/>
                  </a:cubicBezTo>
                  <a:cubicBezTo>
                    <a:pt x="2807" y="302"/>
                    <a:pt x="3384" y="51"/>
                    <a:pt x="4010" y="51"/>
                  </a:cubicBezTo>
                  <a:cubicBezTo>
                    <a:pt x="4612" y="51"/>
                    <a:pt x="5239" y="51"/>
                    <a:pt x="6141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229;p35"/>
            <p:cNvSpPr/>
            <p:nvPr/>
          </p:nvSpPr>
          <p:spPr>
            <a:xfrm>
              <a:off x="7595240" y="2835835"/>
              <a:ext cx="83706" cy="46532"/>
            </a:xfrm>
            <a:custGeom>
              <a:avLst/>
              <a:gdLst/>
              <a:ahLst/>
              <a:cxnLst/>
              <a:rect l="l" t="t" r="r" b="b"/>
              <a:pathLst>
                <a:path w="7620" h="4236" extrusionOk="0">
                  <a:moveTo>
                    <a:pt x="3760" y="101"/>
                  </a:moveTo>
                  <a:cubicBezTo>
                    <a:pt x="4587" y="0"/>
                    <a:pt x="5514" y="276"/>
                    <a:pt x="6416" y="652"/>
                  </a:cubicBezTo>
                  <a:cubicBezTo>
                    <a:pt x="7444" y="1078"/>
                    <a:pt x="7619" y="2030"/>
                    <a:pt x="6867" y="2857"/>
                  </a:cubicBezTo>
                  <a:cubicBezTo>
                    <a:pt x="6366" y="3459"/>
                    <a:pt x="5714" y="3785"/>
                    <a:pt x="4963" y="3935"/>
                  </a:cubicBezTo>
                  <a:cubicBezTo>
                    <a:pt x="3409" y="4236"/>
                    <a:pt x="1980" y="3935"/>
                    <a:pt x="802" y="2908"/>
                  </a:cubicBezTo>
                  <a:cubicBezTo>
                    <a:pt x="0" y="2206"/>
                    <a:pt x="125" y="1329"/>
                    <a:pt x="978" y="702"/>
                  </a:cubicBezTo>
                  <a:cubicBezTo>
                    <a:pt x="1604" y="226"/>
                    <a:pt x="2231" y="101"/>
                    <a:pt x="3760" y="1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230;p35"/>
            <p:cNvSpPr/>
            <p:nvPr/>
          </p:nvSpPr>
          <p:spPr>
            <a:xfrm>
              <a:off x="7322675" y="2825366"/>
              <a:ext cx="75445" cy="41589"/>
            </a:xfrm>
            <a:custGeom>
              <a:avLst/>
              <a:gdLst/>
              <a:ahLst/>
              <a:cxnLst/>
              <a:rect l="l" t="t" r="r" b="b"/>
              <a:pathLst>
                <a:path w="6868" h="3786" extrusionOk="0">
                  <a:moveTo>
                    <a:pt x="3308" y="3710"/>
                  </a:moveTo>
                  <a:cubicBezTo>
                    <a:pt x="2632" y="3760"/>
                    <a:pt x="2005" y="3660"/>
                    <a:pt x="1378" y="3435"/>
                  </a:cubicBezTo>
                  <a:cubicBezTo>
                    <a:pt x="501" y="3109"/>
                    <a:pt x="0" y="2557"/>
                    <a:pt x="25" y="1881"/>
                  </a:cubicBezTo>
                  <a:cubicBezTo>
                    <a:pt x="25" y="1279"/>
                    <a:pt x="526" y="753"/>
                    <a:pt x="1378" y="502"/>
                  </a:cubicBezTo>
                  <a:cubicBezTo>
                    <a:pt x="3008" y="1"/>
                    <a:pt x="4511" y="402"/>
                    <a:pt x="5840" y="1304"/>
                  </a:cubicBezTo>
                  <a:cubicBezTo>
                    <a:pt x="6867" y="1981"/>
                    <a:pt x="6717" y="2883"/>
                    <a:pt x="5614" y="3384"/>
                  </a:cubicBezTo>
                  <a:cubicBezTo>
                    <a:pt x="4887" y="3710"/>
                    <a:pt x="4110" y="3785"/>
                    <a:pt x="3308" y="37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231;p35"/>
            <p:cNvSpPr/>
            <p:nvPr/>
          </p:nvSpPr>
          <p:spPr>
            <a:xfrm>
              <a:off x="7358190" y="2748282"/>
              <a:ext cx="46532" cy="51223"/>
            </a:xfrm>
            <a:custGeom>
              <a:avLst/>
              <a:gdLst/>
              <a:ahLst/>
              <a:cxnLst/>
              <a:rect l="l" t="t" r="r" b="b"/>
              <a:pathLst>
                <a:path w="4236" h="4663" extrusionOk="0">
                  <a:moveTo>
                    <a:pt x="2030" y="25"/>
                  </a:moveTo>
                  <a:cubicBezTo>
                    <a:pt x="3233" y="0"/>
                    <a:pt x="4236" y="1078"/>
                    <a:pt x="4236" y="2356"/>
                  </a:cubicBezTo>
                  <a:cubicBezTo>
                    <a:pt x="4236" y="3559"/>
                    <a:pt x="3258" y="4587"/>
                    <a:pt x="2105" y="4612"/>
                  </a:cubicBezTo>
                  <a:cubicBezTo>
                    <a:pt x="978" y="4662"/>
                    <a:pt x="75" y="3685"/>
                    <a:pt x="25" y="2356"/>
                  </a:cubicBezTo>
                  <a:cubicBezTo>
                    <a:pt x="0" y="1078"/>
                    <a:pt x="902" y="50"/>
                    <a:pt x="2030" y="25"/>
                  </a:cubicBezTo>
                  <a:close/>
                </a:path>
              </a:pathLst>
            </a:custGeom>
            <a:solidFill>
              <a:srgbClr val="030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232;p35"/>
            <p:cNvSpPr/>
            <p:nvPr/>
          </p:nvSpPr>
          <p:spPr>
            <a:xfrm>
              <a:off x="7598810" y="2748282"/>
              <a:ext cx="47093" cy="51223"/>
            </a:xfrm>
            <a:custGeom>
              <a:avLst/>
              <a:gdLst/>
              <a:ahLst/>
              <a:cxnLst/>
              <a:rect l="l" t="t" r="r" b="b"/>
              <a:pathLst>
                <a:path w="4287" h="4663" extrusionOk="0">
                  <a:moveTo>
                    <a:pt x="2207" y="4612"/>
                  </a:moveTo>
                  <a:cubicBezTo>
                    <a:pt x="978" y="4562"/>
                    <a:pt x="1" y="3459"/>
                    <a:pt x="76" y="2231"/>
                  </a:cubicBezTo>
                  <a:cubicBezTo>
                    <a:pt x="126" y="1003"/>
                    <a:pt x="1129" y="0"/>
                    <a:pt x="2257" y="25"/>
                  </a:cubicBezTo>
                  <a:cubicBezTo>
                    <a:pt x="3410" y="50"/>
                    <a:pt x="4287" y="1053"/>
                    <a:pt x="4262" y="2356"/>
                  </a:cubicBezTo>
                  <a:cubicBezTo>
                    <a:pt x="4212" y="3685"/>
                    <a:pt x="3334" y="4662"/>
                    <a:pt x="2207" y="4612"/>
                  </a:cubicBezTo>
                </a:path>
              </a:pathLst>
            </a:custGeom>
            <a:solidFill>
              <a:srgbClr val="020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3233;p35"/>
          <p:cNvGrpSpPr/>
          <p:nvPr/>
        </p:nvGrpSpPr>
        <p:grpSpPr>
          <a:xfrm>
            <a:off x="1514083" y="4475255"/>
            <a:ext cx="438276" cy="411752"/>
            <a:chOff x="6267090" y="2534356"/>
            <a:chExt cx="564135" cy="529993"/>
          </a:xfrm>
        </p:grpSpPr>
        <p:sp>
          <p:nvSpPr>
            <p:cNvPr id="97" name="Google Shape;3234;p35"/>
            <p:cNvSpPr/>
            <p:nvPr/>
          </p:nvSpPr>
          <p:spPr>
            <a:xfrm>
              <a:off x="6267090" y="2534356"/>
              <a:ext cx="564135" cy="529993"/>
            </a:xfrm>
            <a:custGeom>
              <a:avLst/>
              <a:gdLst/>
              <a:ahLst/>
              <a:cxnLst/>
              <a:rect l="l" t="t" r="r" b="b"/>
              <a:pathLst>
                <a:path w="51355" h="48247" extrusionOk="0">
                  <a:moveTo>
                    <a:pt x="25239" y="48046"/>
                  </a:moveTo>
                  <a:cubicBezTo>
                    <a:pt x="23234" y="48246"/>
                    <a:pt x="20778" y="47971"/>
                    <a:pt x="18347" y="47745"/>
                  </a:cubicBezTo>
                  <a:cubicBezTo>
                    <a:pt x="14763" y="47419"/>
                    <a:pt x="11254" y="46492"/>
                    <a:pt x="8121" y="44612"/>
                  </a:cubicBezTo>
                  <a:cubicBezTo>
                    <a:pt x="4537" y="42432"/>
                    <a:pt x="2357" y="39174"/>
                    <a:pt x="1279" y="35164"/>
                  </a:cubicBezTo>
                  <a:cubicBezTo>
                    <a:pt x="402" y="31880"/>
                    <a:pt x="1" y="28522"/>
                    <a:pt x="252" y="25139"/>
                  </a:cubicBezTo>
                  <a:cubicBezTo>
                    <a:pt x="477" y="21880"/>
                    <a:pt x="1505" y="18873"/>
                    <a:pt x="3109" y="16066"/>
                  </a:cubicBezTo>
                  <a:cubicBezTo>
                    <a:pt x="3735" y="14938"/>
                    <a:pt x="4387" y="13860"/>
                    <a:pt x="5189" y="12883"/>
                  </a:cubicBezTo>
                  <a:cubicBezTo>
                    <a:pt x="5540" y="12457"/>
                    <a:pt x="5515" y="12131"/>
                    <a:pt x="5164" y="11730"/>
                  </a:cubicBezTo>
                  <a:cubicBezTo>
                    <a:pt x="3510" y="9775"/>
                    <a:pt x="2858" y="7419"/>
                    <a:pt x="2582" y="4938"/>
                  </a:cubicBezTo>
                  <a:cubicBezTo>
                    <a:pt x="2507" y="4211"/>
                    <a:pt x="2407" y="3484"/>
                    <a:pt x="2282" y="2732"/>
                  </a:cubicBezTo>
                  <a:cubicBezTo>
                    <a:pt x="2031" y="978"/>
                    <a:pt x="2658" y="151"/>
                    <a:pt x="4412" y="76"/>
                  </a:cubicBezTo>
                  <a:cubicBezTo>
                    <a:pt x="6041" y="1"/>
                    <a:pt x="7670" y="226"/>
                    <a:pt x="9174" y="853"/>
                  </a:cubicBezTo>
                  <a:cubicBezTo>
                    <a:pt x="11129" y="1680"/>
                    <a:pt x="12858" y="2858"/>
                    <a:pt x="14187" y="4587"/>
                  </a:cubicBezTo>
                  <a:cubicBezTo>
                    <a:pt x="15064" y="5690"/>
                    <a:pt x="15089" y="5840"/>
                    <a:pt x="16618" y="5239"/>
                  </a:cubicBezTo>
                  <a:cubicBezTo>
                    <a:pt x="19074" y="4236"/>
                    <a:pt x="21680" y="3860"/>
                    <a:pt x="24312" y="3760"/>
                  </a:cubicBezTo>
                  <a:cubicBezTo>
                    <a:pt x="27445" y="3660"/>
                    <a:pt x="30527" y="3860"/>
                    <a:pt x="33535" y="4813"/>
                  </a:cubicBezTo>
                  <a:cubicBezTo>
                    <a:pt x="34036" y="4963"/>
                    <a:pt x="34537" y="5138"/>
                    <a:pt x="35014" y="5339"/>
                  </a:cubicBezTo>
                  <a:cubicBezTo>
                    <a:pt x="36116" y="5740"/>
                    <a:pt x="36267" y="5740"/>
                    <a:pt x="36918" y="4863"/>
                  </a:cubicBezTo>
                  <a:cubicBezTo>
                    <a:pt x="37670" y="3860"/>
                    <a:pt x="38548" y="3033"/>
                    <a:pt x="39550" y="2281"/>
                  </a:cubicBezTo>
                  <a:cubicBezTo>
                    <a:pt x="41756" y="627"/>
                    <a:pt x="44262" y="51"/>
                    <a:pt x="46969" y="76"/>
                  </a:cubicBezTo>
                  <a:cubicBezTo>
                    <a:pt x="48372" y="101"/>
                    <a:pt x="49124" y="928"/>
                    <a:pt x="49049" y="2356"/>
                  </a:cubicBezTo>
                  <a:cubicBezTo>
                    <a:pt x="48823" y="5389"/>
                    <a:pt x="48497" y="8397"/>
                    <a:pt x="46718" y="11003"/>
                  </a:cubicBezTo>
                  <a:cubicBezTo>
                    <a:pt x="45816" y="12331"/>
                    <a:pt x="45816" y="12331"/>
                    <a:pt x="46718" y="13635"/>
                  </a:cubicBezTo>
                  <a:cubicBezTo>
                    <a:pt x="49074" y="16993"/>
                    <a:pt x="50678" y="20677"/>
                    <a:pt x="51079" y="24763"/>
                  </a:cubicBezTo>
                  <a:cubicBezTo>
                    <a:pt x="51355" y="27620"/>
                    <a:pt x="51104" y="30452"/>
                    <a:pt x="50502" y="33284"/>
                  </a:cubicBezTo>
                  <a:cubicBezTo>
                    <a:pt x="50051" y="35439"/>
                    <a:pt x="49475" y="37520"/>
                    <a:pt x="48297" y="39424"/>
                  </a:cubicBezTo>
                  <a:cubicBezTo>
                    <a:pt x="46242" y="42733"/>
                    <a:pt x="43385" y="44988"/>
                    <a:pt x="39700" y="46216"/>
                  </a:cubicBezTo>
                  <a:cubicBezTo>
                    <a:pt x="36994" y="47144"/>
                    <a:pt x="34237" y="47695"/>
                    <a:pt x="31355" y="47871"/>
                  </a:cubicBezTo>
                  <a:cubicBezTo>
                    <a:pt x="29475" y="47971"/>
                    <a:pt x="27595" y="48021"/>
                    <a:pt x="25239" y="4804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235;p35"/>
            <p:cNvSpPr/>
            <p:nvPr/>
          </p:nvSpPr>
          <p:spPr>
            <a:xfrm>
              <a:off x="6446874" y="2699552"/>
              <a:ext cx="198521" cy="177034"/>
            </a:xfrm>
            <a:custGeom>
              <a:avLst/>
              <a:gdLst/>
              <a:ahLst/>
              <a:cxnLst/>
              <a:rect l="l" t="t" r="r" b="b"/>
              <a:pathLst>
                <a:path w="18072" h="16116" extrusionOk="0">
                  <a:moveTo>
                    <a:pt x="9475" y="15840"/>
                  </a:moveTo>
                  <a:cubicBezTo>
                    <a:pt x="6567" y="16116"/>
                    <a:pt x="4437" y="15113"/>
                    <a:pt x="2633" y="13208"/>
                  </a:cubicBezTo>
                  <a:cubicBezTo>
                    <a:pt x="778" y="11253"/>
                    <a:pt x="1" y="8171"/>
                    <a:pt x="1580" y="5288"/>
                  </a:cubicBezTo>
                  <a:cubicBezTo>
                    <a:pt x="2808" y="3083"/>
                    <a:pt x="4537" y="1404"/>
                    <a:pt x="7119" y="777"/>
                  </a:cubicBezTo>
                  <a:cubicBezTo>
                    <a:pt x="10427" y="0"/>
                    <a:pt x="14312" y="1103"/>
                    <a:pt x="16116" y="3935"/>
                  </a:cubicBezTo>
                  <a:cubicBezTo>
                    <a:pt x="16994" y="5314"/>
                    <a:pt x="17796" y="6692"/>
                    <a:pt x="17896" y="8396"/>
                  </a:cubicBezTo>
                  <a:cubicBezTo>
                    <a:pt x="18071" y="11629"/>
                    <a:pt x="15239" y="14487"/>
                    <a:pt x="13084" y="15339"/>
                  </a:cubicBezTo>
                  <a:cubicBezTo>
                    <a:pt x="12557" y="15539"/>
                    <a:pt x="12006" y="15765"/>
                    <a:pt x="11455" y="15840"/>
                  </a:cubicBezTo>
                  <a:cubicBezTo>
                    <a:pt x="10703" y="15915"/>
                    <a:pt x="9951" y="15840"/>
                    <a:pt x="9475" y="15840"/>
                  </a:cubicBezTo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236;p35"/>
            <p:cNvSpPr/>
            <p:nvPr/>
          </p:nvSpPr>
          <p:spPr>
            <a:xfrm>
              <a:off x="6317205" y="2561885"/>
              <a:ext cx="88935" cy="94449"/>
            </a:xfrm>
            <a:custGeom>
              <a:avLst/>
              <a:gdLst/>
              <a:ahLst/>
              <a:cxnLst/>
              <a:rect l="l" t="t" r="r" b="b"/>
              <a:pathLst>
                <a:path w="8096" h="8598" extrusionOk="0">
                  <a:moveTo>
                    <a:pt x="151" y="1705"/>
                  </a:moveTo>
                  <a:cubicBezTo>
                    <a:pt x="151" y="277"/>
                    <a:pt x="527" y="1"/>
                    <a:pt x="1830" y="251"/>
                  </a:cubicBezTo>
                  <a:cubicBezTo>
                    <a:pt x="4261" y="753"/>
                    <a:pt x="6141" y="2081"/>
                    <a:pt x="7720" y="3936"/>
                  </a:cubicBezTo>
                  <a:cubicBezTo>
                    <a:pt x="8096" y="4387"/>
                    <a:pt x="8020" y="4838"/>
                    <a:pt x="7444" y="5064"/>
                  </a:cubicBezTo>
                  <a:cubicBezTo>
                    <a:pt x="6968" y="5264"/>
                    <a:pt x="6442" y="5414"/>
                    <a:pt x="5915" y="5439"/>
                  </a:cubicBezTo>
                  <a:cubicBezTo>
                    <a:pt x="5188" y="5465"/>
                    <a:pt x="4812" y="5866"/>
                    <a:pt x="4537" y="6467"/>
                  </a:cubicBezTo>
                  <a:cubicBezTo>
                    <a:pt x="4336" y="6893"/>
                    <a:pt x="4111" y="7319"/>
                    <a:pt x="3885" y="7745"/>
                  </a:cubicBezTo>
                  <a:cubicBezTo>
                    <a:pt x="3384" y="8547"/>
                    <a:pt x="2807" y="8597"/>
                    <a:pt x="2256" y="7846"/>
                  </a:cubicBezTo>
                  <a:cubicBezTo>
                    <a:pt x="1379" y="6567"/>
                    <a:pt x="677" y="5214"/>
                    <a:pt x="452" y="3660"/>
                  </a:cubicBezTo>
                  <a:cubicBezTo>
                    <a:pt x="326" y="2983"/>
                    <a:pt x="0" y="2332"/>
                    <a:pt x="151" y="1705"/>
                  </a:cubicBezTo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237;p35"/>
            <p:cNvSpPr/>
            <p:nvPr/>
          </p:nvSpPr>
          <p:spPr>
            <a:xfrm>
              <a:off x="6690812" y="2561885"/>
              <a:ext cx="88935" cy="94724"/>
            </a:xfrm>
            <a:custGeom>
              <a:avLst/>
              <a:gdLst/>
              <a:ahLst/>
              <a:cxnLst/>
              <a:rect l="l" t="t" r="r" b="b"/>
              <a:pathLst>
                <a:path w="8096" h="8623" extrusionOk="0">
                  <a:moveTo>
                    <a:pt x="8071" y="1755"/>
                  </a:moveTo>
                  <a:cubicBezTo>
                    <a:pt x="7845" y="3785"/>
                    <a:pt x="7369" y="5916"/>
                    <a:pt x="6041" y="7720"/>
                  </a:cubicBezTo>
                  <a:cubicBezTo>
                    <a:pt x="5364" y="8622"/>
                    <a:pt x="4838" y="8597"/>
                    <a:pt x="4286" y="7620"/>
                  </a:cubicBezTo>
                  <a:cubicBezTo>
                    <a:pt x="4111" y="7319"/>
                    <a:pt x="3961" y="6993"/>
                    <a:pt x="3810" y="6693"/>
                  </a:cubicBezTo>
                  <a:cubicBezTo>
                    <a:pt x="3484" y="5891"/>
                    <a:pt x="2983" y="5364"/>
                    <a:pt x="2031" y="5439"/>
                  </a:cubicBezTo>
                  <a:cubicBezTo>
                    <a:pt x="1780" y="5465"/>
                    <a:pt x="1529" y="5339"/>
                    <a:pt x="1279" y="5239"/>
                  </a:cubicBezTo>
                  <a:cubicBezTo>
                    <a:pt x="51" y="4838"/>
                    <a:pt x="1" y="4512"/>
                    <a:pt x="878" y="3560"/>
                  </a:cubicBezTo>
                  <a:cubicBezTo>
                    <a:pt x="2356" y="1931"/>
                    <a:pt x="4036" y="678"/>
                    <a:pt x="6266" y="302"/>
                  </a:cubicBezTo>
                  <a:cubicBezTo>
                    <a:pt x="6341" y="302"/>
                    <a:pt x="6442" y="251"/>
                    <a:pt x="6517" y="226"/>
                  </a:cubicBezTo>
                  <a:cubicBezTo>
                    <a:pt x="7720" y="1"/>
                    <a:pt x="8096" y="327"/>
                    <a:pt x="8071" y="1755"/>
                  </a:cubicBezTo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238;p35"/>
            <p:cNvSpPr/>
            <p:nvPr/>
          </p:nvSpPr>
          <p:spPr>
            <a:xfrm>
              <a:off x="6373922" y="2816006"/>
              <a:ext cx="52322" cy="51772"/>
            </a:xfrm>
            <a:custGeom>
              <a:avLst/>
              <a:gdLst/>
              <a:ahLst/>
              <a:cxnLst/>
              <a:rect l="l" t="t" r="r" b="b"/>
              <a:pathLst>
                <a:path w="4763" h="4713" extrusionOk="0">
                  <a:moveTo>
                    <a:pt x="4737" y="2357"/>
                  </a:moveTo>
                  <a:cubicBezTo>
                    <a:pt x="4762" y="3635"/>
                    <a:pt x="3785" y="4612"/>
                    <a:pt x="2456" y="4662"/>
                  </a:cubicBezTo>
                  <a:cubicBezTo>
                    <a:pt x="1228" y="4713"/>
                    <a:pt x="0" y="3459"/>
                    <a:pt x="50" y="2206"/>
                  </a:cubicBezTo>
                  <a:cubicBezTo>
                    <a:pt x="76" y="1104"/>
                    <a:pt x="1178" y="1"/>
                    <a:pt x="2281" y="26"/>
                  </a:cubicBezTo>
                  <a:cubicBezTo>
                    <a:pt x="3609" y="26"/>
                    <a:pt x="4737" y="1079"/>
                    <a:pt x="4737" y="235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239;p35"/>
            <p:cNvSpPr/>
            <p:nvPr/>
          </p:nvSpPr>
          <p:spPr>
            <a:xfrm>
              <a:off x="6660800" y="2816006"/>
              <a:ext cx="49290" cy="46543"/>
            </a:xfrm>
            <a:custGeom>
              <a:avLst/>
              <a:gdLst/>
              <a:ahLst/>
              <a:cxnLst/>
              <a:rect l="l" t="t" r="r" b="b"/>
              <a:pathLst>
                <a:path w="4487" h="4237" extrusionOk="0">
                  <a:moveTo>
                    <a:pt x="2231" y="4236"/>
                  </a:moveTo>
                  <a:cubicBezTo>
                    <a:pt x="953" y="4236"/>
                    <a:pt x="1" y="3384"/>
                    <a:pt x="1" y="2231"/>
                  </a:cubicBezTo>
                  <a:cubicBezTo>
                    <a:pt x="26" y="1129"/>
                    <a:pt x="1154" y="26"/>
                    <a:pt x="2332" y="1"/>
                  </a:cubicBezTo>
                  <a:cubicBezTo>
                    <a:pt x="3535" y="1"/>
                    <a:pt x="4462" y="853"/>
                    <a:pt x="4487" y="1956"/>
                  </a:cubicBezTo>
                  <a:cubicBezTo>
                    <a:pt x="4487" y="3384"/>
                    <a:pt x="3685" y="4236"/>
                    <a:pt x="2231" y="4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240;p35"/>
            <p:cNvSpPr/>
            <p:nvPr/>
          </p:nvSpPr>
          <p:spPr>
            <a:xfrm>
              <a:off x="6678695" y="2716073"/>
              <a:ext cx="40491" cy="44335"/>
            </a:xfrm>
            <a:custGeom>
              <a:avLst/>
              <a:gdLst/>
              <a:ahLst/>
              <a:cxnLst/>
              <a:rect l="l" t="t" r="r" b="b"/>
              <a:pathLst>
                <a:path w="3686" h="4036" extrusionOk="0">
                  <a:moveTo>
                    <a:pt x="1881" y="4010"/>
                  </a:moveTo>
                  <a:cubicBezTo>
                    <a:pt x="878" y="4035"/>
                    <a:pt x="1" y="3108"/>
                    <a:pt x="1" y="2055"/>
                  </a:cubicBezTo>
                  <a:cubicBezTo>
                    <a:pt x="1" y="977"/>
                    <a:pt x="828" y="50"/>
                    <a:pt x="1830" y="25"/>
                  </a:cubicBezTo>
                  <a:cubicBezTo>
                    <a:pt x="2908" y="0"/>
                    <a:pt x="3685" y="827"/>
                    <a:pt x="3660" y="1980"/>
                  </a:cubicBezTo>
                  <a:cubicBezTo>
                    <a:pt x="3660" y="3133"/>
                    <a:pt x="2908" y="3985"/>
                    <a:pt x="1881" y="4010"/>
                  </a:cubicBezTo>
                </a:path>
              </a:pathLst>
            </a:custGeom>
            <a:solidFill>
              <a:srgbClr val="0403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241;p35"/>
            <p:cNvSpPr/>
            <p:nvPr/>
          </p:nvSpPr>
          <p:spPr>
            <a:xfrm>
              <a:off x="6378876" y="2716348"/>
              <a:ext cx="40754" cy="44610"/>
            </a:xfrm>
            <a:custGeom>
              <a:avLst/>
              <a:gdLst/>
              <a:ahLst/>
              <a:cxnLst/>
              <a:rect l="l" t="t" r="r" b="b"/>
              <a:pathLst>
                <a:path w="3710" h="4061" extrusionOk="0">
                  <a:moveTo>
                    <a:pt x="3685" y="2105"/>
                  </a:moveTo>
                  <a:cubicBezTo>
                    <a:pt x="3660" y="3183"/>
                    <a:pt x="2732" y="4060"/>
                    <a:pt x="1730" y="3985"/>
                  </a:cubicBezTo>
                  <a:cubicBezTo>
                    <a:pt x="727" y="3910"/>
                    <a:pt x="0" y="3033"/>
                    <a:pt x="26" y="1880"/>
                  </a:cubicBezTo>
                  <a:cubicBezTo>
                    <a:pt x="51" y="802"/>
                    <a:pt x="777" y="0"/>
                    <a:pt x="1805" y="0"/>
                  </a:cubicBezTo>
                  <a:cubicBezTo>
                    <a:pt x="2833" y="0"/>
                    <a:pt x="3710" y="978"/>
                    <a:pt x="3685" y="2105"/>
                  </a:cubicBezTo>
                </a:path>
              </a:pathLst>
            </a:custGeom>
            <a:solidFill>
              <a:srgbClr val="0402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242;p35"/>
            <p:cNvSpPr/>
            <p:nvPr/>
          </p:nvSpPr>
          <p:spPr>
            <a:xfrm>
              <a:off x="6515982" y="2894199"/>
              <a:ext cx="65811" cy="37459"/>
            </a:xfrm>
            <a:custGeom>
              <a:avLst/>
              <a:gdLst/>
              <a:ahLst/>
              <a:cxnLst/>
              <a:rect l="l" t="t" r="r" b="b"/>
              <a:pathLst>
                <a:path w="5991" h="3410" extrusionOk="0">
                  <a:moveTo>
                    <a:pt x="5991" y="527"/>
                  </a:moveTo>
                  <a:cubicBezTo>
                    <a:pt x="5916" y="627"/>
                    <a:pt x="5865" y="753"/>
                    <a:pt x="5790" y="853"/>
                  </a:cubicBezTo>
                  <a:cubicBezTo>
                    <a:pt x="5114" y="1605"/>
                    <a:pt x="4462" y="2331"/>
                    <a:pt x="3660" y="2983"/>
                  </a:cubicBezTo>
                  <a:cubicBezTo>
                    <a:pt x="3234" y="3334"/>
                    <a:pt x="2858" y="3409"/>
                    <a:pt x="2407" y="3033"/>
                  </a:cubicBezTo>
                  <a:cubicBezTo>
                    <a:pt x="1605" y="2357"/>
                    <a:pt x="878" y="1580"/>
                    <a:pt x="201" y="803"/>
                  </a:cubicBezTo>
                  <a:cubicBezTo>
                    <a:pt x="51" y="602"/>
                    <a:pt x="1" y="427"/>
                    <a:pt x="176" y="201"/>
                  </a:cubicBezTo>
                  <a:cubicBezTo>
                    <a:pt x="377" y="1"/>
                    <a:pt x="552" y="101"/>
                    <a:pt x="753" y="201"/>
                  </a:cubicBezTo>
                  <a:cubicBezTo>
                    <a:pt x="953" y="326"/>
                    <a:pt x="1154" y="402"/>
                    <a:pt x="1329" y="527"/>
                  </a:cubicBezTo>
                  <a:cubicBezTo>
                    <a:pt x="1905" y="903"/>
                    <a:pt x="2457" y="1580"/>
                    <a:pt x="3058" y="1605"/>
                  </a:cubicBezTo>
                  <a:cubicBezTo>
                    <a:pt x="3560" y="1630"/>
                    <a:pt x="4111" y="928"/>
                    <a:pt x="4637" y="552"/>
                  </a:cubicBezTo>
                  <a:cubicBezTo>
                    <a:pt x="4888" y="402"/>
                    <a:pt x="5164" y="226"/>
                    <a:pt x="5439" y="126"/>
                  </a:cubicBezTo>
                  <a:cubicBezTo>
                    <a:pt x="5765" y="1"/>
                    <a:pt x="5916" y="201"/>
                    <a:pt x="5991" y="527"/>
                  </a:cubicBezTo>
                </a:path>
              </a:pathLst>
            </a:custGeom>
            <a:solidFill>
              <a:srgbClr val="080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243;p35"/>
            <p:cNvSpPr/>
            <p:nvPr/>
          </p:nvSpPr>
          <p:spPr>
            <a:xfrm>
              <a:off x="6566646" y="2763694"/>
              <a:ext cx="33867" cy="48191"/>
            </a:xfrm>
            <a:custGeom>
              <a:avLst/>
              <a:gdLst/>
              <a:ahLst/>
              <a:cxnLst/>
              <a:rect l="l" t="t" r="r" b="b"/>
              <a:pathLst>
                <a:path w="3083" h="4387" extrusionOk="0">
                  <a:moveTo>
                    <a:pt x="3083" y="2357"/>
                  </a:moveTo>
                  <a:cubicBezTo>
                    <a:pt x="3058" y="2683"/>
                    <a:pt x="3058" y="2908"/>
                    <a:pt x="3033" y="3109"/>
                  </a:cubicBezTo>
                  <a:cubicBezTo>
                    <a:pt x="2882" y="3785"/>
                    <a:pt x="2431" y="4236"/>
                    <a:pt x="1805" y="4312"/>
                  </a:cubicBezTo>
                  <a:cubicBezTo>
                    <a:pt x="1128" y="4387"/>
                    <a:pt x="502" y="4036"/>
                    <a:pt x="251" y="3334"/>
                  </a:cubicBezTo>
                  <a:cubicBezTo>
                    <a:pt x="0" y="2632"/>
                    <a:pt x="0" y="1881"/>
                    <a:pt x="226" y="1154"/>
                  </a:cubicBezTo>
                  <a:cubicBezTo>
                    <a:pt x="451" y="477"/>
                    <a:pt x="1153" y="1"/>
                    <a:pt x="1730" y="76"/>
                  </a:cubicBezTo>
                  <a:cubicBezTo>
                    <a:pt x="2456" y="151"/>
                    <a:pt x="2807" y="653"/>
                    <a:pt x="2958" y="1279"/>
                  </a:cubicBezTo>
                  <a:cubicBezTo>
                    <a:pt x="3058" y="1655"/>
                    <a:pt x="3058" y="2056"/>
                    <a:pt x="3083" y="2357"/>
                  </a:cubicBezTo>
                  <a:close/>
                </a:path>
              </a:pathLst>
            </a:custGeom>
            <a:solidFill>
              <a:srgbClr val="030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244;p35"/>
            <p:cNvSpPr/>
            <p:nvPr/>
          </p:nvSpPr>
          <p:spPr>
            <a:xfrm>
              <a:off x="6497813" y="2763420"/>
              <a:ext cx="32779" cy="48466"/>
            </a:xfrm>
            <a:custGeom>
              <a:avLst/>
              <a:gdLst/>
              <a:ahLst/>
              <a:cxnLst/>
              <a:rect l="l" t="t" r="r" b="b"/>
              <a:pathLst>
                <a:path w="2984" h="4412" extrusionOk="0">
                  <a:moveTo>
                    <a:pt x="2958" y="2532"/>
                  </a:moveTo>
                  <a:cubicBezTo>
                    <a:pt x="2958" y="2457"/>
                    <a:pt x="2983" y="2632"/>
                    <a:pt x="2958" y="2808"/>
                  </a:cubicBezTo>
                  <a:cubicBezTo>
                    <a:pt x="2808" y="3835"/>
                    <a:pt x="2181" y="4412"/>
                    <a:pt x="1329" y="4337"/>
                  </a:cubicBezTo>
                  <a:cubicBezTo>
                    <a:pt x="527" y="4287"/>
                    <a:pt x="26" y="3685"/>
                    <a:pt x="1" y="2657"/>
                  </a:cubicBezTo>
                  <a:cubicBezTo>
                    <a:pt x="1" y="2181"/>
                    <a:pt x="26" y="1705"/>
                    <a:pt x="126" y="1229"/>
                  </a:cubicBezTo>
                  <a:cubicBezTo>
                    <a:pt x="276" y="652"/>
                    <a:pt x="627" y="201"/>
                    <a:pt x="1279" y="101"/>
                  </a:cubicBezTo>
                  <a:cubicBezTo>
                    <a:pt x="1805" y="1"/>
                    <a:pt x="2432" y="427"/>
                    <a:pt x="2757" y="1003"/>
                  </a:cubicBezTo>
                  <a:cubicBezTo>
                    <a:pt x="2983" y="1404"/>
                    <a:pt x="2983" y="1830"/>
                    <a:pt x="2958" y="2532"/>
                  </a:cubicBezTo>
                </a:path>
              </a:pathLst>
            </a:custGeom>
            <a:solidFill>
              <a:srgbClr val="030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3245;p35"/>
          <p:cNvGrpSpPr/>
          <p:nvPr/>
        </p:nvGrpSpPr>
        <p:grpSpPr>
          <a:xfrm>
            <a:off x="7682757" y="3476679"/>
            <a:ext cx="505006" cy="395707"/>
            <a:chOff x="7144538" y="1830915"/>
            <a:chExt cx="650026" cy="509341"/>
          </a:xfrm>
        </p:grpSpPr>
        <p:sp>
          <p:nvSpPr>
            <p:cNvPr id="109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3255;p35"/>
          <p:cNvGrpSpPr/>
          <p:nvPr/>
        </p:nvGrpSpPr>
        <p:grpSpPr>
          <a:xfrm>
            <a:off x="6173891" y="1229450"/>
            <a:ext cx="391210" cy="389298"/>
            <a:chOff x="6289676" y="1855687"/>
            <a:chExt cx="503552" cy="501092"/>
          </a:xfrm>
        </p:grpSpPr>
        <p:sp>
          <p:nvSpPr>
            <p:cNvPr id="119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54528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24"/>
          <p:cNvSpPr txBox="1">
            <a:spLocks noGrp="1"/>
          </p:cNvSpPr>
          <p:nvPr>
            <p:ph type="title"/>
          </p:nvPr>
        </p:nvSpPr>
        <p:spPr>
          <a:xfrm>
            <a:off x="694694" y="506991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>
                <a:latin typeface="Quicksand" panose="020B0604020202020204" charset="0"/>
              </a:rPr>
              <a:t>Yêu cầu cần đạt</a:t>
            </a:r>
            <a:endParaRPr sz="4800" dirty="0">
              <a:latin typeface="Quicksand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8765" y="1536984"/>
            <a:ext cx="60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oogle Shape;1793;p27"/>
          <p:cNvGrpSpPr/>
          <p:nvPr/>
        </p:nvGrpSpPr>
        <p:grpSpPr>
          <a:xfrm>
            <a:off x="812025" y="1746262"/>
            <a:ext cx="825212" cy="661459"/>
            <a:chOff x="1087750" y="1961150"/>
            <a:chExt cx="738775" cy="592175"/>
          </a:xfrm>
        </p:grpSpPr>
        <p:sp>
          <p:nvSpPr>
            <p:cNvPr id="7" name="Google Shape;1794;p27"/>
            <p:cNvSpPr/>
            <p:nvPr/>
          </p:nvSpPr>
          <p:spPr>
            <a:xfrm>
              <a:off x="1087750" y="2246725"/>
              <a:ext cx="149900" cy="86050"/>
            </a:xfrm>
            <a:custGeom>
              <a:avLst/>
              <a:gdLst/>
              <a:ahLst/>
              <a:cxnLst/>
              <a:rect l="l" t="t" r="r" b="b"/>
              <a:pathLst>
                <a:path w="5996" h="3442" fill="none" extrusionOk="0">
                  <a:moveTo>
                    <a:pt x="5996" y="2129"/>
                  </a:moveTo>
                  <a:cubicBezTo>
                    <a:pt x="5428" y="2981"/>
                    <a:pt x="4346" y="3353"/>
                    <a:pt x="3317" y="3406"/>
                  </a:cubicBezTo>
                  <a:cubicBezTo>
                    <a:pt x="2821" y="3442"/>
                    <a:pt x="2288" y="3388"/>
                    <a:pt x="1863" y="3105"/>
                  </a:cubicBezTo>
                  <a:cubicBezTo>
                    <a:pt x="1614" y="2927"/>
                    <a:pt x="1419" y="2661"/>
                    <a:pt x="1260" y="2377"/>
                  </a:cubicBezTo>
                  <a:cubicBezTo>
                    <a:pt x="1011" y="1952"/>
                    <a:pt x="816" y="1455"/>
                    <a:pt x="869" y="976"/>
                  </a:cubicBezTo>
                  <a:cubicBezTo>
                    <a:pt x="940" y="480"/>
                    <a:pt x="1348" y="1"/>
                    <a:pt x="1845" y="18"/>
                  </a:cubicBezTo>
                  <a:cubicBezTo>
                    <a:pt x="1951" y="18"/>
                    <a:pt x="2058" y="36"/>
                    <a:pt x="2129" y="89"/>
                  </a:cubicBezTo>
                  <a:cubicBezTo>
                    <a:pt x="2200" y="143"/>
                    <a:pt x="2253" y="196"/>
                    <a:pt x="2306" y="249"/>
                  </a:cubicBezTo>
                  <a:cubicBezTo>
                    <a:pt x="2643" y="675"/>
                    <a:pt x="2750" y="1260"/>
                    <a:pt x="2572" y="1757"/>
                  </a:cubicBezTo>
                  <a:cubicBezTo>
                    <a:pt x="2395" y="2271"/>
                    <a:pt x="1951" y="2661"/>
                    <a:pt x="1437" y="2785"/>
                  </a:cubicBezTo>
                  <a:cubicBezTo>
                    <a:pt x="905" y="2910"/>
                    <a:pt x="249" y="2644"/>
                    <a:pt x="160" y="2129"/>
                  </a:cubicBezTo>
                  <a:cubicBezTo>
                    <a:pt x="142" y="1952"/>
                    <a:pt x="266" y="1721"/>
                    <a:pt x="426" y="1792"/>
                  </a:cubicBezTo>
                  <a:cubicBezTo>
                    <a:pt x="532" y="2040"/>
                    <a:pt x="657" y="2324"/>
                    <a:pt x="603" y="2608"/>
                  </a:cubicBezTo>
                  <a:cubicBezTo>
                    <a:pt x="550" y="2874"/>
                    <a:pt x="266" y="3140"/>
                    <a:pt x="0" y="3034"/>
                  </a:cubicBezTo>
                </a:path>
              </a:pathLst>
            </a:custGeom>
            <a:solidFill>
              <a:srgbClr val="E97633"/>
            </a:solidFill>
            <a:ln w="75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95;p27"/>
            <p:cNvSpPr/>
            <p:nvPr/>
          </p:nvSpPr>
          <p:spPr>
            <a:xfrm>
              <a:off x="1176875" y="1961150"/>
              <a:ext cx="649650" cy="70450"/>
            </a:xfrm>
            <a:custGeom>
              <a:avLst/>
              <a:gdLst/>
              <a:ahLst/>
              <a:cxnLst/>
              <a:rect l="l" t="t" r="r" b="b"/>
              <a:pathLst>
                <a:path w="25986" h="2818" extrusionOk="0">
                  <a:moveTo>
                    <a:pt x="0" y="1"/>
                  </a:moveTo>
                  <a:cubicBezTo>
                    <a:pt x="3566" y="2095"/>
                    <a:pt x="8686" y="2805"/>
                    <a:pt x="14767" y="2805"/>
                  </a:cubicBezTo>
                  <a:cubicBezTo>
                    <a:pt x="14917" y="2805"/>
                    <a:pt x="15068" y="2804"/>
                    <a:pt x="15219" y="2803"/>
                  </a:cubicBezTo>
                  <a:cubicBezTo>
                    <a:pt x="15921" y="2803"/>
                    <a:pt x="16628" y="2817"/>
                    <a:pt x="17335" y="2817"/>
                  </a:cubicBezTo>
                  <a:cubicBezTo>
                    <a:pt x="19025" y="2817"/>
                    <a:pt x="20714" y="2738"/>
                    <a:pt x="22314" y="2200"/>
                  </a:cubicBezTo>
                  <a:cubicBezTo>
                    <a:pt x="23680" y="1757"/>
                    <a:pt x="24939" y="994"/>
                    <a:pt x="25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96;p27"/>
            <p:cNvSpPr/>
            <p:nvPr/>
          </p:nvSpPr>
          <p:spPr>
            <a:xfrm>
              <a:off x="1545825" y="2078050"/>
              <a:ext cx="197775" cy="134475"/>
            </a:xfrm>
            <a:custGeom>
              <a:avLst/>
              <a:gdLst/>
              <a:ahLst/>
              <a:cxnLst/>
              <a:rect l="l" t="t" r="r" b="b"/>
              <a:pathLst>
                <a:path w="7911" h="5379" extrusionOk="0">
                  <a:moveTo>
                    <a:pt x="1868" y="1"/>
                  </a:moveTo>
                  <a:cubicBezTo>
                    <a:pt x="1630" y="1"/>
                    <a:pt x="1418" y="58"/>
                    <a:pt x="1242" y="185"/>
                  </a:cubicBezTo>
                  <a:cubicBezTo>
                    <a:pt x="1561" y="1462"/>
                    <a:pt x="0" y="2774"/>
                    <a:pt x="727" y="3874"/>
                  </a:cubicBezTo>
                  <a:cubicBezTo>
                    <a:pt x="1043" y="4357"/>
                    <a:pt x="5058" y="5198"/>
                    <a:pt x="6038" y="5198"/>
                  </a:cubicBezTo>
                  <a:cubicBezTo>
                    <a:pt x="6103" y="5198"/>
                    <a:pt x="6154" y="5194"/>
                    <a:pt x="6190" y="5187"/>
                  </a:cubicBezTo>
                  <a:cubicBezTo>
                    <a:pt x="6217" y="5180"/>
                    <a:pt x="6242" y="5178"/>
                    <a:pt x="6265" y="5178"/>
                  </a:cubicBezTo>
                  <a:cubicBezTo>
                    <a:pt x="6460" y="5178"/>
                    <a:pt x="6539" y="5379"/>
                    <a:pt x="6686" y="5379"/>
                  </a:cubicBezTo>
                  <a:cubicBezTo>
                    <a:pt x="6718" y="5379"/>
                    <a:pt x="6753" y="5369"/>
                    <a:pt x="6793" y="5346"/>
                  </a:cubicBezTo>
                  <a:cubicBezTo>
                    <a:pt x="7184" y="5116"/>
                    <a:pt x="7911" y="4726"/>
                    <a:pt x="7645" y="4353"/>
                  </a:cubicBezTo>
                  <a:cubicBezTo>
                    <a:pt x="6710" y="3013"/>
                    <a:pt x="3596" y="1"/>
                    <a:pt x="1868" y="1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97;p27"/>
            <p:cNvSpPr/>
            <p:nvPr/>
          </p:nvSpPr>
          <p:spPr>
            <a:xfrm>
              <a:off x="1683725" y="2165125"/>
              <a:ext cx="88700" cy="63875"/>
            </a:xfrm>
            <a:custGeom>
              <a:avLst/>
              <a:gdLst/>
              <a:ahLst/>
              <a:cxnLst/>
              <a:rect l="l" t="t" r="r" b="b"/>
              <a:pathLst>
                <a:path w="3548" h="2555" extrusionOk="0">
                  <a:moveTo>
                    <a:pt x="1509" y="1"/>
                  </a:moveTo>
                  <a:cubicBezTo>
                    <a:pt x="896" y="1"/>
                    <a:pt x="370" y="981"/>
                    <a:pt x="54" y="1438"/>
                  </a:cubicBezTo>
                  <a:cubicBezTo>
                    <a:pt x="36" y="1473"/>
                    <a:pt x="18" y="1509"/>
                    <a:pt x="0" y="1562"/>
                  </a:cubicBezTo>
                  <a:cubicBezTo>
                    <a:pt x="0" y="1597"/>
                    <a:pt x="18" y="1651"/>
                    <a:pt x="36" y="1686"/>
                  </a:cubicBezTo>
                  <a:cubicBezTo>
                    <a:pt x="178" y="1970"/>
                    <a:pt x="426" y="2165"/>
                    <a:pt x="710" y="2289"/>
                  </a:cubicBezTo>
                  <a:cubicBezTo>
                    <a:pt x="994" y="2413"/>
                    <a:pt x="1313" y="2466"/>
                    <a:pt x="1614" y="2502"/>
                  </a:cubicBezTo>
                  <a:cubicBezTo>
                    <a:pt x="1804" y="2531"/>
                    <a:pt x="1999" y="2554"/>
                    <a:pt x="2190" y="2554"/>
                  </a:cubicBezTo>
                  <a:cubicBezTo>
                    <a:pt x="2465" y="2554"/>
                    <a:pt x="2732" y="2506"/>
                    <a:pt x="2963" y="2360"/>
                  </a:cubicBezTo>
                  <a:cubicBezTo>
                    <a:pt x="2980" y="2342"/>
                    <a:pt x="3016" y="2307"/>
                    <a:pt x="3033" y="2271"/>
                  </a:cubicBezTo>
                  <a:cubicBezTo>
                    <a:pt x="3087" y="2147"/>
                    <a:pt x="2909" y="2041"/>
                    <a:pt x="2945" y="1899"/>
                  </a:cubicBezTo>
                  <a:cubicBezTo>
                    <a:pt x="3104" y="1810"/>
                    <a:pt x="3264" y="1704"/>
                    <a:pt x="3441" y="1597"/>
                  </a:cubicBezTo>
                  <a:cubicBezTo>
                    <a:pt x="3477" y="1562"/>
                    <a:pt x="3512" y="1544"/>
                    <a:pt x="3530" y="1509"/>
                  </a:cubicBezTo>
                  <a:cubicBezTo>
                    <a:pt x="3548" y="1438"/>
                    <a:pt x="3512" y="1367"/>
                    <a:pt x="3459" y="1314"/>
                  </a:cubicBezTo>
                  <a:cubicBezTo>
                    <a:pt x="3104" y="906"/>
                    <a:pt x="2111" y="19"/>
                    <a:pt x="1526" y="1"/>
                  </a:cubicBezTo>
                  <a:cubicBezTo>
                    <a:pt x="1520" y="1"/>
                    <a:pt x="1515" y="1"/>
                    <a:pt x="150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98;p27"/>
            <p:cNvSpPr/>
            <p:nvPr/>
          </p:nvSpPr>
          <p:spPr>
            <a:xfrm>
              <a:off x="1422550" y="2428450"/>
              <a:ext cx="148575" cy="124875"/>
            </a:xfrm>
            <a:custGeom>
              <a:avLst/>
              <a:gdLst/>
              <a:ahLst/>
              <a:cxnLst/>
              <a:rect l="l" t="t" r="r" b="b"/>
              <a:pathLst>
                <a:path w="5943" h="4995" extrusionOk="0">
                  <a:moveTo>
                    <a:pt x="699" y="1"/>
                  </a:moveTo>
                  <a:cubicBezTo>
                    <a:pt x="618" y="1"/>
                    <a:pt x="539" y="13"/>
                    <a:pt x="461" y="39"/>
                  </a:cubicBezTo>
                  <a:cubicBezTo>
                    <a:pt x="319" y="93"/>
                    <a:pt x="231" y="217"/>
                    <a:pt x="213" y="359"/>
                  </a:cubicBezTo>
                  <a:cubicBezTo>
                    <a:pt x="106" y="1512"/>
                    <a:pt x="0" y="2665"/>
                    <a:pt x="124" y="3818"/>
                  </a:cubicBezTo>
                  <a:cubicBezTo>
                    <a:pt x="177" y="4314"/>
                    <a:pt x="568" y="4722"/>
                    <a:pt x="1064" y="4793"/>
                  </a:cubicBezTo>
                  <a:cubicBezTo>
                    <a:pt x="1893" y="4927"/>
                    <a:pt x="2731" y="4994"/>
                    <a:pt x="3571" y="4994"/>
                  </a:cubicBezTo>
                  <a:cubicBezTo>
                    <a:pt x="3953" y="4994"/>
                    <a:pt x="4336" y="4980"/>
                    <a:pt x="4718" y="4953"/>
                  </a:cubicBezTo>
                  <a:cubicBezTo>
                    <a:pt x="4984" y="4935"/>
                    <a:pt x="5268" y="4917"/>
                    <a:pt x="5516" y="4793"/>
                  </a:cubicBezTo>
                  <a:cubicBezTo>
                    <a:pt x="5747" y="4669"/>
                    <a:pt x="5942" y="4403"/>
                    <a:pt x="5924" y="4137"/>
                  </a:cubicBezTo>
                  <a:cubicBezTo>
                    <a:pt x="5907" y="3747"/>
                    <a:pt x="5481" y="3516"/>
                    <a:pt x="5108" y="3356"/>
                  </a:cubicBezTo>
                  <a:cubicBezTo>
                    <a:pt x="4241" y="3016"/>
                    <a:pt x="3320" y="2716"/>
                    <a:pt x="2381" y="2716"/>
                  </a:cubicBezTo>
                  <a:cubicBezTo>
                    <a:pt x="2244" y="2716"/>
                    <a:pt x="2106" y="2722"/>
                    <a:pt x="1969" y="2736"/>
                  </a:cubicBezTo>
                  <a:cubicBezTo>
                    <a:pt x="1968" y="2736"/>
                    <a:pt x="1967" y="2736"/>
                    <a:pt x="1966" y="2736"/>
                  </a:cubicBezTo>
                  <a:cubicBezTo>
                    <a:pt x="1756" y="2736"/>
                    <a:pt x="1738" y="943"/>
                    <a:pt x="1703" y="767"/>
                  </a:cubicBezTo>
                  <a:cubicBezTo>
                    <a:pt x="1612" y="390"/>
                    <a:pt x="1151" y="1"/>
                    <a:pt x="699" y="1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99;p27"/>
            <p:cNvSpPr/>
            <p:nvPr/>
          </p:nvSpPr>
          <p:spPr>
            <a:xfrm>
              <a:off x="1262025" y="2376300"/>
              <a:ext cx="149000" cy="171850"/>
            </a:xfrm>
            <a:custGeom>
              <a:avLst/>
              <a:gdLst/>
              <a:ahLst/>
              <a:cxnLst/>
              <a:rect l="l" t="t" r="r" b="b"/>
              <a:pathLst>
                <a:path w="5960" h="6874" extrusionOk="0">
                  <a:moveTo>
                    <a:pt x="830" y="0"/>
                  </a:moveTo>
                  <a:cubicBezTo>
                    <a:pt x="710" y="0"/>
                    <a:pt x="596" y="16"/>
                    <a:pt x="497" y="50"/>
                  </a:cubicBezTo>
                  <a:cubicBezTo>
                    <a:pt x="355" y="86"/>
                    <a:pt x="248" y="2108"/>
                    <a:pt x="231" y="2250"/>
                  </a:cubicBezTo>
                  <a:cubicBezTo>
                    <a:pt x="124" y="3403"/>
                    <a:pt x="0" y="4555"/>
                    <a:pt x="142" y="5691"/>
                  </a:cubicBezTo>
                  <a:cubicBezTo>
                    <a:pt x="195" y="6205"/>
                    <a:pt x="585" y="6613"/>
                    <a:pt x="1082" y="6684"/>
                  </a:cubicBezTo>
                  <a:cubicBezTo>
                    <a:pt x="1944" y="6811"/>
                    <a:pt x="2814" y="6874"/>
                    <a:pt x="3681" y="6874"/>
                  </a:cubicBezTo>
                  <a:cubicBezTo>
                    <a:pt x="4028" y="6874"/>
                    <a:pt x="4374" y="6864"/>
                    <a:pt x="4718" y="6844"/>
                  </a:cubicBezTo>
                  <a:cubicBezTo>
                    <a:pt x="5002" y="6826"/>
                    <a:pt x="5286" y="6808"/>
                    <a:pt x="5516" y="6684"/>
                  </a:cubicBezTo>
                  <a:cubicBezTo>
                    <a:pt x="5765" y="6560"/>
                    <a:pt x="5960" y="6294"/>
                    <a:pt x="5942" y="6028"/>
                  </a:cubicBezTo>
                  <a:cubicBezTo>
                    <a:pt x="5924" y="5637"/>
                    <a:pt x="5499" y="5407"/>
                    <a:pt x="5126" y="5247"/>
                  </a:cubicBezTo>
                  <a:cubicBezTo>
                    <a:pt x="4244" y="4907"/>
                    <a:pt x="3321" y="4607"/>
                    <a:pt x="2392" y="4607"/>
                  </a:cubicBezTo>
                  <a:cubicBezTo>
                    <a:pt x="2257" y="4607"/>
                    <a:pt x="2122" y="4613"/>
                    <a:pt x="1987" y="4626"/>
                  </a:cubicBezTo>
                  <a:cubicBezTo>
                    <a:pt x="1986" y="4626"/>
                    <a:pt x="1986" y="4626"/>
                    <a:pt x="1985" y="4626"/>
                  </a:cubicBezTo>
                  <a:cubicBezTo>
                    <a:pt x="1758" y="4626"/>
                    <a:pt x="2093" y="812"/>
                    <a:pt x="2040" y="636"/>
                  </a:cubicBezTo>
                  <a:cubicBezTo>
                    <a:pt x="1954" y="277"/>
                    <a:pt x="1336" y="0"/>
                    <a:pt x="830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800;p27"/>
            <p:cNvSpPr/>
            <p:nvPr/>
          </p:nvSpPr>
          <p:spPr>
            <a:xfrm>
              <a:off x="1181300" y="1967625"/>
              <a:ext cx="452775" cy="475400"/>
            </a:xfrm>
            <a:custGeom>
              <a:avLst/>
              <a:gdLst/>
              <a:ahLst/>
              <a:cxnLst/>
              <a:rect l="l" t="t" r="r" b="b"/>
              <a:pathLst>
                <a:path w="18111" h="19016" extrusionOk="0">
                  <a:moveTo>
                    <a:pt x="6217" y="0"/>
                  </a:moveTo>
                  <a:cubicBezTo>
                    <a:pt x="5719" y="0"/>
                    <a:pt x="5479" y="179"/>
                    <a:pt x="5074" y="700"/>
                  </a:cubicBezTo>
                  <a:cubicBezTo>
                    <a:pt x="4453" y="1480"/>
                    <a:pt x="3992" y="2349"/>
                    <a:pt x="3548" y="3236"/>
                  </a:cubicBezTo>
                  <a:cubicBezTo>
                    <a:pt x="1917" y="6500"/>
                    <a:pt x="764" y="10012"/>
                    <a:pt x="125" y="13612"/>
                  </a:cubicBezTo>
                  <a:cubicBezTo>
                    <a:pt x="54" y="14003"/>
                    <a:pt x="1" y="14411"/>
                    <a:pt x="90" y="14801"/>
                  </a:cubicBezTo>
                  <a:cubicBezTo>
                    <a:pt x="231" y="15280"/>
                    <a:pt x="604" y="15652"/>
                    <a:pt x="994" y="15989"/>
                  </a:cubicBezTo>
                  <a:cubicBezTo>
                    <a:pt x="2874" y="17532"/>
                    <a:pt x="5287" y="18313"/>
                    <a:pt x="7681" y="18721"/>
                  </a:cubicBezTo>
                  <a:cubicBezTo>
                    <a:pt x="8692" y="18894"/>
                    <a:pt x="9721" y="19015"/>
                    <a:pt x="10744" y="19015"/>
                  </a:cubicBezTo>
                  <a:cubicBezTo>
                    <a:pt x="11498" y="19015"/>
                    <a:pt x="12247" y="18950"/>
                    <a:pt x="12985" y="18792"/>
                  </a:cubicBezTo>
                  <a:cubicBezTo>
                    <a:pt x="13942" y="18597"/>
                    <a:pt x="14865" y="18242"/>
                    <a:pt x="15787" y="17887"/>
                  </a:cubicBezTo>
                  <a:cubicBezTo>
                    <a:pt x="16195" y="17745"/>
                    <a:pt x="16621" y="17568"/>
                    <a:pt x="16922" y="17266"/>
                  </a:cubicBezTo>
                  <a:cubicBezTo>
                    <a:pt x="17277" y="16929"/>
                    <a:pt x="17437" y="16433"/>
                    <a:pt x="17561" y="15971"/>
                  </a:cubicBezTo>
                  <a:cubicBezTo>
                    <a:pt x="17809" y="14960"/>
                    <a:pt x="17898" y="13914"/>
                    <a:pt x="17933" y="12885"/>
                  </a:cubicBezTo>
                  <a:cubicBezTo>
                    <a:pt x="18111" y="8770"/>
                    <a:pt x="17454" y="4620"/>
                    <a:pt x="16071" y="735"/>
                  </a:cubicBezTo>
                  <a:cubicBezTo>
                    <a:pt x="16036" y="664"/>
                    <a:pt x="16000" y="558"/>
                    <a:pt x="15929" y="504"/>
                  </a:cubicBezTo>
                  <a:cubicBezTo>
                    <a:pt x="15823" y="416"/>
                    <a:pt x="15681" y="416"/>
                    <a:pt x="15557" y="416"/>
                  </a:cubicBezTo>
                  <a:cubicBezTo>
                    <a:pt x="15306" y="418"/>
                    <a:pt x="15055" y="419"/>
                    <a:pt x="14804" y="419"/>
                  </a:cubicBezTo>
                  <a:cubicBezTo>
                    <a:pt x="13047" y="419"/>
                    <a:pt x="11280" y="365"/>
                    <a:pt x="9526" y="256"/>
                  </a:cubicBezTo>
                  <a:cubicBezTo>
                    <a:pt x="8550" y="203"/>
                    <a:pt x="7575" y="132"/>
                    <a:pt x="6599" y="26"/>
                  </a:cubicBezTo>
                  <a:cubicBezTo>
                    <a:pt x="6455" y="9"/>
                    <a:pt x="6330" y="0"/>
                    <a:pt x="6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01;p27"/>
            <p:cNvSpPr/>
            <p:nvPr/>
          </p:nvSpPr>
          <p:spPr>
            <a:xfrm>
              <a:off x="1285075" y="2056750"/>
              <a:ext cx="281100" cy="314400"/>
            </a:xfrm>
            <a:custGeom>
              <a:avLst/>
              <a:gdLst/>
              <a:ahLst/>
              <a:cxnLst/>
              <a:rect l="l" t="t" r="r" b="b"/>
              <a:pathLst>
                <a:path w="11244" h="12576" extrusionOk="0">
                  <a:moveTo>
                    <a:pt x="7130" y="1"/>
                  </a:moveTo>
                  <a:cubicBezTo>
                    <a:pt x="6918" y="1"/>
                    <a:pt x="6693" y="20"/>
                    <a:pt x="6457" y="61"/>
                  </a:cubicBezTo>
                  <a:cubicBezTo>
                    <a:pt x="5233" y="274"/>
                    <a:pt x="4080" y="771"/>
                    <a:pt x="3264" y="1746"/>
                  </a:cubicBezTo>
                  <a:cubicBezTo>
                    <a:pt x="2909" y="2137"/>
                    <a:pt x="2643" y="2598"/>
                    <a:pt x="2360" y="3041"/>
                  </a:cubicBezTo>
                  <a:cubicBezTo>
                    <a:pt x="1987" y="3662"/>
                    <a:pt x="1615" y="4283"/>
                    <a:pt x="1260" y="4921"/>
                  </a:cubicBezTo>
                  <a:cubicBezTo>
                    <a:pt x="657" y="6057"/>
                    <a:pt x="142" y="7263"/>
                    <a:pt x="71" y="8540"/>
                  </a:cubicBezTo>
                  <a:cubicBezTo>
                    <a:pt x="0" y="9835"/>
                    <a:pt x="426" y="11183"/>
                    <a:pt x="1402" y="11999"/>
                  </a:cubicBezTo>
                  <a:cubicBezTo>
                    <a:pt x="1597" y="12158"/>
                    <a:pt x="1810" y="12300"/>
                    <a:pt x="2040" y="12389"/>
                  </a:cubicBezTo>
                  <a:cubicBezTo>
                    <a:pt x="2306" y="12477"/>
                    <a:pt x="2590" y="12495"/>
                    <a:pt x="2856" y="12513"/>
                  </a:cubicBezTo>
                  <a:cubicBezTo>
                    <a:pt x="3653" y="12553"/>
                    <a:pt x="4450" y="12576"/>
                    <a:pt x="5244" y="12576"/>
                  </a:cubicBezTo>
                  <a:cubicBezTo>
                    <a:pt x="5863" y="12576"/>
                    <a:pt x="6481" y="12562"/>
                    <a:pt x="7095" y="12531"/>
                  </a:cubicBezTo>
                  <a:cubicBezTo>
                    <a:pt x="8089" y="12477"/>
                    <a:pt x="9206" y="12336"/>
                    <a:pt x="9827" y="11573"/>
                  </a:cubicBezTo>
                  <a:cubicBezTo>
                    <a:pt x="10146" y="11183"/>
                    <a:pt x="10288" y="10686"/>
                    <a:pt x="10395" y="10189"/>
                  </a:cubicBezTo>
                  <a:cubicBezTo>
                    <a:pt x="11035" y="7356"/>
                    <a:pt x="11243" y="1"/>
                    <a:pt x="7130" y="1"/>
                  </a:cubicBezTo>
                  <a:close/>
                </a:path>
              </a:pathLst>
            </a:custGeom>
            <a:solidFill>
              <a:srgbClr val="E97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02;p27"/>
            <p:cNvSpPr/>
            <p:nvPr/>
          </p:nvSpPr>
          <p:spPr>
            <a:xfrm>
              <a:off x="1264225" y="2049275"/>
              <a:ext cx="151600" cy="180625"/>
            </a:xfrm>
            <a:custGeom>
              <a:avLst/>
              <a:gdLst/>
              <a:ahLst/>
              <a:cxnLst/>
              <a:rect l="l" t="t" r="r" b="b"/>
              <a:pathLst>
                <a:path w="6064" h="7225" extrusionOk="0">
                  <a:moveTo>
                    <a:pt x="2583" y="0"/>
                  </a:moveTo>
                  <a:cubicBezTo>
                    <a:pt x="2550" y="0"/>
                    <a:pt x="2517" y="2"/>
                    <a:pt x="2484" y="6"/>
                  </a:cubicBezTo>
                  <a:cubicBezTo>
                    <a:pt x="1" y="591"/>
                    <a:pt x="143" y="1655"/>
                    <a:pt x="214" y="2968"/>
                  </a:cubicBezTo>
                  <a:cubicBezTo>
                    <a:pt x="267" y="3571"/>
                    <a:pt x="3761" y="6622"/>
                    <a:pt x="4346" y="6799"/>
                  </a:cubicBezTo>
                  <a:cubicBezTo>
                    <a:pt x="4630" y="6888"/>
                    <a:pt x="4488" y="7225"/>
                    <a:pt x="4790" y="7225"/>
                  </a:cubicBezTo>
                  <a:cubicBezTo>
                    <a:pt x="4823" y="7225"/>
                    <a:pt x="4858" y="7225"/>
                    <a:pt x="4894" y="7225"/>
                  </a:cubicBezTo>
                  <a:cubicBezTo>
                    <a:pt x="5352" y="7225"/>
                    <a:pt x="6063" y="7210"/>
                    <a:pt x="6014" y="6799"/>
                  </a:cubicBezTo>
                  <a:cubicBezTo>
                    <a:pt x="5840" y="4971"/>
                    <a:pt x="4316" y="0"/>
                    <a:pt x="2583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03;p27"/>
            <p:cNvSpPr/>
            <p:nvPr/>
          </p:nvSpPr>
          <p:spPr>
            <a:xfrm>
              <a:off x="1358250" y="2190350"/>
              <a:ext cx="80275" cy="71100"/>
            </a:xfrm>
            <a:custGeom>
              <a:avLst/>
              <a:gdLst/>
              <a:ahLst/>
              <a:cxnLst/>
              <a:rect l="l" t="t" r="r" b="b"/>
              <a:pathLst>
                <a:path w="3211" h="2844" extrusionOk="0">
                  <a:moveTo>
                    <a:pt x="1781" y="1"/>
                  </a:moveTo>
                  <a:cubicBezTo>
                    <a:pt x="1248" y="1"/>
                    <a:pt x="560" y="425"/>
                    <a:pt x="177" y="624"/>
                  </a:cubicBezTo>
                  <a:cubicBezTo>
                    <a:pt x="124" y="642"/>
                    <a:pt x="89" y="659"/>
                    <a:pt x="53" y="695"/>
                  </a:cubicBezTo>
                  <a:cubicBezTo>
                    <a:pt x="36" y="730"/>
                    <a:pt x="36" y="783"/>
                    <a:pt x="36" y="819"/>
                  </a:cubicBezTo>
                  <a:cubicBezTo>
                    <a:pt x="0" y="1138"/>
                    <a:pt x="142" y="1440"/>
                    <a:pt x="319" y="1688"/>
                  </a:cubicBezTo>
                  <a:cubicBezTo>
                    <a:pt x="514" y="1936"/>
                    <a:pt x="745" y="2131"/>
                    <a:pt x="993" y="2309"/>
                  </a:cubicBezTo>
                  <a:cubicBezTo>
                    <a:pt x="1345" y="2576"/>
                    <a:pt x="1727" y="2844"/>
                    <a:pt x="2156" y="2844"/>
                  </a:cubicBezTo>
                  <a:cubicBezTo>
                    <a:pt x="2182" y="2844"/>
                    <a:pt x="2209" y="2843"/>
                    <a:pt x="2235" y="2841"/>
                  </a:cubicBezTo>
                  <a:cubicBezTo>
                    <a:pt x="2270" y="2841"/>
                    <a:pt x="2324" y="2823"/>
                    <a:pt x="2341" y="2806"/>
                  </a:cubicBezTo>
                  <a:cubicBezTo>
                    <a:pt x="2448" y="2735"/>
                    <a:pt x="2359" y="2539"/>
                    <a:pt x="2448" y="2451"/>
                  </a:cubicBezTo>
                  <a:cubicBezTo>
                    <a:pt x="2643" y="2433"/>
                    <a:pt x="2838" y="2415"/>
                    <a:pt x="3033" y="2415"/>
                  </a:cubicBezTo>
                  <a:cubicBezTo>
                    <a:pt x="3069" y="2415"/>
                    <a:pt x="3122" y="2398"/>
                    <a:pt x="3157" y="2380"/>
                  </a:cubicBezTo>
                  <a:cubicBezTo>
                    <a:pt x="3211" y="2327"/>
                    <a:pt x="3211" y="2238"/>
                    <a:pt x="3193" y="2167"/>
                  </a:cubicBezTo>
                  <a:cubicBezTo>
                    <a:pt x="3086" y="1635"/>
                    <a:pt x="2643" y="393"/>
                    <a:pt x="2146" y="92"/>
                  </a:cubicBezTo>
                  <a:cubicBezTo>
                    <a:pt x="2039" y="28"/>
                    <a:pt x="1915" y="1"/>
                    <a:pt x="17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1842;p27"/>
          <p:cNvGrpSpPr/>
          <p:nvPr/>
        </p:nvGrpSpPr>
        <p:grpSpPr>
          <a:xfrm>
            <a:off x="911525" y="3643137"/>
            <a:ext cx="964920" cy="674305"/>
            <a:chOff x="4233475" y="1961150"/>
            <a:chExt cx="863850" cy="603675"/>
          </a:xfrm>
        </p:grpSpPr>
        <p:sp>
          <p:nvSpPr>
            <p:cNvPr id="56" name="Google Shape;1843;p27"/>
            <p:cNvSpPr/>
            <p:nvPr/>
          </p:nvSpPr>
          <p:spPr>
            <a:xfrm>
              <a:off x="4287575" y="1961150"/>
              <a:ext cx="652775" cy="82150"/>
            </a:xfrm>
            <a:custGeom>
              <a:avLst/>
              <a:gdLst/>
              <a:ahLst/>
              <a:cxnLst/>
              <a:rect l="l" t="t" r="r" b="b"/>
              <a:pathLst>
                <a:path w="26111" h="3286" extrusionOk="0">
                  <a:moveTo>
                    <a:pt x="1" y="1"/>
                  </a:moveTo>
                  <a:cubicBezTo>
                    <a:pt x="3456" y="2492"/>
                    <a:pt x="8751" y="3282"/>
                    <a:pt x="15095" y="3282"/>
                  </a:cubicBezTo>
                  <a:cubicBezTo>
                    <a:pt x="15166" y="3282"/>
                    <a:pt x="15237" y="3282"/>
                    <a:pt x="15308" y="3282"/>
                  </a:cubicBezTo>
                  <a:cubicBezTo>
                    <a:pt x="15450" y="3281"/>
                    <a:pt x="15592" y="3281"/>
                    <a:pt x="15734" y="3281"/>
                  </a:cubicBezTo>
                  <a:cubicBezTo>
                    <a:pt x="16208" y="3281"/>
                    <a:pt x="16683" y="3285"/>
                    <a:pt x="17157" y="3285"/>
                  </a:cubicBezTo>
                  <a:cubicBezTo>
                    <a:pt x="18857" y="3285"/>
                    <a:pt x="20549" y="3226"/>
                    <a:pt x="22137" y="2679"/>
                  </a:cubicBezTo>
                  <a:cubicBezTo>
                    <a:pt x="23645" y="2147"/>
                    <a:pt x="25028" y="1225"/>
                    <a:pt x="26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44;p27"/>
            <p:cNvSpPr/>
            <p:nvPr/>
          </p:nvSpPr>
          <p:spPr>
            <a:xfrm>
              <a:off x="4684900" y="2365125"/>
              <a:ext cx="146800" cy="69850"/>
            </a:xfrm>
            <a:custGeom>
              <a:avLst/>
              <a:gdLst/>
              <a:ahLst/>
              <a:cxnLst/>
              <a:rect l="l" t="t" r="r" b="b"/>
              <a:pathLst>
                <a:path w="5872" h="2794" extrusionOk="0">
                  <a:moveTo>
                    <a:pt x="5605" y="1"/>
                  </a:moveTo>
                  <a:cubicBezTo>
                    <a:pt x="5499" y="852"/>
                    <a:pt x="4772" y="1437"/>
                    <a:pt x="4098" y="1934"/>
                  </a:cubicBezTo>
                  <a:cubicBezTo>
                    <a:pt x="3956" y="2023"/>
                    <a:pt x="3832" y="2111"/>
                    <a:pt x="3690" y="2182"/>
                  </a:cubicBezTo>
                  <a:cubicBezTo>
                    <a:pt x="3530" y="2235"/>
                    <a:pt x="3370" y="2253"/>
                    <a:pt x="3211" y="2271"/>
                  </a:cubicBezTo>
                  <a:cubicBezTo>
                    <a:pt x="3042" y="2292"/>
                    <a:pt x="2870" y="2310"/>
                    <a:pt x="2702" y="2310"/>
                  </a:cubicBezTo>
                  <a:cubicBezTo>
                    <a:pt x="2447" y="2310"/>
                    <a:pt x="2201" y="2268"/>
                    <a:pt x="1987" y="2129"/>
                  </a:cubicBezTo>
                  <a:cubicBezTo>
                    <a:pt x="1810" y="2023"/>
                    <a:pt x="1685" y="1845"/>
                    <a:pt x="1561" y="1686"/>
                  </a:cubicBezTo>
                  <a:cubicBezTo>
                    <a:pt x="1313" y="1349"/>
                    <a:pt x="1136" y="994"/>
                    <a:pt x="940" y="657"/>
                  </a:cubicBezTo>
                  <a:lnTo>
                    <a:pt x="940" y="657"/>
                  </a:lnTo>
                  <a:cubicBezTo>
                    <a:pt x="0" y="1278"/>
                    <a:pt x="1136" y="2289"/>
                    <a:pt x="1792" y="2608"/>
                  </a:cubicBezTo>
                  <a:cubicBezTo>
                    <a:pt x="2088" y="2744"/>
                    <a:pt x="2409" y="2793"/>
                    <a:pt x="2732" y="2793"/>
                  </a:cubicBezTo>
                  <a:cubicBezTo>
                    <a:pt x="2874" y="2793"/>
                    <a:pt x="3017" y="2784"/>
                    <a:pt x="3158" y="2768"/>
                  </a:cubicBezTo>
                  <a:cubicBezTo>
                    <a:pt x="4257" y="2626"/>
                    <a:pt x="5304" y="1934"/>
                    <a:pt x="5765" y="870"/>
                  </a:cubicBezTo>
                  <a:cubicBezTo>
                    <a:pt x="5818" y="728"/>
                    <a:pt x="5871" y="568"/>
                    <a:pt x="5871" y="391"/>
                  </a:cubicBezTo>
                  <a:cubicBezTo>
                    <a:pt x="5854" y="231"/>
                    <a:pt x="5765" y="54"/>
                    <a:pt x="5605" y="1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45;p27"/>
            <p:cNvSpPr/>
            <p:nvPr/>
          </p:nvSpPr>
          <p:spPr>
            <a:xfrm>
              <a:off x="4311975" y="1981100"/>
              <a:ext cx="431475" cy="472625"/>
            </a:xfrm>
            <a:custGeom>
              <a:avLst/>
              <a:gdLst/>
              <a:ahLst/>
              <a:cxnLst/>
              <a:rect l="l" t="t" r="r" b="b"/>
              <a:pathLst>
                <a:path w="17259" h="18905" extrusionOk="0">
                  <a:moveTo>
                    <a:pt x="5672" y="1"/>
                  </a:moveTo>
                  <a:cubicBezTo>
                    <a:pt x="5165" y="1"/>
                    <a:pt x="4928" y="175"/>
                    <a:pt x="4541" y="710"/>
                  </a:cubicBezTo>
                  <a:cubicBezTo>
                    <a:pt x="3973" y="1509"/>
                    <a:pt x="3530" y="2396"/>
                    <a:pt x="3140" y="3300"/>
                  </a:cubicBezTo>
                  <a:cubicBezTo>
                    <a:pt x="1650" y="6617"/>
                    <a:pt x="621" y="10147"/>
                    <a:pt x="107" y="13747"/>
                  </a:cubicBezTo>
                  <a:cubicBezTo>
                    <a:pt x="36" y="14155"/>
                    <a:pt x="0" y="14563"/>
                    <a:pt x="107" y="14936"/>
                  </a:cubicBezTo>
                  <a:cubicBezTo>
                    <a:pt x="231" y="15415"/>
                    <a:pt x="603" y="15787"/>
                    <a:pt x="993" y="16107"/>
                  </a:cubicBezTo>
                  <a:cubicBezTo>
                    <a:pt x="2838" y="17614"/>
                    <a:pt x="5162" y="18324"/>
                    <a:pt x="7485" y="18678"/>
                  </a:cubicBezTo>
                  <a:cubicBezTo>
                    <a:pt x="8350" y="18815"/>
                    <a:pt x="9233" y="18905"/>
                    <a:pt x="10111" y="18905"/>
                  </a:cubicBezTo>
                  <a:cubicBezTo>
                    <a:pt x="10944" y="18905"/>
                    <a:pt x="11773" y="18824"/>
                    <a:pt x="12576" y="18625"/>
                  </a:cubicBezTo>
                  <a:cubicBezTo>
                    <a:pt x="13498" y="18395"/>
                    <a:pt x="14385" y="18022"/>
                    <a:pt x="15254" y="17650"/>
                  </a:cubicBezTo>
                  <a:cubicBezTo>
                    <a:pt x="15645" y="17490"/>
                    <a:pt x="16053" y="17313"/>
                    <a:pt x="16336" y="16993"/>
                  </a:cubicBezTo>
                  <a:cubicBezTo>
                    <a:pt x="16656" y="16639"/>
                    <a:pt x="16815" y="16142"/>
                    <a:pt x="16922" y="15681"/>
                  </a:cubicBezTo>
                  <a:cubicBezTo>
                    <a:pt x="17134" y="14670"/>
                    <a:pt x="17188" y="13623"/>
                    <a:pt x="17205" y="12595"/>
                  </a:cubicBezTo>
                  <a:cubicBezTo>
                    <a:pt x="17259" y="8462"/>
                    <a:pt x="16549" y="4329"/>
                    <a:pt x="15112" y="498"/>
                  </a:cubicBezTo>
                  <a:cubicBezTo>
                    <a:pt x="15077" y="409"/>
                    <a:pt x="15041" y="320"/>
                    <a:pt x="14971" y="267"/>
                  </a:cubicBezTo>
                  <a:cubicBezTo>
                    <a:pt x="14882" y="178"/>
                    <a:pt x="14740" y="178"/>
                    <a:pt x="14616" y="178"/>
                  </a:cubicBezTo>
                  <a:cubicBezTo>
                    <a:pt x="13649" y="214"/>
                    <a:pt x="12682" y="232"/>
                    <a:pt x="11716" y="232"/>
                  </a:cubicBezTo>
                  <a:cubicBezTo>
                    <a:pt x="10749" y="232"/>
                    <a:pt x="9782" y="214"/>
                    <a:pt x="8816" y="178"/>
                  </a:cubicBezTo>
                  <a:cubicBezTo>
                    <a:pt x="7876" y="143"/>
                    <a:pt x="6935" y="107"/>
                    <a:pt x="5995" y="19"/>
                  </a:cubicBezTo>
                  <a:cubicBezTo>
                    <a:pt x="5876" y="7"/>
                    <a:pt x="5769" y="1"/>
                    <a:pt x="5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46;p27"/>
            <p:cNvSpPr/>
            <p:nvPr/>
          </p:nvSpPr>
          <p:spPr>
            <a:xfrm>
              <a:off x="4410850" y="2066925"/>
              <a:ext cx="264725" cy="315700"/>
            </a:xfrm>
            <a:custGeom>
              <a:avLst/>
              <a:gdLst/>
              <a:ahLst/>
              <a:cxnLst/>
              <a:rect l="l" t="t" r="r" b="b"/>
              <a:pathLst>
                <a:path w="10589" h="12628" extrusionOk="0">
                  <a:moveTo>
                    <a:pt x="6724" y="1"/>
                  </a:moveTo>
                  <a:cubicBezTo>
                    <a:pt x="6495" y="1"/>
                    <a:pt x="6253" y="26"/>
                    <a:pt x="5996" y="80"/>
                  </a:cubicBezTo>
                  <a:cubicBezTo>
                    <a:pt x="4807" y="311"/>
                    <a:pt x="3725" y="860"/>
                    <a:pt x="2945" y="1836"/>
                  </a:cubicBezTo>
                  <a:cubicBezTo>
                    <a:pt x="2626" y="2244"/>
                    <a:pt x="2377" y="2705"/>
                    <a:pt x="2129" y="3166"/>
                  </a:cubicBezTo>
                  <a:cubicBezTo>
                    <a:pt x="1774" y="3787"/>
                    <a:pt x="1420" y="4426"/>
                    <a:pt x="1100" y="5064"/>
                  </a:cubicBezTo>
                  <a:cubicBezTo>
                    <a:pt x="550" y="6217"/>
                    <a:pt x="89" y="7441"/>
                    <a:pt x="36" y="8718"/>
                  </a:cubicBezTo>
                  <a:cubicBezTo>
                    <a:pt x="1" y="9995"/>
                    <a:pt x="444" y="11343"/>
                    <a:pt x="1420" y="12141"/>
                  </a:cubicBezTo>
                  <a:cubicBezTo>
                    <a:pt x="1597" y="12301"/>
                    <a:pt x="1810" y="12425"/>
                    <a:pt x="2040" y="12514"/>
                  </a:cubicBezTo>
                  <a:cubicBezTo>
                    <a:pt x="2289" y="12585"/>
                    <a:pt x="2555" y="12603"/>
                    <a:pt x="2821" y="12603"/>
                  </a:cubicBezTo>
                  <a:cubicBezTo>
                    <a:pt x="3259" y="12620"/>
                    <a:pt x="3695" y="12628"/>
                    <a:pt x="4130" y="12628"/>
                  </a:cubicBezTo>
                  <a:cubicBezTo>
                    <a:pt x="5053" y="12628"/>
                    <a:pt x="5972" y="12592"/>
                    <a:pt x="6900" y="12532"/>
                  </a:cubicBezTo>
                  <a:cubicBezTo>
                    <a:pt x="7858" y="12461"/>
                    <a:pt x="8923" y="12283"/>
                    <a:pt x="9508" y="11503"/>
                  </a:cubicBezTo>
                  <a:cubicBezTo>
                    <a:pt x="9792" y="11095"/>
                    <a:pt x="9916" y="10598"/>
                    <a:pt x="10022" y="10102"/>
                  </a:cubicBezTo>
                  <a:cubicBezTo>
                    <a:pt x="10558" y="7288"/>
                    <a:pt x="10588" y="1"/>
                    <a:pt x="6724" y="1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47;p27"/>
            <p:cNvSpPr/>
            <p:nvPr/>
          </p:nvSpPr>
          <p:spPr>
            <a:xfrm>
              <a:off x="4685350" y="2128825"/>
              <a:ext cx="172950" cy="128450"/>
            </a:xfrm>
            <a:custGeom>
              <a:avLst/>
              <a:gdLst/>
              <a:ahLst/>
              <a:cxnLst/>
              <a:rect l="l" t="t" r="r" b="b"/>
              <a:pathLst>
                <a:path w="6918" h="5138" extrusionOk="0">
                  <a:moveTo>
                    <a:pt x="975" y="1"/>
                  </a:moveTo>
                  <a:cubicBezTo>
                    <a:pt x="689" y="1"/>
                    <a:pt x="377" y="167"/>
                    <a:pt x="0" y="602"/>
                  </a:cubicBezTo>
                  <a:cubicBezTo>
                    <a:pt x="550" y="1790"/>
                    <a:pt x="1579" y="2890"/>
                    <a:pt x="2483" y="3812"/>
                  </a:cubicBezTo>
                  <a:cubicBezTo>
                    <a:pt x="2891" y="4238"/>
                    <a:pt x="3335" y="4646"/>
                    <a:pt x="3867" y="4912"/>
                  </a:cubicBezTo>
                  <a:cubicBezTo>
                    <a:pt x="4170" y="5053"/>
                    <a:pt x="4508" y="5137"/>
                    <a:pt x="4841" y="5137"/>
                  </a:cubicBezTo>
                  <a:cubicBezTo>
                    <a:pt x="5092" y="5137"/>
                    <a:pt x="5341" y="5089"/>
                    <a:pt x="5570" y="4983"/>
                  </a:cubicBezTo>
                  <a:cubicBezTo>
                    <a:pt x="5836" y="4859"/>
                    <a:pt x="6049" y="4663"/>
                    <a:pt x="6261" y="4468"/>
                  </a:cubicBezTo>
                  <a:cubicBezTo>
                    <a:pt x="6598" y="4167"/>
                    <a:pt x="6918" y="3777"/>
                    <a:pt x="6882" y="3315"/>
                  </a:cubicBezTo>
                  <a:cubicBezTo>
                    <a:pt x="6847" y="3103"/>
                    <a:pt x="6740" y="2925"/>
                    <a:pt x="6616" y="2748"/>
                  </a:cubicBezTo>
                  <a:cubicBezTo>
                    <a:pt x="5694" y="1648"/>
                    <a:pt x="3867" y="2056"/>
                    <a:pt x="2714" y="1205"/>
                  </a:cubicBezTo>
                  <a:cubicBezTo>
                    <a:pt x="2033" y="703"/>
                    <a:pt x="1562" y="1"/>
                    <a:pt x="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48;p27"/>
            <p:cNvSpPr/>
            <p:nvPr/>
          </p:nvSpPr>
          <p:spPr>
            <a:xfrm>
              <a:off x="4233475" y="2073100"/>
              <a:ext cx="183600" cy="110925"/>
            </a:xfrm>
            <a:custGeom>
              <a:avLst/>
              <a:gdLst/>
              <a:ahLst/>
              <a:cxnLst/>
              <a:rect l="l" t="t" r="r" b="b"/>
              <a:pathLst>
                <a:path w="7344" h="4437" extrusionOk="0">
                  <a:moveTo>
                    <a:pt x="6299" y="0"/>
                  </a:moveTo>
                  <a:cubicBezTo>
                    <a:pt x="5750" y="0"/>
                    <a:pt x="5224" y="548"/>
                    <a:pt x="4524" y="915"/>
                  </a:cubicBezTo>
                  <a:cubicBezTo>
                    <a:pt x="3282" y="1571"/>
                    <a:pt x="1473" y="897"/>
                    <a:pt x="426" y="1837"/>
                  </a:cubicBezTo>
                  <a:cubicBezTo>
                    <a:pt x="267" y="1979"/>
                    <a:pt x="143" y="2157"/>
                    <a:pt x="89" y="2352"/>
                  </a:cubicBezTo>
                  <a:cubicBezTo>
                    <a:pt x="1" y="2777"/>
                    <a:pt x="284" y="3221"/>
                    <a:pt x="586" y="3558"/>
                  </a:cubicBezTo>
                  <a:cubicBezTo>
                    <a:pt x="781" y="3771"/>
                    <a:pt x="976" y="4001"/>
                    <a:pt x="1242" y="4161"/>
                  </a:cubicBezTo>
                  <a:cubicBezTo>
                    <a:pt x="1553" y="4354"/>
                    <a:pt x="1910" y="4437"/>
                    <a:pt x="2268" y="4437"/>
                  </a:cubicBezTo>
                  <a:cubicBezTo>
                    <a:pt x="2503" y="4437"/>
                    <a:pt x="2738" y="4401"/>
                    <a:pt x="2963" y="4338"/>
                  </a:cubicBezTo>
                  <a:cubicBezTo>
                    <a:pt x="3530" y="4179"/>
                    <a:pt x="4027" y="3842"/>
                    <a:pt x="4488" y="3487"/>
                  </a:cubicBezTo>
                  <a:cubicBezTo>
                    <a:pt x="5499" y="2724"/>
                    <a:pt x="6652" y="1802"/>
                    <a:pt x="7344" y="738"/>
                  </a:cubicBezTo>
                  <a:cubicBezTo>
                    <a:pt x="6960" y="195"/>
                    <a:pt x="6625" y="0"/>
                    <a:pt x="6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49;p27"/>
            <p:cNvSpPr/>
            <p:nvPr/>
          </p:nvSpPr>
          <p:spPr>
            <a:xfrm>
              <a:off x="4363850" y="2415275"/>
              <a:ext cx="145025" cy="137400"/>
            </a:xfrm>
            <a:custGeom>
              <a:avLst/>
              <a:gdLst/>
              <a:ahLst/>
              <a:cxnLst/>
              <a:rect l="l" t="t" r="r" b="b"/>
              <a:pathLst>
                <a:path w="5801" h="5496" extrusionOk="0">
                  <a:moveTo>
                    <a:pt x="5225" y="0"/>
                  </a:moveTo>
                  <a:cubicBezTo>
                    <a:pt x="4796" y="0"/>
                    <a:pt x="4361" y="401"/>
                    <a:pt x="4257" y="815"/>
                  </a:cubicBezTo>
                  <a:cubicBezTo>
                    <a:pt x="4205" y="1008"/>
                    <a:pt x="4117" y="3015"/>
                    <a:pt x="3908" y="3015"/>
                  </a:cubicBezTo>
                  <a:cubicBezTo>
                    <a:pt x="3906" y="3015"/>
                    <a:pt x="3904" y="3015"/>
                    <a:pt x="3903" y="3014"/>
                  </a:cubicBezTo>
                  <a:cubicBezTo>
                    <a:pt x="3717" y="2985"/>
                    <a:pt x="3531" y="2972"/>
                    <a:pt x="3346" y="2972"/>
                  </a:cubicBezTo>
                  <a:cubicBezTo>
                    <a:pt x="2504" y="2972"/>
                    <a:pt x="1666" y="3244"/>
                    <a:pt x="852" y="3564"/>
                  </a:cubicBezTo>
                  <a:cubicBezTo>
                    <a:pt x="497" y="3706"/>
                    <a:pt x="71" y="3937"/>
                    <a:pt x="36" y="4380"/>
                  </a:cubicBezTo>
                  <a:cubicBezTo>
                    <a:pt x="0" y="4699"/>
                    <a:pt x="178" y="4983"/>
                    <a:pt x="408" y="5143"/>
                  </a:cubicBezTo>
                  <a:cubicBezTo>
                    <a:pt x="639" y="5302"/>
                    <a:pt x="905" y="5338"/>
                    <a:pt x="1171" y="5373"/>
                  </a:cubicBezTo>
                  <a:cubicBezTo>
                    <a:pt x="1765" y="5455"/>
                    <a:pt x="2367" y="5495"/>
                    <a:pt x="2970" y="5495"/>
                  </a:cubicBezTo>
                  <a:cubicBezTo>
                    <a:pt x="3538" y="5495"/>
                    <a:pt x="4106" y="5460"/>
                    <a:pt x="4665" y="5391"/>
                  </a:cubicBezTo>
                  <a:cubicBezTo>
                    <a:pt x="5162" y="5338"/>
                    <a:pt x="5552" y="4894"/>
                    <a:pt x="5623" y="4327"/>
                  </a:cubicBezTo>
                  <a:cubicBezTo>
                    <a:pt x="5801" y="3050"/>
                    <a:pt x="5747" y="1737"/>
                    <a:pt x="5694" y="442"/>
                  </a:cubicBezTo>
                  <a:cubicBezTo>
                    <a:pt x="5694" y="283"/>
                    <a:pt x="5605" y="123"/>
                    <a:pt x="5481" y="52"/>
                  </a:cubicBezTo>
                  <a:cubicBezTo>
                    <a:pt x="5398" y="16"/>
                    <a:pt x="5312" y="0"/>
                    <a:pt x="5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50;p27"/>
            <p:cNvSpPr/>
            <p:nvPr/>
          </p:nvSpPr>
          <p:spPr>
            <a:xfrm>
              <a:off x="4540775" y="2423925"/>
              <a:ext cx="143250" cy="140900"/>
            </a:xfrm>
            <a:custGeom>
              <a:avLst/>
              <a:gdLst/>
              <a:ahLst/>
              <a:cxnLst/>
              <a:rect l="l" t="t" r="r" b="b"/>
              <a:pathLst>
                <a:path w="5730" h="5636" extrusionOk="0">
                  <a:moveTo>
                    <a:pt x="675" y="1"/>
                  </a:moveTo>
                  <a:cubicBezTo>
                    <a:pt x="598" y="1"/>
                    <a:pt x="520" y="14"/>
                    <a:pt x="444" y="43"/>
                  </a:cubicBezTo>
                  <a:cubicBezTo>
                    <a:pt x="302" y="96"/>
                    <a:pt x="231" y="238"/>
                    <a:pt x="213" y="416"/>
                  </a:cubicBezTo>
                  <a:cubicBezTo>
                    <a:pt x="107" y="1693"/>
                    <a:pt x="1" y="3023"/>
                    <a:pt x="125" y="4300"/>
                  </a:cubicBezTo>
                  <a:cubicBezTo>
                    <a:pt x="178" y="4868"/>
                    <a:pt x="551" y="5329"/>
                    <a:pt x="1029" y="5418"/>
                  </a:cubicBezTo>
                  <a:cubicBezTo>
                    <a:pt x="1841" y="5565"/>
                    <a:pt x="2653" y="5636"/>
                    <a:pt x="3465" y="5636"/>
                  </a:cubicBezTo>
                  <a:cubicBezTo>
                    <a:pt x="3824" y="5636"/>
                    <a:pt x="4182" y="5622"/>
                    <a:pt x="4541" y="5595"/>
                  </a:cubicBezTo>
                  <a:cubicBezTo>
                    <a:pt x="4790" y="5577"/>
                    <a:pt x="5074" y="5542"/>
                    <a:pt x="5304" y="5400"/>
                  </a:cubicBezTo>
                  <a:cubicBezTo>
                    <a:pt x="5535" y="5258"/>
                    <a:pt x="5730" y="4974"/>
                    <a:pt x="5712" y="4673"/>
                  </a:cubicBezTo>
                  <a:cubicBezTo>
                    <a:pt x="5694" y="4229"/>
                    <a:pt x="5286" y="3963"/>
                    <a:pt x="4914" y="3803"/>
                  </a:cubicBezTo>
                  <a:cubicBezTo>
                    <a:pt x="4079" y="3417"/>
                    <a:pt x="3190" y="3071"/>
                    <a:pt x="2294" y="3071"/>
                  </a:cubicBezTo>
                  <a:cubicBezTo>
                    <a:pt x="2162" y="3071"/>
                    <a:pt x="2030" y="3078"/>
                    <a:pt x="1899" y="3094"/>
                  </a:cubicBezTo>
                  <a:cubicBezTo>
                    <a:pt x="1898" y="3094"/>
                    <a:pt x="1897" y="3094"/>
                    <a:pt x="1896" y="3094"/>
                  </a:cubicBezTo>
                  <a:cubicBezTo>
                    <a:pt x="1686" y="3094"/>
                    <a:pt x="1685" y="1071"/>
                    <a:pt x="1632" y="877"/>
                  </a:cubicBezTo>
                  <a:cubicBezTo>
                    <a:pt x="1542" y="439"/>
                    <a:pt x="1117" y="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51;p27"/>
            <p:cNvSpPr/>
            <p:nvPr/>
          </p:nvSpPr>
          <p:spPr>
            <a:xfrm>
              <a:off x="4469825" y="1961150"/>
              <a:ext cx="627500" cy="167450"/>
            </a:xfrm>
            <a:custGeom>
              <a:avLst/>
              <a:gdLst/>
              <a:ahLst/>
              <a:cxnLst/>
              <a:rect l="l" t="t" r="r" b="b"/>
              <a:pathLst>
                <a:path w="25100" h="6698" extrusionOk="0">
                  <a:moveTo>
                    <a:pt x="1" y="1"/>
                  </a:moveTo>
                  <a:cubicBezTo>
                    <a:pt x="1349" y="1881"/>
                    <a:pt x="4133" y="3247"/>
                    <a:pt x="5978" y="4293"/>
                  </a:cubicBezTo>
                  <a:cubicBezTo>
                    <a:pt x="7539" y="5180"/>
                    <a:pt x="9260" y="5641"/>
                    <a:pt x="10998" y="6014"/>
                  </a:cubicBezTo>
                  <a:cubicBezTo>
                    <a:pt x="12692" y="6396"/>
                    <a:pt x="14434" y="6697"/>
                    <a:pt x="16171" y="6697"/>
                  </a:cubicBezTo>
                  <a:cubicBezTo>
                    <a:pt x="17016" y="6697"/>
                    <a:pt x="17860" y="6626"/>
                    <a:pt x="18696" y="6457"/>
                  </a:cubicBezTo>
                  <a:cubicBezTo>
                    <a:pt x="19689" y="6262"/>
                    <a:pt x="20665" y="5925"/>
                    <a:pt x="21498" y="5322"/>
                  </a:cubicBezTo>
                  <a:cubicBezTo>
                    <a:pt x="22190" y="4808"/>
                    <a:pt x="22758" y="4134"/>
                    <a:pt x="23254" y="3442"/>
                  </a:cubicBezTo>
                  <a:cubicBezTo>
                    <a:pt x="23999" y="2378"/>
                    <a:pt x="24620" y="1225"/>
                    <a:pt x="25099" y="1"/>
                  </a:cubicBezTo>
                  <a:lnTo>
                    <a:pt x="21250" y="1"/>
                  </a:lnTo>
                  <a:cubicBezTo>
                    <a:pt x="20207" y="483"/>
                    <a:pt x="19072" y="724"/>
                    <a:pt x="17934" y="724"/>
                  </a:cubicBezTo>
                  <a:cubicBezTo>
                    <a:pt x="17272" y="724"/>
                    <a:pt x="16610" y="643"/>
                    <a:pt x="15964" y="480"/>
                  </a:cubicBezTo>
                  <a:cubicBezTo>
                    <a:pt x="15539" y="356"/>
                    <a:pt x="15095" y="196"/>
                    <a:pt x="146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52;p27"/>
            <p:cNvSpPr/>
            <p:nvPr/>
          </p:nvSpPr>
          <p:spPr>
            <a:xfrm>
              <a:off x="4782900" y="1977600"/>
              <a:ext cx="26175" cy="67425"/>
            </a:xfrm>
            <a:custGeom>
              <a:avLst/>
              <a:gdLst/>
              <a:ahLst/>
              <a:cxnLst/>
              <a:rect l="l" t="t" r="r" b="b"/>
              <a:pathLst>
                <a:path w="1047" h="2697" fill="none" extrusionOk="0">
                  <a:moveTo>
                    <a:pt x="1047" y="1"/>
                  </a:moveTo>
                  <a:cubicBezTo>
                    <a:pt x="532" y="817"/>
                    <a:pt x="160" y="1739"/>
                    <a:pt x="0" y="2697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53;p27"/>
            <p:cNvSpPr/>
            <p:nvPr/>
          </p:nvSpPr>
          <p:spPr>
            <a:xfrm>
              <a:off x="4840975" y="1991300"/>
              <a:ext cx="16450" cy="59450"/>
            </a:xfrm>
            <a:custGeom>
              <a:avLst/>
              <a:gdLst/>
              <a:ahLst/>
              <a:cxnLst/>
              <a:rect l="l" t="t" r="r" b="b"/>
              <a:pathLst>
                <a:path w="658" h="2378" fill="none" extrusionOk="0">
                  <a:moveTo>
                    <a:pt x="657" y="1"/>
                  </a:moveTo>
                  <a:cubicBezTo>
                    <a:pt x="196" y="693"/>
                    <a:pt x="1" y="1562"/>
                    <a:pt x="143" y="2378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54;p27"/>
            <p:cNvSpPr/>
            <p:nvPr/>
          </p:nvSpPr>
          <p:spPr>
            <a:xfrm>
              <a:off x="4904400" y="2013925"/>
              <a:ext cx="12875" cy="102900"/>
            </a:xfrm>
            <a:custGeom>
              <a:avLst/>
              <a:gdLst/>
              <a:ahLst/>
              <a:cxnLst/>
              <a:rect l="l" t="t" r="r" b="b"/>
              <a:pathLst>
                <a:path w="515" h="4116" fill="none" extrusionOk="0">
                  <a:moveTo>
                    <a:pt x="515" y="1"/>
                  </a:moveTo>
                  <a:cubicBezTo>
                    <a:pt x="54" y="1313"/>
                    <a:pt x="0" y="2785"/>
                    <a:pt x="391" y="4116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55;p27"/>
            <p:cNvSpPr/>
            <p:nvPr/>
          </p:nvSpPr>
          <p:spPr>
            <a:xfrm>
              <a:off x="4997075" y="1988200"/>
              <a:ext cx="19975" cy="72300"/>
            </a:xfrm>
            <a:custGeom>
              <a:avLst/>
              <a:gdLst/>
              <a:ahLst/>
              <a:cxnLst/>
              <a:rect l="l" t="t" r="r" b="b"/>
              <a:pathLst>
                <a:path w="799" h="2892" fill="none" extrusionOk="0">
                  <a:moveTo>
                    <a:pt x="89" y="1"/>
                  </a:moveTo>
                  <a:cubicBezTo>
                    <a:pt x="0" y="1012"/>
                    <a:pt x="249" y="2058"/>
                    <a:pt x="799" y="2892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56;p27"/>
            <p:cNvSpPr/>
            <p:nvPr/>
          </p:nvSpPr>
          <p:spPr>
            <a:xfrm>
              <a:off x="4804625" y="2309275"/>
              <a:ext cx="82050" cy="79825"/>
            </a:xfrm>
            <a:custGeom>
              <a:avLst/>
              <a:gdLst/>
              <a:ahLst/>
              <a:cxnLst/>
              <a:rect l="l" t="t" r="r" b="b"/>
              <a:pathLst>
                <a:path w="3282" h="3193" extrusionOk="0">
                  <a:moveTo>
                    <a:pt x="676" y="0"/>
                  </a:moveTo>
                  <a:cubicBezTo>
                    <a:pt x="605" y="0"/>
                    <a:pt x="533" y="28"/>
                    <a:pt x="479" y="88"/>
                  </a:cubicBezTo>
                  <a:cubicBezTo>
                    <a:pt x="284" y="337"/>
                    <a:pt x="142" y="638"/>
                    <a:pt x="89" y="975"/>
                  </a:cubicBezTo>
                  <a:cubicBezTo>
                    <a:pt x="0" y="1436"/>
                    <a:pt x="71" y="1933"/>
                    <a:pt x="213" y="2394"/>
                  </a:cubicBezTo>
                  <a:cubicBezTo>
                    <a:pt x="383" y="2934"/>
                    <a:pt x="888" y="3192"/>
                    <a:pt x="1401" y="3192"/>
                  </a:cubicBezTo>
                  <a:cubicBezTo>
                    <a:pt x="1478" y="3192"/>
                    <a:pt x="1556" y="3186"/>
                    <a:pt x="1632" y="3175"/>
                  </a:cubicBezTo>
                  <a:cubicBezTo>
                    <a:pt x="2005" y="3104"/>
                    <a:pt x="2359" y="2909"/>
                    <a:pt x="2643" y="2660"/>
                  </a:cubicBezTo>
                  <a:cubicBezTo>
                    <a:pt x="2998" y="2359"/>
                    <a:pt x="3282" y="1880"/>
                    <a:pt x="3158" y="1419"/>
                  </a:cubicBezTo>
                  <a:cubicBezTo>
                    <a:pt x="3117" y="1269"/>
                    <a:pt x="2971" y="1129"/>
                    <a:pt x="2841" y="1129"/>
                  </a:cubicBezTo>
                  <a:cubicBezTo>
                    <a:pt x="2802" y="1129"/>
                    <a:pt x="2765" y="1142"/>
                    <a:pt x="2732" y="1170"/>
                  </a:cubicBezTo>
                  <a:cubicBezTo>
                    <a:pt x="2750" y="1028"/>
                    <a:pt x="2785" y="869"/>
                    <a:pt x="2767" y="727"/>
                  </a:cubicBezTo>
                  <a:cubicBezTo>
                    <a:pt x="2732" y="585"/>
                    <a:pt x="2643" y="443"/>
                    <a:pt x="2501" y="425"/>
                  </a:cubicBezTo>
                  <a:cubicBezTo>
                    <a:pt x="2483" y="422"/>
                    <a:pt x="2466" y="420"/>
                    <a:pt x="2449" y="420"/>
                  </a:cubicBezTo>
                  <a:cubicBezTo>
                    <a:pt x="2197" y="420"/>
                    <a:pt x="2040" y="767"/>
                    <a:pt x="1774" y="833"/>
                  </a:cubicBezTo>
                  <a:cubicBezTo>
                    <a:pt x="1810" y="691"/>
                    <a:pt x="1845" y="532"/>
                    <a:pt x="1810" y="390"/>
                  </a:cubicBezTo>
                  <a:cubicBezTo>
                    <a:pt x="1774" y="248"/>
                    <a:pt x="1668" y="106"/>
                    <a:pt x="1526" y="88"/>
                  </a:cubicBezTo>
                  <a:cubicBezTo>
                    <a:pt x="1515" y="87"/>
                    <a:pt x="1504" y="86"/>
                    <a:pt x="1494" y="86"/>
                  </a:cubicBezTo>
                  <a:cubicBezTo>
                    <a:pt x="1378" y="86"/>
                    <a:pt x="1255" y="170"/>
                    <a:pt x="1207" y="283"/>
                  </a:cubicBezTo>
                  <a:cubicBezTo>
                    <a:pt x="1136" y="408"/>
                    <a:pt x="1118" y="549"/>
                    <a:pt x="1100" y="691"/>
                  </a:cubicBezTo>
                  <a:lnTo>
                    <a:pt x="940" y="195"/>
                  </a:lnTo>
                  <a:cubicBezTo>
                    <a:pt x="907" y="74"/>
                    <a:pt x="792" y="0"/>
                    <a:pt x="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1961;p27"/>
          <p:cNvGrpSpPr/>
          <p:nvPr/>
        </p:nvGrpSpPr>
        <p:grpSpPr>
          <a:xfrm>
            <a:off x="767376" y="1057357"/>
            <a:ext cx="980754" cy="676651"/>
            <a:chOff x="1038075" y="3208075"/>
            <a:chExt cx="878025" cy="605775"/>
          </a:xfrm>
        </p:grpSpPr>
        <p:sp>
          <p:nvSpPr>
            <p:cNvPr id="71" name="Google Shape;1962;p27"/>
            <p:cNvSpPr/>
            <p:nvPr/>
          </p:nvSpPr>
          <p:spPr>
            <a:xfrm>
              <a:off x="1038075" y="3208075"/>
              <a:ext cx="878025" cy="605775"/>
            </a:xfrm>
            <a:custGeom>
              <a:avLst/>
              <a:gdLst/>
              <a:ahLst/>
              <a:cxnLst/>
              <a:rect l="l" t="t" r="r" b="b"/>
              <a:pathLst>
                <a:path w="35121" h="24231" extrusionOk="0">
                  <a:moveTo>
                    <a:pt x="18701" y="0"/>
                  </a:moveTo>
                  <a:cubicBezTo>
                    <a:pt x="17263" y="0"/>
                    <a:pt x="15887" y="87"/>
                    <a:pt x="14740" y="267"/>
                  </a:cubicBezTo>
                  <a:cubicBezTo>
                    <a:pt x="12435" y="640"/>
                    <a:pt x="10182" y="1296"/>
                    <a:pt x="8053" y="2272"/>
                  </a:cubicBezTo>
                  <a:cubicBezTo>
                    <a:pt x="4808" y="3726"/>
                    <a:pt x="1703" y="6121"/>
                    <a:pt x="710" y="9526"/>
                  </a:cubicBezTo>
                  <a:cubicBezTo>
                    <a:pt x="373" y="10626"/>
                    <a:pt x="338" y="11797"/>
                    <a:pt x="267" y="12967"/>
                  </a:cubicBezTo>
                  <a:cubicBezTo>
                    <a:pt x="1" y="18608"/>
                    <a:pt x="1970" y="22120"/>
                    <a:pt x="5552" y="24231"/>
                  </a:cubicBezTo>
                  <a:lnTo>
                    <a:pt x="31538" y="24231"/>
                  </a:lnTo>
                  <a:cubicBezTo>
                    <a:pt x="32141" y="23663"/>
                    <a:pt x="32673" y="23007"/>
                    <a:pt x="33116" y="22297"/>
                  </a:cubicBezTo>
                  <a:cubicBezTo>
                    <a:pt x="34092" y="20701"/>
                    <a:pt x="34589" y="18856"/>
                    <a:pt x="34766" y="16994"/>
                  </a:cubicBezTo>
                  <a:cubicBezTo>
                    <a:pt x="35121" y="13535"/>
                    <a:pt x="34394" y="9952"/>
                    <a:pt x="32655" y="6937"/>
                  </a:cubicBezTo>
                  <a:cubicBezTo>
                    <a:pt x="31077" y="4205"/>
                    <a:pt x="29108" y="1562"/>
                    <a:pt x="25933" y="764"/>
                  </a:cubicBezTo>
                  <a:cubicBezTo>
                    <a:pt x="23934" y="267"/>
                    <a:pt x="21222" y="0"/>
                    <a:pt x="18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963;p27"/>
            <p:cNvSpPr/>
            <p:nvPr/>
          </p:nvSpPr>
          <p:spPr>
            <a:xfrm>
              <a:off x="1337400" y="3509625"/>
              <a:ext cx="47925" cy="47925"/>
            </a:xfrm>
            <a:custGeom>
              <a:avLst/>
              <a:gdLst/>
              <a:ahLst/>
              <a:cxnLst/>
              <a:rect l="l" t="t" r="r" b="b"/>
              <a:pathLst>
                <a:path w="1917" h="1917" extrusionOk="0">
                  <a:moveTo>
                    <a:pt x="958" y="1"/>
                  </a:moveTo>
                  <a:cubicBezTo>
                    <a:pt x="426" y="1"/>
                    <a:pt x="0" y="426"/>
                    <a:pt x="0" y="959"/>
                  </a:cubicBezTo>
                  <a:cubicBezTo>
                    <a:pt x="0" y="1491"/>
                    <a:pt x="426" y="1916"/>
                    <a:pt x="958" y="1916"/>
                  </a:cubicBezTo>
                  <a:cubicBezTo>
                    <a:pt x="1490" y="1916"/>
                    <a:pt x="1916" y="1491"/>
                    <a:pt x="1916" y="959"/>
                  </a:cubicBezTo>
                  <a:cubicBezTo>
                    <a:pt x="1916" y="426"/>
                    <a:pt x="1490" y="1"/>
                    <a:pt x="958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64;p27"/>
            <p:cNvSpPr/>
            <p:nvPr/>
          </p:nvSpPr>
          <p:spPr>
            <a:xfrm>
              <a:off x="1635825" y="3533575"/>
              <a:ext cx="47925" cy="47925"/>
            </a:xfrm>
            <a:custGeom>
              <a:avLst/>
              <a:gdLst/>
              <a:ahLst/>
              <a:cxnLst/>
              <a:rect l="l" t="t" r="r" b="b"/>
              <a:pathLst>
                <a:path w="1917" h="1917" extrusionOk="0">
                  <a:moveTo>
                    <a:pt x="959" y="1"/>
                  </a:moveTo>
                  <a:cubicBezTo>
                    <a:pt x="426" y="1"/>
                    <a:pt x="1" y="426"/>
                    <a:pt x="1" y="958"/>
                  </a:cubicBezTo>
                  <a:cubicBezTo>
                    <a:pt x="1" y="1490"/>
                    <a:pt x="426" y="1916"/>
                    <a:pt x="959" y="1916"/>
                  </a:cubicBezTo>
                  <a:cubicBezTo>
                    <a:pt x="1491" y="1916"/>
                    <a:pt x="1916" y="1490"/>
                    <a:pt x="1916" y="958"/>
                  </a:cubicBezTo>
                  <a:cubicBezTo>
                    <a:pt x="1916" y="426"/>
                    <a:pt x="1491" y="1"/>
                    <a:pt x="959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65;p27"/>
            <p:cNvSpPr/>
            <p:nvPr/>
          </p:nvSpPr>
          <p:spPr>
            <a:xfrm>
              <a:off x="1415450" y="3571550"/>
              <a:ext cx="187600" cy="124475"/>
            </a:xfrm>
            <a:custGeom>
              <a:avLst/>
              <a:gdLst/>
              <a:ahLst/>
              <a:cxnLst/>
              <a:rect l="l" t="t" r="r" b="b"/>
              <a:pathLst>
                <a:path w="7504" h="4979" extrusionOk="0">
                  <a:moveTo>
                    <a:pt x="2794" y="0"/>
                  </a:moveTo>
                  <a:cubicBezTo>
                    <a:pt x="2328" y="0"/>
                    <a:pt x="1872" y="46"/>
                    <a:pt x="1526" y="202"/>
                  </a:cubicBezTo>
                  <a:cubicBezTo>
                    <a:pt x="0" y="876"/>
                    <a:pt x="1348" y="3306"/>
                    <a:pt x="2093" y="4051"/>
                  </a:cubicBezTo>
                  <a:cubicBezTo>
                    <a:pt x="2519" y="4441"/>
                    <a:pt x="3016" y="4796"/>
                    <a:pt x="3565" y="4920"/>
                  </a:cubicBezTo>
                  <a:cubicBezTo>
                    <a:pt x="3739" y="4960"/>
                    <a:pt x="3913" y="4979"/>
                    <a:pt x="4086" y="4979"/>
                  </a:cubicBezTo>
                  <a:cubicBezTo>
                    <a:pt x="5066" y="4979"/>
                    <a:pt x="6021" y="4379"/>
                    <a:pt x="6670" y="3625"/>
                  </a:cubicBezTo>
                  <a:cubicBezTo>
                    <a:pt x="7113" y="3129"/>
                    <a:pt x="7485" y="2508"/>
                    <a:pt x="7485" y="1852"/>
                  </a:cubicBezTo>
                  <a:cubicBezTo>
                    <a:pt x="7503" y="1603"/>
                    <a:pt x="7450" y="1355"/>
                    <a:pt x="7308" y="1160"/>
                  </a:cubicBezTo>
                  <a:cubicBezTo>
                    <a:pt x="7184" y="1018"/>
                    <a:pt x="7024" y="912"/>
                    <a:pt x="6865" y="805"/>
                  </a:cubicBezTo>
                  <a:cubicBezTo>
                    <a:pt x="6031" y="344"/>
                    <a:pt x="5091" y="149"/>
                    <a:pt x="4169" y="78"/>
                  </a:cubicBezTo>
                  <a:cubicBezTo>
                    <a:pt x="3778" y="51"/>
                    <a:pt x="3281" y="0"/>
                    <a:pt x="2794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66;p27"/>
            <p:cNvSpPr/>
            <p:nvPr/>
          </p:nvSpPr>
          <p:spPr>
            <a:xfrm>
              <a:off x="1483300" y="3601875"/>
              <a:ext cx="17300" cy="17300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37" y="0"/>
                  </a:moveTo>
                  <a:cubicBezTo>
                    <a:pt x="142" y="0"/>
                    <a:pt x="0" y="142"/>
                    <a:pt x="0" y="337"/>
                  </a:cubicBezTo>
                  <a:cubicBezTo>
                    <a:pt x="0" y="532"/>
                    <a:pt x="142" y="692"/>
                    <a:pt x="337" y="692"/>
                  </a:cubicBezTo>
                  <a:cubicBezTo>
                    <a:pt x="532" y="692"/>
                    <a:pt x="692" y="532"/>
                    <a:pt x="692" y="337"/>
                  </a:cubicBezTo>
                  <a:cubicBezTo>
                    <a:pt x="692" y="142"/>
                    <a:pt x="532" y="0"/>
                    <a:pt x="337" y="0"/>
                  </a:cubicBezTo>
                  <a:close/>
                </a:path>
              </a:pathLst>
            </a:custGeom>
            <a:solidFill>
              <a:srgbClr val="E97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67;p27"/>
            <p:cNvSpPr/>
            <p:nvPr/>
          </p:nvSpPr>
          <p:spPr>
            <a:xfrm>
              <a:off x="1552475" y="3610300"/>
              <a:ext cx="17300" cy="17300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55" y="0"/>
                  </a:moveTo>
                  <a:cubicBezTo>
                    <a:pt x="160" y="0"/>
                    <a:pt x="0" y="160"/>
                    <a:pt x="0" y="355"/>
                  </a:cubicBezTo>
                  <a:cubicBezTo>
                    <a:pt x="0" y="532"/>
                    <a:pt x="160" y="692"/>
                    <a:pt x="355" y="692"/>
                  </a:cubicBezTo>
                  <a:cubicBezTo>
                    <a:pt x="532" y="692"/>
                    <a:pt x="692" y="532"/>
                    <a:pt x="692" y="355"/>
                  </a:cubicBezTo>
                  <a:cubicBezTo>
                    <a:pt x="692" y="160"/>
                    <a:pt x="532" y="0"/>
                    <a:pt x="355" y="0"/>
                  </a:cubicBezTo>
                  <a:close/>
                </a:path>
              </a:pathLst>
            </a:custGeom>
            <a:solidFill>
              <a:srgbClr val="E97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68;p27"/>
            <p:cNvSpPr/>
            <p:nvPr/>
          </p:nvSpPr>
          <p:spPr>
            <a:xfrm>
              <a:off x="1378200" y="3663500"/>
              <a:ext cx="128625" cy="85600"/>
            </a:xfrm>
            <a:custGeom>
              <a:avLst/>
              <a:gdLst/>
              <a:ahLst/>
              <a:cxnLst/>
              <a:rect l="l" t="t" r="r" b="b"/>
              <a:pathLst>
                <a:path w="5145" h="3424" fill="none" extrusionOk="0">
                  <a:moveTo>
                    <a:pt x="36" y="1"/>
                  </a:moveTo>
                  <a:cubicBezTo>
                    <a:pt x="0" y="1083"/>
                    <a:pt x="603" y="2147"/>
                    <a:pt x="1526" y="2732"/>
                  </a:cubicBezTo>
                  <a:cubicBezTo>
                    <a:pt x="2572" y="3388"/>
                    <a:pt x="3903" y="3424"/>
                    <a:pt x="5144" y="3264"/>
                  </a:cubicBezTo>
                </a:path>
              </a:pathLst>
            </a:custGeom>
            <a:solidFill>
              <a:srgbClr val="E97633"/>
            </a:solidFill>
            <a:ln w="11075" cap="rnd" cmpd="sng">
              <a:solidFill>
                <a:srgbClr val="E976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69;p27"/>
            <p:cNvSpPr/>
            <p:nvPr/>
          </p:nvSpPr>
          <p:spPr>
            <a:xfrm>
              <a:off x="1050050" y="3225350"/>
              <a:ext cx="226625" cy="223575"/>
            </a:xfrm>
            <a:custGeom>
              <a:avLst/>
              <a:gdLst/>
              <a:ahLst/>
              <a:cxnLst/>
              <a:rect l="l" t="t" r="r" b="b"/>
              <a:pathLst>
                <a:path w="9065" h="8943" extrusionOk="0">
                  <a:moveTo>
                    <a:pt x="7253" y="1"/>
                  </a:moveTo>
                  <a:cubicBezTo>
                    <a:pt x="6633" y="1"/>
                    <a:pt x="5969" y="153"/>
                    <a:pt x="5481" y="233"/>
                  </a:cubicBezTo>
                  <a:cubicBezTo>
                    <a:pt x="3903" y="481"/>
                    <a:pt x="2306" y="889"/>
                    <a:pt x="958" y="1794"/>
                  </a:cubicBezTo>
                  <a:cubicBezTo>
                    <a:pt x="639" y="2006"/>
                    <a:pt x="320" y="2255"/>
                    <a:pt x="160" y="2609"/>
                  </a:cubicBezTo>
                  <a:cubicBezTo>
                    <a:pt x="1" y="2982"/>
                    <a:pt x="18" y="3390"/>
                    <a:pt x="89" y="3780"/>
                  </a:cubicBezTo>
                  <a:cubicBezTo>
                    <a:pt x="355" y="5554"/>
                    <a:pt x="1349" y="7221"/>
                    <a:pt x="2768" y="8321"/>
                  </a:cubicBezTo>
                  <a:cubicBezTo>
                    <a:pt x="3181" y="8648"/>
                    <a:pt x="3662" y="8942"/>
                    <a:pt x="4194" y="8942"/>
                  </a:cubicBezTo>
                  <a:cubicBezTo>
                    <a:pt x="4209" y="8942"/>
                    <a:pt x="4224" y="8942"/>
                    <a:pt x="4240" y="8942"/>
                  </a:cubicBezTo>
                  <a:cubicBezTo>
                    <a:pt x="5091" y="8924"/>
                    <a:pt x="5730" y="8197"/>
                    <a:pt x="6226" y="7505"/>
                  </a:cubicBezTo>
                  <a:cubicBezTo>
                    <a:pt x="7237" y="6050"/>
                    <a:pt x="8071" y="4454"/>
                    <a:pt x="8674" y="2787"/>
                  </a:cubicBezTo>
                  <a:cubicBezTo>
                    <a:pt x="8887" y="2237"/>
                    <a:pt x="9064" y="1652"/>
                    <a:pt x="8923" y="1084"/>
                  </a:cubicBezTo>
                  <a:cubicBezTo>
                    <a:pt x="8698" y="227"/>
                    <a:pt x="8009" y="1"/>
                    <a:pt x="7253" y="1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970;p27"/>
            <p:cNvSpPr/>
            <p:nvPr/>
          </p:nvSpPr>
          <p:spPr>
            <a:xfrm>
              <a:off x="1686825" y="3220450"/>
              <a:ext cx="219525" cy="233400"/>
            </a:xfrm>
            <a:custGeom>
              <a:avLst/>
              <a:gdLst/>
              <a:ahLst/>
              <a:cxnLst/>
              <a:rect l="l" t="t" r="r" b="b"/>
              <a:pathLst>
                <a:path w="8781" h="9336" extrusionOk="0">
                  <a:moveTo>
                    <a:pt x="1607" y="0"/>
                  </a:moveTo>
                  <a:cubicBezTo>
                    <a:pt x="1024" y="0"/>
                    <a:pt x="507" y="210"/>
                    <a:pt x="231" y="872"/>
                  </a:cubicBezTo>
                  <a:cubicBezTo>
                    <a:pt x="1" y="1404"/>
                    <a:pt x="89" y="2007"/>
                    <a:pt x="213" y="2575"/>
                  </a:cubicBezTo>
                  <a:cubicBezTo>
                    <a:pt x="568" y="4331"/>
                    <a:pt x="1153" y="6016"/>
                    <a:pt x="1952" y="7612"/>
                  </a:cubicBezTo>
                  <a:cubicBezTo>
                    <a:pt x="2324" y="8375"/>
                    <a:pt x="2856" y="9191"/>
                    <a:pt x="3708" y="9315"/>
                  </a:cubicBezTo>
                  <a:cubicBezTo>
                    <a:pt x="3791" y="9329"/>
                    <a:pt x="3875" y="9335"/>
                    <a:pt x="3958" y="9335"/>
                  </a:cubicBezTo>
                  <a:cubicBezTo>
                    <a:pt x="4405" y="9335"/>
                    <a:pt x="4844" y="9149"/>
                    <a:pt x="5233" y="8925"/>
                  </a:cubicBezTo>
                  <a:cubicBezTo>
                    <a:pt x="6812" y="8038"/>
                    <a:pt x="8036" y="6548"/>
                    <a:pt x="8568" y="4828"/>
                  </a:cubicBezTo>
                  <a:cubicBezTo>
                    <a:pt x="8692" y="4437"/>
                    <a:pt x="8781" y="4047"/>
                    <a:pt x="8674" y="3657"/>
                  </a:cubicBezTo>
                  <a:cubicBezTo>
                    <a:pt x="8568" y="3284"/>
                    <a:pt x="8284" y="2983"/>
                    <a:pt x="7982" y="2717"/>
                  </a:cubicBezTo>
                  <a:cubicBezTo>
                    <a:pt x="6794" y="1635"/>
                    <a:pt x="5286" y="996"/>
                    <a:pt x="3761" y="517"/>
                  </a:cubicBezTo>
                  <a:cubicBezTo>
                    <a:pt x="3169" y="330"/>
                    <a:pt x="2336" y="0"/>
                    <a:pt x="1607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997;p27"/>
          <p:cNvGrpSpPr/>
          <p:nvPr/>
        </p:nvGrpSpPr>
        <p:grpSpPr>
          <a:xfrm>
            <a:off x="595526" y="2975205"/>
            <a:ext cx="1278434" cy="695528"/>
            <a:chOff x="3993575" y="3196500"/>
            <a:chExt cx="1144525" cy="622675"/>
          </a:xfrm>
        </p:grpSpPr>
        <p:sp>
          <p:nvSpPr>
            <p:cNvPr id="107" name="Google Shape;1998;p27"/>
            <p:cNvSpPr/>
            <p:nvPr/>
          </p:nvSpPr>
          <p:spPr>
            <a:xfrm>
              <a:off x="3993575" y="3196500"/>
              <a:ext cx="429275" cy="441650"/>
            </a:xfrm>
            <a:custGeom>
              <a:avLst/>
              <a:gdLst/>
              <a:ahLst/>
              <a:cxnLst/>
              <a:rect l="l" t="t" r="r" b="b"/>
              <a:pathLst>
                <a:path w="17171" h="17666" extrusionOk="0">
                  <a:moveTo>
                    <a:pt x="10364" y="1"/>
                  </a:moveTo>
                  <a:cubicBezTo>
                    <a:pt x="10203" y="1"/>
                    <a:pt x="10042" y="20"/>
                    <a:pt x="9880" y="39"/>
                  </a:cubicBezTo>
                  <a:cubicBezTo>
                    <a:pt x="8869" y="163"/>
                    <a:pt x="7841" y="358"/>
                    <a:pt x="7007" y="961"/>
                  </a:cubicBezTo>
                  <a:cubicBezTo>
                    <a:pt x="6368" y="1422"/>
                    <a:pt x="5907" y="2114"/>
                    <a:pt x="5464" y="2788"/>
                  </a:cubicBezTo>
                  <a:cubicBezTo>
                    <a:pt x="3743" y="5378"/>
                    <a:pt x="2023" y="7967"/>
                    <a:pt x="586" y="10734"/>
                  </a:cubicBezTo>
                  <a:cubicBezTo>
                    <a:pt x="320" y="11266"/>
                    <a:pt x="36" y="11834"/>
                    <a:pt x="18" y="12455"/>
                  </a:cubicBezTo>
                  <a:cubicBezTo>
                    <a:pt x="1" y="13129"/>
                    <a:pt x="302" y="13785"/>
                    <a:pt x="692" y="14335"/>
                  </a:cubicBezTo>
                  <a:cubicBezTo>
                    <a:pt x="2023" y="16286"/>
                    <a:pt x="4346" y="17315"/>
                    <a:pt x="6634" y="17581"/>
                  </a:cubicBezTo>
                  <a:cubicBezTo>
                    <a:pt x="7142" y="17640"/>
                    <a:pt x="7651" y="17666"/>
                    <a:pt x="8160" y="17666"/>
                  </a:cubicBezTo>
                  <a:cubicBezTo>
                    <a:pt x="9945" y="17666"/>
                    <a:pt x="11733" y="17348"/>
                    <a:pt x="13499" y="17031"/>
                  </a:cubicBezTo>
                  <a:cubicBezTo>
                    <a:pt x="15113" y="14087"/>
                    <a:pt x="15344" y="10575"/>
                    <a:pt x="16053" y="7275"/>
                  </a:cubicBezTo>
                  <a:cubicBezTo>
                    <a:pt x="16301" y="6034"/>
                    <a:pt x="17170" y="4083"/>
                    <a:pt x="15947" y="3249"/>
                  </a:cubicBezTo>
                  <a:cubicBezTo>
                    <a:pt x="14474" y="2256"/>
                    <a:pt x="12931" y="1333"/>
                    <a:pt x="11424" y="376"/>
                  </a:cubicBezTo>
                  <a:cubicBezTo>
                    <a:pt x="11228" y="251"/>
                    <a:pt x="11016" y="110"/>
                    <a:pt x="10785" y="56"/>
                  </a:cubicBezTo>
                  <a:cubicBezTo>
                    <a:pt x="10645" y="15"/>
                    <a:pt x="10504" y="1"/>
                    <a:pt x="10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999;p27"/>
            <p:cNvSpPr/>
            <p:nvPr/>
          </p:nvSpPr>
          <p:spPr>
            <a:xfrm>
              <a:off x="4088925" y="3309400"/>
              <a:ext cx="296675" cy="251250"/>
            </a:xfrm>
            <a:custGeom>
              <a:avLst/>
              <a:gdLst/>
              <a:ahLst/>
              <a:cxnLst/>
              <a:rect l="l" t="t" r="r" b="b"/>
              <a:pathLst>
                <a:path w="11867" h="10050" extrusionOk="0">
                  <a:moveTo>
                    <a:pt x="8652" y="1"/>
                  </a:moveTo>
                  <a:cubicBezTo>
                    <a:pt x="7434" y="1"/>
                    <a:pt x="6197" y="230"/>
                    <a:pt x="5109" y="755"/>
                  </a:cubicBezTo>
                  <a:cubicBezTo>
                    <a:pt x="4044" y="1287"/>
                    <a:pt x="3140" y="2103"/>
                    <a:pt x="2235" y="2901"/>
                  </a:cubicBezTo>
                  <a:cubicBezTo>
                    <a:pt x="1277" y="3753"/>
                    <a:pt x="266" y="4711"/>
                    <a:pt x="53" y="6005"/>
                  </a:cubicBezTo>
                  <a:cubicBezTo>
                    <a:pt x="0" y="6378"/>
                    <a:pt x="18" y="6786"/>
                    <a:pt x="195" y="7123"/>
                  </a:cubicBezTo>
                  <a:cubicBezTo>
                    <a:pt x="408" y="7549"/>
                    <a:pt x="852" y="7797"/>
                    <a:pt x="1260" y="8027"/>
                  </a:cubicBezTo>
                  <a:cubicBezTo>
                    <a:pt x="3071" y="9012"/>
                    <a:pt x="4970" y="10050"/>
                    <a:pt x="7008" y="10050"/>
                  </a:cubicBezTo>
                  <a:cubicBezTo>
                    <a:pt x="7025" y="10050"/>
                    <a:pt x="7042" y="10050"/>
                    <a:pt x="7060" y="10050"/>
                  </a:cubicBezTo>
                  <a:cubicBezTo>
                    <a:pt x="7166" y="10050"/>
                    <a:pt x="7273" y="10032"/>
                    <a:pt x="7379" y="9979"/>
                  </a:cubicBezTo>
                  <a:cubicBezTo>
                    <a:pt x="7468" y="9925"/>
                    <a:pt x="7521" y="9819"/>
                    <a:pt x="7574" y="9713"/>
                  </a:cubicBezTo>
                  <a:cubicBezTo>
                    <a:pt x="8621" y="7637"/>
                    <a:pt x="9667" y="5544"/>
                    <a:pt x="10572" y="3398"/>
                  </a:cubicBezTo>
                  <a:cubicBezTo>
                    <a:pt x="11086" y="2156"/>
                    <a:pt x="11867" y="347"/>
                    <a:pt x="10040" y="99"/>
                  </a:cubicBezTo>
                  <a:cubicBezTo>
                    <a:pt x="9586" y="35"/>
                    <a:pt x="9120" y="1"/>
                    <a:pt x="8652" y="1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000;p27"/>
            <p:cNvSpPr/>
            <p:nvPr/>
          </p:nvSpPr>
          <p:spPr>
            <a:xfrm>
              <a:off x="4708400" y="3196500"/>
              <a:ext cx="429700" cy="441650"/>
            </a:xfrm>
            <a:custGeom>
              <a:avLst/>
              <a:gdLst/>
              <a:ahLst/>
              <a:cxnLst/>
              <a:rect l="l" t="t" r="r" b="b"/>
              <a:pathLst>
                <a:path w="17188" h="17666" extrusionOk="0">
                  <a:moveTo>
                    <a:pt x="6807" y="1"/>
                  </a:moveTo>
                  <a:cubicBezTo>
                    <a:pt x="6667" y="1"/>
                    <a:pt x="6526" y="15"/>
                    <a:pt x="6386" y="56"/>
                  </a:cubicBezTo>
                  <a:cubicBezTo>
                    <a:pt x="6155" y="110"/>
                    <a:pt x="5960" y="251"/>
                    <a:pt x="5747" y="376"/>
                  </a:cubicBezTo>
                  <a:cubicBezTo>
                    <a:pt x="4240" y="1333"/>
                    <a:pt x="2714" y="2256"/>
                    <a:pt x="1224" y="3249"/>
                  </a:cubicBezTo>
                  <a:cubicBezTo>
                    <a:pt x="0" y="4083"/>
                    <a:pt x="870" y="6034"/>
                    <a:pt x="1136" y="7275"/>
                  </a:cubicBezTo>
                  <a:cubicBezTo>
                    <a:pt x="1845" y="10575"/>
                    <a:pt x="2058" y="14087"/>
                    <a:pt x="3672" y="17031"/>
                  </a:cubicBezTo>
                  <a:cubicBezTo>
                    <a:pt x="5438" y="17348"/>
                    <a:pt x="7226" y="17666"/>
                    <a:pt x="9010" y="17666"/>
                  </a:cubicBezTo>
                  <a:cubicBezTo>
                    <a:pt x="9520" y="17666"/>
                    <a:pt x="10028" y="17640"/>
                    <a:pt x="10536" y="17581"/>
                  </a:cubicBezTo>
                  <a:cubicBezTo>
                    <a:pt x="12842" y="17315"/>
                    <a:pt x="15148" y="16286"/>
                    <a:pt x="16496" y="14335"/>
                  </a:cubicBezTo>
                  <a:cubicBezTo>
                    <a:pt x="16869" y="13785"/>
                    <a:pt x="17188" y="13129"/>
                    <a:pt x="17152" y="12455"/>
                  </a:cubicBezTo>
                  <a:cubicBezTo>
                    <a:pt x="17135" y="11834"/>
                    <a:pt x="16869" y="11266"/>
                    <a:pt x="16585" y="10734"/>
                  </a:cubicBezTo>
                  <a:cubicBezTo>
                    <a:pt x="15148" y="7967"/>
                    <a:pt x="13428" y="5378"/>
                    <a:pt x="11725" y="2788"/>
                  </a:cubicBezTo>
                  <a:cubicBezTo>
                    <a:pt x="11281" y="2114"/>
                    <a:pt x="10820" y="1422"/>
                    <a:pt x="10164" y="961"/>
                  </a:cubicBezTo>
                  <a:cubicBezTo>
                    <a:pt x="9348" y="358"/>
                    <a:pt x="8302" y="163"/>
                    <a:pt x="7290" y="39"/>
                  </a:cubicBezTo>
                  <a:cubicBezTo>
                    <a:pt x="7129" y="20"/>
                    <a:pt x="6968" y="1"/>
                    <a:pt x="68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001;p27"/>
            <p:cNvSpPr/>
            <p:nvPr/>
          </p:nvSpPr>
          <p:spPr>
            <a:xfrm>
              <a:off x="4792200" y="3309400"/>
              <a:ext cx="296700" cy="251250"/>
            </a:xfrm>
            <a:custGeom>
              <a:avLst/>
              <a:gdLst/>
              <a:ahLst/>
              <a:cxnLst/>
              <a:rect l="l" t="t" r="r" b="b"/>
              <a:pathLst>
                <a:path w="11868" h="10050" extrusionOk="0">
                  <a:moveTo>
                    <a:pt x="3201" y="1"/>
                  </a:moveTo>
                  <a:cubicBezTo>
                    <a:pt x="2731" y="1"/>
                    <a:pt x="2263" y="35"/>
                    <a:pt x="1810" y="99"/>
                  </a:cubicBezTo>
                  <a:cubicBezTo>
                    <a:pt x="1" y="347"/>
                    <a:pt x="763" y="2156"/>
                    <a:pt x="1296" y="3398"/>
                  </a:cubicBezTo>
                  <a:cubicBezTo>
                    <a:pt x="2200" y="5544"/>
                    <a:pt x="3247" y="7637"/>
                    <a:pt x="4293" y="9713"/>
                  </a:cubicBezTo>
                  <a:cubicBezTo>
                    <a:pt x="4346" y="9819"/>
                    <a:pt x="4400" y="9925"/>
                    <a:pt x="4488" y="9979"/>
                  </a:cubicBezTo>
                  <a:cubicBezTo>
                    <a:pt x="4577" y="10032"/>
                    <a:pt x="4701" y="10050"/>
                    <a:pt x="4808" y="10050"/>
                  </a:cubicBezTo>
                  <a:cubicBezTo>
                    <a:pt x="4825" y="10050"/>
                    <a:pt x="4842" y="10050"/>
                    <a:pt x="4859" y="10050"/>
                  </a:cubicBezTo>
                  <a:cubicBezTo>
                    <a:pt x="6897" y="10050"/>
                    <a:pt x="8796" y="9012"/>
                    <a:pt x="10590" y="8027"/>
                  </a:cubicBezTo>
                  <a:cubicBezTo>
                    <a:pt x="11016" y="7797"/>
                    <a:pt x="11441" y="7549"/>
                    <a:pt x="11672" y="7123"/>
                  </a:cubicBezTo>
                  <a:cubicBezTo>
                    <a:pt x="11849" y="6786"/>
                    <a:pt x="11867" y="6378"/>
                    <a:pt x="11796" y="6005"/>
                  </a:cubicBezTo>
                  <a:cubicBezTo>
                    <a:pt x="11601" y="4711"/>
                    <a:pt x="10590" y="3753"/>
                    <a:pt x="9632" y="2901"/>
                  </a:cubicBezTo>
                  <a:cubicBezTo>
                    <a:pt x="8728" y="2103"/>
                    <a:pt x="7823" y="1287"/>
                    <a:pt x="6741" y="755"/>
                  </a:cubicBezTo>
                  <a:cubicBezTo>
                    <a:pt x="5665" y="230"/>
                    <a:pt x="4423" y="1"/>
                    <a:pt x="3201" y="1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002;p27"/>
            <p:cNvSpPr/>
            <p:nvPr/>
          </p:nvSpPr>
          <p:spPr>
            <a:xfrm>
              <a:off x="4171400" y="3219600"/>
              <a:ext cx="843875" cy="594250"/>
            </a:xfrm>
            <a:custGeom>
              <a:avLst/>
              <a:gdLst/>
              <a:ahLst/>
              <a:cxnLst/>
              <a:rect l="l" t="t" r="r" b="b"/>
              <a:pathLst>
                <a:path w="33755" h="23770" extrusionOk="0">
                  <a:moveTo>
                    <a:pt x="17981" y="0"/>
                  </a:moveTo>
                  <a:cubicBezTo>
                    <a:pt x="16598" y="0"/>
                    <a:pt x="15274" y="87"/>
                    <a:pt x="14173" y="268"/>
                  </a:cubicBezTo>
                  <a:cubicBezTo>
                    <a:pt x="11955" y="640"/>
                    <a:pt x="9774" y="1296"/>
                    <a:pt x="7734" y="2272"/>
                  </a:cubicBezTo>
                  <a:cubicBezTo>
                    <a:pt x="4612" y="3726"/>
                    <a:pt x="1632" y="6121"/>
                    <a:pt x="674" y="9526"/>
                  </a:cubicBezTo>
                  <a:cubicBezTo>
                    <a:pt x="355" y="10626"/>
                    <a:pt x="320" y="11815"/>
                    <a:pt x="249" y="12967"/>
                  </a:cubicBezTo>
                  <a:cubicBezTo>
                    <a:pt x="0" y="18218"/>
                    <a:pt x="1632" y="21623"/>
                    <a:pt x="4648" y="23770"/>
                  </a:cubicBezTo>
                  <a:lnTo>
                    <a:pt x="30757" y="23770"/>
                  </a:lnTo>
                  <a:cubicBezTo>
                    <a:pt x="31165" y="23326"/>
                    <a:pt x="31520" y="22829"/>
                    <a:pt x="31839" y="22297"/>
                  </a:cubicBezTo>
                  <a:cubicBezTo>
                    <a:pt x="32779" y="20701"/>
                    <a:pt x="33258" y="18856"/>
                    <a:pt x="33435" y="16994"/>
                  </a:cubicBezTo>
                  <a:cubicBezTo>
                    <a:pt x="33755" y="13535"/>
                    <a:pt x="33063" y="9952"/>
                    <a:pt x="31396" y="6937"/>
                  </a:cubicBezTo>
                  <a:cubicBezTo>
                    <a:pt x="29888" y="4205"/>
                    <a:pt x="27990" y="1562"/>
                    <a:pt x="24921" y="764"/>
                  </a:cubicBezTo>
                  <a:cubicBezTo>
                    <a:pt x="23013" y="267"/>
                    <a:pt x="20406" y="0"/>
                    <a:pt x="17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003;p27"/>
            <p:cNvSpPr/>
            <p:nvPr/>
          </p:nvSpPr>
          <p:spPr>
            <a:xfrm>
              <a:off x="4413075" y="3521150"/>
              <a:ext cx="46125" cy="47925"/>
            </a:xfrm>
            <a:custGeom>
              <a:avLst/>
              <a:gdLst/>
              <a:ahLst/>
              <a:cxnLst/>
              <a:rect l="l" t="t" r="r" b="b"/>
              <a:pathLst>
                <a:path w="1845" h="1917" extrusionOk="0">
                  <a:moveTo>
                    <a:pt x="923" y="1"/>
                  </a:moveTo>
                  <a:cubicBezTo>
                    <a:pt x="408" y="1"/>
                    <a:pt x="0" y="444"/>
                    <a:pt x="0" y="959"/>
                  </a:cubicBezTo>
                  <a:cubicBezTo>
                    <a:pt x="0" y="1491"/>
                    <a:pt x="408" y="1917"/>
                    <a:pt x="923" y="1917"/>
                  </a:cubicBezTo>
                  <a:cubicBezTo>
                    <a:pt x="1419" y="1917"/>
                    <a:pt x="1845" y="1491"/>
                    <a:pt x="1845" y="959"/>
                  </a:cubicBezTo>
                  <a:cubicBezTo>
                    <a:pt x="1845" y="444"/>
                    <a:pt x="1419" y="1"/>
                    <a:pt x="923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004;p27"/>
            <p:cNvSpPr/>
            <p:nvPr/>
          </p:nvSpPr>
          <p:spPr>
            <a:xfrm>
              <a:off x="4699975" y="3545100"/>
              <a:ext cx="46150" cy="47925"/>
            </a:xfrm>
            <a:custGeom>
              <a:avLst/>
              <a:gdLst/>
              <a:ahLst/>
              <a:cxnLst/>
              <a:rect l="l" t="t" r="r" b="b"/>
              <a:pathLst>
                <a:path w="1846" h="1917" extrusionOk="0">
                  <a:moveTo>
                    <a:pt x="923" y="1"/>
                  </a:moveTo>
                  <a:cubicBezTo>
                    <a:pt x="426" y="1"/>
                    <a:pt x="0" y="426"/>
                    <a:pt x="0" y="959"/>
                  </a:cubicBezTo>
                  <a:cubicBezTo>
                    <a:pt x="0" y="1491"/>
                    <a:pt x="426" y="1916"/>
                    <a:pt x="923" y="1916"/>
                  </a:cubicBezTo>
                  <a:cubicBezTo>
                    <a:pt x="1437" y="1916"/>
                    <a:pt x="1845" y="1491"/>
                    <a:pt x="1845" y="959"/>
                  </a:cubicBezTo>
                  <a:cubicBezTo>
                    <a:pt x="1845" y="426"/>
                    <a:pt x="1437" y="1"/>
                    <a:pt x="923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005;p27"/>
            <p:cNvSpPr/>
            <p:nvPr/>
          </p:nvSpPr>
          <p:spPr>
            <a:xfrm>
              <a:off x="5001075" y="3696875"/>
              <a:ext cx="119750" cy="116975"/>
            </a:xfrm>
            <a:custGeom>
              <a:avLst/>
              <a:gdLst/>
              <a:ahLst/>
              <a:cxnLst/>
              <a:rect l="l" t="t" r="r" b="b"/>
              <a:pathLst>
                <a:path w="4790" h="4679" extrusionOk="0">
                  <a:moveTo>
                    <a:pt x="3013" y="1"/>
                  </a:moveTo>
                  <a:cubicBezTo>
                    <a:pt x="2927" y="1"/>
                    <a:pt x="2842" y="21"/>
                    <a:pt x="2767" y="67"/>
                  </a:cubicBezTo>
                  <a:cubicBezTo>
                    <a:pt x="2466" y="280"/>
                    <a:pt x="2377" y="688"/>
                    <a:pt x="2306" y="1060"/>
                  </a:cubicBezTo>
                  <a:cubicBezTo>
                    <a:pt x="2164" y="2000"/>
                    <a:pt x="2040" y="3011"/>
                    <a:pt x="1419" y="3721"/>
                  </a:cubicBezTo>
                  <a:cubicBezTo>
                    <a:pt x="1135" y="4058"/>
                    <a:pt x="745" y="4306"/>
                    <a:pt x="355" y="4501"/>
                  </a:cubicBezTo>
                  <a:cubicBezTo>
                    <a:pt x="248" y="4572"/>
                    <a:pt x="124" y="4625"/>
                    <a:pt x="0" y="4679"/>
                  </a:cubicBezTo>
                  <a:lnTo>
                    <a:pt x="3849" y="4679"/>
                  </a:lnTo>
                  <a:cubicBezTo>
                    <a:pt x="4257" y="3632"/>
                    <a:pt x="4559" y="2532"/>
                    <a:pt x="4736" y="1415"/>
                  </a:cubicBezTo>
                  <a:cubicBezTo>
                    <a:pt x="4771" y="1220"/>
                    <a:pt x="4789" y="1007"/>
                    <a:pt x="4754" y="812"/>
                  </a:cubicBezTo>
                  <a:cubicBezTo>
                    <a:pt x="4664" y="476"/>
                    <a:pt x="4327" y="274"/>
                    <a:pt x="4005" y="274"/>
                  </a:cubicBezTo>
                  <a:cubicBezTo>
                    <a:pt x="3818" y="274"/>
                    <a:pt x="3636" y="342"/>
                    <a:pt x="3512" y="493"/>
                  </a:cubicBezTo>
                  <a:cubicBezTo>
                    <a:pt x="3580" y="221"/>
                    <a:pt x="3294" y="1"/>
                    <a:pt x="30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006;p27"/>
            <p:cNvSpPr/>
            <p:nvPr/>
          </p:nvSpPr>
          <p:spPr>
            <a:xfrm>
              <a:off x="4442325" y="3583825"/>
              <a:ext cx="394700" cy="230025"/>
            </a:xfrm>
            <a:custGeom>
              <a:avLst/>
              <a:gdLst/>
              <a:ahLst/>
              <a:cxnLst/>
              <a:rect l="l" t="t" r="r" b="b"/>
              <a:pathLst>
                <a:path w="15788" h="9201" extrusionOk="0">
                  <a:moveTo>
                    <a:pt x="5599" y="1"/>
                  </a:moveTo>
                  <a:cubicBezTo>
                    <a:pt x="5172" y="1"/>
                    <a:pt x="4775" y="53"/>
                    <a:pt x="4453" y="172"/>
                  </a:cubicBezTo>
                  <a:cubicBezTo>
                    <a:pt x="1988" y="1059"/>
                    <a:pt x="1739" y="1148"/>
                    <a:pt x="480" y="4341"/>
                  </a:cubicBezTo>
                  <a:cubicBezTo>
                    <a:pt x="427" y="4500"/>
                    <a:pt x="1" y="5777"/>
                    <a:pt x="391" y="7640"/>
                  </a:cubicBezTo>
                  <a:cubicBezTo>
                    <a:pt x="498" y="8207"/>
                    <a:pt x="764" y="8722"/>
                    <a:pt x="1101" y="9201"/>
                  </a:cubicBezTo>
                  <a:lnTo>
                    <a:pt x="15787" y="9201"/>
                  </a:lnTo>
                  <a:cubicBezTo>
                    <a:pt x="14439" y="8580"/>
                    <a:pt x="13251" y="7586"/>
                    <a:pt x="12399" y="6327"/>
                  </a:cubicBezTo>
                  <a:cubicBezTo>
                    <a:pt x="11938" y="5635"/>
                    <a:pt x="11566" y="4873"/>
                    <a:pt x="11176" y="4128"/>
                  </a:cubicBezTo>
                  <a:cubicBezTo>
                    <a:pt x="10342" y="2567"/>
                    <a:pt x="10253" y="1715"/>
                    <a:pt x="8781" y="811"/>
                  </a:cubicBezTo>
                  <a:cubicBezTo>
                    <a:pt x="8014" y="351"/>
                    <a:pt x="6703" y="1"/>
                    <a:pt x="5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007;p27"/>
            <p:cNvSpPr/>
            <p:nvPr/>
          </p:nvSpPr>
          <p:spPr>
            <a:xfrm>
              <a:off x="4476475" y="3706075"/>
              <a:ext cx="92275" cy="113100"/>
            </a:xfrm>
            <a:custGeom>
              <a:avLst/>
              <a:gdLst/>
              <a:ahLst/>
              <a:cxnLst/>
              <a:rect l="l" t="t" r="r" b="b"/>
              <a:pathLst>
                <a:path w="3691" h="4524" fill="none" extrusionOk="0">
                  <a:moveTo>
                    <a:pt x="3690" y="0"/>
                  </a:moveTo>
                  <a:cubicBezTo>
                    <a:pt x="3424" y="142"/>
                    <a:pt x="3158" y="266"/>
                    <a:pt x="2910" y="426"/>
                  </a:cubicBezTo>
                  <a:cubicBezTo>
                    <a:pt x="2165" y="852"/>
                    <a:pt x="1455" y="1384"/>
                    <a:pt x="923" y="2076"/>
                  </a:cubicBezTo>
                  <a:cubicBezTo>
                    <a:pt x="373" y="2785"/>
                    <a:pt x="18" y="3637"/>
                    <a:pt x="1" y="4523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008;p27"/>
            <p:cNvSpPr/>
            <p:nvPr/>
          </p:nvSpPr>
          <p:spPr>
            <a:xfrm>
              <a:off x="5044075" y="3782775"/>
              <a:ext cx="23525" cy="31075"/>
            </a:xfrm>
            <a:custGeom>
              <a:avLst/>
              <a:gdLst/>
              <a:ahLst/>
              <a:cxnLst/>
              <a:rect l="l" t="t" r="r" b="b"/>
              <a:pathLst>
                <a:path w="941" h="1243" fill="none" extrusionOk="0">
                  <a:moveTo>
                    <a:pt x="1" y="1"/>
                  </a:moveTo>
                  <a:cubicBezTo>
                    <a:pt x="143" y="515"/>
                    <a:pt x="497" y="976"/>
                    <a:pt x="941" y="1243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009;p27"/>
            <p:cNvSpPr/>
            <p:nvPr/>
          </p:nvSpPr>
          <p:spPr>
            <a:xfrm>
              <a:off x="5066250" y="3758850"/>
              <a:ext cx="39925" cy="27950"/>
            </a:xfrm>
            <a:custGeom>
              <a:avLst/>
              <a:gdLst/>
              <a:ahLst/>
              <a:cxnLst/>
              <a:rect l="l" t="t" r="r" b="b"/>
              <a:pathLst>
                <a:path w="1597" h="1118" fill="none" extrusionOk="0">
                  <a:moveTo>
                    <a:pt x="0" y="0"/>
                  </a:moveTo>
                  <a:cubicBezTo>
                    <a:pt x="284" y="621"/>
                    <a:pt x="923" y="1064"/>
                    <a:pt x="1597" y="1118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2150773" y="3120716"/>
            <a:ext cx="60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khả năng tư duy, tìm tòi, khám phá môn học.</a:t>
            </a:r>
            <a:endParaRPr lang="en-US" sz="2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Content Placeholder 1" descr="Capture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0825" y="1174743"/>
            <a:ext cx="809960" cy="973877"/>
          </a:xfrm>
          <a:prstGeom prst="rect">
            <a:avLst/>
          </a:prstGeom>
        </p:spPr>
      </p:pic>
      <p:pic>
        <p:nvPicPr>
          <p:cNvPr id="80" name="Content Placeholder 1" descr="Capture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1114" y="2703593"/>
            <a:ext cx="809960" cy="97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19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8" name="Google Shape;4238;p45"/>
          <p:cNvSpPr/>
          <p:nvPr/>
        </p:nvSpPr>
        <p:spPr>
          <a:xfrm rot="599">
            <a:off x="1956237" y="2016587"/>
            <a:ext cx="5396595" cy="20074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4239" name="Google Shape;4239;p45"/>
          <p:cNvSpPr txBox="1">
            <a:spLocks noGrp="1"/>
          </p:cNvSpPr>
          <p:nvPr>
            <p:ph type="title"/>
          </p:nvPr>
        </p:nvSpPr>
        <p:spPr>
          <a:xfrm>
            <a:off x="724850" y="604919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Quicksand" panose="020B0604020202020204" charset="0"/>
              </a:rPr>
              <a:t>Định hướng học tập</a:t>
            </a:r>
            <a:endParaRPr sz="3200" dirty="0">
              <a:latin typeface="Quicksand" panose="020B0604020202020204" charset="0"/>
            </a:endParaRPr>
          </a:p>
        </p:txBody>
      </p:sp>
      <p:sp>
        <p:nvSpPr>
          <p:cNvPr id="4253" name="Google Shape;4253;p45">
            <a:hlinkClick r:id="" action="ppaction://noaction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4" name="Google Shape;4254;p45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5" name="Google Shape;4255;p45"/>
          <p:cNvGrpSpPr/>
          <p:nvPr/>
        </p:nvGrpSpPr>
        <p:grpSpPr>
          <a:xfrm>
            <a:off x="7178308" y="1252836"/>
            <a:ext cx="813514" cy="721348"/>
            <a:chOff x="7019708" y="1127036"/>
            <a:chExt cx="813514" cy="721348"/>
          </a:xfrm>
        </p:grpSpPr>
        <p:sp>
          <p:nvSpPr>
            <p:cNvPr id="4256" name="Google Shape;4256;p45"/>
            <p:cNvSpPr/>
            <p:nvPr/>
          </p:nvSpPr>
          <p:spPr>
            <a:xfrm>
              <a:off x="7019708" y="1127036"/>
              <a:ext cx="813514" cy="721348"/>
            </a:xfrm>
            <a:custGeom>
              <a:avLst/>
              <a:gdLst/>
              <a:ahLst/>
              <a:cxnLst/>
              <a:rect l="l" t="t" r="r" b="b"/>
              <a:pathLst>
                <a:path w="28660" h="25413" extrusionOk="0">
                  <a:moveTo>
                    <a:pt x="12978" y="0"/>
                  </a:moveTo>
                  <a:cubicBezTo>
                    <a:pt x="9142" y="0"/>
                    <a:pt x="13308" y="13292"/>
                    <a:pt x="13308" y="13292"/>
                  </a:cubicBezTo>
                  <a:cubicBezTo>
                    <a:pt x="13308" y="13292"/>
                    <a:pt x="9527" y="7556"/>
                    <a:pt x="6330" y="7556"/>
                  </a:cubicBezTo>
                  <a:cubicBezTo>
                    <a:pt x="5608" y="7556"/>
                    <a:pt x="4915" y="7849"/>
                    <a:pt x="4302" y="8568"/>
                  </a:cubicBezTo>
                  <a:cubicBezTo>
                    <a:pt x="1" y="13637"/>
                    <a:pt x="12963" y="14444"/>
                    <a:pt x="12963" y="14444"/>
                  </a:cubicBezTo>
                  <a:cubicBezTo>
                    <a:pt x="12963" y="14444"/>
                    <a:pt x="3937" y="15346"/>
                    <a:pt x="3765" y="20224"/>
                  </a:cubicBezTo>
                  <a:cubicBezTo>
                    <a:pt x="3729" y="21217"/>
                    <a:pt x="4104" y="21613"/>
                    <a:pt x="4721" y="21613"/>
                  </a:cubicBezTo>
                  <a:cubicBezTo>
                    <a:pt x="7124" y="21613"/>
                    <a:pt x="13210" y="15636"/>
                    <a:pt x="13212" y="15634"/>
                  </a:cubicBezTo>
                  <a:lnTo>
                    <a:pt x="13212" y="15634"/>
                  </a:lnTo>
                  <a:cubicBezTo>
                    <a:pt x="13210" y="15636"/>
                    <a:pt x="7106" y="21952"/>
                    <a:pt x="10178" y="24948"/>
                  </a:cubicBezTo>
                  <a:cubicBezTo>
                    <a:pt x="10506" y="25269"/>
                    <a:pt x="10815" y="25413"/>
                    <a:pt x="11105" y="25413"/>
                  </a:cubicBezTo>
                  <a:cubicBezTo>
                    <a:pt x="13516" y="25413"/>
                    <a:pt x="14633" y="15502"/>
                    <a:pt x="14633" y="15500"/>
                  </a:cubicBezTo>
                  <a:lnTo>
                    <a:pt x="14633" y="15500"/>
                  </a:lnTo>
                  <a:cubicBezTo>
                    <a:pt x="14633" y="15502"/>
                    <a:pt x="14403" y="21184"/>
                    <a:pt x="19088" y="23795"/>
                  </a:cubicBezTo>
                  <a:cubicBezTo>
                    <a:pt x="19697" y="24135"/>
                    <a:pt x="20176" y="24287"/>
                    <a:pt x="20535" y="24287"/>
                  </a:cubicBezTo>
                  <a:cubicBezTo>
                    <a:pt x="22731" y="24287"/>
                    <a:pt x="20472" y="18622"/>
                    <a:pt x="16068" y="15342"/>
                  </a:cubicBezTo>
                  <a:lnTo>
                    <a:pt x="16068" y="15342"/>
                  </a:lnTo>
                  <a:cubicBezTo>
                    <a:pt x="17801" y="16403"/>
                    <a:pt x="20912" y="18045"/>
                    <a:pt x="23568" y="18045"/>
                  </a:cubicBezTo>
                  <a:cubicBezTo>
                    <a:pt x="24925" y="18045"/>
                    <a:pt x="26164" y="17616"/>
                    <a:pt x="27038" y="16460"/>
                  </a:cubicBezTo>
                  <a:cubicBezTo>
                    <a:pt x="28660" y="14337"/>
                    <a:pt x="25971" y="13779"/>
                    <a:pt x="22697" y="13779"/>
                  </a:cubicBezTo>
                  <a:cubicBezTo>
                    <a:pt x="19071" y="13779"/>
                    <a:pt x="14729" y="14463"/>
                    <a:pt x="14729" y="14463"/>
                  </a:cubicBezTo>
                  <a:cubicBezTo>
                    <a:pt x="14729" y="14463"/>
                    <a:pt x="26673" y="10738"/>
                    <a:pt x="24791" y="7320"/>
                  </a:cubicBezTo>
                  <a:cubicBezTo>
                    <a:pt x="24253" y="6350"/>
                    <a:pt x="23535" y="5956"/>
                    <a:pt x="22723" y="5956"/>
                  </a:cubicBezTo>
                  <a:cubicBezTo>
                    <a:pt x="19245" y="5956"/>
                    <a:pt x="14057" y="13177"/>
                    <a:pt x="14057" y="13177"/>
                  </a:cubicBezTo>
                  <a:cubicBezTo>
                    <a:pt x="14057" y="13177"/>
                    <a:pt x="20029" y="3115"/>
                    <a:pt x="14191" y="330"/>
                  </a:cubicBezTo>
                  <a:cubicBezTo>
                    <a:pt x="13719" y="104"/>
                    <a:pt x="13317" y="0"/>
                    <a:pt x="12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45"/>
            <p:cNvSpPr/>
            <p:nvPr/>
          </p:nvSpPr>
          <p:spPr>
            <a:xfrm>
              <a:off x="7172873" y="1201263"/>
              <a:ext cx="571731" cy="578344"/>
            </a:xfrm>
            <a:custGeom>
              <a:avLst/>
              <a:gdLst/>
              <a:ahLst/>
              <a:cxnLst/>
              <a:rect l="l" t="t" r="r" b="b"/>
              <a:pathLst>
                <a:path w="20142" h="20375" extrusionOk="0">
                  <a:moveTo>
                    <a:pt x="8251" y="0"/>
                  </a:moveTo>
                  <a:cubicBezTo>
                    <a:pt x="8247" y="0"/>
                    <a:pt x="8243" y="0"/>
                    <a:pt x="8239" y="0"/>
                  </a:cubicBezTo>
                  <a:cubicBezTo>
                    <a:pt x="6683" y="58"/>
                    <a:pt x="8392" y="11368"/>
                    <a:pt x="8392" y="11368"/>
                  </a:cubicBezTo>
                  <a:cubicBezTo>
                    <a:pt x="8392" y="11368"/>
                    <a:pt x="2769" y="7487"/>
                    <a:pt x="1279" y="7487"/>
                  </a:cubicBezTo>
                  <a:cubicBezTo>
                    <a:pt x="1069" y="7487"/>
                    <a:pt x="941" y="7564"/>
                    <a:pt x="923" y="7739"/>
                  </a:cubicBezTo>
                  <a:cubicBezTo>
                    <a:pt x="769" y="9141"/>
                    <a:pt x="7989" y="11598"/>
                    <a:pt x="7989" y="11598"/>
                  </a:cubicBezTo>
                  <a:cubicBezTo>
                    <a:pt x="7989" y="11598"/>
                    <a:pt x="1" y="16015"/>
                    <a:pt x="1326" y="16380"/>
                  </a:cubicBezTo>
                  <a:cubicBezTo>
                    <a:pt x="1376" y="16393"/>
                    <a:pt x="1432" y="16399"/>
                    <a:pt x="1495" y="16399"/>
                  </a:cubicBezTo>
                  <a:cubicBezTo>
                    <a:pt x="3071" y="16399"/>
                    <a:pt x="8488" y="12386"/>
                    <a:pt x="8488" y="12386"/>
                  </a:cubicBezTo>
                  <a:lnTo>
                    <a:pt x="8488" y="12386"/>
                  </a:lnTo>
                  <a:cubicBezTo>
                    <a:pt x="8488" y="12386"/>
                    <a:pt x="4360" y="20259"/>
                    <a:pt x="5723" y="20374"/>
                  </a:cubicBezTo>
                  <a:cubicBezTo>
                    <a:pt x="5731" y="20374"/>
                    <a:pt x="5739" y="20375"/>
                    <a:pt x="5747" y="20375"/>
                  </a:cubicBezTo>
                  <a:cubicBezTo>
                    <a:pt x="7110" y="20375"/>
                    <a:pt x="9045" y="12386"/>
                    <a:pt x="9045" y="12386"/>
                  </a:cubicBezTo>
                  <a:cubicBezTo>
                    <a:pt x="9045" y="12386"/>
                    <a:pt x="13022" y="19637"/>
                    <a:pt x="14117" y="19637"/>
                  </a:cubicBezTo>
                  <a:cubicBezTo>
                    <a:pt x="14237" y="19637"/>
                    <a:pt x="14322" y="19550"/>
                    <a:pt x="14364" y="19356"/>
                  </a:cubicBezTo>
                  <a:cubicBezTo>
                    <a:pt x="14767" y="17398"/>
                    <a:pt x="9852" y="12328"/>
                    <a:pt x="9852" y="12328"/>
                  </a:cubicBezTo>
                  <a:lnTo>
                    <a:pt x="9852" y="12328"/>
                  </a:lnTo>
                  <a:cubicBezTo>
                    <a:pt x="9852" y="12328"/>
                    <a:pt x="15775" y="13869"/>
                    <a:pt x="18554" y="13869"/>
                  </a:cubicBezTo>
                  <a:cubicBezTo>
                    <a:pt x="19550" y="13869"/>
                    <a:pt x="20141" y="13671"/>
                    <a:pt x="19914" y="13135"/>
                  </a:cubicBezTo>
                  <a:cubicBezTo>
                    <a:pt x="19418" y="11978"/>
                    <a:pt x="16084" y="11731"/>
                    <a:pt x="13331" y="11731"/>
                  </a:cubicBezTo>
                  <a:cubicBezTo>
                    <a:pt x="11287" y="11731"/>
                    <a:pt x="9564" y="11867"/>
                    <a:pt x="9564" y="11867"/>
                  </a:cubicBezTo>
                  <a:cubicBezTo>
                    <a:pt x="9564" y="11867"/>
                    <a:pt x="18896" y="5051"/>
                    <a:pt x="17341" y="4858"/>
                  </a:cubicBezTo>
                  <a:cubicBezTo>
                    <a:pt x="17314" y="4855"/>
                    <a:pt x="17287" y="4853"/>
                    <a:pt x="17257" y="4853"/>
                  </a:cubicBezTo>
                  <a:cubicBezTo>
                    <a:pt x="15543" y="4853"/>
                    <a:pt x="9045" y="10869"/>
                    <a:pt x="9045" y="10869"/>
                  </a:cubicBezTo>
                  <a:cubicBezTo>
                    <a:pt x="9045" y="10869"/>
                    <a:pt x="9809" y="0"/>
                    <a:pt x="8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45"/>
            <p:cNvSpPr/>
            <p:nvPr/>
          </p:nvSpPr>
          <p:spPr>
            <a:xfrm>
              <a:off x="7353288" y="1465811"/>
              <a:ext cx="169884" cy="129691"/>
            </a:xfrm>
            <a:custGeom>
              <a:avLst/>
              <a:gdLst/>
              <a:ahLst/>
              <a:cxnLst/>
              <a:rect l="l" t="t" r="r" b="b"/>
              <a:pathLst>
                <a:path w="5985" h="4569" extrusionOk="0">
                  <a:moveTo>
                    <a:pt x="2476" y="1"/>
                  </a:moveTo>
                  <a:cubicBezTo>
                    <a:pt x="1242" y="1"/>
                    <a:pt x="300" y="1206"/>
                    <a:pt x="481" y="2202"/>
                  </a:cubicBezTo>
                  <a:cubicBezTo>
                    <a:pt x="481" y="2202"/>
                    <a:pt x="1" y="3392"/>
                    <a:pt x="1499" y="4333"/>
                  </a:cubicBezTo>
                  <a:cubicBezTo>
                    <a:pt x="1756" y="4495"/>
                    <a:pt x="2067" y="4569"/>
                    <a:pt x="2397" y="4569"/>
                  </a:cubicBezTo>
                  <a:cubicBezTo>
                    <a:pt x="3983" y="4569"/>
                    <a:pt x="5985" y="2856"/>
                    <a:pt x="4379" y="1011"/>
                  </a:cubicBezTo>
                  <a:cubicBezTo>
                    <a:pt x="3739" y="284"/>
                    <a:pt x="3073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9" name="Google Shape;4259;p45"/>
          <p:cNvGrpSpPr/>
          <p:nvPr/>
        </p:nvGrpSpPr>
        <p:grpSpPr>
          <a:xfrm>
            <a:off x="1183768" y="2945507"/>
            <a:ext cx="839600" cy="663244"/>
            <a:chOff x="1370468" y="1128882"/>
            <a:chExt cx="839600" cy="663244"/>
          </a:xfrm>
        </p:grpSpPr>
        <p:sp>
          <p:nvSpPr>
            <p:cNvPr id="4260" name="Google Shape;4260;p45"/>
            <p:cNvSpPr/>
            <p:nvPr/>
          </p:nvSpPr>
          <p:spPr>
            <a:xfrm>
              <a:off x="1454119" y="1311028"/>
              <a:ext cx="501307" cy="345445"/>
            </a:xfrm>
            <a:custGeom>
              <a:avLst/>
              <a:gdLst/>
              <a:ahLst/>
              <a:cxnLst/>
              <a:rect l="l" t="t" r="r" b="b"/>
              <a:pathLst>
                <a:path w="17661" h="12170" extrusionOk="0">
                  <a:moveTo>
                    <a:pt x="9855" y="1"/>
                  </a:moveTo>
                  <a:cubicBezTo>
                    <a:pt x="9739" y="1"/>
                    <a:pt x="9623" y="4"/>
                    <a:pt x="9506" y="12"/>
                  </a:cubicBezTo>
                  <a:cubicBezTo>
                    <a:pt x="7778" y="108"/>
                    <a:pt x="5762" y="742"/>
                    <a:pt x="4014" y="2662"/>
                  </a:cubicBezTo>
                  <a:cubicBezTo>
                    <a:pt x="1" y="7021"/>
                    <a:pt x="5570" y="11053"/>
                    <a:pt x="7317" y="11879"/>
                  </a:cubicBezTo>
                  <a:cubicBezTo>
                    <a:pt x="7697" y="12058"/>
                    <a:pt x="8346" y="12169"/>
                    <a:pt x="9119" y="12169"/>
                  </a:cubicBezTo>
                  <a:cubicBezTo>
                    <a:pt x="12323" y="12169"/>
                    <a:pt x="17660" y="10261"/>
                    <a:pt x="14844" y="3392"/>
                  </a:cubicBezTo>
                  <a:cubicBezTo>
                    <a:pt x="14006" y="1350"/>
                    <a:pt x="12025" y="1"/>
                    <a:pt x="9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45"/>
            <p:cNvSpPr/>
            <p:nvPr/>
          </p:nvSpPr>
          <p:spPr>
            <a:xfrm>
              <a:off x="1656901" y="1346793"/>
              <a:ext cx="227165" cy="385695"/>
            </a:xfrm>
            <a:custGeom>
              <a:avLst/>
              <a:gdLst/>
              <a:ahLst/>
              <a:cxnLst/>
              <a:rect l="l" t="t" r="r" b="b"/>
              <a:pathLst>
                <a:path w="8003" h="13588" extrusionOk="0">
                  <a:moveTo>
                    <a:pt x="5876" y="0"/>
                  </a:moveTo>
                  <a:lnTo>
                    <a:pt x="5876" y="0"/>
                  </a:lnTo>
                  <a:cubicBezTo>
                    <a:pt x="5876" y="0"/>
                    <a:pt x="0" y="5377"/>
                    <a:pt x="173" y="11022"/>
                  </a:cubicBezTo>
                  <a:cubicBezTo>
                    <a:pt x="231" y="12731"/>
                    <a:pt x="1061" y="13587"/>
                    <a:pt x="2104" y="13587"/>
                  </a:cubicBezTo>
                  <a:cubicBezTo>
                    <a:pt x="4495" y="13587"/>
                    <a:pt x="8002" y="9080"/>
                    <a:pt x="5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45"/>
            <p:cNvSpPr/>
            <p:nvPr/>
          </p:nvSpPr>
          <p:spPr>
            <a:xfrm>
              <a:off x="1684151" y="1346793"/>
              <a:ext cx="245956" cy="398923"/>
            </a:xfrm>
            <a:custGeom>
              <a:avLst/>
              <a:gdLst/>
              <a:ahLst/>
              <a:cxnLst/>
              <a:rect l="l" t="t" r="r" b="b"/>
              <a:pathLst>
                <a:path w="8665" h="14054" extrusionOk="0">
                  <a:moveTo>
                    <a:pt x="4916" y="0"/>
                  </a:moveTo>
                  <a:cubicBezTo>
                    <a:pt x="4916" y="0"/>
                    <a:pt x="0" y="6280"/>
                    <a:pt x="1114" y="11810"/>
                  </a:cubicBezTo>
                  <a:cubicBezTo>
                    <a:pt x="1420" y="13327"/>
                    <a:pt x="2233" y="14054"/>
                    <a:pt x="3145" y="14054"/>
                  </a:cubicBezTo>
                  <a:cubicBezTo>
                    <a:pt x="5558" y="14054"/>
                    <a:pt x="8664" y="8973"/>
                    <a:pt x="4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45"/>
            <p:cNvSpPr/>
            <p:nvPr/>
          </p:nvSpPr>
          <p:spPr>
            <a:xfrm>
              <a:off x="1787160" y="1346793"/>
              <a:ext cx="277208" cy="379564"/>
            </a:xfrm>
            <a:custGeom>
              <a:avLst/>
              <a:gdLst/>
              <a:ahLst/>
              <a:cxnLst/>
              <a:rect l="l" t="t" r="r" b="b"/>
              <a:pathLst>
                <a:path w="9766" h="13372" extrusionOk="0">
                  <a:moveTo>
                    <a:pt x="1287" y="0"/>
                  </a:moveTo>
                  <a:cubicBezTo>
                    <a:pt x="1287" y="0"/>
                    <a:pt x="1" y="7873"/>
                    <a:pt x="3649" y="12175"/>
                  </a:cubicBezTo>
                  <a:cubicBezTo>
                    <a:pt x="4347" y="13001"/>
                    <a:pt x="5075" y="13372"/>
                    <a:pt x="5723" y="13372"/>
                  </a:cubicBezTo>
                  <a:cubicBezTo>
                    <a:pt x="8462" y="13372"/>
                    <a:pt x="9765" y="6755"/>
                    <a:pt x="1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45"/>
            <p:cNvSpPr/>
            <p:nvPr/>
          </p:nvSpPr>
          <p:spPr>
            <a:xfrm>
              <a:off x="1823692" y="1346793"/>
              <a:ext cx="306927" cy="328670"/>
            </a:xfrm>
            <a:custGeom>
              <a:avLst/>
              <a:gdLst/>
              <a:ahLst/>
              <a:cxnLst/>
              <a:rect l="l" t="t" r="r" b="b"/>
              <a:pathLst>
                <a:path w="10813" h="115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075" y="7912"/>
                    <a:pt x="5818" y="10965"/>
                  </a:cubicBezTo>
                  <a:cubicBezTo>
                    <a:pt x="6476" y="11388"/>
                    <a:pt x="7079" y="11578"/>
                    <a:pt x="7597" y="11578"/>
                  </a:cubicBezTo>
                  <a:cubicBezTo>
                    <a:pt x="10812" y="11578"/>
                    <a:pt x="10734" y="425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45"/>
            <p:cNvSpPr/>
            <p:nvPr/>
          </p:nvSpPr>
          <p:spPr>
            <a:xfrm>
              <a:off x="1823692" y="1346793"/>
              <a:ext cx="386377" cy="265116"/>
            </a:xfrm>
            <a:custGeom>
              <a:avLst/>
              <a:gdLst/>
              <a:ahLst/>
              <a:cxnLst/>
              <a:rect l="l" t="t" r="r" b="b"/>
              <a:pathLst>
                <a:path w="13612" h="9340" extrusionOk="0">
                  <a:moveTo>
                    <a:pt x="0" y="0"/>
                  </a:moveTo>
                  <a:cubicBezTo>
                    <a:pt x="0" y="0"/>
                    <a:pt x="3053" y="7374"/>
                    <a:pt x="8411" y="9121"/>
                  </a:cubicBezTo>
                  <a:cubicBezTo>
                    <a:pt x="8870" y="9271"/>
                    <a:pt x="9287" y="9340"/>
                    <a:pt x="9657" y="9340"/>
                  </a:cubicBezTo>
                  <a:cubicBezTo>
                    <a:pt x="13612" y="9340"/>
                    <a:pt x="12170" y="145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45"/>
            <p:cNvSpPr/>
            <p:nvPr/>
          </p:nvSpPr>
          <p:spPr>
            <a:xfrm>
              <a:off x="1464366" y="1346793"/>
              <a:ext cx="359354" cy="288789"/>
            </a:xfrm>
            <a:custGeom>
              <a:avLst/>
              <a:gdLst/>
              <a:ahLst/>
              <a:cxnLst/>
              <a:rect l="l" t="t" r="r" b="b"/>
              <a:pathLst>
                <a:path w="12660" h="10174" extrusionOk="0">
                  <a:moveTo>
                    <a:pt x="12659" y="0"/>
                  </a:moveTo>
                  <a:cubicBezTo>
                    <a:pt x="945" y="2491"/>
                    <a:pt x="1" y="10174"/>
                    <a:pt x="3642" y="10174"/>
                  </a:cubicBezTo>
                  <a:cubicBezTo>
                    <a:pt x="4072" y="10174"/>
                    <a:pt x="4565" y="10067"/>
                    <a:pt x="5113" y="9832"/>
                  </a:cubicBezTo>
                  <a:cubicBezTo>
                    <a:pt x="10297" y="7624"/>
                    <a:pt x="12659" y="0"/>
                    <a:pt x="1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45"/>
            <p:cNvSpPr/>
            <p:nvPr/>
          </p:nvSpPr>
          <p:spPr>
            <a:xfrm>
              <a:off x="1416708" y="1346793"/>
              <a:ext cx="407013" cy="243657"/>
            </a:xfrm>
            <a:custGeom>
              <a:avLst/>
              <a:gdLst/>
              <a:ahLst/>
              <a:cxnLst/>
              <a:rect l="l" t="t" r="r" b="b"/>
              <a:pathLst>
                <a:path w="14339" h="8584" extrusionOk="0">
                  <a:moveTo>
                    <a:pt x="14338" y="0"/>
                  </a:moveTo>
                  <a:lnTo>
                    <a:pt x="14338" y="0"/>
                  </a:lnTo>
                  <a:cubicBezTo>
                    <a:pt x="1880" y="537"/>
                    <a:pt x="0" y="8583"/>
                    <a:pt x="4251" y="8583"/>
                  </a:cubicBezTo>
                  <a:cubicBezTo>
                    <a:pt x="4560" y="8583"/>
                    <a:pt x="4902" y="8540"/>
                    <a:pt x="5275" y="8449"/>
                  </a:cubicBezTo>
                  <a:cubicBezTo>
                    <a:pt x="10747" y="7124"/>
                    <a:pt x="14338" y="0"/>
                    <a:pt x="14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45"/>
            <p:cNvSpPr/>
            <p:nvPr/>
          </p:nvSpPr>
          <p:spPr>
            <a:xfrm>
              <a:off x="1370468" y="1282558"/>
              <a:ext cx="453252" cy="158644"/>
            </a:xfrm>
            <a:custGeom>
              <a:avLst/>
              <a:gdLst/>
              <a:ahLst/>
              <a:cxnLst/>
              <a:rect l="l" t="t" r="r" b="b"/>
              <a:pathLst>
                <a:path w="15968" h="5589" extrusionOk="0">
                  <a:moveTo>
                    <a:pt x="7612" y="1"/>
                  </a:moveTo>
                  <a:cubicBezTo>
                    <a:pt x="1785" y="1"/>
                    <a:pt x="0" y="4227"/>
                    <a:pt x="3946" y="5297"/>
                  </a:cubicBezTo>
                  <a:cubicBezTo>
                    <a:pt x="4708" y="5501"/>
                    <a:pt x="5492" y="5589"/>
                    <a:pt x="6276" y="5589"/>
                  </a:cubicBezTo>
                  <a:cubicBezTo>
                    <a:pt x="11107" y="5589"/>
                    <a:pt x="15967" y="2263"/>
                    <a:pt x="15967" y="2263"/>
                  </a:cubicBezTo>
                  <a:cubicBezTo>
                    <a:pt x="12655" y="618"/>
                    <a:pt x="9838" y="1"/>
                    <a:pt x="7612" y="1"/>
                  </a:cubicBez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45"/>
            <p:cNvSpPr/>
            <p:nvPr/>
          </p:nvSpPr>
          <p:spPr>
            <a:xfrm>
              <a:off x="1391984" y="1203307"/>
              <a:ext cx="431736" cy="168976"/>
            </a:xfrm>
            <a:custGeom>
              <a:avLst/>
              <a:gdLst/>
              <a:ahLst/>
              <a:cxnLst/>
              <a:rect l="l" t="t" r="r" b="b"/>
              <a:pathLst>
                <a:path w="15210" h="5953" extrusionOk="0">
                  <a:moveTo>
                    <a:pt x="5085" y="1"/>
                  </a:moveTo>
                  <a:cubicBezTo>
                    <a:pt x="1434" y="1"/>
                    <a:pt x="1" y="2672"/>
                    <a:pt x="2824" y="4441"/>
                  </a:cubicBezTo>
                  <a:cubicBezTo>
                    <a:pt x="4670" y="5598"/>
                    <a:pt x="6937" y="5953"/>
                    <a:pt x="9025" y="5953"/>
                  </a:cubicBezTo>
                  <a:cubicBezTo>
                    <a:pt x="12344" y="5953"/>
                    <a:pt x="15209" y="5055"/>
                    <a:pt x="15209" y="5055"/>
                  </a:cubicBezTo>
                  <a:cubicBezTo>
                    <a:pt x="11221" y="1287"/>
                    <a:pt x="7619" y="1"/>
                    <a:pt x="5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45"/>
            <p:cNvSpPr/>
            <p:nvPr/>
          </p:nvSpPr>
          <p:spPr>
            <a:xfrm>
              <a:off x="1434108" y="1128882"/>
              <a:ext cx="389613" cy="218167"/>
            </a:xfrm>
            <a:custGeom>
              <a:avLst/>
              <a:gdLst/>
              <a:ahLst/>
              <a:cxnLst/>
              <a:rect l="l" t="t" r="r" b="b"/>
              <a:pathLst>
                <a:path w="13726" h="7686" extrusionOk="0">
                  <a:moveTo>
                    <a:pt x="3666" y="1"/>
                  </a:moveTo>
                  <a:cubicBezTo>
                    <a:pt x="1154" y="1"/>
                    <a:pt x="0" y="1894"/>
                    <a:pt x="1916" y="3933"/>
                  </a:cubicBezTo>
                  <a:cubicBezTo>
                    <a:pt x="5193" y="7422"/>
                    <a:pt x="11420" y="7686"/>
                    <a:pt x="13224" y="7686"/>
                  </a:cubicBezTo>
                  <a:cubicBezTo>
                    <a:pt x="13544" y="7686"/>
                    <a:pt x="13725" y="7677"/>
                    <a:pt x="13725" y="7677"/>
                  </a:cubicBezTo>
                  <a:cubicBezTo>
                    <a:pt x="10165" y="1951"/>
                    <a:pt x="6216" y="1"/>
                    <a:pt x="3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45"/>
            <p:cNvSpPr/>
            <p:nvPr/>
          </p:nvSpPr>
          <p:spPr>
            <a:xfrm>
              <a:off x="1739729" y="1294025"/>
              <a:ext cx="170651" cy="141102"/>
            </a:xfrm>
            <a:custGeom>
              <a:avLst/>
              <a:gdLst/>
              <a:ahLst/>
              <a:cxnLst/>
              <a:rect l="l" t="t" r="r" b="b"/>
              <a:pathLst>
                <a:path w="6012" h="4971" extrusionOk="0">
                  <a:moveTo>
                    <a:pt x="2691" y="1"/>
                  </a:moveTo>
                  <a:cubicBezTo>
                    <a:pt x="1337" y="1"/>
                    <a:pt x="1" y="1206"/>
                    <a:pt x="1" y="1206"/>
                  </a:cubicBezTo>
                  <a:lnTo>
                    <a:pt x="4494" y="4970"/>
                  </a:lnTo>
                  <a:cubicBezTo>
                    <a:pt x="4494" y="4970"/>
                    <a:pt x="6011" y="1802"/>
                    <a:pt x="3784" y="323"/>
                  </a:cubicBezTo>
                  <a:cubicBezTo>
                    <a:pt x="3436" y="92"/>
                    <a:pt x="3063" y="1"/>
                    <a:pt x="2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45"/>
            <p:cNvSpPr/>
            <p:nvPr/>
          </p:nvSpPr>
          <p:spPr>
            <a:xfrm>
              <a:off x="1672712" y="1336972"/>
              <a:ext cx="429522" cy="455153"/>
            </a:xfrm>
            <a:custGeom>
              <a:avLst/>
              <a:gdLst/>
              <a:ahLst/>
              <a:cxnLst/>
              <a:rect l="l" t="t" r="r" b="b"/>
              <a:pathLst>
                <a:path w="15132" h="16035" extrusionOk="0">
                  <a:moveTo>
                    <a:pt x="5549" y="1"/>
                  </a:moveTo>
                  <a:lnTo>
                    <a:pt x="5549" y="1"/>
                  </a:lnTo>
                  <a:cubicBezTo>
                    <a:pt x="5549" y="1"/>
                    <a:pt x="0" y="8027"/>
                    <a:pt x="5722" y="16035"/>
                  </a:cubicBezTo>
                  <a:cubicBezTo>
                    <a:pt x="5722" y="16035"/>
                    <a:pt x="15131" y="10562"/>
                    <a:pt x="5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45"/>
            <p:cNvSpPr/>
            <p:nvPr/>
          </p:nvSpPr>
          <p:spPr>
            <a:xfrm>
              <a:off x="1768625" y="1490565"/>
              <a:ext cx="77434" cy="69032"/>
            </a:xfrm>
            <a:custGeom>
              <a:avLst/>
              <a:gdLst/>
              <a:ahLst/>
              <a:cxnLst/>
              <a:rect l="l" t="t" r="r" b="b"/>
              <a:pathLst>
                <a:path w="2728" h="2432" extrusionOk="0">
                  <a:moveTo>
                    <a:pt x="1366" y="0"/>
                  </a:moveTo>
                  <a:cubicBezTo>
                    <a:pt x="1232" y="0"/>
                    <a:pt x="1095" y="23"/>
                    <a:pt x="961" y="72"/>
                  </a:cubicBezTo>
                  <a:cubicBezTo>
                    <a:pt x="327" y="303"/>
                    <a:pt x="0" y="994"/>
                    <a:pt x="231" y="1628"/>
                  </a:cubicBezTo>
                  <a:cubicBezTo>
                    <a:pt x="411" y="2123"/>
                    <a:pt x="874" y="2431"/>
                    <a:pt x="1370" y="2431"/>
                  </a:cubicBezTo>
                  <a:cubicBezTo>
                    <a:pt x="1508" y="2431"/>
                    <a:pt x="1648" y="2407"/>
                    <a:pt x="1786" y="2357"/>
                  </a:cubicBezTo>
                  <a:cubicBezTo>
                    <a:pt x="2401" y="2127"/>
                    <a:pt x="2727" y="1436"/>
                    <a:pt x="2516" y="802"/>
                  </a:cubicBezTo>
                  <a:cubicBezTo>
                    <a:pt x="2334" y="318"/>
                    <a:pt x="1867" y="0"/>
                    <a:pt x="1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45"/>
            <p:cNvSpPr/>
            <p:nvPr/>
          </p:nvSpPr>
          <p:spPr>
            <a:xfrm>
              <a:off x="1865112" y="1466782"/>
              <a:ext cx="38172" cy="33937"/>
            </a:xfrm>
            <a:custGeom>
              <a:avLst/>
              <a:gdLst/>
              <a:ahLst/>
              <a:cxnLst/>
              <a:rect l="l" t="t" r="r" b="b"/>
              <a:pathLst>
                <a:path w="2862" h="2544" extrusionOk="0">
                  <a:moveTo>
                    <a:pt x="1416" y="1"/>
                  </a:moveTo>
                  <a:cubicBezTo>
                    <a:pt x="1277" y="1"/>
                    <a:pt x="1136" y="24"/>
                    <a:pt x="999" y="72"/>
                  </a:cubicBezTo>
                  <a:cubicBezTo>
                    <a:pt x="346" y="322"/>
                    <a:pt x="0" y="1032"/>
                    <a:pt x="231" y="1704"/>
                  </a:cubicBezTo>
                  <a:cubicBezTo>
                    <a:pt x="413" y="2220"/>
                    <a:pt x="906" y="2544"/>
                    <a:pt x="1436" y="2544"/>
                  </a:cubicBezTo>
                  <a:cubicBezTo>
                    <a:pt x="1578" y="2544"/>
                    <a:pt x="1722" y="2521"/>
                    <a:pt x="1863" y="2472"/>
                  </a:cubicBezTo>
                  <a:cubicBezTo>
                    <a:pt x="2516" y="2223"/>
                    <a:pt x="2862" y="1512"/>
                    <a:pt x="2631" y="840"/>
                  </a:cubicBezTo>
                  <a:cubicBezTo>
                    <a:pt x="2434" y="325"/>
                    <a:pt x="1937" y="1"/>
                    <a:pt x="1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45"/>
            <p:cNvSpPr/>
            <p:nvPr/>
          </p:nvSpPr>
          <p:spPr>
            <a:xfrm>
              <a:off x="1816059" y="1408198"/>
              <a:ext cx="52342" cy="46466"/>
            </a:xfrm>
            <a:custGeom>
              <a:avLst/>
              <a:gdLst/>
              <a:ahLst/>
              <a:cxnLst/>
              <a:rect l="l" t="t" r="r" b="b"/>
              <a:pathLst>
                <a:path w="1844" h="1637" extrusionOk="0">
                  <a:moveTo>
                    <a:pt x="933" y="1"/>
                  </a:moveTo>
                  <a:cubicBezTo>
                    <a:pt x="840" y="1"/>
                    <a:pt x="746" y="17"/>
                    <a:pt x="653" y="51"/>
                  </a:cubicBezTo>
                  <a:cubicBezTo>
                    <a:pt x="211" y="204"/>
                    <a:pt x="0" y="665"/>
                    <a:pt x="154" y="1088"/>
                  </a:cubicBezTo>
                  <a:cubicBezTo>
                    <a:pt x="274" y="1432"/>
                    <a:pt x="581" y="1637"/>
                    <a:pt x="911" y="1637"/>
                  </a:cubicBezTo>
                  <a:cubicBezTo>
                    <a:pt x="1004" y="1637"/>
                    <a:pt x="1098" y="1620"/>
                    <a:pt x="1191" y="1587"/>
                  </a:cubicBezTo>
                  <a:cubicBezTo>
                    <a:pt x="1632" y="1433"/>
                    <a:pt x="1844" y="972"/>
                    <a:pt x="1690" y="550"/>
                  </a:cubicBezTo>
                  <a:cubicBezTo>
                    <a:pt x="1570" y="205"/>
                    <a:pt x="1263" y="1"/>
                    <a:pt x="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45"/>
            <p:cNvSpPr/>
            <p:nvPr/>
          </p:nvSpPr>
          <p:spPr>
            <a:xfrm>
              <a:off x="1849300" y="1530622"/>
              <a:ext cx="88873" cy="78807"/>
            </a:xfrm>
            <a:custGeom>
              <a:avLst/>
              <a:gdLst/>
              <a:ahLst/>
              <a:cxnLst/>
              <a:rect l="l" t="t" r="r" b="b"/>
              <a:pathLst>
                <a:path w="3476" h="3082" extrusionOk="0">
                  <a:moveTo>
                    <a:pt x="1731" y="1"/>
                  </a:moveTo>
                  <a:cubicBezTo>
                    <a:pt x="1558" y="1"/>
                    <a:pt x="1382" y="30"/>
                    <a:pt x="1210" y="92"/>
                  </a:cubicBezTo>
                  <a:cubicBezTo>
                    <a:pt x="423" y="380"/>
                    <a:pt x="0" y="1263"/>
                    <a:pt x="288" y="2069"/>
                  </a:cubicBezTo>
                  <a:cubicBezTo>
                    <a:pt x="515" y="2688"/>
                    <a:pt x="1109" y="3082"/>
                    <a:pt x="1735" y="3082"/>
                  </a:cubicBezTo>
                  <a:cubicBezTo>
                    <a:pt x="1906" y="3082"/>
                    <a:pt x="2079" y="3053"/>
                    <a:pt x="2247" y="2991"/>
                  </a:cubicBezTo>
                  <a:cubicBezTo>
                    <a:pt x="3053" y="2703"/>
                    <a:pt x="3476" y="1820"/>
                    <a:pt x="3188" y="1013"/>
                  </a:cubicBezTo>
                  <a:cubicBezTo>
                    <a:pt x="2961" y="394"/>
                    <a:pt x="2367" y="1"/>
                    <a:pt x="1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45"/>
            <p:cNvSpPr/>
            <p:nvPr/>
          </p:nvSpPr>
          <p:spPr>
            <a:xfrm>
              <a:off x="1781164" y="1587706"/>
              <a:ext cx="52347" cy="46417"/>
            </a:xfrm>
            <a:custGeom>
              <a:avLst/>
              <a:gdLst/>
              <a:ahLst/>
              <a:cxnLst/>
              <a:rect l="l" t="t" r="r" b="b"/>
              <a:pathLst>
                <a:path w="2766" h="2453" extrusionOk="0">
                  <a:moveTo>
                    <a:pt x="1397" y="1"/>
                  </a:moveTo>
                  <a:cubicBezTo>
                    <a:pt x="1258" y="1"/>
                    <a:pt x="1117" y="25"/>
                    <a:pt x="980" y="74"/>
                  </a:cubicBezTo>
                  <a:cubicBezTo>
                    <a:pt x="346" y="305"/>
                    <a:pt x="0" y="996"/>
                    <a:pt x="231" y="1649"/>
                  </a:cubicBezTo>
                  <a:cubicBezTo>
                    <a:pt x="411" y="2145"/>
                    <a:pt x="885" y="2453"/>
                    <a:pt x="1387" y="2453"/>
                  </a:cubicBezTo>
                  <a:cubicBezTo>
                    <a:pt x="1526" y="2453"/>
                    <a:pt x="1668" y="2429"/>
                    <a:pt x="1805" y="2379"/>
                  </a:cubicBezTo>
                  <a:cubicBezTo>
                    <a:pt x="2439" y="2148"/>
                    <a:pt x="2766" y="1457"/>
                    <a:pt x="2554" y="823"/>
                  </a:cubicBezTo>
                  <a:cubicBezTo>
                    <a:pt x="2374" y="312"/>
                    <a:pt x="1899" y="1"/>
                    <a:pt x="1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45"/>
            <p:cNvSpPr/>
            <p:nvPr/>
          </p:nvSpPr>
          <p:spPr>
            <a:xfrm>
              <a:off x="1806216" y="1639959"/>
              <a:ext cx="110673" cy="98269"/>
            </a:xfrm>
            <a:custGeom>
              <a:avLst/>
              <a:gdLst/>
              <a:ahLst/>
              <a:cxnLst/>
              <a:rect l="l" t="t" r="r" b="b"/>
              <a:pathLst>
                <a:path w="3899" h="3462" extrusionOk="0">
                  <a:moveTo>
                    <a:pt x="1946" y="0"/>
                  </a:moveTo>
                  <a:cubicBezTo>
                    <a:pt x="1753" y="0"/>
                    <a:pt x="1556" y="33"/>
                    <a:pt x="1364" y="103"/>
                  </a:cubicBezTo>
                  <a:cubicBezTo>
                    <a:pt x="480" y="429"/>
                    <a:pt x="0" y="1408"/>
                    <a:pt x="327" y="2311"/>
                  </a:cubicBezTo>
                  <a:cubicBezTo>
                    <a:pt x="585" y="3024"/>
                    <a:pt x="1251" y="3462"/>
                    <a:pt x="1965" y="3462"/>
                  </a:cubicBezTo>
                  <a:cubicBezTo>
                    <a:pt x="2154" y="3462"/>
                    <a:pt x="2346" y="3431"/>
                    <a:pt x="2535" y="3367"/>
                  </a:cubicBezTo>
                  <a:cubicBezTo>
                    <a:pt x="3437" y="3041"/>
                    <a:pt x="3898" y="2042"/>
                    <a:pt x="3591" y="1159"/>
                  </a:cubicBezTo>
                  <a:cubicBezTo>
                    <a:pt x="3334" y="449"/>
                    <a:pt x="26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45"/>
            <p:cNvSpPr/>
            <p:nvPr/>
          </p:nvSpPr>
          <p:spPr>
            <a:xfrm>
              <a:off x="1823692" y="1207252"/>
              <a:ext cx="28357" cy="91059"/>
            </a:xfrm>
            <a:custGeom>
              <a:avLst/>
              <a:gdLst/>
              <a:ahLst/>
              <a:cxnLst/>
              <a:rect l="l" t="t" r="r" b="b"/>
              <a:pathLst>
                <a:path w="999" h="3208" extrusionOk="0">
                  <a:moveTo>
                    <a:pt x="845" y="1"/>
                  </a:moveTo>
                  <a:lnTo>
                    <a:pt x="0" y="3169"/>
                  </a:lnTo>
                  <a:lnTo>
                    <a:pt x="134" y="3207"/>
                  </a:lnTo>
                  <a:lnTo>
                    <a:pt x="999" y="39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45"/>
            <p:cNvSpPr/>
            <p:nvPr/>
          </p:nvSpPr>
          <p:spPr>
            <a:xfrm>
              <a:off x="1840041" y="1199078"/>
              <a:ext cx="19642" cy="17457"/>
            </a:xfrm>
            <a:custGeom>
              <a:avLst/>
              <a:gdLst/>
              <a:ahLst/>
              <a:cxnLst/>
              <a:rect l="l" t="t" r="r" b="b"/>
              <a:pathLst>
                <a:path w="692" h="615" extrusionOk="0">
                  <a:moveTo>
                    <a:pt x="353" y="1"/>
                  </a:moveTo>
                  <a:cubicBezTo>
                    <a:pt x="319" y="1"/>
                    <a:pt x="284" y="7"/>
                    <a:pt x="250" y="20"/>
                  </a:cubicBezTo>
                  <a:cubicBezTo>
                    <a:pt x="77" y="77"/>
                    <a:pt x="0" y="250"/>
                    <a:pt x="58" y="423"/>
                  </a:cubicBezTo>
                  <a:cubicBezTo>
                    <a:pt x="102" y="542"/>
                    <a:pt x="216" y="615"/>
                    <a:pt x="337" y="615"/>
                  </a:cubicBezTo>
                  <a:cubicBezTo>
                    <a:pt x="372" y="615"/>
                    <a:pt x="407" y="609"/>
                    <a:pt x="442" y="596"/>
                  </a:cubicBezTo>
                  <a:cubicBezTo>
                    <a:pt x="615" y="538"/>
                    <a:pt x="691" y="365"/>
                    <a:pt x="634" y="212"/>
                  </a:cubicBezTo>
                  <a:cubicBezTo>
                    <a:pt x="589" y="77"/>
                    <a:pt x="474" y="1"/>
                    <a:pt x="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45"/>
            <p:cNvSpPr/>
            <p:nvPr/>
          </p:nvSpPr>
          <p:spPr>
            <a:xfrm>
              <a:off x="1859656" y="1252498"/>
              <a:ext cx="68152" cy="69231"/>
            </a:xfrm>
            <a:custGeom>
              <a:avLst/>
              <a:gdLst/>
              <a:ahLst/>
              <a:cxnLst/>
              <a:rect l="l" t="t" r="r" b="b"/>
              <a:pathLst>
                <a:path w="2401" h="2439" extrusionOk="0">
                  <a:moveTo>
                    <a:pt x="2285" y="0"/>
                  </a:moveTo>
                  <a:lnTo>
                    <a:pt x="0" y="2343"/>
                  </a:lnTo>
                  <a:lnTo>
                    <a:pt x="96" y="2439"/>
                  </a:lnTo>
                  <a:lnTo>
                    <a:pt x="2401" y="96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45"/>
            <p:cNvSpPr/>
            <p:nvPr/>
          </p:nvSpPr>
          <p:spPr>
            <a:xfrm>
              <a:off x="1916880" y="1245203"/>
              <a:ext cx="19103" cy="17741"/>
            </a:xfrm>
            <a:custGeom>
              <a:avLst/>
              <a:gdLst/>
              <a:ahLst/>
              <a:cxnLst/>
              <a:rect l="l" t="t" r="r" b="b"/>
              <a:pathLst>
                <a:path w="673" h="625" extrusionOk="0">
                  <a:moveTo>
                    <a:pt x="318" y="0"/>
                  </a:moveTo>
                  <a:cubicBezTo>
                    <a:pt x="174" y="0"/>
                    <a:pt x="53" y="107"/>
                    <a:pt x="20" y="257"/>
                  </a:cubicBezTo>
                  <a:cubicBezTo>
                    <a:pt x="1" y="430"/>
                    <a:pt x="116" y="584"/>
                    <a:pt x="269" y="622"/>
                  </a:cubicBezTo>
                  <a:cubicBezTo>
                    <a:pt x="282" y="624"/>
                    <a:pt x="295" y="624"/>
                    <a:pt x="307" y="624"/>
                  </a:cubicBezTo>
                  <a:cubicBezTo>
                    <a:pt x="467" y="624"/>
                    <a:pt x="617" y="514"/>
                    <a:pt x="634" y="353"/>
                  </a:cubicBezTo>
                  <a:cubicBezTo>
                    <a:pt x="673" y="200"/>
                    <a:pt x="558" y="27"/>
                    <a:pt x="385" y="8"/>
                  </a:cubicBezTo>
                  <a:cubicBezTo>
                    <a:pt x="362" y="3"/>
                    <a:pt x="340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45"/>
            <p:cNvSpPr/>
            <p:nvPr/>
          </p:nvSpPr>
          <p:spPr>
            <a:xfrm>
              <a:off x="1395249" y="1287099"/>
              <a:ext cx="435000" cy="205252"/>
            </a:xfrm>
            <a:custGeom>
              <a:avLst/>
              <a:gdLst/>
              <a:ahLst/>
              <a:cxnLst/>
              <a:rect l="l" t="t" r="r" b="b"/>
              <a:pathLst>
                <a:path w="15325" h="7231" extrusionOk="0">
                  <a:moveTo>
                    <a:pt x="8315" y="0"/>
                  </a:moveTo>
                  <a:cubicBezTo>
                    <a:pt x="1419" y="0"/>
                    <a:pt x="1" y="6558"/>
                    <a:pt x="1" y="6558"/>
                  </a:cubicBezTo>
                  <a:cubicBezTo>
                    <a:pt x="1504" y="7032"/>
                    <a:pt x="2919" y="7230"/>
                    <a:pt x="4235" y="7230"/>
                  </a:cubicBezTo>
                  <a:cubicBezTo>
                    <a:pt x="11139" y="7230"/>
                    <a:pt x="15324" y="1758"/>
                    <a:pt x="15324" y="1758"/>
                  </a:cubicBezTo>
                  <a:cubicBezTo>
                    <a:pt x="12518" y="495"/>
                    <a:pt x="10210" y="0"/>
                    <a:pt x="83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45"/>
            <p:cNvSpPr/>
            <p:nvPr/>
          </p:nvSpPr>
          <p:spPr>
            <a:xfrm>
              <a:off x="1588211" y="1381167"/>
              <a:ext cx="69799" cy="68720"/>
            </a:xfrm>
            <a:custGeom>
              <a:avLst/>
              <a:gdLst/>
              <a:ahLst/>
              <a:cxnLst/>
              <a:rect l="l" t="t" r="r" b="b"/>
              <a:pathLst>
                <a:path w="2459" h="2421" extrusionOk="0">
                  <a:moveTo>
                    <a:pt x="1233" y="0"/>
                  </a:moveTo>
                  <a:cubicBezTo>
                    <a:pt x="577" y="0"/>
                    <a:pt x="39" y="530"/>
                    <a:pt x="20" y="1172"/>
                  </a:cubicBezTo>
                  <a:cubicBezTo>
                    <a:pt x="1" y="1844"/>
                    <a:pt x="539" y="2401"/>
                    <a:pt x="1191" y="2420"/>
                  </a:cubicBezTo>
                  <a:cubicBezTo>
                    <a:pt x="1204" y="2420"/>
                    <a:pt x="1216" y="2421"/>
                    <a:pt x="1228" y="2421"/>
                  </a:cubicBezTo>
                  <a:cubicBezTo>
                    <a:pt x="1883" y="2421"/>
                    <a:pt x="2421" y="1909"/>
                    <a:pt x="2440" y="1249"/>
                  </a:cubicBezTo>
                  <a:cubicBezTo>
                    <a:pt x="2459" y="577"/>
                    <a:pt x="1940" y="20"/>
                    <a:pt x="1268" y="1"/>
                  </a:cubicBezTo>
                  <a:cubicBezTo>
                    <a:pt x="1257" y="0"/>
                    <a:pt x="1245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45"/>
            <p:cNvSpPr/>
            <p:nvPr/>
          </p:nvSpPr>
          <p:spPr>
            <a:xfrm>
              <a:off x="1642984" y="1307752"/>
              <a:ext cx="73091" cy="72041"/>
            </a:xfrm>
            <a:custGeom>
              <a:avLst/>
              <a:gdLst/>
              <a:ahLst/>
              <a:cxnLst/>
              <a:rect l="l" t="t" r="r" b="b"/>
              <a:pathLst>
                <a:path w="2575" h="2538" extrusionOk="0">
                  <a:moveTo>
                    <a:pt x="1257" y="0"/>
                  </a:moveTo>
                  <a:cubicBezTo>
                    <a:pt x="578" y="0"/>
                    <a:pt x="39" y="544"/>
                    <a:pt x="20" y="1231"/>
                  </a:cubicBezTo>
                  <a:cubicBezTo>
                    <a:pt x="1" y="1922"/>
                    <a:pt x="539" y="2518"/>
                    <a:pt x="1249" y="2537"/>
                  </a:cubicBezTo>
                  <a:cubicBezTo>
                    <a:pt x="1261" y="2537"/>
                    <a:pt x="1272" y="2537"/>
                    <a:pt x="1284" y="2537"/>
                  </a:cubicBezTo>
                  <a:cubicBezTo>
                    <a:pt x="1960" y="2537"/>
                    <a:pt x="2536" y="1988"/>
                    <a:pt x="2555" y="1308"/>
                  </a:cubicBezTo>
                  <a:cubicBezTo>
                    <a:pt x="2574" y="597"/>
                    <a:pt x="2017" y="21"/>
                    <a:pt x="1326" y="2"/>
                  </a:cubicBezTo>
                  <a:cubicBezTo>
                    <a:pt x="1303" y="1"/>
                    <a:pt x="1280" y="0"/>
                    <a:pt x="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45"/>
            <p:cNvSpPr/>
            <p:nvPr/>
          </p:nvSpPr>
          <p:spPr>
            <a:xfrm>
              <a:off x="1743636" y="1314336"/>
              <a:ext cx="47431" cy="46381"/>
            </a:xfrm>
            <a:custGeom>
              <a:avLst/>
              <a:gdLst/>
              <a:ahLst/>
              <a:cxnLst/>
              <a:rect l="l" t="t" r="r" b="b"/>
              <a:pathLst>
                <a:path w="1671" h="1634" extrusionOk="0">
                  <a:moveTo>
                    <a:pt x="830" y="0"/>
                  </a:moveTo>
                  <a:cubicBezTo>
                    <a:pt x="384" y="0"/>
                    <a:pt x="19" y="358"/>
                    <a:pt x="19" y="788"/>
                  </a:cubicBezTo>
                  <a:cubicBezTo>
                    <a:pt x="0" y="1249"/>
                    <a:pt x="346" y="1633"/>
                    <a:pt x="807" y="1633"/>
                  </a:cubicBezTo>
                  <a:cubicBezTo>
                    <a:pt x="818" y="1634"/>
                    <a:pt x="830" y="1634"/>
                    <a:pt x="841" y="1634"/>
                  </a:cubicBezTo>
                  <a:cubicBezTo>
                    <a:pt x="1286" y="1634"/>
                    <a:pt x="1633" y="1276"/>
                    <a:pt x="1652" y="846"/>
                  </a:cubicBezTo>
                  <a:cubicBezTo>
                    <a:pt x="1671" y="385"/>
                    <a:pt x="1306" y="20"/>
                    <a:pt x="864" y="1"/>
                  </a:cubicBezTo>
                  <a:cubicBezTo>
                    <a:pt x="853" y="1"/>
                    <a:pt x="841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45"/>
            <p:cNvSpPr/>
            <p:nvPr/>
          </p:nvSpPr>
          <p:spPr>
            <a:xfrm>
              <a:off x="1505096" y="1313734"/>
              <a:ext cx="88873" cy="87284"/>
            </a:xfrm>
            <a:custGeom>
              <a:avLst/>
              <a:gdLst/>
              <a:ahLst/>
              <a:cxnLst/>
              <a:rect l="l" t="t" r="r" b="b"/>
              <a:pathLst>
                <a:path w="3131" h="3075" extrusionOk="0">
                  <a:moveTo>
                    <a:pt x="1543" y="0"/>
                  </a:moveTo>
                  <a:cubicBezTo>
                    <a:pt x="712" y="0"/>
                    <a:pt x="57" y="658"/>
                    <a:pt x="19" y="1480"/>
                  </a:cubicBezTo>
                  <a:cubicBezTo>
                    <a:pt x="0" y="2344"/>
                    <a:pt x="672" y="3055"/>
                    <a:pt x="1517" y="3074"/>
                  </a:cubicBezTo>
                  <a:cubicBezTo>
                    <a:pt x="1529" y="3074"/>
                    <a:pt x="1541" y="3074"/>
                    <a:pt x="1553" y="3074"/>
                  </a:cubicBezTo>
                  <a:cubicBezTo>
                    <a:pt x="2382" y="3074"/>
                    <a:pt x="3073" y="2428"/>
                    <a:pt x="3111" y="1576"/>
                  </a:cubicBezTo>
                  <a:cubicBezTo>
                    <a:pt x="3130" y="731"/>
                    <a:pt x="2458" y="21"/>
                    <a:pt x="1613" y="2"/>
                  </a:cubicBezTo>
                  <a:cubicBezTo>
                    <a:pt x="1590" y="1"/>
                    <a:pt x="1566" y="0"/>
                    <a:pt x="1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45"/>
            <p:cNvSpPr/>
            <p:nvPr/>
          </p:nvSpPr>
          <p:spPr>
            <a:xfrm>
              <a:off x="1491729" y="1424171"/>
              <a:ext cx="70338" cy="69827"/>
            </a:xfrm>
            <a:custGeom>
              <a:avLst/>
              <a:gdLst/>
              <a:ahLst/>
              <a:cxnLst/>
              <a:rect l="l" t="t" r="r" b="b"/>
              <a:pathLst>
                <a:path w="2478" h="2460" extrusionOk="0">
                  <a:moveTo>
                    <a:pt x="1233" y="1"/>
                  </a:moveTo>
                  <a:cubicBezTo>
                    <a:pt x="577" y="1"/>
                    <a:pt x="39" y="531"/>
                    <a:pt x="20" y="1192"/>
                  </a:cubicBezTo>
                  <a:cubicBezTo>
                    <a:pt x="1" y="1864"/>
                    <a:pt x="519" y="2440"/>
                    <a:pt x="1211" y="2459"/>
                  </a:cubicBezTo>
                  <a:cubicBezTo>
                    <a:pt x="1222" y="2459"/>
                    <a:pt x="1234" y="2459"/>
                    <a:pt x="1245" y="2459"/>
                  </a:cubicBezTo>
                  <a:cubicBezTo>
                    <a:pt x="1902" y="2459"/>
                    <a:pt x="2440" y="1929"/>
                    <a:pt x="2459" y="1268"/>
                  </a:cubicBezTo>
                  <a:cubicBezTo>
                    <a:pt x="2478" y="596"/>
                    <a:pt x="1959" y="20"/>
                    <a:pt x="1268" y="1"/>
                  </a:cubicBezTo>
                  <a:cubicBezTo>
                    <a:pt x="1257" y="1"/>
                    <a:pt x="1245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45"/>
            <p:cNvSpPr/>
            <p:nvPr/>
          </p:nvSpPr>
          <p:spPr>
            <a:xfrm>
              <a:off x="1448127" y="1385858"/>
              <a:ext cx="38727" cy="38317"/>
            </a:xfrm>
            <a:custGeom>
              <a:avLst/>
              <a:gdLst/>
              <a:ahLst/>
              <a:cxnLst/>
              <a:rect l="l" t="t" r="r" b="b"/>
              <a:pathLst>
                <a:path w="3496" h="3459" extrusionOk="0">
                  <a:moveTo>
                    <a:pt x="1770" y="1"/>
                  </a:moveTo>
                  <a:cubicBezTo>
                    <a:pt x="826" y="1"/>
                    <a:pt x="39" y="743"/>
                    <a:pt x="20" y="1691"/>
                  </a:cubicBezTo>
                  <a:cubicBezTo>
                    <a:pt x="1" y="2632"/>
                    <a:pt x="750" y="3438"/>
                    <a:pt x="1691" y="3457"/>
                  </a:cubicBezTo>
                  <a:cubicBezTo>
                    <a:pt x="1714" y="3458"/>
                    <a:pt x="1738" y="3459"/>
                    <a:pt x="1761" y="3459"/>
                  </a:cubicBezTo>
                  <a:cubicBezTo>
                    <a:pt x="2690" y="3459"/>
                    <a:pt x="3458" y="2723"/>
                    <a:pt x="3477" y="1787"/>
                  </a:cubicBezTo>
                  <a:cubicBezTo>
                    <a:pt x="3496" y="827"/>
                    <a:pt x="2747" y="39"/>
                    <a:pt x="1806" y="1"/>
                  </a:cubicBezTo>
                  <a:cubicBezTo>
                    <a:pt x="1794" y="1"/>
                    <a:pt x="1782" y="1"/>
                    <a:pt x="1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0" name="Google Shape;4290;p45"/>
          <p:cNvGrpSpPr/>
          <p:nvPr/>
        </p:nvGrpSpPr>
        <p:grpSpPr>
          <a:xfrm>
            <a:off x="7797069" y="2889707"/>
            <a:ext cx="273760" cy="333929"/>
            <a:chOff x="7165238" y="1982873"/>
            <a:chExt cx="582716" cy="710789"/>
          </a:xfrm>
        </p:grpSpPr>
        <p:sp>
          <p:nvSpPr>
            <p:cNvPr id="4291" name="Google Shape;4291;p45"/>
            <p:cNvSpPr/>
            <p:nvPr/>
          </p:nvSpPr>
          <p:spPr>
            <a:xfrm>
              <a:off x="7165238" y="1982873"/>
              <a:ext cx="582716" cy="710789"/>
            </a:xfrm>
            <a:custGeom>
              <a:avLst/>
              <a:gdLst/>
              <a:ahLst/>
              <a:cxnLst/>
              <a:rect l="l" t="t" r="r" b="b"/>
              <a:pathLst>
                <a:path w="20529" h="25041" extrusionOk="0">
                  <a:moveTo>
                    <a:pt x="14384" y="0"/>
                  </a:moveTo>
                  <a:lnTo>
                    <a:pt x="14384" y="0"/>
                  </a:lnTo>
                  <a:cubicBezTo>
                    <a:pt x="7797" y="5742"/>
                    <a:pt x="8815" y="10830"/>
                    <a:pt x="8815" y="10830"/>
                  </a:cubicBezTo>
                  <a:cubicBezTo>
                    <a:pt x="5561" y="5853"/>
                    <a:pt x="1438" y="5644"/>
                    <a:pt x="767" y="5644"/>
                  </a:cubicBezTo>
                  <a:cubicBezTo>
                    <a:pt x="706" y="5644"/>
                    <a:pt x="673" y="5646"/>
                    <a:pt x="673" y="5646"/>
                  </a:cubicBezTo>
                  <a:cubicBezTo>
                    <a:pt x="1211" y="12674"/>
                    <a:pt x="7317" y="14172"/>
                    <a:pt x="7317" y="14172"/>
                  </a:cubicBezTo>
                  <a:cubicBezTo>
                    <a:pt x="6857" y="14086"/>
                    <a:pt x="6417" y="14048"/>
                    <a:pt x="5999" y="14048"/>
                  </a:cubicBezTo>
                  <a:cubicBezTo>
                    <a:pt x="2085" y="14048"/>
                    <a:pt x="1" y="17417"/>
                    <a:pt x="1" y="17417"/>
                  </a:cubicBezTo>
                  <a:cubicBezTo>
                    <a:pt x="961" y="17755"/>
                    <a:pt x="1835" y="17892"/>
                    <a:pt x="2620" y="17892"/>
                  </a:cubicBezTo>
                  <a:cubicBezTo>
                    <a:pt x="5658" y="17892"/>
                    <a:pt x="7372" y="15839"/>
                    <a:pt x="7673" y="15446"/>
                  </a:cubicBezTo>
                  <a:lnTo>
                    <a:pt x="7673" y="15446"/>
                  </a:lnTo>
                  <a:cubicBezTo>
                    <a:pt x="3429" y="21209"/>
                    <a:pt x="4763" y="25040"/>
                    <a:pt x="4763" y="25040"/>
                  </a:cubicBezTo>
                  <a:cubicBezTo>
                    <a:pt x="8911" y="23005"/>
                    <a:pt x="9737" y="16322"/>
                    <a:pt x="9737" y="16322"/>
                  </a:cubicBezTo>
                  <a:cubicBezTo>
                    <a:pt x="9890" y="24541"/>
                    <a:pt x="14095" y="24810"/>
                    <a:pt x="14095" y="24810"/>
                  </a:cubicBezTo>
                  <a:cubicBezTo>
                    <a:pt x="15035" y="19115"/>
                    <a:pt x="11149" y="15909"/>
                    <a:pt x="11138" y="15900"/>
                  </a:cubicBezTo>
                  <a:lnTo>
                    <a:pt x="11138" y="15900"/>
                  </a:lnTo>
                  <a:cubicBezTo>
                    <a:pt x="14226" y="18439"/>
                    <a:pt x="16398" y="19160"/>
                    <a:pt x="17870" y="19160"/>
                  </a:cubicBezTo>
                  <a:cubicBezTo>
                    <a:pt x="19804" y="19160"/>
                    <a:pt x="20528" y="17916"/>
                    <a:pt x="20528" y="17916"/>
                  </a:cubicBezTo>
                  <a:cubicBezTo>
                    <a:pt x="17283" y="15286"/>
                    <a:pt x="12080" y="14172"/>
                    <a:pt x="12079" y="14172"/>
                  </a:cubicBezTo>
                  <a:lnTo>
                    <a:pt x="12079" y="14172"/>
                  </a:lnTo>
                  <a:cubicBezTo>
                    <a:pt x="12558" y="14254"/>
                    <a:pt x="13012" y="14292"/>
                    <a:pt x="13442" y="14292"/>
                  </a:cubicBezTo>
                  <a:cubicBezTo>
                    <a:pt x="18837" y="14292"/>
                    <a:pt x="20451" y="8296"/>
                    <a:pt x="20451" y="8296"/>
                  </a:cubicBezTo>
                  <a:cubicBezTo>
                    <a:pt x="20237" y="8285"/>
                    <a:pt x="20026" y="8280"/>
                    <a:pt x="19820" y="8280"/>
                  </a:cubicBezTo>
                  <a:cubicBezTo>
                    <a:pt x="15294" y="8280"/>
                    <a:pt x="12770" y="10721"/>
                    <a:pt x="11869" y="11812"/>
                  </a:cubicBezTo>
                  <a:lnTo>
                    <a:pt x="11869" y="11812"/>
                  </a:lnTo>
                  <a:cubicBezTo>
                    <a:pt x="17415" y="4189"/>
                    <a:pt x="14384" y="1"/>
                    <a:pt x="14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45"/>
            <p:cNvSpPr/>
            <p:nvPr/>
          </p:nvSpPr>
          <p:spPr>
            <a:xfrm>
              <a:off x="7235576" y="2054261"/>
              <a:ext cx="451321" cy="556005"/>
            </a:xfrm>
            <a:custGeom>
              <a:avLst/>
              <a:gdLst/>
              <a:ahLst/>
              <a:cxnLst/>
              <a:rect l="l" t="t" r="r" b="b"/>
              <a:pathLst>
                <a:path w="15900" h="19588" extrusionOk="0">
                  <a:moveTo>
                    <a:pt x="10945" y="1"/>
                  </a:moveTo>
                  <a:cubicBezTo>
                    <a:pt x="8526" y="2708"/>
                    <a:pt x="6510" y="11004"/>
                    <a:pt x="6510" y="11004"/>
                  </a:cubicBezTo>
                  <a:cubicBezTo>
                    <a:pt x="5780" y="9237"/>
                    <a:pt x="1" y="4648"/>
                    <a:pt x="0" y="4648"/>
                  </a:cubicBezTo>
                  <a:lnTo>
                    <a:pt x="0" y="4648"/>
                  </a:lnTo>
                  <a:cubicBezTo>
                    <a:pt x="1171" y="7931"/>
                    <a:pt x="6145" y="11599"/>
                    <a:pt x="6145" y="11599"/>
                  </a:cubicBezTo>
                  <a:cubicBezTo>
                    <a:pt x="4186" y="12329"/>
                    <a:pt x="96" y="14153"/>
                    <a:pt x="96" y="14153"/>
                  </a:cubicBezTo>
                  <a:cubicBezTo>
                    <a:pt x="157" y="14155"/>
                    <a:pt x="218" y="14156"/>
                    <a:pt x="279" y="14156"/>
                  </a:cubicBezTo>
                  <a:cubicBezTo>
                    <a:pt x="3134" y="14156"/>
                    <a:pt x="6336" y="12003"/>
                    <a:pt x="6337" y="12002"/>
                  </a:cubicBezTo>
                  <a:lnTo>
                    <a:pt x="6337" y="12002"/>
                  </a:lnTo>
                  <a:cubicBezTo>
                    <a:pt x="5396" y="13250"/>
                    <a:pt x="3745" y="19357"/>
                    <a:pt x="3745" y="19357"/>
                  </a:cubicBezTo>
                  <a:cubicBezTo>
                    <a:pt x="5646" y="16419"/>
                    <a:pt x="7067" y="12117"/>
                    <a:pt x="7067" y="12117"/>
                  </a:cubicBezTo>
                  <a:cubicBezTo>
                    <a:pt x="7585" y="15036"/>
                    <a:pt x="10427" y="19587"/>
                    <a:pt x="10427" y="19587"/>
                  </a:cubicBezTo>
                  <a:cubicBezTo>
                    <a:pt x="10254" y="16092"/>
                    <a:pt x="7412" y="11907"/>
                    <a:pt x="7412" y="11906"/>
                  </a:cubicBezTo>
                  <a:lnTo>
                    <a:pt x="7412" y="11906"/>
                  </a:lnTo>
                  <a:cubicBezTo>
                    <a:pt x="12002" y="14307"/>
                    <a:pt x="15900" y="15286"/>
                    <a:pt x="15900" y="15286"/>
                  </a:cubicBezTo>
                  <a:cubicBezTo>
                    <a:pt x="13576" y="13538"/>
                    <a:pt x="7374" y="11311"/>
                    <a:pt x="7374" y="11311"/>
                  </a:cubicBezTo>
                  <a:cubicBezTo>
                    <a:pt x="11387" y="11100"/>
                    <a:pt x="15477" y="7336"/>
                    <a:pt x="15477" y="7336"/>
                  </a:cubicBezTo>
                  <a:lnTo>
                    <a:pt x="15477" y="7336"/>
                  </a:lnTo>
                  <a:cubicBezTo>
                    <a:pt x="13557" y="7413"/>
                    <a:pt x="7623" y="10639"/>
                    <a:pt x="7623" y="10639"/>
                  </a:cubicBezTo>
                  <a:cubicBezTo>
                    <a:pt x="9524" y="6683"/>
                    <a:pt x="10945" y="1"/>
                    <a:pt x="10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45"/>
            <p:cNvSpPr/>
            <p:nvPr/>
          </p:nvSpPr>
          <p:spPr>
            <a:xfrm>
              <a:off x="7396462" y="2309385"/>
              <a:ext cx="119189" cy="115243"/>
            </a:xfrm>
            <a:custGeom>
              <a:avLst/>
              <a:gdLst/>
              <a:ahLst/>
              <a:cxnLst/>
              <a:rect l="l" t="t" r="r" b="b"/>
              <a:pathLst>
                <a:path w="4199" h="4060" extrusionOk="0">
                  <a:moveTo>
                    <a:pt x="1722" y="0"/>
                  </a:moveTo>
                  <a:cubicBezTo>
                    <a:pt x="837" y="0"/>
                    <a:pt x="0" y="677"/>
                    <a:pt x="35" y="2169"/>
                  </a:cubicBezTo>
                  <a:cubicBezTo>
                    <a:pt x="35" y="2169"/>
                    <a:pt x="170" y="3744"/>
                    <a:pt x="1610" y="4032"/>
                  </a:cubicBezTo>
                  <a:cubicBezTo>
                    <a:pt x="1701" y="4050"/>
                    <a:pt x="1792" y="4059"/>
                    <a:pt x="1881" y="4059"/>
                  </a:cubicBezTo>
                  <a:cubicBezTo>
                    <a:pt x="3195" y="4059"/>
                    <a:pt x="4199" y="2157"/>
                    <a:pt x="3300" y="844"/>
                  </a:cubicBezTo>
                  <a:cubicBezTo>
                    <a:pt x="2910" y="295"/>
                    <a:pt x="2305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4" name="Google Shape;4294;p45"/>
          <p:cNvGrpSpPr/>
          <p:nvPr/>
        </p:nvGrpSpPr>
        <p:grpSpPr>
          <a:xfrm>
            <a:off x="7299582" y="3946770"/>
            <a:ext cx="771249" cy="760888"/>
            <a:chOff x="1320057" y="1923520"/>
            <a:chExt cx="771249" cy="760888"/>
          </a:xfrm>
        </p:grpSpPr>
        <p:sp>
          <p:nvSpPr>
            <p:cNvPr id="4295" name="Google Shape;4295;p45"/>
            <p:cNvSpPr/>
            <p:nvPr/>
          </p:nvSpPr>
          <p:spPr>
            <a:xfrm>
              <a:off x="1833476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45"/>
            <p:cNvSpPr/>
            <p:nvPr/>
          </p:nvSpPr>
          <p:spPr>
            <a:xfrm>
              <a:off x="1823144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45"/>
            <p:cNvSpPr/>
            <p:nvPr/>
          </p:nvSpPr>
          <p:spPr>
            <a:xfrm>
              <a:off x="1804589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45"/>
            <p:cNvSpPr/>
            <p:nvPr/>
          </p:nvSpPr>
          <p:spPr>
            <a:xfrm>
              <a:off x="1794256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45"/>
            <p:cNvSpPr/>
            <p:nvPr/>
          </p:nvSpPr>
          <p:spPr>
            <a:xfrm>
              <a:off x="1865105" y="2199251"/>
              <a:ext cx="38178" cy="117230"/>
            </a:xfrm>
            <a:custGeom>
              <a:avLst/>
              <a:gdLst/>
              <a:ahLst/>
              <a:cxnLst/>
              <a:rect l="l" t="t" r="r" b="b"/>
              <a:pathLst>
                <a:path w="1345" h="4130" extrusionOk="0">
                  <a:moveTo>
                    <a:pt x="1172" y="1"/>
                  </a:moveTo>
                  <a:lnTo>
                    <a:pt x="0" y="4091"/>
                  </a:lnTo>
                  <a:lnTo>
                    <a:pt x="173" y="4129"/>
                  </a:lnTo>
                  <a:lnTo>
                    <a:pt x="1345" y="39"/>
                  </a:lnTo>
                  <a:lnTo>
                    <a:pt x="1172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45"/>
            <p:cNvSpPr/>
            <p:nvPr/>
          </p:nvSpPr>
          <p:spPr>
            <a:xfrm>
              <a:off x="1887984" y="2184122"/>
              <a:ext cx="26199" cy="23219"/>
            </a:xfrm>
            <a:custGeom>
              <a:avLst/>
              <a:gdLst/>
              <a:ahLst/>
              <a:cxnLst/>
              <a:rect l="l" t="t" r="r" b="b"/>
              <a:pathLst>
                <a:path w="923" h="818" extrusionOk="0">
                  <a:moveTo>
                    <a:pt x="459" y="0"/>
                  </a:moveTo>
                  <a:cubicBezTo>
                    <a:pt x="273" y="0"/>
                    <a:pt x="106" y="112"/>
                    <a:pt x="59" y="303"/>
                  </a:cubicBezTo>
                  <a:cubicBezTo>
                    <a:pt x="1" y="514"/>
                    <a:pt x="116" y="745"/>
                    <a:pt x="347" y="802"/>
                  </a:cubicBezTo>
                  <a:cubicBezTo>
                    <a:pt x="383" y="812"/>
                    <a:pt x="420" y="817"/>
                    <a:pt x="456" y="817"/>
                  </a:cubicBezTo>
                  <a:cubicBezTo>
                    <a:pt x="632" y="817"/>
                    <a:pt x="798" y="705"/>
                    <a:pt x="846" y="514"/>
                  </a:cubicBezTo>
                  <a:cubicBezTo>
                    <a:pt x="923" y="303"/>
                    <a:pt x="788" y="73"/>
                    <a:pt x="577" y="15"/>
                  </a:cubicBezTo>
                  <a:cubicBezTo>
                    <a:pt x="537" y="5"/>
                    <a:pt x="498" y="0"/>
                    <a:pt x="459" y="0"/>
                  </a:cubicBezTo>
                  <a:close/>
                </a:path>
              </a:pathLst>
            </a:custGeom>
            <a:solidFill>
              <a:srgbClr val="4D2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45"/>
            <p:cNvSpPr/>
            <p:nvPr/>
          </p:nvSpPr>
          <p:spPr>
            <a:xfrm>
              <a:off x="1320057" y="2000840"/>
              <a:ext cx="461682" cy="552855"/>
            </a:xfrm>
            <a:custGeom>
              <a:avLst/>
              <a:gdLst/>
              <a:ahLst/>
              <a:cxnLst/>
              <a:rect l="l" t="t" r="r" b="b"/>
              <a:pathLst>
                <a:path w="16265" h="19477" extrusionOk="0">
                  <a:moveTo>
                    <a:pt x="4919" y="1"/>
                  </a:moveTo>
                  <a:cubicBezTo>
                    <a:pt x="4444" y="1"/>
                    <a:pt x="3934" y="129"/>
                    <a:pt x="3360" y="385"/>
                  </a:cubicBezTo>
                  <a:cubicBezTo>
                    <a:pt x="0" y="1902"/>
                    <a:pt x="4666" y="11503"/>
                    <a:pt x="4666" y="11503"/>
                  </a:cubicBezTo>
                  <a:cubicBezTo>
                    <a:pt x="4666" y="11503"/>
                    <a:pt x="1440" y="14057"/>
                    <a:pt x="1440" y="16803"/>
                  </a:cubicBezTo>
                  <a:cubicBezTo>
                    <a:pt x="1440" y="18822"/>
                    <a:pt x="3018" y="19477"/>
                    <a:pt x="5008" y="19477"/>
                  </a:cubicBezTo>
                  <a:cubicBezTo>
                    <a:pt x="8224" y="19477"/>
                    <a:pt x="12518" y="17768"/>
                    <a:pt x="12981" y="17341"/>
                  </a:cubicBezTo>
                  <a:cubicBezTo>
                    <a:pt x="13730" y="16649"/>
                    <a:pt x="16264" y="11561"/>
                    <a:pt x="16264" y="11561"/>
                  </a:cubicBezTo>
                  <a:lnTo>
                    <a:pt x="16264" y="11561"/>
                  </a:lnTo>
                  <a:cubicBezTo>
                    <a:pt x="16264" y="11561"/>
                    <a:pt x="16208" y="11574"/>
                    <a:pt x="16100" y="11574"/>
                  </a:cubicBezTo>
                  <a:cubicBezTo>
                    <a:pt x="15556" y="11574"/>
                    <a:pt x="13706" y="11239"/>
                    <a:pt x="11253" y="7183"/>
                  </a:cubicBezTo>
                  <a:cubicBezTo>
                    <a:pt x="8352" y="2395"/>
                    <a:pt x="6971" y="1"/>
                    <a:pt x="4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45"/>
            <p:cNvSpPr/>
            <p:nvPr/>
          </p:nvSpPr>
          <p:spPr>
            <a:xfrm>
              <a:off x="1352274" y="1923520"/>
              <a:ext cx="501421" cy="450896"/>
            </a:xfrm>
            <a:custGeom>
              <a:avLst/>
              <a:gdLst/>
              <a:ahLst/>
              <a:cxnLst/>
              <a:rect l="l" t="t" r="r" b="b"/>
              <a:pathLst>
                <a:path w="17665" h="15885" extrusionOk="0">
                  <a:moveTo>
                    <a:pt x="4348" y="1"/>
                  </a:moveTo>
                  <a:cubicBezTo>
                    <a:pt x="4278" y="1"/>
                    <a:pt x="4210" y="6"/>
                    <a:pt x="4146" y="17"/>
                  </a:cubicBezTo>
                  <a:cubicBezTo>
                    <a:pt x="1410" y="490"/>
                    <a:pt x="0" y="4413"/>
                    <a:pt x="723" y="4413"/>
                  </a:cubicBezTo>
                  <a:cubicBezTo>
                    <a:pt x="853" y="4413"/>
                    <a:pt x="1051" y="4287"/>
                    <a:pt x="1323" y="3992"/>
                  </a:cubicBezTo>
                  <a:cubicBezTo>
                    <a:pt x="1953" y="3308"/>
                    <a:pt x="2655" y="2896"/>
                    <a:pt x="3398" y="2896"/>
                  </a:cubicBezTo>
                  <a:cubicBezTo>
                    <a:pt x="4761" y="2896"/>
                    <a:pt x="6263" y="4281"/>
                    <a:pt x="7717" y="7910"/>
                  </a:cubicBezTo>
                  <a:cubicBezTo>
                    <a:pt x="10740" y="15485"/>
                    <a:pt x="14102" y="15884"/>
                    <a:pt x="14777" y="15884"/>
                  </a:cubicBezTo>
                  <a:cubicBezTo>
                    <a:pt x="14857" y="15884"/>
                    <a:pt x="14899" y="15879"/>
                    <a:pt x="14899" y="15879"/>
                  </a:cubicBezTo>
                  <a:lnTo>
                    <a:pt x="17664" y="13075"/>
                  </a:lnTo>
                  <a:cubicBezTo>
                    <a:pt x="17664" y="13075"/>
                    <a:pt x="7780" y="1"/>
                    <a:pt x="4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45"/>
            <p:cNvSpPr/>
            <p:nvPr/>
          </p:nvSpPr>
          <p:spPr>
            <a:xfrm>
              <a:off x="1394709" y="2486508"/>
              <a:ext cx="20749" cy="20182"/>
            </a:xfrm>
            <a:custGeom>
              <a:avLst/>
              <a:gdLst/>
              <a:ahLst/>
              <a:cxnLst/>
              <a:rect l="l" t="t" r="r" b="b"/>
              <a:pathLst>
                <a:path w="731" h="711" extrusionOk="0">
                  <a:moveTo>
                    <a:pt x="366" y="0"/>
                  </a:moveTo>
                  <a:cubicBezTo>
                    <a:pt x="174" y="0"/>
                    <a:pt x="1" y="154"/>
                    <a:pt x="1" y="365"/>
                  </a:cubicBezTo>
                  <a:cubicBezTo>
                    <a:pt x="1" y="557"/>
                    <a:pt x="174" y="711"/>
                    <a:pt x="366" y="711"/>
                  </a:cubicBezTo>
                  <a:cubicBezTo>
                    <a:pt x="558" y="711"/>
                    <a:pt x="730" y="557"/>
                    <a:pt x="730" y="365"/>
                  </a:cubicBezTo>
                  <a:cubicBezTo>
                    <a:pt x="730" y="154"/>
                    <a:pt x="558" y="0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45"/>
            <p:cNvSpPr/>
            <p:nvPr/>
          </p:nvSpPr>
          <p:spPr>
            <a:xfrm>
              <a:off x="1439416" y="2493576"/>
              <a:ext cx="31082" cy="31110"/>
            </a:xfrm>
            <a:custGeom>
              <a:avLst/>
              <a:gdLst/>
              <a:ahLst/>
              <a:cxnLst/>
              <a:rect l="l" t="t" r="r" b="b"/>
              <a:pathLst>
                <a:path w="1095" h="1096" extrusionOk="0">
                  <a:moveTo>
                    <a:pt x="538" y="1"/>
                  </a:moveTo>
                  <a:cubicBezTo>
                    <a:pt x="250" y="1"/>
                    <a:pt x="0" y="250"/>
                    <a:pt x="0" y="539"/>
                  </a:cubicBezTo>
                  <a:cubicBezTo>
                    <a:pt x="0" y="846"/>
                    <a:pt x="250" y="1095"/>
                    <a:pt x="538" y="1095"/>
                  </a:cubicBezTo>
                  <a:cubicBezTo>
                    <a:pt x="845" y="1095"/>
                    <a:pt x="1095" y="846"/>
                    <a:pt x="1095" y="539"/>
                  </a:cubicBezTo>
                  <a:cubicBezTo>
                    <a:pt x="1095" y="250"/>
                    <a:pt x="845" y="1"/>
                    <a:pt x="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45"/>
            <p:cNvSpPr/>
            <p:nvPr/>
          </p:nvSpPr>
          <p:spPr>
            <a:xfrm>
              <a:off x="1497179" y="2480490"/>
              <a:ext cx="44735" cy="44735"/>
            </a:xfrm>
            <a:custGeom>
              <a:avLst/>
              <a:gdLst/>
              <a:ahLst/>
              <a:cxnLst/>
              <a:rect l="l" t="t" r="r" b="b"/>
              <a:pathLst>
                <a:path w="1576" h="1576" extrusionOk="0">
                  <a:moveTo>
                    <a:pt x="788" y="1"/>
                  </a:moveTo>
                  <a:cubicBezTo>
                    <a:pt x="346" y="1"/>
                    <a:pt x="1" y="347"/>
                    <a:pt x="1" y="788"/>
                  </a:cubicBezTo>
                  <a:cubicBezTo>
                    <a:pt x="1" y="1230"/>
                    <a:pt x="346" y="1576"/>
                    <a:pt x="788" y="1576"/>
                  </a:cubicBezTo>
                  <a:cubicBezTo>
                    <a:pt x="1230" y="1576"/>
                    <a:pt x="1575" y="1230"/>
                    <a:pt x="1575" y="788"/>
                  </a:cubicBezTo>
                  <a:cubicBezTo>
                    <a:pt x="1575" y="347"/>
                    <a:pt x="1230" y="1"/>
                    <a:pt x="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45"/>
            <p:cNvSpPr/>
            <p:nvPr/>
          </p:nvSpPr>
          <p:spPr>
            <a:xfrm>
              <a:off x="1576231" y="2477765"/>
              <a:ext cx="26739" cy="26199"/>
            </a:xfrm>
            <a:custGeom>
              <a:avLst/>
              <a:gdLst/>
              <a:ahLst/>
              <a:cxnLst/>
              <a:rect l="l" t="t" r="r" b="b"/>
              <a:pathLst>
                <a:path w="942" h="923" extrusionOk="0">
                  <a:moveTo>
                    <a:pt x="480" y="1"/>
                  </a:moveTo>
                  <a:cubicBezTo>
                    <a:pt x="211" y="1"/>
                    <a:pt x="0" y="212"/>
                    <a:pt x="0" y="462"/>
                  </a:cubicBezTo>
                  <a:cubicBezTo>
                    <a:pt x="0" y="731"/>
                    <a:pt x="211" y="923"/>
                    <a:pt x="480" y="923"/>
                  </a:cubicBezTo>
                  <a:cubicBezTo>
                    <a:pt x="730" y="923"/>
                    <a:pt x="941" y="731"/>
                    <a:pt x="941" y="462"/>
                  </a:cubicBezTo>
                  <a:cubicBezTo>
                    <a:pt x="941" y="212"/>
                    <a:pt x="730" y="1"/>
                    <a:pt x="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45"/>
            <p:cNvSpPr/>
            <p:nvPr/>
          </p:nvSpPr>
          <p:spPr>
            <a:xfrm>
              <a:off x="1628006" y="2465787"/>
              <a:ext cx="13653" cy="13653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31" y="1"/>
                  </a:moveTo>
                  <a:cubicBezTo>
                    <a:pt x="96" y="1"/>
                    <a:pt x="0" y="116"/>
                    <a:pt x="0" y="250"/>
                  </a:cubicBezTo>
                  <a:cubicBezTo>
                    <a:pt x="0" y="365"/>
                    <a:pt x="96" y="481"/>
                    <a:pt x="231" y="481"/>
                  </a:cubicBezTo>
                  <a:cubicBezTo>
                    <a:pt x="365" y="481"/>
                    <a:pt x="480" y="365"/>
                    <a:pt x="480" y="250"/>
                  </a:cubicBezTo>
                  <a:cubicBezTo>
                    <a:pt x="480" y="116"/>
                    <a:pt x="365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45"/>
            <p:cNvSpPr/>
            <p:nvPr/>
          </p:nvSpPr>
          <p:spPr>
            <a:xfrm>
              <a:off x="1761529" y="2068425"/>
              <a:ext cx="329777" cy="495034"/>
            </a:xfrm>
            <a:custGeom>
              <a:avLst/>
              <a:gdLst/>
              <a:ahLst/>
              <a:cxnLst/>
              <a:rect l="l" t="t" r="r" b="b"/>
              <a:pathLst>
                <a:path w="11618" h="17440" extrusionOk="0">
                  <a:moveTo>
                    <a:pt x="7875" y="1"/>
                  </a:moveTo>
                  <a:cubicBezTo>
                    <a:pt x="7868" y="1"/>
                    <a:pt x="7862" y="1"/>
                    <a:pt x="7855" y="1"/>
                  </a:cubicBezTo>
                  <a:cubicBezTo>
                    <a:pt x="6280" y="59"/>
                    <a:pt x="6203" y="2325"/>
                    <a:pt x="5858" y="6587"/>
                  </a:cubicBezTo>
                  <a:cubicBezTo>
                    <a:pt x="5560" y="10256"/>
                    <a:pt x="3898" y="10511"/>
                    <a:pt x="3440" y="10511"/>
                  </a:cubicBezTo>
                  <a:cubicBezTo>
                    <a:pt x="3366" y="10511"/>
                    <a:pt x="3323" y="10505"/>
                    <a:pt x="3323" y="10505"/>
                  </a:cubicBezTo>
                  <a:cubicBezTo>
                    <a:pt x="3323" y="10505"/>
                    <a:pt x="1" y="14249"/>
                    <a:pt x="1057" y="15440"/>
                  </a:cubicBezTo>
                  <a:cubicBezTo>
                    <a:pt x="1864" y="16350"/>
                    <a:pt x="3199" y="17439"/>
                    <a:pt x="5009" y="17439"/>
                  </a:cubicBezTo>
                  <a:cubicBezTo>
                    <a:pt x="5567" y="17439"/>
                    <a:pt x="6171" y="17335"/>
                    <a:pt x="6818" y="17091"/>
                  </a:cubicBezTo>
                  <a:cubicBezTo>
                    <a:pt x="9564" y="16073"/>
                    <a:pt x="7106" y="12502"/>
                    <a:pt x="7106" y="12502"/>
                  </a:cubicBezTo>
                  <a:cubicBezTo>
                    <a:pt x="11618" y="8735"/>
                    <a:pt x="9448" y="1"/>
                    <a:pt x="78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45"/>
            <p:cNvSpPr/>
            <p:nvPr/>
          </p:nvSpPr>
          <p:spPr>
            <a:xfrm>
              <a:off x="1837317" y="1976883"/>
              <a:ext cx="225121" cy="416720"/>
            </a:xfrm>
            <a:custGeom>
              <a:avLst/>
              <a:gdLst/>
              <a:ahLst/>
              <a:cxnLst/>
              <a:rect l="l" t="t" r="r" b="b"/>
              <a:pathLst>
                <a:path w="7931" h="14681" extrusionOk="0">
                  <a:moveTo>
                    <a:pt x="2650" y="0"/>
                  </a:moveTo>
                  <a:lnTo>
                    <a:pt x="653" y="6452"/>
                  </a:lnTo>
                  <a:lnTo>
                    <a:pt x="0" y="14517"/>
                  </a:lnTo>
                  <a:cubicBezTo>
                    <a:pt x="0" y="14517"/>
                    <a:pt x="440" y="14680"/>
                    <a:pt x="1030" y="14680"/>
                  </a:cubicBezTo>
                  <a:cubicBezTo>
                    <a:pt x="1996" y="14680"/>
                    <a:pt x="3367" y="14244"/>
                    <a:pt x="3879" y="11944"/>
                  </a:cubicBezTo>
                  <a:cubicBezTo>
                    <a:pt x="4705" y="8238"/>
                    <a:pt x="3130" y="3764"/>
                    <a:pt x="5530" y="3226"/>
                  </a:cubicBezTo>
                  <a:cubicBezTo>
                    <a:pt x="7931" y="2669"/>
                    <a:pt x="2650" y="0"/>
                    <a:pt x="26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45"/>
            <p:cNvSpPr/>
            <p:nvPr/>
          </p:nvSpPr>
          <p:spPr>
            <a:xfrm>
              <a:off x="1828574" y="2503397"/>
              <a:ext cx="19103" cy="19103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47" y="0"/>
                  </a:moveTo>
                  <a:cubicBezTo>
                    <a:pt x="154" y="0"/>
                    <a:pt x="1" y="154"/>
                    <a:pt x="1" y="346"/>
                  </a:cubicBezTo>
                  <a:cubicBezTo>
                    <a:pt x="1" y="519"/>
                    <a:pt x="154" y="673"/>
                    <a:pt x="347" y="673"/>
                  </a:cubicBezTo>
                  <a:cubicBezTo>
                    <a:pt x="519" y="673"/>
                    <a:pt x="673" y="519"/>
                    <a:pt x="673" y="346"/>
                  </a:cubicBezTo>
                  <a:cubicBezTo>
                    <a:pt x="673" y="154"/>
                    <a:pt x="519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45"/>
            <p:cNvSpPr/>
            <p:nvPr/>
          </p:nvSpPr>
          <p:spPr>
            <a:xfrm>
              <a:off x="1862380" y="2519747"/>
              <a:ext cx="26739" cy="27278"/>
            </a:xfrm>
            <a:custGeom>
              <a:avLst/>
              <a:gdLst/>
              <a:ahLst/>
              <a:cxnLst/>
              <a:rect l="l" t="t" r="r" b="b"/>
              <a:pathLst>
                <a:path w="942" h="961" extrusionOk="0">
                  <a:moveTo>
                    <a:pt x="461" y="1"/>
                  </a:moveTo>
                  <a:cubicBezTo>
                    <a:pt x="212" y="1"/>
                    <a:pt x="0" y="212"/>
                    <a:pt x="0" y="481"/>
                  </a:cubicBezTo>
                  <a:cubicBezTo>
                    <a:pt x="0" y="749"/>
                    <a:pt x="212" y="961"/>
                    <a:pt x="461" y="961"/>
                  </a:cubicBezTo>
                  <a:cubicBezTo>
                    <a:pt x="730" y="961"/>
                    <a:pt x="941" y="749"/>
                    <a:pt x="941" y="481"/>
                  </a:cubicBezTo>
                  <a:cubicBezTo>
                    <a:pt x="941" y="212"/>
                    <a:pt x="730" y="1"/>
                    <a:pt x="4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45"/>
            <p:cNvSpPr/>
            <p:nvPr/>
          </p:nvSpPr>
          <p:spPr>
            <a:xfrm>
              <a:off x="1908165" y="2520286"/>
              <a:ext cx="28357" cy="28385"/>
            </a:xfrm>
            <a:custGeom>
              <a:avLst/>
              <a:gdLst/>
              <a:ahLst/>
              <a:cxnLst/>
              <a:rect l="l" t="t" r="r" b="b"/>
              <a:pathLst>
                <a:path w="999" h="1000" extrusionOk="0">
                  <a:moveTo>
                    <a:pt x="500" y="1"/>
                  </a:moveTo>
                  <a:cubicBezTo>
                    <a:pt x="231" y="1"/>
                    <a:pt x="0" y="231"/>
                    <a:pt x="0" y="500"/>
                  </a:cubicBezTo>
                  <a:cubicBezTo>
                    <a:pt x="0" y="788"/>
                    <a:pt x="231" y="999"/>
                    <a:pt x="500" y="999"/>
                  </a:cubicBezTo>
                  <a:cubicBezTo>
                    <a:pt x="788" y="999"/>
                    <a:pt x="999" y="788"/>
                    <a:pt x="999" y="500"/>
                  </a:cubicBezTo>
                  <a:cubicBezTo>
                    <a:pt x="999" y="231"/>
                    <a:pt x="788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45"/>
            <p:cNvSpPr/>
            <p:nvPr/>
          </p:nvSpPr>
          <p:spPr>
            <a:xfrm>
              <a:off x="1953411" y="2511032"/>
              <a:ext cx="14192" cy="14192"/>
            </a:xfrm>
            <a:custGeom>
              <a:avLst/>
              <a:gdLst/>
              <a:ahLst/>
              <a:cxnLst/>
              <a:rect l="l" t="t" r="r" b="b"/>
              <a:pathLst>
                <a:path w="500" h="500" extrusionOk="0">
                  <a:moveTo>
                    <a:pt x="250" y="0"/>
                  </a:moveTo>
                  <a:cubicBezTo>
                    <a:pt x="115" y="0"/>
                    <a:pt x="0" y="116"/>
                    <a:pt x="0" y="250"/>
                  </a:cubicBezTo>
                  <a:cubicBezTo>
                    <a:pt x="0" y="384"/>
                    <a:pt x="115" y="500"/>
                    <a:pt x="250" y="500"/>
                  </a:cubicBezTo>
                  <a:cubicBezTo>
                    <a:pt x="384" y="500"/>
                    <a:pt x="499" y="384"/>
                    <a:pt x="499" y="250"/>
                  </a:cubicBezTo>
                  <a:cubicBezTo>
                    <a:pt x="499" y="116"/>
                    <a:pt x="384" y="0"/>
                    <a:pt x="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45"/>
            <p:cNvSpPr/>
            <p:nvPr/>
          </p:nvSpPr>
          <p:spPr>
            <a:xfrm>
              <a:off x="1572939" y="2288437"/>
              <a:ext cx="331423" cy="395971"/>
            </a:xfrm>
            <a:custGeom>
              <a:avLst/>
              <a:gdLst/>
              <a:ahLst/>
              <a:cxnLst/>
              <a:rect l="l" t="t" r="r" b="b"/>
              <a:pathLst>
                <a:path w="11676" h="13950" extrusionOk="0">
                  <a:moveTo>
                    <a:pt x="9047" y="0"/>
                  </a:moveTo>
                  <a:cubicBezTo>
                    <a:pt x="8052" y="0"/>
                    <a:pt x="6221" y="718"/>
                    <a:pt x="3784" y="4751"/>
                  </a:cubicBezTo>
                  <a:cubicBezTo>
                    <a:pt x="1" y="10991"/>
                    <a:pt x="903" y="13872"/>
                    <a:pt x="2075" y="13949"/>
                  </a:cubicBezTo>
                  <a:cubicBezTo>
                    <a:pt x="2082" y="13949"/>
                    <a:pt x="2089" y="13949"/>
                    <a:pt x="2096" y="13949"/>
                  </a:cubicBezTo>
                  <a:cubicBezTo>
                    <a:pt x="3285" y="13949"/>
                    <a:pt x="8115" y="9184"/>
                    <a:pt x="9890" y="5557"/>
                  </a:cubicBezTo>
                  <a:cubicBezTo>
                    <a:pt x="11676" y="1928"/>
                    <a:pt x="10946" y="411"/>
                    <a:pt x="9890" y="219"/>
                  </a:cubicBezTo>
                  <a:cubicBezTo>
                    <a:pt x="9890" y="219"/>
                    <a:pt x="9596" y="0"/>
                    <a:pt x="90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5" name="Google Shape;4315;p45"/>
          <p:cNvGrpSpPr/>
          <p:nvPr/>
        </p:nvGrpSpPr>
        <p:grpSpPr>
          <a:xfrm>
            <a:off x="1589857" y="715224"/>
            <a:ext cx="500130" cy="456556"/>
            <a:chOff x="7132879" y="2876092"/>
            <a:chExt cx="652145" cy="595404"/>
          </a:xfrm>
        </p:grpSpPr>
        <p:sp>
          <p:nvSpPr>
            <p:cNvPr id="4316" name="Google Shape;4316;p45"/>
            <p:cNvSpPr/>
            <p:nvPr/>
          </p:nvSpPr>
          <p:spPr>
            <a:xfrm>
              <a:off x="7132879" y="2876092"/>
              <a:ext cx="652145" cy="595404"/>
            </a:xfrm>
            <a:custGeom>
              <a:avLst/>
              <a:gdLst/>
              <a:ahLst/>
              <a:cxnLst/>
              <a:rect l="l" t="t" r="r" b="b"/>
              <a:pathLst>
                <a:path w="22975" h="20976" extrusionOk="0">
                  <a:moveTo>
                    <a:pt x="8902" y="1"/>
                  </a:moveTo>
                  <a:cubicBezTo>
                    <a:pt x="8790" y="1"/>
                    <a:pt x="8673" y="8"/>
                    <a:pt x="8553" y="24"/>
                  </a:cubicBezTo>
                  <a:cubicBezTo>
                    <a:pt x="2831" y="773"/>
                    <a:pt x="8745" y="10470"/>
                    <a:pt x="8745" y="10470"/>
                  </a:cubicBezTo>
                  <a:cubicBezTo>
                    <a:pt x="8745" y="10470"/>
                    <a:pt x="6771" y="10074"/>
                    <a:pt x="4739" y="10074"/>
                  </a:cubicBezTo>
                  <a:cubicBezTo>
                    <a:pt x="2408" y="10074"/>
                    <a:pt x="1" y="10595"/>
                    <a:pt x="411" y="12832"/>
                  </a:cubicBezTo>
                  <a:cubicBezTo>
                    <a:pt x="684" y="14325"/>
                    <a:pt x="1886" y="14806"/>
                    <a:pt x="3322" y="14806"/>
                  </a:cubicBezTo>
                  <a:cubicBezTo>
                    <a:pt x="5933" y="14806"/>
                    <a:pt x="9321" y="13216"/>
                    <a:pt x="9321" y="13216"/>
                  </a:cubicBezTo>
                  <a:lnTo>
                    <a:pt x="9321" y="13216"/>
                  </a:lnTo>
                  <a:cubicBezTo>
                    <a:pt x="9321" y="13216"/>
                    <a:pt x="2543" y="20263"/>
                    <a:pt x="7958" y="20935"/>
                  </a:cubicBezTo>
                  <a:cubicBezTo>
                    <a:pt x="8176" y="20962"/>
                    <a:pt x="8384" y="20975"/>
                    <a:pt x="8581" y="20975"/>
                  </a:cubicBezTo>
                  <a:cubicBezTo>
                    <a:pt x="13292" y="20975"/>
                    <a:pt x="12125" y="13581"/>
                    <a:pt x="12125" y="13581"/>
                  </a:cubicBezTo>
                  <a:lnTo>
                    <a:pt x="12125" y="13581"/>
                  </a:lnTo>
                  <a:cubicBezTo>
                    <a:pt x="12125" y="13581"/>
                    <a:pt x="16178" y="18870"/>
                    <a:pt x="18733" y="18870"/>
                  </a:cubicBezTo>
                  <a:cubicBezTo>
                    <a:pt x="19363" y="18870"/>
                    <a:pt x="19902" y="18549"/>
                    <a:pt x="20266" y="17748"/>
                  </a:cubicBezTo>
                  <a:cubicBezTo>
                    <a:pt x="22129" y="13677"/>
                    <a:pt x="13776" y="11449"/>
                    <a:pt x="13776" y="11449"/>
                  </a:cubicBezTo>
                  <a:cubicBezTo>
                    <a:pt x="13776" y="11449"/>
                    <a:pt x="22974" y="8838"/>
                    <a:pt x="19479" y="5631"/>
                  </a:cubicBezTo>
                  <a:cubicBezTo>
                    <a:pt x="18808" y="5016"/>
                    <a:pt x="18130" y="4768"/>
                    <a:pt x="17471" y="4768"/>
                  </a:cubicBezTo>
                  <a:cubicBezTo>
                    <a:pt x="14718" y="4768"/>
                    <a:pt x="12317" y="9107"/>
                    <a:pt x="12317" y="9107"/>
                  </a:cubicBezTo>
                  <a:cubicBezTo>
                    <a:pt x="12317" y="9107"/>
                    <a:pt x="12806" y="1"/>
                    <a:pt x="89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45"/>
            <p:cNvSpPr/>
            <p:nvPr/>
          </p:nvSpPr>
          <p:spPr>
            <a:xfrm>
              <a:off x="7179771" y="2937460"/>
              <a:ext cx="512576" cy="487257"/>
            </a:xfrm>
            <a:custGeom>
              <a:avLst/>
              <a:gdLst/>
              <a:ahLst/>
              <a:cxnLst/>
              <a:rect l="l" t="t" r="r" b="b"/>
              <a:pathLst>
                <a:path w="18058" h="17166" extrusionOk="0">
                  <a:moveTo>
                    <a:pt x="6929" y="1"/>
                  </a:moveTo>
                  <a:cubicBezTo>
                    <a:pt x="6863" y="1"/>
                    <a:pt x="6796" y="11"/>
                    <a:pt x="6728" y="32"/>
                  </a:cubicBezTo>
                  <a:cubicBezTo>
                    <a:pt x="4616" y="685"/>
                    <a:pt x="9109" y="9518"/>
                    <a:pt x="9109" y="9518"/>
                  </a:cubicBezTo>
                  <a:cubicBezTo>
                    <a:pt x="9109" y="9518"/>
                    <a:pt x="6816" y="9323"/>
                    <a:pt x="4577" y="9323"/>
                  </a:cubicBezTo>
                  <a:cubicBezTo>
                    <a:pt x="2259" y="9323"/>
                    <a:pt x="0" y="9532"/>
                    <a:pt x="411" y="10382"/>
                  </a:cubicBezTo>
                  <a:cubicBezTo>
                    <a:pt x="675" y="10930"/>
                    <a:pt x="1671" y="11115"/>
                    <a:pt x="2889" y="11115"/>
                  </a:cubicBezTo>
                  <a:cubicBezTo>
                    <a:pt x="5380" y="11115"/>
                    <a:pt x="8802" y="10344"/>
                    <a:pt x="8802" y="10343"/>
                  </a:cubicBezTo>
                  <a:lnTo>
                    <a:pt x="8802" y="10343"/>
                  </a:lnTo>
                  <a:cubicBezTo>
                    <a:pt x="8802" y="10344"/>
                    <a:pt x="4712" y="16949"/>
                    <a:pt x="6939" y="17160"/>
                  </a:cubicBezTo>
                  <a:cubicBezTo>
                    <a:pt x="6973" y="17163"/>
                    <a:pt x="7006" y="17165"/>
                    <a:pt x="7039" y="17165"/>
                  </a:cubicBezTo>
                  <a:cubicBezTo>
                    <a:pt x="9188" y="17165"/>
                    <a:pt x="9877" y="10439"/>
                    <a:pt x="9877" y="10439"/>
                  </a:cubicBezTo>
                  <a:cubicBezTo>
                    <a:pt x="9877" y="10439"/>
                    <a:pt x="15177" y="14654"/>
                    <a:pt x="16980" y="14654"/>
                  </a:cubicBezTo>
                  <a:cubicBezTo>
                    <a:pt x="17296" y="14654"/>
                    <a:pt x="17504" y="14525"/>
                    <a:pt x="17558" y="14222"/>
                  </a:cubicBezTo>
                  <a:cubicBezTo>
                    <a:pt x="17904" y="12206"/>
                    <a:pt x="10377" y="9518"/>
                    <a:pt x="10377" y="9518"/>
                  </a:cubicBezTo>
                  <a:cubicBezTo>
                    <a:pt x="10377" y="9518"/>
                    <a:pt x="18058" y="4736"/>
                    <a:pt x="15926" y="4103"/>
                  </a:cubicBezTo>
                  <a:cubicBezTo>
                    <a:pt x="15817" y="4070"/>
                    <a:pt x="15702" y="4054"/>
                    <a:pt x="15584" y="4054"/>
                  </a:cubicBezTo>
                  <a:cubicBezTo>
                    <a:pt x="13417" y="4054"/>
                    <a:pt x="9877" y="9268"/>
                    <a:pt x="9877" y="9268"/>
                  </a:cubicBezTo>
                  <a:cubicBezTo>
                    <a:pt x="9877" y="9268"/>
                    <a:pt x="8924" y="1"/>
                    <a:pt x="6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45"/>
            <p:cNvSpPr/>
            <p:nvPr/>
          </p:nvSpPr>
          <p:spPr>
            <a:xfrm>
              <a:off x="7397455" y="3147396"/>
              <a:ext cx="117202" cy="120579"/>
            </a:xfrm>
            <a:custGeom>
              <a:avLst/>
              <a:gdLst/>
              <a:ahLst/>
              <a:cxnLst/>
              <a:rect l="l" t="t" r="r" b="b"/>
              <a:pathLst>
                <a:path w="4129" h="4248" extrusionOk="0">
                  <a:moveTo>
                    <a:pt x="2073" y="1"/>
                  </a:moveTo>
                  <a:cubicBezTo>
                    <a:pt x="1095" y="1"/>
                    <a:pt x="136" y="716"/>
                    <a:pt x="19" y="1815"/>
                  </a:cubicBezTo>
                  <a:cubicBezTo>
                    <a:pt x="0" y="1911"/>
                    <a:pt x="0" y="2026"/>
                    <a:pt x="0" y="2141"/>
                  </a:cubicBezTo>
                  <a:cubicBezTo>
                    <a:pt x="0" y="3378"/>
                    <a:pt x="1124" y="4247"/>
                    <a:pt x="2158" y="4247"/>
                  </a:cubicBezTo>
                  <a:cubicBezTo>
                    <a:pt x="2746" y="4247"/>
                    <a:pt x="3304" y="3966"/>
                    <a:pt x="3610" y="3312"/>
                  </a:cubicBezTo>
                  <a:cubicBezTo>
                    <a:pt x="4129" y="2179"/>
                    <a:pt x="4052" y="1142"/>
                    <a:pt x="3418" y="547"/>
                  </a:cubicBezTo>
                  <a:cubicBezTo>
                    <a:pt x="3029" y="170"/>
                    <a:pt x="2548" y="1"/>
                    <a:pt x="2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9" name="Google Shape;4319;p45"/>
          <p:cNvGrpSpPr/>
          <p:nvPr/>
        </p:nvGrpSpPr>
        <p:grpSpPr>
          <a:xfrm>
            <a:off x="1338222" y="1974164"/>
            <a:ext cx="357886" cy="333874"/>
            <a:chOff x="7144801" y="3627187"/>
            <a:chExt cx="670198" cy="625350"/>
          </a:xfrm>
        </p:grpSpPr>
        <p:sp>
          <p:nvSpPr>
            <p:cNvPr id="4320" name="Google Shape;4320;p45"/>
            <p:cNvSpPr/>
            <p:nvPr/>
          </p:nvSpPr>
          <p:spPr>
            <a:xfrm>
              <a:off x="7144801" y="3627187"/>
              <a:ext cx="670198" cy="625350"/>
            </a:xfrm>
            <a:custGeom>
              <a:avLst/>
              <a:gdLst/>
              <a:ahLst/>
              <a:cxnLst/>
              <a:rect l="l" t="t" r="r" b="b"/>
              <a:pathLst>
                <a:path w="23611" h="22031" extrusionOk="0">
                  <a:moveTo>
                    <a:pt x="14536" y="0"/>
                  </a:moveTo>
                  <a:cubicBezTo>
                    <a:pt x="10422" y="0"/>
                    <a:pt x="9919" y="6591"/>
                    <a:pt x="9919" y="6591"/>
                  </a:cubicBezTo>
                  <a:cubicBezTo>
                    <a:pt x="9919" y="6591"/>
                    <a:pt x="8215" y="137"/>
                    <a:pt x="5484" y="137"/>
                  </a:cubicBezTo>
                  <a:cubicBezTo>
                    <a:pt x="5065" y="137"/>
                    <a:pt x="4623" y="289"/>
                    <a:pt x="4158" y="638"/>
                  </a:cubicBezTo>
                  <a:cubicBezTo>
                    <a:pt x="663" y="3288"/>
                    <a:pt x="6251" y="10066"/>
                    <a:pt x="6251" y="10066"/>
                  </a:cubicBezTo>
                  <a:cubicBezTo>
                    <a:pt x="6251" y="10066"/>
                    <a:pt x="3825" y="9134"/>
                    <a:pt x="2002" y="9134"/>
                  </a:cubicBezTo>
                  <a:cubicBezTo>
                    <a:pt x="889" y="9134"/>
                    <a:pt x="1" y="9482"/>
                    <a:pt x="30" y="10604"/>
                  </a:cubicBezTo>
                  <a:cubicBezTo>
                    <a:pt x="106" y="13561"/>
                    <a:pt x="5253" y="14214"/>
                    <a:pt x="5253" y="14214"/>
                  </a:cubicBezTo>
                  <a:cubicBezTo>
                    <a:pt x="3774" y="14464"/>
                    <a:pt x="1278" y="20013"/>
                    <a:pt x="4312" y="20628"/>
                  </a:cubicBezTo>
                  <a:cubicBezTo>
                    <a:pt x="4530" y="20673"/>
                    <a:pt x="4742" y="20694"/>
                    <a:pt x="4947" y="20694"/>
                  </a:cubicBezTo>
                  <a:cubicBezTo>
                    <a:pt x="7593" y="20694"/>
                    <a:pt x="9131" y="17172"/>
                    <a:pt x="9132" y="17171"/>
                  </a:cubicBezTo>
                  <a:lnTo>
                    <a:pt x="9132" y="17171"/>
                  </a:lnTo>
                  <a:cubicBezTo>
                    <a:pt x="9132" y="17172"/>
                    <a:pt x="8825" y="21953"/>
                    <a:pt x="11858" y="22030"/>
                  </a:cubicBezTo>
                  <a:cubicBezTo>
                    <a:pt x="11885" y="22030"/>
                    <a:pt x="11911" y="22030"/>
                    <a:pt x="11936" y="22030"/>
                  </a:cubicBezTo>
                  <a:cubicBezTo>
                    <a:pt x="14875" y="22030"/>
                    <a:pt x="13875" y="17709"/>
                    <a:pt x="13875" y="17709"/>
                  </a:cubicBezTo>
                  <a:lnTo>
                    <a:pt x="13875" y="17709"/>
                  </a:lnTo>
                  <a:cubicBezTo>
                    <a:pt x="13875" y="17709"/>
                    <a:pt x="17080" y="20285"/>
                    <a:pt x="19251" y="20285"/>
                  </a:cubicBezTo>
                  <a:cubicBezTo>
                    <a:pt x="20068" y="20285"/>
                    <a:pt x="20738" y="19921"/>
                    <a:pt x="21037" y="18919"/>
                  </a:cubicBezTo>
                  <a:cubicBezTo>
                    <a:pt x="22132" y="15270"/>
                    <a:pt x="16909" y="12774"/>
                    <a:pt x="16909" y="12774"/>
                  </a:cubicBezTo>
                  <a:cubicBezTo>
                    <a:pt x="16909" y="12774"/>
                    <a:pt x="23610" y="11929"/>
                    <a:pt x="21882" y="8454"/>
                  </a:cubicBezTo>
                  <a:cubicBezTo>
                    <a:pt x="21312" y="7295"/>
                    <a:pt x="20354" y="6909"/>
                    <a:pt x="19330" y="6909"/>
                  </a:cubicBezTo>
                  <a:cubicBezTo>
                    <a:pt x="17282" y="6909"/>
                    <a:pt x="14969" y="8454"/>
                    <a:pt x="14969" y="8454"/>
                  </a:cubicBezTo>
                  <a:cubicBezTo>
                    <a:pt x="14969" y="8454"/>
                    <a:pt x="19482" y="485"/>
                    <a:pt x="14969" y="24"/>
                  </a:cubicBezTo>
                  <a:cubicBezTo>
                    <a:pt x="14820" y="8"/>
                    <a:pt x="14676" y="0"/>
                    <a:pt x="14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45"/>
            <p:cNvSpPr/>
            <p:nvPr/>
          </p:nvSpPr>
          <p:spPr>
            <a:xfrm>
              <a:off x="7251528" y="3768459"/>
              <a:ext cx="439201" cy="423220"/>
            </a:xfrm>
            <a:custGeom>
              <a:avLst/>
              <a:gdLst/>
              <a:ahLst/>
              <a:cxnLst/>
              <a:rect l="l" t="t" r="r" b="b"/>
              <a:pathLst>
                <a:path w="15473" h="14910" extrusionOk="0">
                  <a:moveTo>
                    <a:pt x="8521" y="1"/>
                  </a:moveTo>
                  <a:cubicBezTo>
                    <a:pt x="6370" y="1"/>
                    <a:pt x="7081" y="6030"/>
                    <a:pt x="7081" y="6030"/>
                  </a:cubicBezTo>
                  <a:cubicBezTo>
                    <a:pt x="7081" y="6030"/>
                    <a:pt x="4240" y="763"/>
                    <a:pt x="3382" y="763"/>
                  </a:cubicBezTo>
                  <a:cubicBezTo>
                    <a:pt x="3211" y="763"/>
                    <a:pt x="3119" y="974"/>
                    <a:pt x="3144" y="1479"/>
                  </a:cubicBezTo>
                  <a:cubicBezTo>
                    <a:pt x="3279" y="4513"/>
                    <a:pt x="5832" y="6664"/>
                    <a:pt x="5832" y="6664"/>
                  </a:cubicBezTo>
                  <a:cubicBezTo>
                    <a:pt x="5832" y="6664"/>
                    <a:pt x="3352" y="6065"/>
                    <a:pt x="1667" y="6065"/>
                  </a:cubicBezTo>
                  <a:cubicBezTo>
                    <a:pt x="704" y="6065"/>
                    <a:pt x="0" y="6261"/>
                    <a:pt x="168" y="6875"/>
                  </a:cubicBezTo>
                  <a:cubicBezTo>
                    <a:pt x="648" y="8546"/>
                    <a:pt x="5352" y="8623"/>
                    <a:pt x="5352" y="8623"/>
                  </a:cubicBezTo>
                  <a:cubicBezTo>
                    <a:pt x="5352" y="8623"/>
                    <a:pt x="379" y="13135"/>
                    <a:pt x="1723" y="13596"/>
                  </a:cubicBezTo>
                  <a:cubicBezTo>
                    <a:pt x="1792" y="13621"/>
                    <a:pt x="1866" y="13632"/>
                    <a:pt x="1945" y="13632"/>
                  </a:cubicBezTo>
                  <a:cubicBezTo>
                    <a:pt x="3415" y="13632"/>
                    <a:pt x="6562" y="9622"/>
                    <a:pt x="6562" y="9621"/>
                  </a:cubicBezTo>
                  <a:lnTo>
                    <a:pt x="6562" y="9621"/>
                  </a:lnTo>
                  <a:cubicBezTo>
                    <a:pt x="6562" y="9622"/>
                    <a:pt x="6505" y="14422"/>
                    <a:pt x="8252" y="14883"/>
                  </a:cubicBezTo>
                  <a:cubicBezTo>
                    <a:pt x="8318" y="14901"/>
                    <a:pt x="8381" y="14910"/>
                    <a:pt x="8441" y="14910"/>
                  </a:cubicBezTo>
                  <a:cubicBezTo>
                    <a:pt x="9949" y="14910"/>
                    <a:pt x="9327" y="9295"/>
                    <a:pt x="9327" y="9295"/>
                  </a:cubicBezTo>
                  <a:lnTo>
                    <a:pt x="9327" y="9295"/>
                  </a:lnTo>
                  <a:cubicBezTo>
                    <a:pt x="9328" y="9295"/>
                    <a:pt x="13083" y="11815"/>
                    <a:pt x="14594" y="11815"/>
                  </a:cubicBezTo>
                  <a:cubicBezTo>
                    <a:pt x="14929" y="11815"/>
                    <a:pt x="15154" y="11691"/>
                    <a:pt x="15203" y="11388"/>
                  </a:cubicBezTo>
                  <a:cubicBezTo>
                    <a:pt x="15472" y="9698"/>
                    <a:pt x="8790" y="7202"/>
                    <a:pt x="8790" y="7202"/>
                  </a:cubicBezTo>
                  <a:cubicBezTo>
                    <a:pt x="8790" y="7202"/>
                    <a:pt x="15395" y="6606"/>
                    <a:pt x="14512" y="4571"/>
                  </a:cubicBezTo>
                  <a:cubicBezTo>
                    <a:pt x="14285" y="4040"/>
                    <a:pt x="13758" y="3845"/>
                    <a:pt x="13105" y="3845"/>
                  </a:cubicBezTo>
                  <a:cubicBezTo>
                    <a:pt x="11278" y="3845"/>
                    <a:pt x="8463" y="5378"/>
                    <a:pt x="8463" y="5378"/>
                  </a:cubicBezTo>
                  <a:cubicBezTo>
                    <a:pt x="8463" y="5378"/>
                    <a:pt x="10671" y="1"/>
                    <a:pt x="8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45"/>
            <p:cNvSpPr/>
            <p:nvPr/>
          </p:nvSpPr>
          <p:spPr>
            <a:xfrm>
              <a:off x="7368560" y="3882908"/>
              <a:ext cx="180302" cy="179564"/>
            </a:xfrm>
            <a:custGeom>
              <a:avLst/>
              <a:gdLst/>
              <a:ahLst/>
              <a:cxnLst/>
              <a:rect l="l" t="t" r="r" b="b"/>
              <a:pathLst>
                <a:path w="6352" h="6326" extrusionOk="0">
                  <a:moveTo>
                    <a:pt x="4026" y="1"/>
                  </a:moveTo>
                  <a:cubicBezTo>
                    <a:pt x="3499" y="1"/>
                    <a:pt x="2914" y="198"/>
                    <a:pt x="2382" y="443"/>
                  </a:cubicBezTo>
                  <a:cubicBezTo>
                    <a:pt x="1153" y="1019"/>
                    <a:pt x="250" y="2171"/>
                    <a:pt x="116" y="3554"/>
                  </a:cubicBezTo>
                  <a:cubicBezTo>
                    <a:pt x="0" y="4687"/>
                    <a:pt x="384" y="5916"/>
                    <a:pt x="2362" y="6261"/>
                  </a:cubicBezTo>
                  <a:cubicBezTo>
                    <a:pt x="2613" y="6305"/>
                    <a:pt x="2849" y="6325"/>
                    <a:pt x="3069" y="6325"/>
                  </a:cubicBezTo>
                  <a:cubicBezTo>
                    <a:pt x="6352" y="6325"/>
                    <a:pt x="6279" y="1758"/>
                    <a:pt x="5127" y="462"/>
                  </a:cubicBezTo>
                  <a:cubicBezTo>
                    <a:pt x="4836" y="128"/>
                    <a:pt x="4450" y="1"/>
                    <a:pt x="40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3" name="Google Shape;4323;p45"/>
          <p:cNvSpPr txBox="1"/>
          <p:nvPr/>
        </p:nvSpPr>
        <p:spPr>
          <a:xfrm>
            <a:off x="2334046" y="2287149"/>
            <a:ext cx="4810084" cy="45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Chuẩn</a:t>
            </a:r>
            <a:r>
              <a:rPr lang="en-US" sz="4000" b="1" dirty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-US" sz="4000" b="1" dirty="0" err="1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bị</a:t>
            </a:r>
            <a:r>
              <a:rPr lang="en-US" sz="4000" b="1" dirty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-US" sz="4000" b="1" dirty="0" err="1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bài</a:t>
            </a:r>
            <a:r>
              <a:rPr lang="en-US" sz="4000" b="1" dirty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-US" sz="4000" b="1" dirty="0" err="1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sau</a:t>
            </a:r>
            <a:endParaRPr sz="4000" b="1" dirty="0">
              <a:solidFill>
                <a:srgbClr val="174A80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4324" name="Google Shape;4324;p45"/>
          <p:cNvSpPr/>
          <p:nvPr/>
        </p:nvSpPr>
        <p:spPr>
          <a:xfrm rot="2153968">
            <a:off x="4217877" y="1537191"/>
            <a:ext cx="1088263" cy="94044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4" name="Google Shape;4323;p45"/>
          <p:cNvSpPr txBox="1"/>
          <p:nvPr/>
        </p:nvSpPr>
        <p:spPr>
          <a:xfrm>
            <a:off x="1277666" y="3075209"/>
            <a:ext cx="6922844" cy="45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Đọc trước: </a:t>
            </a:r>
            <a:r>
              <a:rPr lang="vi-VN" sz="3600" b="1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Khoa học </a:t>
            </a:r>
            <a:r>
              <a:rPr lang="en" sz="3600" b="1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bài </a:t>
            </a:r>
            <a:r>
              <a:rPr lang="en" sz="3600" b="1" dirty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63</a:t>
            </a:r>
            <a:endParaRPr sz="3600" b="1" dirty="0">
              <a:solidFill>
                <a:srgbClr val="174A80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146177" y="905510"/>
            <a:ext cx="6927850" cy="706755"/>
          </a:xfrm>
          <a:prstGeom prst="rect">
            <a:avLst/>
          </a:prstGeom>
          <a:noFill/>
        </p:spPr>
        <p:txBody>
          <a:bodyPr wrap="square" lIns="91416" tIns="45708" rIns="91416" bIns="45708" rtlCol="0">
            <a:prstTxWarp prst="textNoShape">
              <a:avLst/>
            </a:prstTxWarp>
            <a:spAutoFit/>
          </a:bodyPr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419198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8"/>
          <p:cNvSpPr>
            <a:spLocks noChangeArrowheads="1"/>
          </p:cNvSpPr>
          <p:nvPr/>
        </p:nvSpPr>
        <p:spPr bwMode="auto">
          <a:xfrm>
            <a:off x="4122682" y="832779"/>
            <a:ext cx="1295400" cy="1191299"/>
          </a:xfrm>
          <a:prstGeom prst="smileyFace">
            <a:avLst>
              <a:gd name="adj" fmla="val 4653"/>
            </a:avLst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Quicksand" panose="020B0604020202020204" charset="0"/>
                <a:ea typeface="SimSun" panose="02010600030101010101" pitchFamily="2" charset="-122"/>
              </a:rPr>
              <a:t>ÁNH SÁNG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Quicksand" panose="020B0604020202020204" charset="0"/>
                <a:ea typeface="SimSun" panose="02010600030101010101" pitchFamily="2" charset="-122"/>
              </a:rPr>
              <a:t>MẶT TRỜI</a:t>
            </a:r>
            <a:endParaRPr lang="en-US" altLang="zh-CN" sz="1600" dirty="0">
              <a:solidFill>
                <a:schemeClr val="bg1"/>
              </a:solidFill>
              <a:latin typeface="Quicksand" panose="020B0604020202020204" charset="0"/>
              <a:ea typeface="SimSun" panose="02010600030101010101" pitchFamily="2" charset="-122"/>
            </a:endParaRPr>
          </a:p>
        </p:txBody>
      </p:sp>
      <p:sp>
        <p:nvSpPr>
          <p:cNvPr id="5" name="Line 19"/>
          <p:cNvSpPr>
            <a:spLocks noChangeShapeType="1"/>
          </p:cNvSpPr>
          <p:nvPr/>
        </p:nvSpPr>
        <p:spPr bwMode="auto">
          <a:xfrm flipH="1">
            <a:off x="3741682" y="1952514"/>
            <a:ext cx="457200" cy="46196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20"/>
          <p:cNvSpPr>
            <a:spLocks noChangeShapeType="1"/>
          </p:cNvSpPr>
          <p:nvPr/>
        </p:nvSpPr>
        <p:spPr bwMode="auto">
          <a:xfrm flipH="1">
            <a:off x="4198882" y="2025539"/>
            <a:ext cx="2286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21"/>
          <p:cNvSpPr>
            <a:spLocks noChangeShapeType="1"/>
          </p:cNvSpPr>
          <p:nvPr/>
        </p:nvSpPr>
        <p:spPr bwMode="auto">
          <a:xfrm flipH="1">
            <a:off x="4656082" y="2133489"/>
            <a:ext cx="762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2"/>
          <p:cNvSpPr>
            <a:spLocks noChangeShapeType="1"/>
          </p:cNvSpPr>
          <p:nvPr/>
        </p:nvSpPr>
        <p:spPr bwMode="auto">
          <a:xfrm>
            <a:off x="5037082" y="2165239"/>
            <a:ext cx="762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3"/>
          <p:cNvSpPr>
            <a:spLocks noChangeShapeType="1"/>
          </p:cNvSpPr>
          <p:nvPr/>
        </p:nvSpPr>
        <p:spPr bwMode="auto">
          <a:xfrm>
            <a:off x="5265682" y="2101739"/>
            <a:ext cx="228600" cy="53975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>
            <a:off x="5418082" y="2025539"/>
            <a:ext cx="381000" cy="365125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25"/>
          <p:cNvSpPr>
            <a:spLocks noChangeArrowheads="1"/>
          </p:cNvSpPr>
          <p:nvPr/>
        </p:nvSpPr>
        <p:spPr bwMode="auto">
          <a:xfrm>
            <a:off x="4029535" y="2880907"/>
            <a:ext cx="1433761" cy="1148724"/>
          </a:xfrm>
          <a:prstGeom prst="ellipse">
            <a:avLst/>
          </a:prstGeom>
          <a:solidFill>
            <a:srgbClr val="66FF33"/>
          </a:solidFill>
          <a:ln w="381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 VẬT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998482" y="882539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u="sng" dirty="0" err="1">
                <a:latin typeface="+mn-lt"/>
                <a:ea typeface="SimSun" panose="02010600030101010101" pitchFamily="2" charset="-122"/>
              </a:rPr>
              <a:t>Hấp</a:t>
            </a:r>
            <a:r>
              <a:rPr lang="en-US" altLang="zh-CN" sz="2800" b="1" u="sng" dirty="0">
                <a:latin typeface="+mn-lt"/>
                <a:ea typeface="SimSun" panose="02010600030101010101" pitchFamily="2" charset="-122"/>
              </a:rPr>
              <a:t> </a:t>
            </a:r>
            <a:r>
              <a:rPr lang="en-US" altLang="zh-CN" sz="2800" b="1" u="sng" dirty="0" err="1">
                <a:latin typeface="+mn-lt"/>
                <a:ea typeface="SimSun" panose="02010600030101010101" pitchFamily="2" charset="-122"/>
              </a:rPr>
              <a:t>thụ</a:t>
            </a:r>
            <a:endParaRPr lang="en-US" altLang="zh-CN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6875407" y="868610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u="sng" dirty="0" err="1">
                <a:latin typeface="+mn-lt"/>
                <a:ea typeface="SimSun" panose="02010600030101010101" pitchFamily="2" charset="-122"/>
              </a:rPr>
              <a:t>Thải</a:t>
            </a:r>
            <a:r>
              <a:rPr lang="en-US" altLang="zh-CN" sz="2800" b="1" u="sng" dirty="0">
                <a:latin typeface="+mn-lt"/>
                <a:ea typeface="SimSun" panose="02010600030101010101" pitchFamily="2" charset="-122"/>
              </a:rPr>
              <a:t> </a:t>
            </a:r>
            <a:r>
              <a:rPr lang="en-US" altLang="zh-CN" sz="2800" b="1" u="sng" dirty="0" err="1">
                <a:latin typeface="+mn-lt"/>
                <a:ea typeface="SimSun" panose="02010600030101010101" pitchFamily="2" charset="-122"/>
              </a:rPr>
              <a:t>ra</a:t>
            </a:r>
            <a:endParaRPr lang="en-US" altLang="zh-CN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14" name="AutoShape 28"/>
          <p:cNvSpPr>
            <a:spLocks noChangeArrowheads="1"/>
          </p:cNvSpPr>
          <p:nvPr/>
        </p:nvSpPr>
        <p:spPr bwMode="auto">
          <a:xfrm>
            <a:off x="465082" y="2073651"/>
            <a:ext cx="2362200" cy="669925"/>
          </a:xfrm>
          <a:prstGeom prst="flowChartPreparation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Khí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các-bô-níc</a:t>
            </a:r>
            <a:endParaRPr lang="en-US" altLang="zh-CN" sz="20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auto">
          <a:xfrm>
            <a:off x="388882" y="2987564"/>
            <a:ext cx="2362200" cy="549275"/>
          </a:xfrm>
          <a:prstGeom prst="flowChartPreparation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endParaRPr lang="en-US" altLang="zh-CN" sz="20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AutoShape 30"/>
          <p:cNvSpPr>
            <a:spLocks noChangeArrowheads="1"/>
          </p:cNvSpPr>
          <p:nvPr/>
        </p:nvSpPr>
        <p:spPr bwMode="auto">
          <a:xfrm>
            <a:off x="388882" y="3749564"/>
            <a:ext cx="2514600" cy="609600"/>
          </a:xfrm>
          <a:prstGeom prst="flowChartPreparation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 chất khoáng</a:t>
            </a:r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6551557" y="2038239"/>
            <a:ext cx="2076450" cy="592138"/>
          </a:xfrm>
          <a:prstGeom prst="flowChartPreparation">
            <a:avLst/>
          </a:prstGeom>
          <a:solidFill>
            <a:schemeClr val="accent5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Khí ô-xi</a:t>
            </a:r>
          </a:p>
        </p:txBody>
      </p:sp>
      <p:sp>
        <p:nvSpPr>
          <p:cNvPr id="18" name="AutoShape 32"/>
          <p:cNvSpPr>
            <a:spLocks noChangeArrowheads="1"/>
          </p:cNvSpPr>
          <p:nvPr/>
        </p:nvSpPr>
        <p:spPr bwMode="auto">
          <a:xfrm>
            <a:off x="6561082" y="3011812"/>
            <a:ext cx="2219325" cy="538162"/>
          </a:xfrm>
          <a:prstGeom prst="flowChartPreparation">
            <a:avLst/>
          </a:prstGeom>
          <a:solidFill>
            <a:schemeClr val="accent5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Hơi nước</a:t>
            </a:r>
          </a:p>
        </p:txBody>
      </p:sp>
      <p:sp>
        <p:nvSpPr>
          <p:cNvPr id="19" name="AutoShape 33"/>
          <p:cNvSpPr>
            <a:spLocks noChangeArrowheads="1"/>
          </p:cNvSpPr>
          <p:nvPr/>
        </p:nvSpPr>
        <p:spPr bwMode="auto">
          <a:xfrm>
            <a:off x="6484882" y="3778139"/>
            <a:ext cx="2295525" cy="588808"/>
          </a:xfrm>
          <a:prstGeom prst="flowChartPreparation">
            <a:avLst/>
          </a:prstGeom>
          <a:solidFill>
            <a:schemeClr val="accent5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chất</a:t>
            </a:r>
            <a:endParaRPr lang="en-US" altLang="zh-CN" sz="20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khoáng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khác</a:t>
            </a:r>
            <a:endParaRPr lang="en-US" altLang="zh-CN" sz="20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Line 34"/>
          <p:cNvSpPr>
            <a:spLocks noChangeShapeType="1"/>
          </p:cNvSpPr>
          <p:nvPr/>
        </p:nvSpPr>
        <p:spPr bwMode="auto">
          <a:xfrm>
            <a:off x="2979682" y="2606564"/>
            <a:ext cx="838200" cy="44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>
            <a:off x="2903482" y="3395552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 flipV="1">
            <a:off x="2979682" y="3835289"/>
            <a:ext cx="914400" cy="307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37"/>
          <p:cNvSpPr>
            <a:spLocks noChangeShapeType="1"/>
          </p:cNvSpPr>
          <p:nvPr/>
        </p:nvSpPr>
        <p:spPr bwMode="auto">
          <a:xfrm flipV="1">
            <a:off x="5646682" y="2635139"/>
            <a:ext cx="838200" cy="461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38"/>
          <p:cNvSpPr>
            <a:spLocks noChangeShapeType="1"/>
          </p:cNvSpPr>
          <p:nvPr/>
        </p:nvSpPr>
        <p:spPr bwMode="auto">
          <a:xfrm>
            <a:off x="5646682" y="3374914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39"/>
          <p:cNvSpPr>
            <a:spLocks noChangeShapeType="1"/>
          </p:cNvSpPr>
          <p:nvPr/>
        </p:nvSpPr>
        <p:spPr bwMode="auto">
          <a:xfrm>
            <a:off x="5646682" y="3778139"/>
            <a:ext cx="762000" cy="352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Google Shape;1736;p24"/>
          <p:cNvSpPr txBox="1">
            <a:spLocks noGrp="1"/>
          </p:cNvSpPr>
          <p:nvPr>
            <p:ph type="title"/>
          </p:nvPr>
        </p:nvSpPr>
        <p:spPr>
          <a:xfrm>
            <a:off x="886582" y="260079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>
                <a:latin typeface="Calibri" panose="020F0502020204030204" pitchFamily="34" charset="0"/>
                <a:cs typeface="Calibri" panose="020F0502020204030204" pitchFamily="34" charset="0"/>
              </a:rPr>
              <a:t>Hoàn thành sơ đồ sau: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4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24"/>
          <p:cNvSpPr txBox="1">
            <a:spLocks noGrp="1"/>
          </p:cNvSpPr>
          <p:nvPr>
            <p:ph type="title"/>
          </p:nvPr>
        </p:nvSpPr>
        <p:spPr>
          <a:xfrm>
            <a:off x="694694" y="506991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>
                <a:latin typeface="Quicksand" panose="020B0604020202020204" charset="0"/>
              </a:rPr>
              <a:t>Yêu cầu cần đạt</a:t>
            </a:r>
            <a:endParaRPr sz="4800" dirty="0">
              <a:latin typeface="Quicksand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8765" y="1536984"/>
            <a:ext cx="60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oogle Shape;1793;p27"/>
          <p:cNvGrpSpPr/>
          <p:nvPr/>
        </p:nvGrpSpPr>
        <p:grpSpPr>
          <a:xfrm>
            <a:off x="812025" y="1746262"/>
            <a:ext cx="825212" cy="661459"/>
            <a:chOff x="1087750" y="1961150"/>
            <a:chExt cx="738775" cy="592175"/>
          </a:xfrm>
        </p:grpSpPr>
        <p:sp>
          <p:nvSpPr>
            <p:cNvPr id="7" name="Google Shape;1794;p27"/>
            <p:cNvSpPr/>
            <p:nvPr/>
          </p:nvSpPr>
          <p:spPr>
            <a:xfrm>
              <a:off x="1087750" y="2246725"/>
              <a:ext cx="149900" cy="86050"/>
            </a:xfrm>
            <a:custGeom>
              <a:avLst/>
              <a:gdLst/>
              <a:ahLst/>
              <a:cxnLst/>
              <a:rect l="l" t="t" r="r" b="b"/>
              <a:pathLst>
                <a:path w="5996" h="3442" fill="none" extrusionOk="0">
                  <a:moveTo>
                    <a:pt x="5996" y="2129"/>
                  </a:moveTo>
                  <a:cubicBezTo>
                    <a:pt x="5428" y="2981"/>
                    <a:pt x="4346" y="3353"/>
                    <a:pt x="3317" y="3406"/>
                  </a:cubicBezTo>
                  <a:cubicBezTo>
                    <a:pt x="2821" y="3442"/>
                    <a:pt x="2288" y="3388"/>
                    <a:pt x="1863" y="3105"/>
                  </a:cubicBezTo>
                  <a:cubicBezTo>
                    <a:pt x="1614" y="2927"/>
                    <a:pt x="1419" y="2661"/>
                    <a:pt x="1260" y="2377"/>
                  </a:cubicBezTo>
                  <a:cubicBezTo>
                    <a:pt x="1011" y="1952"/>
                    <a:pt x="816" y="1455"/>
                    <a:pt x="869" y="976"/>
                  </a:cubicBezTo>
                  <a:cubicBezTo>
                    <a:pt x="940" y="480"/>
                    <a:pt x="1348" y="1"/>
                    <a:pt x="1845" y="18"/>
                  </a:cubicBezTo>
                  <a:cubicBezTo>
                    <a:pt x="1951" y="18"/>
                    <a:pt x="2058" y="36"/>
                    <a:pt x="2129" y="89"/>
                  </a:cubicBezTo>
                  <a:cubicBezTo>
                    <a:pt x="2200" y="143"/>
                    <a:pt x="2253" y="196"/>
                    <a:pt x="2306" y="249"/>
                  </a:cubicBezTo>
                  <a:cubicBezTo>
                    <a:pt x="2643" y="675"/>
                    <a:pt x="2750" y="1260"/>
                    <a:pt x="2572" y="1757"/>
                  </a:cubicBezTo>
                  <a:cubicBezTo>
                    <a:pt x="2395" y="2271"/>
                    <a:pt x="1951" y="2661"/>
                    <a:pt x="1437" y="2785"/>
                  </a:cubicBezTo>
                  <a:cubicBezTo>
                    <a:pt x="905" y="2910"/>
                    <a:pt x="249" y="2644"/>
                    <a:pt x="160" y="2129"/>
                  </a:cubicBezTo>
                  <a:cubicBezTo>
                    <a:pt x="142" y="1952"/>
                    <a:pt x="266" y="1721"/>
                    <a:pt x="426" y="1792"/>
                  </a:cubicBezTo>
                  <a:cubicBezTo>
                    <a:pt x="532" y="2040"/>
                    <a:pt x="657" y="2324"/>
                    <a:pt x="603" y="2608"/>
                  </a:cubicBezTo>
                  <a:cubicBezTo>
                    <a:pt x="550" y="2874"/>
                    <a:pt x="266" y="3140"/>
                    <a:pt x="0" y="3034"/>
                  </a:cubicBezTo>
                </a:path>
              </a:pathLst>
            </a:custGeom>
            <a:solidFill>
              <a:srgbClr val="E97633"/>
            </a:solidFill>
            <a:ln w="75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95;p27"/>
            <p:cNvSpPr/>
            <p:nvPr/>
          </p:nvSpPr>
          <p:spPr>
            <a:xfrm>
              <a:off x="1176875" y="1961150"/>
              <a:ext cx="649650" cy="70450"/>
            </a:xfrm>
            <a:custGeom>
              <a:avLst/>
              <a:gdLst/>
              <a:ahLst/>
              <a:cxnLst/>
              <a:rect l="l" t="t" r="r" b="b"/>
              <a:pathLst>
                <a:path w="25986" h="2818" extrusionOk="0">
                  <a:moveTo>
                    <a:pt x="0" y="1"/>
                  </a:moveTo>
                  <a:cubicBezTo>
                    <a:pt x="3566" y="2095"/>
                    <a:pt x="8686" y="2805"/>
                    <a:pt x="14767" y="2805"/>
                  </a:cubicBezTo>
                  <a:cubicBezTo>
                    <a:pt x="14917" y="2805"/>
                    <a:pt x="15068" y="2804"/>
                    <a:pt x="15219" y="2803"/>
                  </a:cubicBezTo>
                  <a:cubicBezTo>
                    <a:pt x="15921" y="2803"/>
                    <a:pt x="16628" y="2817"/>
                    <a:pt x="17335" y="2817"/>
                  </a:cubicBezTo>
                  <a:cubicBezTo>
                    <a:pt x="19025" y="2817"/>
                    <a:pt x="20714" y="2738"/>
                    <a:pt x="22314" y="2200"/>
                  </a:cubicBezTo>
                  <a:cubicBezTo>
                    <a:pt x="23680" y="1757"/>
                    <a:pt x="24939" y="994"/>
                    <a:pt x="25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96;p27"/>
            <p:cNvSpPr/>
            <p:nvPr/>
          </p:nvSpPr>
          <p:spPr>
            <a:xfrm>
              <a:off x="1545825" y="2078050"/>
              <a:ext cx="197775" cy="134475"/>
            </a:xfrm>
            <a:custGeom>
              <a:avLst/>
              <a:gdLst/>
              <a:ahLst/>
              <a:cxnLst/>
              <a:rect l="l" t="t" r="r" b="b"/>
              <a:pathLst>
                <a:path w="7911" h="5379" extrusionOk="0">
                  <a:moveTo>
                    <a:pt x="1868" y="1"/>
                  </a:moveTo>
                  <a:cubicBezTo>
                    <a:pt x="1630" y="1"/>
                    <a:pt x="1418" y="58"/>
                    <a:pt x="1242" y="185"/>
                  </a:cubicBezTo>
                  <a:cubicBezTo>
                    <a:pt x="1561" y="1462"/>
                    <a:pt x="0" y="2774"/>
                    <a:pt x="727" y="3874"/>
                  </a:cubicBezTo>
                  <a:cubicBezTo>
                    <a:pt x="1043" y="4357"/>
                    <a:pt x="5058" y="5198"/>
                    <a:pt x="6038" y="5198"/>
                  </a:cubicBezTo>
                  <a:cubicBezTo>
                    <a:pt x="6103" y="5198"/>
                    <a:pt x="6154" y="5194"/>
                    <a:pt x="6190" y="5187"/>
                  </a:cubicBezTo>
                  <a:cubicBezTo>
                    <a:pt x="6217" y="5180"/>
                    <a:pt x="6242" y="5178"/>
                    <a:pt x="6265" y="5178"/>
                  </a:cubicBezTo>
                  <a:cubicBezTo>
                    <a:pt x="6460" y="5178"/>
                    <a:pt x="6539" y="5379"/>
                    <a:pt x="6686" y="5379"/>
                  </a:cubicBezTo>
                  <a:cubicBezTo>
                    <a:pt x="6718" y="5379"/>
                    <a:pt x="6753" y="5369"/>
                    <a:pt x="6793" y="5346"/>
                  </a:cubicBezTo>
                  <a:cubicBezTo>
                    <a:pt x="7184" y="5116"/>
                    <a:pt x="7911" y="4726"/>
                    <a:pt x="7645" y="4353"/>
                  </a:cubicBezTo>
                  <a:cubicBezTo>
                    <a:pt x="6710" y="3013"/>
                    <a:pt x="3596" y="1"/>
                    <a:pt x="1868" y="1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97;p27"/>
            <p:cNvSpPr/>
            <p:nvPr/>
          </p:nvSpPr>
          <p:spPr>
            <a:xfrm>
              <a:off x="1683725" y="2165125"/>
              <a:ext cx="88700" cy="63875"/>
            </a:xfrm>
            <a:custGeom>
              <a:avLst/>
              <a:gdLst/>
              <a:ahLst/>
              <a:cxnLst/>
              <a:rect l="l" t="t" r="r" b="b"/>
              <a:pathLst>
                <a:path w="3548" h="2555" extrusionOk="0">
                  <a:moveTo>
                    <a:pt x="1509" y="1"/>
                  </a:moveTo>
                  <a:cubicBezTo>
                    <a:pt x="896" y="1"/>
                    <a:pt x="370" y="981"/>
                    <a:pt x="54" y="1438"/>
                  </a:cubicBezTo>
                  <a:cubicBezTo>
                    <a:pt x="36" y="1473"/>
                    <a:pt x="18" y="1509"/>
                    <a:pt x="0" y="1562"/>
                  </a:cubicBezTo>
                  <a:cubicBezTo>
                    <a:pt x="0" y="1597"/>
                    <a:pt x="18" y="1651"/>
                    <a:pt x="36" y="1686"/>
                  </a:cubicBezTo>
                  <a:cubicBezTo>
                    <a:pt x="178" y="1970"/>
                    <a:pt x="426" y="2165"/>
                    <a:pt x="710" y="2289"/>
                  </a:cubicBezTo>
                  <a:cubicBezTo>
                    <a:pt x="994" y="2413"/>
                    <a:pt x="1313" y="2466"/>
                    <a:pt x="1614" y="2502"/>
                  </a:cubicBezTo>
                  <a:cubicBezTo>
                    <a:pt x="1804" y="2531"/>
                    <a:pt x="1999" y="2554"/>
                    <a:pt x="2190" y="2554"/>
                  </a:cubicBezTo>
                  <a:cubicBezTo>
                    <a:pt x="2465" y="2554"/>
                    <a:pt x="2732" y="2506"/>
                    <a:pt x="2963" y="2360"/>
                  </a:cubicBezTo>
                  <a:cubicBezTo>
                    <a:pt x="2980" y="2342"/>
                    <a:pt x="3016" y="2307"/>
                    <a:pt x="3033" y="2271"/>
                  </a:cubicBezTo>
                  <a:cubicBezTo>
                    <a:pt x="3087" y="2147"/>
                    <a:pt x="2909" y="2041"/>
                    <a:pt x="2945" y="1899"/>
                  </a:cubicBezTo>
                  <a:cubicBezTo>
                    <a:pt x="3104" y="1810"/>
                    <a:pt x="3264" y="1704"/>
                    <a:pt x="3441" y="1597"/>
                  </a:cubicBezTo>
                  <a:cubicBezTo>
                    <a:pt x="3477" y="1562"/>
                    <a:pt x="3512" y="1544"/>
                    <a:pt x="3530" y="1509"/>
                  </a:cubicBezTo>
                  <a:cubicBezTo>
                    <a:pt x="3548" y="1438"/>
                    <a:pt x="3512" y="1367"/>
                    <a:pt x="3459" y="1314"/>
                  </a:cubicBezTo>
                  <a:cubicBezTo>
                    <a:pt x="3104" y="906"/>
                    <a:pt x="2111" y="19"/>
                    <a:pt x="1526" y="1"/>
                  </a:cubicBezTo>
                  <a:cubicBezTo>
                    <a:pt x="1520" y="1"/>
                    <a:pt x="1515" y="1"/>
                    <a:pt x="150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98;p27"/>
            <p:cNvSpPr/>
            <p:nvPr/>
          </p:nvSpPr>
          <p:spPr>
            <a:xfrm>
              <a:off x="1422550" y="2428450"/>
              <a:ext cx="148575" cy="124875"/>
            </a:xfrm>
            <a:custGeom>
              <a:avLst/>
              <a:gdLst/>
              <a:ahLst/>
              <a:cxnLst/>
              <a:rect l="l" t="t" r="r" b="b"/>
              <a:pathLst>
                <a:path w="5943" h="4995" extrusionOk="0">
                  <a:moveTo>
                    <a:pt x="699" y="1"/>
                  </a:moveTo>
                  <a:cubicBezTo>
                    <a:pt x="618" y="1"/>
                    <a:pt x="539" y="13"/>
                    <a:pt x="461" y="39"/>
                  </a:cubicBezTo>
                  <a:cubicBezTo>
                    <a:pt x="319" y="93"/>
                    <a:pt x="231" y="217"/>
                    <a:pt x="213" y="359"/>
                  </a:cubicBezTo>
                  <a:cubicBezTo>
                    <a:pt x="106" y="1512"/>
                    <a:pt x="0" y="2665"/>
                    <a:pt x="124" y="3818"/>
                  </a:cubicBezTo>
                  <a:cubicBezTo>
                    <a:pt x="177" y="4314"/>
                    <a:pt x="568" y="4722"/>
                    <a:pt x="1064" y="4793"/>
                  </a:cubicBezTo>
                  <a:cubicBezTo>
                    <a:pt x="1893" y="4927"/>
                    <a:pt x="2731" y="4994"/>
                    <a:pt x="3571" y="4994"/>
                  </a:cubicBezTo>
                  <a:cubicBezTo>
                    <a:pt x="3953" y="4994"/>
                    <a:pt x="4336" y="4980"/>
                    <a:pt x="4718" y="4953"/>
                  </a:cubicBezTo>
                  <a:cubicBezTo>
                    <a:pt x="4984" y="4935"/>
                    <a:pt x="5268" y="4917"/>
                    <a:pt x="5516" y="4793"/>
                  </a:cubicBezTo>
                  <a:cubicBezTo>
                    <a:pt x="5747" y="4669"/>
                    <a:pt x="5942" y="4403"/>
                    <a:pt x="5924" y="4137"/>
                  </a:cubicBezTo>
                  <a:cubicBezTo>
                    <a:pt x="5907" y="3747"/>
                    <a:pt x="5481" y="3516"/>
                    <a:pt x="5108" y="3356"/>
                  </a:cubicBezTo>
                  <a:cubicBezTo>
                    <a:pt x="4241" y="3016"/>
                    <a:pt x="3320" y="2716"/>
                    <a:pt x="2381" y="2716"/>
                  </a:cubicBezTo>
                  <a:cubicBezTo>
                    <a:pt x="2244" y="2716"/>
                    <a:pt x="2106" y="2722"/>
                    <a:pt x="1969" y="2736"/>
                  </a:cubicBezTo>
                  <a:cubicBezTo>
                    <a:pt x="1968" y="2736"/>
                    <a:pt x="1967" y="2736"/>
                    <a:pt x="1966" y="2736"/>
                  </a:cubicBezTo>
                  <a:cubicBezTo>
                    <a:pt x="1756" y="2736"/>
                    <a:pt x="1738" y="943"/>
                    <a:pt x="1703" y="767"/>
                  </a:cubicBezTo>
                  <a:cubicBezTo>
                    <a:pt x="1612" y="390"/>
                    <a:pt x="1151" y="1"/>
                    <a:pt x="699" y="1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99;p27"/>
            <p:cNvSpPr/>
            <p:nvPr/>
          </p:nvSpPr>
          <p:spPr>
            <a:xfrm>
              <a:off x="1262025" y="2376300"/>
              <a:ext cx="149000" cy="171850"/>
            </a:xfrm>
            <a:custGeom>
              <a:avLst/>
              <a:gdLst/>
              <a:ahLst/>
              <a:cxnLst/>
              <a:rect l="l" t="t" r="r" b="b"/>
              <a:pathLst>
                <a:path w="5960" h="6874" extrusionOk="0">
                  <a:moveTo>
                    <a:pt x="830" y="0"/>
                  </a:moveTo>
                  <a:cubicBezTo>
                    <a:pt x="710" y="0"/>
                    <a:pt x="596" y="16"/>
                    <a:pt x="497" y="50"/>
                  </a:cubicBezTo>
                  <a:cubicBezTo>
                    <a:pt x="355" y="86"/>
                    <a:pt x="248" y="2108"/>
                    <a:pt x="231" y="2250"/>
                  </a:cubicBezTo>
                  <a:cubicBezTo>
                    <a:pt x="124" y="3403"/>
                    <a:pt x="0" y="4555"/>
                    <a:pt x="142" y="5691"/>
                  </a:cubicBezTo>
                  <a:cubicBezTo>
                    <a:pt x="195" y="6205"/>
                    <a:pt x="585" y="6613"/>
                    <a:pt x="1082" y="6684"/>
                  </a:cubicBezTo>
                  <a:cubicBezTo>
                    <a:pt x="1944" y="6811"/>
                    <a:pt x="2814" y="6874"/>
                    <a:pt x="3681" y="6874"/>
                  </a:cubicBezTo>
                  <a:cubicBezTo>
                    <a:pt x="4028" y="6874"/>
                    <a:pt x="4374" y="6864"/>
                    <a:pt x="4718" y="6844"/>
                  </a:cubicBezTo>
                  <a:cubicBezTo>
                    <a:pt x="5002" y="6826"/>
                    <a:pt x="5286" y="6808"/>
                    <a:pt x="5516" y="6684"/>
                  </a:cubicBezTo>
                  <a:cubicBezTo>
                    <a:pt x="5765" y="6560"/>
                    <a:pt x="5960" y="6294"/>
                    <a:pt x="5942" y="6028"/>
                  </a:cubicBezTo>
                  <a:cubicBezTo>
                    <a:pt x="5924" y="5637"/>
                    <a:pt x="5499" y="5407"/>
                    <a:pt x="5126" y="5247"/>
                  </a:cubicBezTo>
                  <a:cubicBezTo>
                    <a:pt x="4244" y="4907"/>
                    <a:pt x="3321" y="4607"/>
                    <a:pt x="2392" y="4607"/>
                  </a:cubicBezTo>
                  <a:cubicBezTo>
                    <a:pt x="2257" y="4607"/>
                    <a:pt x="2122" y="4613"/>
                    <a:pt x="1987" y="4626"/>
                  </a:cubicBezTo>
                  <a:cubicBezTo>
                    <a:pt x="1986" y="4626"/>
                    <a:pt x="1986" y="4626"/>
                    <a:pt x="1985" y="4626"/>
                  </a:cubicBezTo>
                  <a:cubicBezTo>
                    <a:pt x="1758" y="4626"/>
                    <a:pt x="2093" y="812"/>
                    <a:pt x="2040" y="636"/>
                  </a:cubicBezTo>
                  <a:cubicBezTo>
                    <a:pt x="1954" y="277"/>
                    <a:pt x="1336" y="0"/>
                    <a:pt x="830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800;p27"/>
            <p:cNvSpPr/>
            <p:nvPr/>
          </p:nvSpPr>
          <p:spPr>
            <a:xfrm>
              <a:off x="1181300" y="1967625"/>
              <a:ext cx="452775" cy="475400"/>
            </a:xfrm>
            <a:custGeom>
              <a:avLst/>
              <a:gdLst/>
              <a:ahLst/>
              <a:cxnLst/>
              <a:rect l="l" t="t" r="r" b="b"/>
              <a:pathLst>
                <a:path w="18111" h="19016" extrusionOk="0">
                  <a:moveTo>
                    <a:pt x="6217" y="0"/>
                  </a:moveTo>
                  <a:cubicBezTo>
                    <a:pt x="5719" y="0"/>
                    <a:pt x="5479" y="179"/>
                    <a:pt x="5074" y="700"/>
                  </a:cubicBezTo>
                  <a:cubicBezTo>
                    <a:pt x="4453" y="1480"/>
                    <a:pt x="3992" y="2349"/>
                    <a:pt x="3548" y="3236"/>
                  </a:cubicBezTo>
                  <a:cubicBezTo>
                    <a:pt x="1917" y="6500"/>
                    <a:pt x="764" y="10012"/>
                    <a:pt x="125" y="13612"/>
                  </a:cubicBezTo>
                  <a:cubicBezTo>
                    <a:pt x="54" y="14003"/>
                    <a:pt x="1" y="14411"/>
                    <a:pt x="90" y="14801"/>
                  </a:cubicBezTo>
                  <a:cubicBezTo>
                    <a:pt x="231" y="15280"/>
                    <a:pt x="604" y="15652"/>
                    <a:pt x="994" y="15989"/>
                  </a:cubicBezTo>
                  <a:cubicBezTo>
                    <a:pt x="2874" y="17532"/>
                    <a:pt x="5287" y="18313"/>
                    <a:pt x="7681" y="18721"/>
                  </a:cubicBezTo>
                  <a:cubicBezTo>
                    <a:pt x="8692" y="18894"/>
                    <a:pt x="9721" y="19015"/>
                    <a:pt x="10744" y="19015"/>
                  </a:cubicBezTo>
                  <a:cubicBezTo>
                    <a:pt x="11498" y="19015"/>
                    <a:pt x="12247" y="18950"/>
                    <a:pt x="12985" y="18792"/>
                  </a:cubicBezTo>
                  <a:cubicBezTo>
                    <a:pt x="13942" y="18597"/>
                    <a:pt x="14865" y="18242"/>
                    <a:pt x="15787" y="17887"/>
                  </a:cubicBezTo>
                  <a:cubicBezTo>
                    <a:pt x="16195" y="17745"/>
                    <a:pt x="16621" y="17568"/>
                    <a:pt x="16922" y="17266"/>
                  </a:cubicBezTo>
                  <a:cubicBezTo>
                    <a:pt x="17277" y="16929"/>
                    <a:pt x="17437" y="16433"/>
                    <a:pt x="17561" y="15971"/>
                  </a:cubicBezTo>
                  <a:cubicBezTo>
                    <a:pt x="17809" y="14960"/>
                    <a:pt x="17898" y="13914"/>
                    <a:pt x="17933" y="12885"/>
                  </a:cubicBezTo>
                  <a:cubicBezTo>
                    <a:pt x="18111" y="8770"/>
                    <a:pt x="17454" y="4620"/>
                    <a:pt x="16071" y="735"/>
                  </a:cubicBezTo>
                  <a:cubicBezTo>
                    <a:pt x="16036" y="664"/>
                    <a:pt x="16000" y="558"/>
                    <a:pt x="15929" y="504"/>
                  </a:cubicBezTo>
                  <a:cubicBezTo>
                    <a:pt x="15823" y="416"/>
                    <a:pt x="15681" y="416"/>
                    <a:pt x="15557" y="416"/>
                  </a:cubicBezTo>
                  <a:cubicBezTo>
                    <a:pt x="15306" y="418"/>
                    <a:pt x="15055" y="419"/>
                    <a:pt x="14804" y="419"/>
                  </a:cubicBezTo>
                  <a:cubicBezTo>
                    <a:pt x="13047" y="419"/>
                    <a:pt x="11280" y="365"/>
                    <a:pt x="9526" y="256"/>
                  </a:cubicBezTo>
                  <a:cubicBezTo>
                    <a:pt x="8550" y="203"/>
                    <a:pt x="7575" y="132"/>
                    <a:pt x="6599" y="26"/>
                  </a:cubicBezTo>
                  <a:cubicBezTo>
                    <a:pt x="6455" y="9"/>
                    <a:pt x="6330" y="0"/>
                    <a:pt x="6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01;p27"/>
            <p:cNvSpPr/>
            <p:nvPr/>
          </p:nvSpPr>
          <p:spPr>
            <a:xfrm>
              <a:off x="1285075" y="2056750"/>
              <a:ext cx="281100" cy="314400"/>
            </a:xfrm>
            <a:custGeom>
              <a:avLst/>
              <a:gdLst/>
              <a:ahLst/>
              <a:cxnLst/>
              <a:rect l="l" t="t" r="r" b="b"/>
              <a:pathLst>
                <a:path w="11244" h="12576" extrusionOk="0">
                  <a:moveTo>
                    <a:pt x="7130" y="1"/>
                  </a:moveTo>
                  <a:cubicBezTo>
                    <a:pt x="6918" y="1"/>
                    <a:pt x="6693" y="20"/>
                    <a:pt x="6457" y="61"/>
                  </a:cubicBezTo>
                  <a:cubicBezTo>
                    <a:pt x="5233" y="274"/>
                    <a:pt x="4080" y="771"/>
                    <a:pt x="3264" y="1746"/>
                  </a:cubicBezTo>
                  <a:cubicBezTo>
                    <a:pt x="2909" y="2137"/>
                    <a:pt x="2643" y="2598"/>
                    <a:pt x="2360" y="3041"/>
                  </a:cubicBezTo>
                  <a:cubicBezTo>
                    <a:pt x="1987" y="3662"/>
                    <a:pt x="1615" y="4283"/>
                    <a:pt x="1260" y="4921"/>
                  </a:cubicBezTo>
                  <a:cubicBezTo>
                    <a:pt x="657" y="6057"/>
                    <a:pt x="142" y="7263"/>
                    <a:pt x="71" y="8540"/>
                  </a:cubicBezTo>
                  <a:cubicBezTo>
                    <a:pt x="0" y="9835"/>
                    <a:pt x="426" y="11183"/>
                    <a:pt x="1402" y="11999"/>
                  </a:cubicBezTo>
                  <a:cubicBezTo>
                    <a:pt x="1597" y="12158"/>
                    <a:pt x="1810" y="12300"/>
                    <a:pt x="2040" y="12389"/>
                  </a:cubicBezTo>
                  <a:cubicBezTo>
                    <a:pt x="2306" y="12477"/>
                    <a:pt x="2590" y="12495"/>
                    <a:pt x="2856" y="12513"/>
                  </a:cubicBezTo>
                  <a:cubicBezTo>
                    <a:pt x="3653" y="12553"/>
                    <a:pt x="4450" y="12576"/>
                    <a:pt x="5244" y="12576"/>
                  </a:cubicBezTo>
                  <a:cubicBezTo>
                    <a:pt x="5863" y="12576"/>
                    <a:pt x="6481" y="12562"/>
                    <a:pt x="7095" y="12531"/>
                  </a:cubicBezTo>
                  <a:cubicBezTo>
                    <a:pt x="8089" y="12477"/>
                    <a:pt x="9206" y="12336"/>
                    <a:pt x="9827" y="11573"/>
                  </a:cubicBezTo>
                  <a:cubicBezTo>
                    <a:pt x="10146" y="11183"/>
                    <a:pt x="10288" y="10686"/>
                    <a:pt x="10395" y="10189"/>
                  </a:cubicBezTo>
                  <a:cubicBezTo>
                    <a:pt x="11035" y="7356"/>
                    <a:pt x="11243" y="1"/>
                    <a:pt x="7130" y="1"/>
                  </a:cubicBezTo>
                  <a:close/>
                </a:path>
              </a:pathLst>
            </a:custGeom>
            <a:solidFill>
              <a:srgbClr val="E97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02;p27"/>
            <p:cNvSpPr/>
            <p:nvPr/>
          </p:nvSpPr>
          <p:spPr>
            <a:xfrm>
              <a:off x="1264225" y="2049275"/>
              <a:ext cx="151600" cy="180625"/>
            </a:xfrm>
            <a:custGeom>
              <a:avLst/>
              <a:gdLst/>
              <a:ahLst/>
              <a:cxnLst/>
              <a:rect l="l" t="t" r="r" b="b"/>
              <a:pathLst>
                <a:path w="6064" h="7225" extrusionOk="0">
                  <a:moveTo>
                    <a:pt x="2583" y="0"/>
                  </a:moveTo>
                  <a:cubicBezTo>
                    <a:pt x="2550" y="0"/>
                    <a:pt x="2517" y="2"/>
                    <a:pt x="2484" y="6"/>
                  </a:cubicBezTo>
                  <a:cubicBezTo>
                    <a:pt x="1" y="591"/>
                    <a:pt x="143" y="1655"/>
                    <a:pt x="214" y="2968"/>
                  </a:cubicBezTo>
                  <a:cubicBezTo>
                    <a:pt x="267" y="3571"/>
                    <a:pt x="3761" y="6622"/>
                    <a:pt x="4346" y="6799"/>
                  </a:cubicBezTo>
                  <a:cubicBezTo>
                    <a:pt x="4630" y="6888"/>
                    <a:pt x="4488" y="7225"/>
                    <a:pt x="4790" y="7225"/>
                  </a:cubicBezTo>
                  <a:cubicBezTo>
                    <a:pt x="4823" y="7225"/>
                    <a:pt x="4858" y="7225"/>
                    <a:pt x="4894" y="7225"/>
                  </a:cubicBezTo>
                  <a:cubicBezTo>
                    <a:pt x="5352" y="7225"/>
                    <a:pt x="6063" y="7210"/>
                    <a:pt x="6014" y="6799"/>
                  </a:cubicBezTo>
                  <a:cubicBezTo>
                    <a:pt x="5840" y="4971"/>
                    <a:pt x="4316" y="0"/>
                    <a:pt x="2583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03;p27"/>
            <p:cNvSpPr/>
            <p:nvPr/>
          </p:nvSpPr>
          <p:spPr>
            <a:xfrm>
              <a:off x="1358250" y="2190350"/>
              <a:ext cx="80275" cy="71100"/>
            </a:xfrm>
            <a:custGeom>
              <a:avLst/>
              <a:gdLst/>
              <a:ahLst/>
              <a:cxnLst/>
              <a:rect l="l" t="t" r="r" b="b"/>
              <a:pathLst>
                <a:path w="3211" h="2844" extrusionOk="0">
                  <a:moveTo>
                    <a:pt x="1781" y="1"/>
                  </a:moveTo>
                  <a:cubicBezTo>
                    <a:pt x="1248" y="1"/>
                    <a:pt x="560" y="425"/>
                    <a:pt x="177" y="624"/>
                  </a:cubicBezTo>
                  <a:cubicBezTo>
                    <a:pt x="124" y="642"/>
                    <a:pt x="89" y="659"/>
                    <a:pt x="53" y="695"/>
                  </a:cubicBezTo>
                  <a:cubicBezTo>
                    <a:pt x="36" y="730"/>
                    <a:pt x="36" y="783"/>
                    <a:pt x="36" y="819"/>
                  </a:cubicBezTo>
                  <a:cubicBezTo>
                    <a:pt x="0" y="1138"/>
                    <a:pt x="142" y="1440"/>
                    <a:pt x="319" y="1688"/>
                  </a:cubicBezTo>
                  <a:cubicBezTo>
                    <a:pt x="514" y="1936"/>
                    <a:pt x="745" y="2131"/>
                    <a:pt x="993" y="2309"/>
                  </a:cubicBezTo>
                  <a:cubicBezTo>
                    <a:pt x="1345" y="2576"/>
                    <a:pt x="1727" y="2844"/>
                    <a:pt x="2156" y="2844"/>
                  </a:cubicBezTo>
                  <a:cubicBezTo>
                    <a:pt x="2182" y="2844"/>
                    <a:pt x="2209" y="2843"/>
                    <a:pt x="2235" y="2841"/>
                  </a:cubicBezTo>
                  <a:cubicBezTo>
                    <a:pt x="2270" y="2841"/>
                    <a:pt x="2324" y="2823"/>
                    <a:pt x="2341" y="2806"/>
                  </a:cubicBezTo>
                  <a:cubicBezTo>
                    <a:pt x="2448" y="2735"/>
                    <a:pt x="2359" y="2539"/>
                    <a:pt x="2448" y="2451"/>
                  </a:cubicBezTo>
                  <a:cubicBezTo>
                    <a:pt x="2643" y="2433"/>
                    <a:pt x="2838" y="2415"/>
                    <a:pt x="3033" y="2415"/>
                  </a:cubicBezTo>
                  <a:cubicBezTo>
                    <a:pt x="3069" y="2415"/>
                    <a:pt x="3122" y="2398"/>
                    <a:pt x="3157" y="2380"/>
                  </a:cubicBezTo>
                  <a:cubicBezTo>
                    <a:pt x="3211" y="2327"/>
                    <a:pt x="3211" y="2238"/>
                    <a:pt x="3193" y="2167"/>
                  </a:cubicBezTo>
                  <a:cubicBezTo>
                    <a:pt x="3086" y="1635"/>
                    <a:pt x="2643" y="393"/>
                    <a:pt x="2146" y="92"/>
                  </a:cubicBezTo>
                  <a:cubicBezTo>
                    <a:pt x="2039" y="28"/>
                    <a:pt x="1915" y="1"/>
                    <a:pt x="17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1842;p27"/>
          <p:cNvGrpSpPr/>
          <p:nvPr/>
        </p:nvGrpSpPr>
        <p:grpSpPr>
          <a:xfrm>
            <a:off x="911525" y="3643137"/>
            <a:ext cx="964920" cy="674305"/>
            <a:chOff x="4233475" y="1961150"/>
            <a:chExt cx="863850" cy="603675"/>
          </a:xfrm>
        </p:grpSpPr>
        <p:sp>
          <p:nvSpPr>
            <p:cNvPr id="56" name="Google Shape;1843;p27"/>
            <p:cNvSpPr/>
            <p:nvPr/>
          </p:nvSpPr>
          <p:spPr>
            <a:xfrm>
              <a:off x="4287575" y="1961150"/>
              <a:ext cx="652775" cy="82150"/>
            </a:xfrm>
            <a:custGeom>
              <a:avLst/>
              <a:gdLst/>
              <a:ahLst/>
              <a:cxnLst/>
              <a:rect l="l" t="t" r="r" b="b"/>
              <a:pathLst>
                <a:path w="26111" h="3286" extrusionOk="0">
                  <a:moveTo>
                    <a:pt x="1" y="1"/>
                  </a:moveTo>
                  <a:cubicBezTo>
                    <a:pt x="3456" y="2492"/>
                    <a:pt x="8751" y="3282"/>
                    <a:pt x="15095" y="3282"/>
                  </a:cubicBezTo>
                  <a:cubicBezTo>
                    <a:pt x="15166" y="3282"/>
                    <a:pt x="15237" y="3282"/>
                    <a:pt x="15308" y="3282"/>
                  </a:cubicBezTo>
                  <a:cubicBezTo>
                    <a:pt x="15450" y="3281"/>
                    <a:pt x="15592" y="3281"/>
                    <a:pt x="15734" y="3281"/>
                  </a:cubicBezTo>
                  <a:cubicBezTo>
                    <a:pt x="16208" y="3281"/>
                    <a:pt x="16683" y="3285"/>
                    <a:pt x="17157" y="3285"/>
                  </a:cubicBezTo>
                  <a:cubicBezTo>
                    <a:pt x="18857" y="3285"/>
                    <a:pt x="20549" y="3226"/>
                    <a:pt x="22137" y="2679"/>
                  </a:cubicBezTo>
                  <a:cubicBezTo>
                    <a:pt x="23645" y="2147"/>
                    <a:pt x="25028" y="1225"/>
                    <a:pt x="26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44;p27"/>
            <p:cNvSpPr/>
            <p:nvPr/>
          </p:nvSpPr>
          <p:spPr>
            <a:xfrm>
              <a:off x="4684900" y="2365125"/>
              <a:ext cx="146800" cy="69850"/>
            </a:xfrm>
            <a:custGeom>
              <a:avLst/>
              <a:gdLst/>
              <a:ahLst/>
              <a:cxnLst/>
              <a:rect l="l" t="t" r="r" b="b"/>
              <a:pathLst>
                <a:path w="5872" h="2794" extrusionOk="0">
                  <a:moveTo>
                    <a:pt x="5605" y="1"/>
                  </a:moveTo>
                  <a:cubicBezTo>
                    <a:pt x="5499" y="852"/>
                    <a:pt x="4772" y="1437"/>
                    <a:pt x="4098" y="1934"/>
                  </a:cubicBezTo>
                  <a:cubicBezTo>
                    <a:pt x="3956" y="2023"/>
                    <a:pt x="3832" y="2111"/>
                    <a:pt x="3690" y="2182"/>
                  </a:cubicBezTo>
                  <a:cubicBezTo>
                    <a:pt x="3530" y="2235"/>
                    <a:pt x="3370" y="2253"/>
                    <a:pt x="3211" y="2271"/>
                  </a:cubicBezTo>
                  <a:cubicBezTo>
                    <a:pt x="3042" y="2292"/>
                    <a:pt x="2870" y="2310"/>
                    <a:pt x="2702" y="2310"/>
                  </a:cubicBezTo>
                  <a:cubicBezTo>
                    <a:pt x="2447" y="2310"/>
                    <a:pt x="2201" y="2268"/>
                    <a:pt x="1987" y="2129"/>
                  </a:cubicBezTo>
                  <a:cubicBezTo>
                    <a:pt x="1810" y="2023"/>
                    <a:pt x="1685" y="1845"/>
                    <a:pt x="1561" y="1686"/>
                  </a:cubicBezTo>
                  <a:cubicBezTo>
                    <a:pt x="1313" y="1349"/>
                    <a:pt x="1136" y="994"/>
                    <a:pt x="940" y="657"/>
                  </a:cubicBezTo>
                  <a:lnTo>
                    <a:pt x="940" y="657"/>
                  </a:lnTo>
                  <a:cubicBezTo>
                    <a:pt x="0" y="1278"/>
                    <a:pt x="1136" y="2289"/>
                    <a:pt x="1792" y="2608"/>
                  </a:cubicBezTo>
                  <a:cubicBezTo>
                    <a:pt x="2088" y="2744"/>
                    <a:pt x="2409" y="2793"/>
                    <a:pt x="2732" y="2793"/>
                  </a:cubicBezTo>
                  <a:cubicBezTo>
                    <a:pt x="2874" y="2793"/>
                    <a:pt x="3017" y="2784"/>
                    <a:pt x="3158" y="2768"/>
                  </a:cubicBezTo>
                  <a:cubicBezTo>
                    <a:pt x="4257" y="2626"/>
                    <a:pt x="5304" y="1934"/>
                    <a:pt x="5765" y="870"/>
                  </a:cubicBezTo>
                  <a:cubicBezTo>
                    <a:pt x="5818" y="728"/>
                    <a:pt x="5871" y="568"/>
                    <a:pt x="5871" y="391"/>
                  </a:cubicBezTo>
                  <a:cubicBezTo>
                    <a:pt x="5854" y="231"/>
                    <a:pt x="5765" y="54"/>
                    <a:pt x="5605" y="1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45;p27"/>
            <p:cNvSpPr/>
            <p:nvPr/>
          </p:nvSpPr>
          <p:spPr>
            <a:xfrm>
              <a:off x="4311975" y="1981100"/>
              <a:ext cx="431475" cy="472625"/>
            </a:xfrm>
            <a:custGeom>
              <a:avLst/>
              <a:gdLst/>
              <a:ahLst/>
              <a:cxnLst/>
              <a:rect l="l" t="t" r="r" b="b"/>
              <a:pathLst>
                <a:path w="17259" h="18905" extrusionOk="0">
                  <a:moveTo>
                    <a:pt x="5672" y="1"/>
                  </a:moveTo>
                  <a:cubicBezTo>
                    <a:pt x="5165" y="1"/>
                    <a:pt x="4928" y="175"/>
                    <a:pt x="4541" y="710"/>
                  </a:cubicBezTo>
                  <a:cubicBezTo>
                    <a:pt x="3973" y="1509"/>
                    <a:pt x="3530" y="2396"/>
                    <a:pt x="3140" y="3300"/>
                  </a:cubicBezTo>
                  <a:cubicBezTo>
                    <a:pt x="1650" y="6617"/>
                    <a:pt x="621" y="10147"/>
                    <a:pt x="107" y="13747"/>
                  </a:cubicBezTo>
                  <a:cubicBezTo>
                    <a:pt x="36" y="14155"/>
                    <a:pt x="0" y="14563"/>
                    <a:pt x="107" y="14936"/>
                  </a:cubicBezTo>
                  <a:cubicBezTo>
                    <a:pt x="231" y="15415"/>
                    <a:pt x="603" y="15787"/>
                    <a:pt x="993" y="16107"/>
                  </a:cubicBezTo>
                  <a:cubicBezTo>
                    <a:pt x="2838" y="17614"/>
                    <a:pt x="5162" y="18324"/>
                    <a:pt x="7485" y="18678"/>
                  </a:cubicBezTo>
                  <a:cubicBezTo>
                    <a:pt x="8350" y="18815"/>
                    <a:pt x="9233" y="18905"/>
                    <a:pt x="10111" y="18905"/>
                  </a:cubicBezTo>
                  <a:cubicBezTo>
                    <a:pt x="10944" y="18905"/>
                    <a:pt x="11773" y="18824"/>
                    <a:pt x="12576" y="18625"/>
                  </a:cubicBezTo>
                  <a:cubicBezTo>
                    <a:pt x="13498" y="18395"/>
                    <a:pt x="14385" y="18022"/>
                    <a:pt x="15254" y="17650"/>
                  </a:cubicBezTo>
                  <a:cubicBezTo>
                    <a:pt x="15645" y="17490"/>
                    <a:pt x="16053" y="17313"/>
                    <a:pt x="16336" y="16993"/>
                  </a:cubicBezTo>
                  <a:cubicBezTo>
                    <a:pt x="16656" y="16639"/>
                    <a:pt x="16815" y="16142"/>
                    <a:pt x="16922" y="15681"/>
                  </a:cubicBezTo>
                  <a:cubicBezTo>
                    <a:pt x="17134" y="14670"/>
                    <a:pt x="17188" y="13623"/>
                    <a:pt x="17205" y="12595"/>
                  </a:cubicBezTo>
                  <a:cubicBezTo>
                    <a:pt x="17259" y="8462"/>
                    <a:pt x="16549" y="4329"/>
                    <a:pt x="15112" y="498"/>
                  </a:cubicBezTo>
                  <a:cubicBezTo>
                    <a:pt x="15077" y="409"/>
                    <a:pt x="15041" y="320"/>
                    <a:pt x="14971" y="267"/>
                  </a:cubicBezTo>
                  <a:cubicBezTo>
                    <a:pt x="14882" y="178"/>
                    <a:pt x="14740" y="178"/>
                    <a:pt x="14616" y="178"/>
                  </a:cubicBezTo>
                  <a:cubicBezTo>
                    <a:pt x="13649" y="214"/>
                    <a:pt x="12682" y="232"/>
                    <a:pt x="11716" y="232"/>
                  </a:cubicBezTo>
                  <a:cubicBezTo>
                    <a:pt x="10749" y="232"/>
                    <a:pt x="9782" y="214"/>
                    <a:pt x="8816" y="178"/>
                  </a:cubicBezTo>
                  <a:cubicBezTo>
                    <a:pt x="7876" y="143"/>
                    <a:pt x="6935" y="107"/>
                    <a:pt x="5995" y="19"/>
                  </a:cubicBezTo>
                  <a:cubicBezTo>
                    <a:pt x="5876" y="7"/>
                    <a:pt x="5769" y="1"/>
                    <a:pt x="5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46;p27"/>
            <p:cNvSpPr/>
            <p:nvPr/>
          </p:nvSpPr>
          <p:spPr>
            <a:xfrm>
              <a:off x="4410850" y="2066925"/>
              <a:ext cx="264725" cy="315700"/>
            </a:xfrm>
            <a:custGeom>
              <a:avLst/>
              <a:gdLst/>
              <a:ahLst/>
              <a:cxnLst/>
              <a:rect l="l" t="t" r="r" b="b"/>
              <a:pathLst>
                <a:path w="10589" h="12628" extrusionOk="0">
                  <a:moveTo>
                    <a:pt x="6724" y="1"/>
                  </a:moveTo>
                  <a:cubicBezTo>
                    <a:pt x="6495" y="1"/>
                    <a:pt x="6253" y="26"/>
                    <a:pt x="5996" y="80"/>
                  </a:cubicBezTo>
                  <a:cubicBezTo>
                    <a:pt x="4807" y="311"/>
                    <a:pt x="3725" y="860"/>
                    <a:pt x="2945" y="1836"/>
                  </a:cubicBezTo>
                  <a:cubicBezTo>
                    <a:pt x="2626" y="2244"/>
                    <a:pt x="2377" y="2705"/>
                    <a:pt x="2129" y="3166"/>
                  </a:cubicBezTo>
                  <a:cubicBezTo>
                    <a:pt x="1774" y="3787"/>
                    <a:pt x="1420" y="4426"/>
                    <a:pt x="1100" y="5064"/>
                  </a:cubicBezTo>
                  <a:cubicBezTo>
                    <a:pt x="550" y="6217"/>
                    <a:pt x="89" y="7441"/>
                    <a:pt x="36" y="8718"/>
                  </a:cubicBezTo>
                  <a:cubicBezTo>
                    <a:pt x="1" y="9995"/>
                    <a:pt x="444" y="11343"/>
                    <a:pt x="1420" y="12141"/>
                  </a:cubicBezTo>
                  <a:cubicBezTo>
                    <a:pt x="1597" y="12301"/>
                    <a:pt x="1810" y="12425"/>
                    <a:pt x="2040" y="12514"/>
                  </a:cubicBezTo>
                  <a:cubicBezTo>
                    <a:pt x="2289" y="12585"/>
                    <a:pt x="2555" y="12603"/>
                    <a:pt x="2821" y="12603"/>
                  </a:cubicBezTo>
                  <a:cubicBezTo>
                    <a:pt x="3259" y="12620"/>
                    <a:pt x="3695" y="12628"/>
                    <a:pt x="4130" y="12628"/>
                  </a:cubicBezTo>
                  <a:cubicBezTo>
                    <a:pt x="5053" y="12628"/>
                    <a:pt x="5972" y="12592"/>
                    <a:pt x="6900" y="12532"/>
                  </a:cubicBezTo>
                  <a:cubicBezTo>
                    <a:pt x="7858" y="12461"/>
                    <a:pt x="8923" y="12283"/>
                    <a:pt x="9508" y="11503"/>
                  </a:cubicBezTo>
                  <a:cubicBezTo>
                    <a:pt x="9792" y="11095"/>
                    <a:pt x="9916" y="10598"/>
                    <a:pt x="10022" y="10102"/>
                  </a:cubicBezTo>
                  <a:cubicBezTo>
                    <a:pt x="10558" y="7288"/>
                    <a:pt x="10588" y="1"/>
                    <a:pt x="6724" y="1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47;p27"/>
            <p:cNvSpPr/>
            <p:nvPr/>
          </p:nvSpPr>
          <p:spPr>
            <a:xfrm>
              <a:off x="4685350" y="2128825"/>
              <a:ext cx="172950" cy="128450"/>
            </a:xfrm>
            <a:custGeom>
              <a:avLst/>
              <a:gdLst/>
              <a:ahLst/>
              <a:cxnLst/>
              <a:rect l="l" t="t" r="r" b="b"/>
              <a:pathLst>
                <a:path w="6918" h="5138" extrusionOk="0">
                  <a:moveTo>
                    <a:pt x="975" y="1"/>
                  </a:moveTo>
                  <a:cubicBezTo>
                    <a:pt x="689" y="1"/>
                    <a:pt x="377" y="167"/>
                    <a:pt x="0" y="602"/>
                  </a:cubicBezTo>
                  <a:cubicBezTo>
                    <a:pt x="550" y="1790"/>
                    <a:pt x="1579" y="2890"/>
                    <a:pt x="2483" y="3812"/>
                  </a:cubicBezTo>
                  <a:cubicBezTo>
                    <a:pt x="2891" y="4238"/>
                    <a:pt x="3335" y="4646"/>
                    <a:pt x="3867" y="4912"/>
                  </a:cubicBezTo>
                  <a:cubicBezTo>
                    <a:pt x="4170" y="5053"/>
                    <a:pt x="4508" y="5137"/>
                    <a:pt x="4841" y="5137"/>
                  </a:cubicBezTo>
                  <a:cubicBezTo>
                    <a:pt x="5092" y="5137"/>
                    <a:pt x="5341" y="5089"/>
                    <a:pt x="5570" y="4983"/>
                  </a:cubicBezTo>
                  <a:cubicBezTo>
                    <a:pt x="5836" y="4859"/>
                    <a:pt x="6049" y="4663"/>
                    <a:pt x="6261" y="4468"/>
                  </a:cubicBezTo>
                  <a:cubicBezTo>
                    <a:pt x="6598" y="4167"/>
                    <a:pt x="6918" y="3777"/>
                    <a:pt x="6882" y="3315"/>
                  </a:cubicBezTo>
                  <a:cubicBezTo>
                    <a:pt x="6847" y="3103"/>
                    <a:pt x="6740" y="2925"/>
                    <a:pt x="6616" y="2748"/>
                  </a:cubicBezTo>
                  <a:cubicBezTo>
                    <a:pt x="5694" y="1648"/>
                    <a:pt x="3867" y="2056"/>
                    <a:pt x="2714" y="1205"/>
                  </a:cubicBezTo>
                  <a:cubicBezTo>
                    <a:pt x="2033" y="703"/>
                    <a:pt x="1562" y="1"/>
                    <a:pt x="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48;p27"/>
            <p:cNvSpPr/>
            <p:nvPr/>
          </p:nvSpPr>
          <p:spPr>
            <a:xfrm>
              <a:off x="4233475" y="2073100"/>
              <a:ext cx="183600" cy="110925"/>
            </a:xfrm>
            <a:custGeom>
              <a:avLst/>
              <a:gdLst/>
              <a:ahLst/>
              <a:cxnLst/>
              <a:rect l="l" t="t" r="r" b="b"/>
              <a:pathLst>
                <a:path w="7344" h="4437" extrusionOk="0">
                  <a:moveTo>
                    <a:pt x="6299" y="0"/>
                  </a:moveTo>
                  <a:cubicBezTo>
                    <a:pt x="5750" y="0"/>
                    <a:pt x="5224" y="548"/>
                    <a:pt x="4524" y="915"/>
                  </a:cubicBezTo>
                  <a:cubicBezTo>
                    <a:pt x="3282" y="1571"/>
                    <a:pt x="1473" y="897"/>
                    <a:pt x="426" y="1837"/>
                  </a:cubicBezTo>
                  <a:cubicBezTo>
                    <a:pt x="267" y="1979"/>
                    <a:pt x="143" y="2157"/>
                    <a:pt x="89" y="2352"/>
                  </a:cubicBezTo>
                  <a:cubicBezTo>
                    <a:pt x="1" y="2777"/>
                    <a:pt x="284" y="3221"/>
                    <a:pt x="586" y="3558"/>
                  </a:cubicBezTo>
                  <a:cubicBezTo>
                    <a:pt x="781" y="3771"/>
                    <a:pt x="976" y="4001"/>
                    <a:pt x="1242" y="4161"/>
                  </a:cubicBezTo>
                  <a:cubicBezTo>
                    <a:pt x="1553" y="4354"/>
                    <a:pt x="1910" y="4437"/>
                    <a:pt x="2268" y="4437"/>
                  </a:cubicBezTo>
                  <a:cubicBezTo>
                    <a:pt x="2503" y="4437"/>
                    <a:pt x="2738" y="4401"/>
                    <a:pt x="2963" y="4338"/>
                  </a:cubicBezTo>
                  <a:cubicBezTo>
                    <a:pt x="3530" y="4179"/>
                    <a:pt x="4027" y="3842"/>
                    <a:pt x="4488" y="3487"/>
                  </a:cubicBezTo>
                  <a:cubicBezTo>
                    <a:pt x="5499" y="2724"/>
                    <a:pt x="6652" y="1802"/>
                    <a:pt x="7344" y="738"/>
                  </a:cubicBezTo>
                  <a:cubicBezTo>
                    <a:pt x="6960" y="195"/>
                    <a:pt x="6625" y="0"/>
                    <a:pt x="6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49;p27"/>
            <p:cNvSpPr/>
            <p:nvPr/>
          </p:nvSpPr>
          <p:spPr>
            <a:xfrm>
              <a:off x="4363850" y="2415275"/>
              <a:ext cx="145025" cy="137400"/>
            </a:xfrm>
            <a:custGeom>
              <a:avLst/>
              <a:gdLst/>
              <a:ahLst/>
              <a:cxnLst/>
              <a:rect l="l" t="t" r="r" b="b"/>
              <a:pathLst>
                <a:path w="5801" h="5496" extrusionOk="0">
                  <a:moveTo>
                    <a:pt x="5225" y="0"/>
                  </a:moveTo>
                  <a:cubicBezTo>
                    <a:pt x="4796" y="0"/>
                    <a:pt x="4361" y="401"/>
                    <a:pt x="4257" y="815"/>
                  </a:cubicBezTo>
                  <a:cubicBezTo>
                    <a:pt x="4205" y="1008"/>
                    <a:pt x="4117" y="3015"/>
                    <a:pt x="3908" y="3015"/>
                  </a:cubicBezTo>
                  <a:cubicBezTo>
                    <a:pt x="3906" y="3015"/>
                    <a:pt x="3904" y="3015"/>
                    <a:pt x="3903" y="3014"/>
                  </a:cubicBezTo>
                  <a:cubicBezTo>
                    <a:pt x="3717" y="2985"/>
                    <a:pt x="3531" y="2972"/>
                    <a:pt x="3346" y="2972"/>
                  </a:cubicBezTo>
                  <a:cubicBezTo>
                    <a:pt x="2504" y="2972"/>
                    <a:pt x="1666" y="3244"/>
                    <a:pt x="852" y="3564"/>
                  </a:cubicBezTo>
                  <a:cubicBezTo>
                    <a:pt x="497" y="3706"/>
                    <a:pt x="71" y="3937"/>
                    <a:pt x="36" y="4380"/>
                  </a:cubicBezTo>
                  <a:cubicBezTo>
                    <a:pt x="0" y="4699"/>
                    <a:pt x="178" y="4983"/>
                    <a:pt x="408" y="5143"/>
                  </a:cubicBezTo>
                  <a:cubicBezTo>
                    <a:pt x="639" y="5302"/>
                    <a:pt x="905" y="5338"/>
                    <a:pt x="1171" y="5373"/>
                  </a:cubicBezTo>
                  <a:cubicBezTo>
                    <a:pt x="1765" y="5455"/>
                    <a:pt x="2367" y="5495"/>
                    <a:pt x="2970" y="5495"/>
                  </a:cubicBezTo>
                  <a:cubicBezTo>
                    <a:pt x="3538" y="5495"/>
                    <a:pt x="4106" y="5460"/>
                    <a:pt x="4665" y="5391"/>
                  </a:cubicBezTo>
                  <a:cubicBezTo>
                    <a:pt x="5162" y="5338"/>
                    <a:pt x="5552" y="4894"/>
                    <a:pt x="5623" y="4327"/>
                  </a:cubicBezTo>
                  <a:cubicBezTo>
                    <a:pt x="5801" y="3050"/>
                    <a:pt x="5747" y="1737"/>
                    <a:pt x="5694" y="442"/>
                  </a:cubicBezTo>
                  <a:cubicBezTo>
                    <a:pt x="5694" y="283"/>
                    <a:pt x="5605" y="123"/>
                    <a:pt x="5481" y="52"/>
                  </a:cubicBezTo>
                  <a:cubicBezTo>
                    <a:pt x="5398" y="16"/>
                    <a:pt x="5312" y="0"/>
                    <a:pt x="5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50;p27"/>
            <p:cNvSpPr/>
            <p:nvPr/>
          </p:nvSpPr>
          <p:spPr>
            <a:xfrm>
              <a:off x="4540775" y="2423925"/>
              <a:ext cx="143250" cy="140900"/>
            </a:xfrm>
            <a:custGeom>
              <a:avLst/>
              <a:gdLst/>
              <a:ahLst/>
              <a:cxnLst/>
              <a:rect l="l" t="t" r="r" b="b"/>
              <a:pathLst>
                <a:path w="5730" h="5636" extrusionOk="0">
                  <a:moveTo>
                    <a:pt x="675" y="1"/>
                  </a:moveTo>
                  <a:cubicBezTo>
                    <a:pt x="598" y="1"/>
                    <a:pt x="520" y="14"/>
                    <a:pt x="444" y="43"/>
                  </a:cubicBezTo>
                  <a:cubicBezTo>
                    <a:pt x="302" y="96"/>
                    <a:pt x="231" y="238"/>
                    <a:pt x="213" y="416"/>
                  </a:cubicBezTo>
                  <a:cubicBezTo>
                    <a:pt x="107" y="1693"/>
                    <a:pt x="1" y="3023"/>
                    <a:pt x="125" y="4300"/>
                  </a:cubicBezTo>
                  <a:cubicBezTo>
                    <a:pt x="178" y="4868"/>
                    <a:pt x="551" y="5329"/>
                    <a:pt x="1029" y="5418"/>
                  </a:cubicBezTo>
                  <a:cubicBezTo>
                    <a:pt x="1841" y="5565"/>
                    <a:pt x="2653" y="5636"/>
                    <a:pt x="3465" y="5636"/>
                  </a:cubicBezTo>
                  <a:cubicBezTo>
                    <a:pt x="3824" y="5636"/>
                    <a:pt x="4182" y="5622"/>
                    <a:pt x="4541" y="5595"/>
                  </a:cubicBezTo>
                  <a:cubicBezTo>
                    <a:pt x="4790" y="5577"/>
                    <a:pt x="5074" y="5542"/>
                    <a:pt x="5304" y="5400"/>
                  </a:cubicBezTo>
                  <a:cubicBezTo>
                    <a:pt x="5535" y="5258"/>
                    <a:pt x="5730" y="4974"/>
                    <a:pt x="5712" y="4673"/>
                  </a:cubicBezTo>
                  <a:cubicBezTo>
                    <a:pt x="5694" y="4229"/>
                    <a:pt x="5286" y="3963"/>
                    <a:pt x="4914" y="3803"/>
                  </a:cubicBezTo>
                  <a:cubicBezTo>
                    <a:pt x="4079" y="3417"/>
                    <a:pt x="3190" y="3071"/>
                    <a:pt x="2294" y="3071"/>
                  </a:cubicBezTo>
                  <a:cubicBezTo>
                    <a:pt x="2162" y="3071"/>
                    <a:pt x="2030" y="3078"/>
                    <a:pt x="1899" y="3094"/>
                  </a:cubicBezTo>
                  <a:cubicBezTo>
                    <a:pt x="1898" y="3094"/>
                    <a:pt x="1897" y="3094"/>
                    <a:pt x="1896" y="3094"/>
                  </a:cubicBezTo>
                  <a:cubicBezTo>
                    <a:pt x="1686" y="3094"/>
                    <a:pt x="1685" y="1071"/>
                    <a:pt x="1632" y="877"/>
                  </a:cubicBezTo>
                  <a:cubicBezTo>
                    <a:pt x="1542" y="439"/>
                    <a:pt x="1117" y="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51;p27"/>
            <p:cNvSpPr/>
            <p:nvPr/>
          </p:nvSpPr>
          <p:spPr>
            <a:xfrm>
              <a:off x="4469825" y="1961150"/>
              <a:ext cx="627500" cy="167450"/>
            </a:xfrm>
            <a:custGeom>
              <a:avLst/>
              <a:gdLst/>
              <a:ahLst/>
              <a:cxnLst/>
              <a:rect l="l" t="t" r="r" b="b"/>
              <a:pathLst>
                <a:path w="25100" h="6698" extrusionOk="0">
                  <a:moveTo>
                    <a:pt x="1" y="1"/>
                  </a:moveTo>
                  <a:cubicBezTo>
                    <a:pt x="1349" y="1881"/>
                    <a:pt x="4133" y="3247"/>
                    <a:pt x="5978" y="4293"/>
                  </a:cubicBezTo>
                  <a:cubicBezTo>
                    <a:pt x="7539" y="5180"/>
                    <a:pt x="9260" y="5641"/>
                    <a:pt x="10998" y="6014"/>
                  </a:cubicBezTo>
                  <a:cubicBezTo>
                    <a:pt x="12692" y="6396"/>
                    <a:pt x="14434" y="6697"/>
                    <a:pt x="16171" y="6697"/>
                  </a:cubicBezTo>
                  <a:cubicBezTo>
                    <a:pt x="17016" y="6697"/>
                    <a:pt x="17860" y="6626"/>
                    <a:pt x="18696" y="6457"/>
                  </a:cubicBezTo>
                  <a:cubicBezTo>
                    <a:pt x="19689" y="6262"/>
                    <a:pt x="20665" y="5925"/>
                    <a:pt x="21498" y="5322"/>
                  </a:cubicBezTo>
                  <a:cubicBezTo>
                    <a:pt x="22190" y="4808"/>
                    <a:pt x="22758" y="4134"/>
                    <a:pt x="23254" y="3442"/>
                  </a:cubicBezTo>
                  <a:cubicBezTo>
                    <a:pt x="23999" y="2378"/>
                    <a:pt x="24620" y="1225"/>
                    <a:pt x="25099" y="1"/>
                  </a:cubicBezTo>
                  <a:lnTo>
                    <a:pt x="21250" y="1"/>
                  </a:lnTo>
                  <a:cubicBezTo>
                    <a:pt x="20207" y="483"/>
                    <a:pt x="19072" y="724"/>
                    <a:pt x="17934" y="724"/>
                  </a:cubicBezTo>
                  <a:cubicBezTo>
                    <a:pt x="17272" y="724"/>
                    <a:pt x="16610" y="643"/>
                    <a:pt x="15964" y="480"/>
                  </a:cubicBezTo>
                  <a:cubicBezTo>
                    <a:pt x="15539" y="356"/>
                    <a:pt x="15095" y="196"/>
                    <a:pt x="146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52;p27"/>
            <p:cNvSpPr/>
            <p:nvPr/>
          </p:nvSpPr>
          <p:spPr>
            <a:xfrm>
              <a:off x="4782900" y="1977600"/>
              <a:ext cx="26175" cy="67425"/>
            </a:xfrm>
            <a:custGeom>
              <a:avLst/>
              <a:gdLst/>
              <a:ahLst/>
              <a:cxnLst/>
              <a:rect l="l" t="t" r="r" b="b"/>
              <a:pathLst>
                <a:path w="1047" h="2697" fill="none" extrusionOk="0">
                  <a:moveTo>
                    <a:pt x="1047" y="1"/>
                  </a:moveTo>
                  <a:cubicBezTo>
                    <a:pt x="532" y="817"/>
                    <a:pt x="160" y="1739"/>
                    <a:pt x="0" y="2697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53;p27"/>
            <p:cNvSpPr/>
            <p:nvPr/>
          </p:nvSpPr>
          <p:spPr>
            <a:xfrm>
              <a:off x="4840975" y="1991300"/>
              <a:ext cx="16450" cy="59450"/>
            </a:xfrm>
            <a:custGeom>
              <a:avLst/>
              <a:gdLst/>
              <a:ahLst/>
              <a:cxnLst/>
              <a:rect l="l" t="t" r="r" b="b"/>
              <a:pathLst>
                <a:path w="658" h="2378" fill="none" extrusionOk="0">
                  <a:moveTo>
                    <a:pt x="657" y="1"/>
                  </a:moveTo>
                  <a:cubicBezTo>
                    <a:pt x="196" y="693"/>
                    <a:pt x="1" y="1562"/>
                    <a:pt x="143" y="2378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54;p27"/>
            <p:cNvSpPr/>
            <p:nvPr/>
          </p:nvSpPr>
          <p:spPr>
            <a:xfrm>
              <a:off x="4904400" y="2013925"/>
              <a:ext cx="12875" cy="102900"/>
            </a:xfrm>
            <a:custGeom>
              <a:avLst/>
              <a:gdLst/>
              <a:ahLst/>
              <a:cxnLst/>
              <a:rect l="l" t="t" r="r" b="b"/>
              <a:pathLst>
                <a:path w="515" h="4116" fill="none" extrusionOk="0">
                  <a:moveTo>
                    <a:pt x="515" y="1"/>
                  </a:moveTo>
                  <a:cubicBezTo>
                    <a:pt x="54" y="1313"/>
                    <a:pt x="0" y="2785"/>
                    <a:pt x="391" y="4116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55;p27"/>
            <p:cNvSpPr/>
            <p:nvPr/>
          </p:nvSpPr>
          <p:spPr>
            <a:xfrm>
              <a:off x="4997075" y="1988200"/>
              <a:ext cx="19975" cy="72300"/>
            </a:xfrm>
            <a:custGeom>
              <a:avLst/>
              <a:gdLst/>
              <a:ahLst/>
              <a:cxnLst/>
              <a:rect l="l" t="t" r="r" b="b"/>
              <a:pathLst>
                <a:path w="799" h="2892" fill="none" extrusionOk="0">
                  <a:moveTo>
                    <a:pt x="89" y="1"/>
                  </a:moveTo>
                  <a:cubicBezTo>
                    <a:pt x="0" y="1012"/>
                    <a:pt x="249" y="2058"/>
                    <a:pt x="799" y="2892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56;p27"/>
            <p:cNvSpPr/>
            <p:nvPr/>
          </p:nvSpPr>
          <p:spPr>
            <a:xfrm>
              <a:off x="4804625" y="2309275"/>
              <a:ext cx="82050" cy="79825"/>
            </a:xfrm>
            <a:custGeom>
              <a:avLst/>
              <a:gdLst/>
              <a:ahLst/>
              <a:cxnLst/>
              <a:rect l="l" t="t" r="r" b="b"/>
              <a:pathLst>
                <a:path w="3282" h="3193" extrusionOk="0">
                  <a:moveTo>
                    <a:pt x="676" y="0"/>
                  </a:moveTo>
                  <a:cubicBezTo>
                    <a:pt x="605" y="0"/>
                    <a:pt x="533" y="28"/>
                    <a:pt x="479" y="88"/>
                  </a:cubicBezTo>
                  <a:cubicBezTo>
                    <a:pt x="284" y="337"/>
                    <a:pt x="142" y="638"/>
                    <a:pt x="89" y="975"/>
                  </a:cubicBezTo>
                  <a:cubicBezTo>
                    <a:pt x="0" y="1436"/>
                    <a:pt x="71" y="1933"/>
                    <a:pt x="213" y="2394"/>
                  </a:cubicBezTo>
                  <a:cubicBezTo>
                    <a:pt x="383" y="2934"/>
                    <a:pt x="888" y="3192"/>
                    <a:pt x="1401" y="3192"/>
                  </a:cubicBezTo>
                  <a:cubicBezTo>
                    <a:pt x="1478" y="3192"/>
                    <a:pt x="1556" y="3186"/>
                    <a:pt x="1632" y="3175"/>
                  </a:cubicBezTo>
                  <a:cubicBezTo>
                    <a:pt x="2005" y="3104"/>
                    <a:pt x="2359" y="2909"/>
                    <a:pt x="2643" y="2660"/>
                  </a:cubicBezTo>
                  <a:cubicBezTo>
                    <a:pt x="2998" y="2359"/>
                    <a:pt x="3282" y="1880"/>
                    <a:pt x="3158" y="1419"/>
                  </a:cubicBezTo>
                  <a:cubicBezTo>
                    <a:pt x="3117" y="1269"/>
                    <a:pt x="2971" y="1129"/>
                    <a:pt x="2841" y="1129"/>
                  </a:cubicBezTo>
                  <a:cubicBezTo>
                    <a:pt x="2802" y="1129"/>
                    <a:pt x="2765" y="1142"/>
                    <a:pt x="2732" y="1170"/>
                  </a:cubicBezTo>
                  <a:cubicBezTo>
                    <a:pt x="2750" y="1028"/>
                    <a:pt x="2785" y="869"/>
                    <a:pt x="2767" y="727"/>
                  </a:cubicBezTo>
                  <a:cubicBezTo>
                    <a:pt x="2732" y="585"/>
                    <a:pt x="2643" y="443"/>
                    <a:pt x="2501" y="425"/>
                  </a:cubicBezTo>
                  <a:cubicBezTo>
                    <a:pt x="2483" y="422"/>
                    <a:pt x="2466" y="420"/>
                    <a:pt x="2449" y="420"/>
                  </a:cubicBezTo>
                  <a:cubicBezTo>
                    <a:pt x="2197" y="420"/>
                    <a:pt x="2040" y="767"/>
                    <a:pt x="1774" y="833"/>
                  </a:cubicBezTo>
                  <a:cubicBezTo>
                    <a:pt x="1810" y="691"/>
                    <a:pt x="1845" y="532"/>
                    <a:pt x="1810" y="390"/>
                  </a:cubicBezTo>
                  <a:cubicBezTo>
                    <a:pt x="1774" y="248"/>
                    <a:pt x="1668" y="106"/>
                    <a:pt x="1526" y="88"/>
                  </a:cubicBezTo>
                  <a:cubicBezTo>
                    <a:pt x="1515" y="87"/>
                    <a:pt x="1504" y="86"/>
                    <a:pt x="1494" y="86"/>
                  </a:cubicBezTo>
                  <a:cubicBezTo>
                    <a:pt x="1378" y="86"/>
                    <a:pt x="1255" y="170"/>
                    <a:pt x="1207" y="283"/>
                  </a:cubicBezTo>
                  <a:cubicBezTo>
                    <a:pt x="1136" y="408"/>
                    <a:pt x="1118" y="549"/>
                    <a:pt x="1100" y="691"/>
                  </a:cubicBezTo>
                  <a:lnTo>
                    <a:pt x="940" y="195"/>
                  </a:lnTo>
                  <a:cubicBezTo>
                    <a:pt x="907" y="74"/>
                    <a:pt x="792" y="0"/>
                    <a:pt x="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1961;p27"/>
          <p:cNvGrpSpPr/>
          <p:nvPr/>
        </p:nvGrpSpPr>
        <p:grpSpPr>
          <a:xfrm>
            <a:off x="767376" y="1057357"/>
            <a:ext cx="980754" cy="676651"/>
            <a:chOff x="1038075" y="3208075"/>
            <a:chExt cx="878025" cy="605775"/>
          </a:xfrm>
        </p:grpSpPr>
        <p:sp>
          <p:nvSpPr>
            <p:cNvPr id="71" name="Google Shape;1962;p27"/>
            <p:cNvSpPr/>
            <p:nvPr/>
          </p:nvSpPr>
          <p:spPr>
            <a:xfrm>
              <a:off x="1038075" y="3208075"/>
              <a:ext cx="878025" cy="605775"/>
            </a:xfrm>
            <a:custGeom>
              <a:avLst/>
              <a:gdLst/>
              <a:ahLst/>
              <a:cxnLst/>
              <a:rect l="l" t="t" r="r" b="b"/>
              <a:pathLst>
                <a:path w="35121" h="24231" extrusionOk="0">
                  <a:moveTo>
                    <a:pt x="18701" y="0"/>
                  </a:moveTo>
                  <a:cubicBezTo>
                    <a:pt x="17263" y="0"/>
                    <a:pt x="15887" y="87"/>
                    <a:pt x="14740" y="267"/>
                  </a:cubicBezTo>
                  <a:cubicBezTo>
                    <a:pt x="12435" y="640"/>
                    <a:pt x="10182" y="1296"/>
                    <a:pt x="8053" y="2272"/>
                  </a:cubicBezTo>
                  <a:cubicBezTo>
                    <a:pt x="4808" y="3726"/>
                    <a:pt x="1703" y="6121"/>
                    <a:pt x="710" y="9526"/>
                  </a:cubicBezTo>
                  <a:cubicBezTo>
                    <a:pt x="373" y="10626"/>
                    <a:pt x="338" y="11797"/>
                    <a:pt x="267" y="12967"/>
                  </a:cubicBezTo>
                  <a:cubicBezTo>
                    <a:pt x="1" y="18608"/>
                    <a:pt x="1970" y="22120"/>
                    <a:pt x="5552" y="24231"/>
                  </a:cubicBezTo>
                  <a:lnTo>
                    <a:pt x="31538" y="24231"/>
                  </a:lnTo>
                  <a:cubicBezTo>
                    <a:pt x="32141" y="23663"/>
                    <a:pt x="32673" y="23007"/>
                    <a:pt x="33116" y="22297"/>
                  </a:cubicBezTo>
                  <a:cubicBezTo>
                    <a:pt x="34092" y="20701"/>
                    <a:pt x="34589" y="18856"/>
                    <a:pt x="34766" y="16994"/>
                  </a:cubicBezTo>
                  <a:cubicBezTo>
                    <a:pt x="35121" y="13535"/>
                    <a:pt x="34394" y="9952"/>
                    <a:pt x="32655" y="6937"/>
                  </a:cubicBezTo>
                  <a:cubicBezTo>
                    <a:pt x="31077" y="4205"/>
                    <a:pt x="29108" y="1562"/>
                    <a:pt x="25933" y="764"/>
                  </a:cubicBezTo>
                  <a:cubicBezTo>
                    <a:pt x="23934" y="267"/>
                    <a:pt x="21222" y="0"/>
                    <a:pt x="18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963;p27"/>
            <p:cNvSpPr/>
            <p:nvPr/>
          </p:nvSpPr>
          <p:spPr>
            <a:xfrm>
              <a:off x="1337400" y="3509625"/>
              <a:ext cx="47925" cy="47925"/>
            </a:xfrm>
            <a:custGeom>
              <a:avLst/>
              <a:gdLst/>
              <a:ahLst/>
              <a:cxnLst/>
              <a:rect l="l" t="t" r="r" b="b"/>
              <a:pathLst>
                <a:path w="1917" h="1917" extrusionOk="0">
                  <a:moveTo>
                    <a:pt x="958" y="1"/>
                  </a:moveTo>
                  <a:cubicBezTo>
                    <a:pt x="426" y="1"/>
                    <a:pt x="0" y="426"/>
                    <a:pt x="0" y="959"/>
                  </a:cubicBezTo>
                  <a:cubicBezTo>
                    <a:pt x="0" y="1491"/>
                    <a:pt x="426" y="1916"/>
                    <a:pt x="958" y="1916"/>
                  </a:cubicBezTo>
                  <a:cubicBezTo>
                    <a:pt x="1490" y="1916"/>
                    <a:pt x="1916" y="1491"/>
                    <a:pt x="1916" y="959"/>
                  </a:cubicBezTo>
                  <a:cubicBezTo>
                    <a:pt x="1916" y="426"/>
                    <a:pt x="1490" y="1"/>
                    <a:pt x="958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64;p27"/>
            <p:cNvSpPr/>
            <p:nvPr/>
          </p:nvSpPr>
          <p:spPr>
            <a:xfrm>
              <a:off x="1635825" y="3533575"/>
              <a:ext cx="47925" cy="47925"/>
            </a:xfrm>
            <a:custGeom>
              <a:avLst/>
              <a:gdLst/>
              <a:ahLst/>
              <a:cxnLst/>
              <a:rect l="l" t="t" r="r" b="b"/>
              <a:pathLst>
                <a:path w="1917" h="1917" extrusionOk="0">
                  <a:moveTo>
                    <a:pt x="959" y="1"/>
                  </a:moveTo>
                  <a:cubicBezTo>
                    <a:pt x="426" y="1"/>
                    <a:pt x="1" y="426"/>
                    <a:pt x="1" y="958"/>
                  </a:cubicBezTo>
                  <a:cubicBezTo>
                    <a:pt x="1" y="1490"/>
                    <a:pt x="426" y="1916"/>
                    <a:pt x="959" y="1916"/>
                  </a:cubicBezTo>
                  <a:cubicBezTo>
                    <a:pt x="1491" y="1916"/>
                    <a:pt x="1916" y="1490"/>
                    <a:pt x="1916" y="958"/>
                  </a:cubicBezTo>
                  <a:cubicBezTo>
                    <a:pt x="1916" y="426"/>
                    <a:pt x="1491" y="1"/>
                    <a:pt x="959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65;p27"/>
            <p:cNvSpPr/>
            <p:nvPr/>
          </p:nvSpPr>
          <p:spPr>
            <a:xfrm>
              <a:off x="1415450" y="3571550"/>
              <a:ext cx="187600" cy="124475"/>
            </a:xfrm>
            <a:custGeom>
              <a:avLst/>
              <a:gdLst/>
              <a:ahLst/>
              <a:cxnLst/>
              <a:rect l="l" t="t" r="r" b="b"/>
              <a:pathLst>
                <a:path w="7504" h="4979" extrusionOk="0">
                  <a:moveTo>
                    <a:pt x="2794" y="0"/>
                  </a:moveTo>
                  <a:cubicBezTo>
                    <a:pt x="2328" y="0"/>
                    <a:pt x="1872" y="46"/>
                    <a:pt x="1526" y="202"/>
                  </a:cubicBezTo>
                  <a:cubicBezTo>
                    <a:pt x="0" y="876"/>
                    <a:pt x="1348" y="3306"/>
                    <a:pt x="2093" y="4051"/>
                  </a:cubicBezTo>
                  <a:cubicBezTo>
                    <a:pt x="2519" y="4441"/>
                    <a:pt x="3016" y="4796"/>
                    <a:pt x="3565" y="4920"/>
                  </a:cubicBezTo>
                  <a:cubicBezTo>
                    <a:pt x="3739" y="4960"/>
                    <a:pt x="3913" y="4979"/>
                    <a:pt x="4086" y="4979"/>
                  </a:cubicBezTo>
                  <a:cubicBezTo>
                    <a:pt x="5066" y="4979"/>
                    <a:pt x="6021" y="4379"/>
                    <a:pt x="6670" y="3625"/>
                  </a:cubicBezTo>
                  <a:cubicBezTo>
                    <a:pt x="7113" y="3129"/>
                    <a:pt x="7485" y="2508"/>
                    <a:pt x="7485" y="1852"/>
                  </a:cubicBezTo>
                  <a:cubicBezTo>
                    <a:pt x="7503" y="1603"/>
                    <a:pt x="7450" y="1355"/>
                    <a:pt x="7308" y="1160"/>
                  </a:cubicBezTo>
                  <a:cubicBezTo>
                    <a:pt x="7184" y="1018"/>
                    <a:pt x="7024" y="912"/>
                    <a:pt x="6865" y="805"/>
                  </a:cubicBezTo>
                  <a:cubicBezTo>
                    <a:pt x="6031" y="344"/>
                    <a:pt x="5091" y="149"/>
                    <a:pt x="4169" y="78"/>
                  </a:cubicBezTo>
                  <a:cubicBezTo>
                    <a:pt x="3778" y="51"/>
                    <a:pt x="3281" y="0"/>
                    <a:pt x="2794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66;p27"/>
            <p:cNvSpPr/>
            <p:nvPr/>
          </p:nvSpPr>
          <p:spPr>
            <a:xfrm>
              <a:off x="1483300" y="3601875"/>
              <a:ext cx="17300" cy="17300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37" y="0"/>
                  </a:moveTo>
                  <a:cubicBezTo>
                    <a:pt x="142" y="0"/>
                    <a:pt x="0" y="142"/>
                    <a:pt x="0" y="337"/>
                  </a:cubicBezTo>
                  <a:cubicBezTo>
                    <a:pt x="0" y="532"/>
                    <a:pt x="142" y="692"/>
                    <a:pt x="337" y="692"/>
                  </a:cubicBezTo>
                  <a:cubicBezTo>
                    <a:pt x="532" y="692"/>
                    <a:pt x="692" y="532"/>
                    <a:pt x="692" y="337"/>
                  </a:cubicBezTo>
                  <a:cubicBezTo>
                    <a:pt x="692" y="142"/>
                    <a:pt x="532" y="0"/>
                    <a:pt x="337" y="0"/>
                  </a:cubicBezTo>
                  <a:close/>
                </a:path>
              </a:pathLst>
            </a:custGeom>
            <a:solidFill>
              <a:srgbClr val="E97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67;p27"/>
            <p:cNvSpPr/>
            <p:nvPr/>
          </p:nvSpPr>
          <p:spPr>
            <a:xfrm>
              <a:off x="1552475" y="3610300"/>
              <a:ext cx="17300" cy="17300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55" y="0"/>
                  </a:moveTo>
                  <a:cubicBezTo>
                    <a:pt x="160" y="0"/>
                    <a:pt x="0" y="160"/>
                    <a:pt x="0" y="355"/>
                  </a:cubicBezTo>
                  <a:cubicBezTo>
                    <a:pt x="0" y="532"/>
                    <a:pt x="160" y="692"/>
                    <a:pt x="355" y="692"/>
                  </a:cubicBezTo>
                  <a:cubicBezTo>
                    <a:pt x="532" y="692"/>
                    <a:pt x="692" y="532"/>
                    <a:pt x="692" y="355"/>
                  </a:cubicBezTo>
                  <a:cubicBezTo>
                    <a:pt x="692" y="160"/>
                    <a:pt x="532" y="0"/>
                    <a:pt x="355" y="0"/>
                  </a:cubicBezTo>
                  <a:close/>
                </a:path>
              </a:pathLst>
            </a:custGeom>
            <a:solidFill>
              <a:srgbClr val="E97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68;p27"/>
            <p:cNvSpPr/>
            <p:nvPr/>
          </p:nvSpPr>
          <p:spPr>
            <a:xfrm>
              <a:off x="1378200" y="3663500"/>
              <a:ext cx="128625" cy="85600"/>
            </a:xfrm>
            <a:custGeom>
              <a:avLst/>
              <a:gdLst/>
              <a:ahLst/>
              <a:cxnLst/>
              <a:rect l="l" t="t" r="r" b="b"/>
              <a:pathLst>
                <a:path w="5145" h="3424" fill="none" extrusionOk="0">
                  <a:moveTo>
                    <a:pt x="36" y="1"/>
                  </a:moveTo>
                  <a:cubicBezTo>
                    <a:pt x="0" y="1083"/>
                    <a:pt x="603" y="2147"/>
                    <a:pt x="1526" y="2732"/>
                  </a:cubicBezTo>
                  <a:cubicBezTo>
                    <a:pt x="2572" y="3388"/>
                    <a:pt x="3903" y="3424"/>
                    <a:pt x="5144" y="3264"/>
                  </a:cubicBezTo>
                </a:path>
              </a:pathLst>
            </a:custGeom>
            <a:solidFill>
              <a:srgbClr val="E97633"/>
            </a:solidFill>
            <a:ln w="11075" cap="rnd" cmpd="sng">
              <a:solidFill>
                <a:srgbClr val="E976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69;p27"/>
            <p:cNvSpPr/>
            <p:nvPr/>
          </p:nvSpPr>
          <p:spPr>
            <a:xfrm>
              <a:off x="1050050" y="3225350"/>
              <a:ext cx="226625" cy="223575"/>
            </a:xfrm>
            <a:custGeom>
              <a:avLst/>
              <a:gdLst/>
              <a:ahLst/>
              <a:cxnLst/>
              <a:rect l="l" t="t" r="r" b="b"/>
              <a:pathLst>
                <a:path w="9065" h="8943" extrusionOk="0">
                  <a:moveTo>
                    <a:pt x="7253" y="1"/>
                  </a:moveTo>
                  <a:cubicBezTo>
                    <a:pt x="6633" y="1"/>
                    <a:pt x="5969" y="153"/>
                    <a:pt x="5481" y="233"/>
                  </a:cubicBezTo>
                  <a:cubicBezTo>
                    <a:pt x="3903" y="481"/>
                    <a:pt x="2306" y="889"/>
                    <a:pt x="958" y="1794"/>
                  </a:cubicBezTo>
                  <a:cubicBezTo>
                    <a:pt x="639" y="2006"/>
                    <a:pt x="320" y="2255"/>
                    <a:pt x="160" y="2609"/>
                  </a:cubicBezTo>
                  <a:cubicBezTo>
                    <a:pt x="1" y="2982"/>
                    <a:pt x="18" y="3390"/>
                    <a:pt x="89" y="3780"/>
                  </a:cubicBezTo>
                  <a:cubicBezTo>
                    <a:pt x="355" y="5554"/>
                    <a:pt x="1349" y="7221"/>
                    <a:pt x="2768" y="8321"/>
                  </a:cubicBezTo>
                  <a:cubicBezTo>
                    <a:pt x="3181" y="8648"/>
                    <a:pt x="3662" y="8942"/>
                    <a:pt x="4194" y="8942"/>
                  </a:cubicBezTo>
                  <a:cubicBezTo>
                    <a:pt x="4209" y="8942"/>
                    <a:pt x="4224" y="8942"/>
                    <a:pt x="4240" y="8942"/>
                  </a:cubicBezTo>
                  <a:cubicBezTo>
                    <a:pt x="5091" y="8924"/>
                    <a:pt x="5730" y="8197"/>
                    <a:pt x="6226" y="7505"/>
                  </a:cubicBezTo>
                  <a:cubicBezTo>
                    <a:pt x="7237" y="6050"/>
                    <a:pt x="8071" y="4454"/>
                    <a:pt x="8674" y="2787"/>
                  </a:cubicBezTo>
                  <a:cubicBezTo>
                    <a:pt x="8887" y="2237"/>
                    <a:pt x="9064" y="1652"/>
                    <a:pt x="8923" y="1084"/>
                  </a:cubicBezTo>
                  <a:cubicBezTo>
                    <a:pt x="8698" y="227"/>
                    <a:pt x="8009" y="1"/>
                    <a:pt x="7253" y="1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970;p27"/>
            <p:cNvSpPr/>
            <p:nvPr/>
          </p:nvSpPr>
          <p:spPr>
            <a:xfrm>
              <a:off x="1686825" y="3220450"/>
              <a:ext cx="219525" cy="233400"/>
            </a:xfrm>
            <a:custGeom>
              <a:avLst/>
              <a:gdLst/>
              <a:ahLst/>
              <a:cxnLst/>
              <a:rect l="l" t="t" r="r" b="b"/>
              <a:pathLst>
                <a:path w="8781" h="9336" extrusionOk="0">
                  <a:moveTo>
                    <a:pt x="1607" y="0"/>
                  </a:moveTo>
                  <a:cubicBezTo>
                    <a:pt x="1024" y="0"/>
                    <a:pt x="507" y="210"/>
                    <a:pt x="231" y="872"/>
                  </a:cubicBezTo>
                  <a:cubicBezTo>
                    <a:pt x="1" y="1404"/>
                    <a:pt x="89" y="2007"/>
                    <a:pt x="213" y="2575"/>
                  </a:cubicBezTo>
                  <a:cubicBezTo>
                    <a:pt x="568" y="4331"/>
                    <a:pt x="1153" y="6016"/>
                    <a:pt x="1952" y="7612"/>
                  </a:cubicBezTo>
                  <a:cubicBezTo>
                    <a:pt x="2324" y="8375"/>
                    <a:pt x="2856" y="9191"/>
                    <a:pt x="3708" y="9315"/>
                  </a:cubicBezTo>
                  <a:cubicBezTo>
                    <a:pt x="3791" y="9329"/>
                    <a:pt x="3875" y="9335"/>
                    <a:pt x="3958" y="9335"/>
                  </a:cubicBezTo>
                  <a:cubicBezTo>
                    <a:pt x="4405" y="9335"/>
                    <a:pt x="4844" y="9149"/>
                    <a:pt x="5233" y="8925"/>
                  </a:cubicBezTo>
                  <a:cubicBezTo>
                    <a:pt x="6812" y="8038"/>
                    <a:pt x="8036" y="6548"/>
                    <a:pt x="8568" y="4828"/>
                  </a:cubicBezTo>
                  <a:cubicBezTo>
                    <a:pt x="8692" y="4437"/>
                    <a:pt x="8781" y="4047"/>
                    <a:pt x="8674" y="3657"/>
                  </a:cubicBezTo>
                  <a:cubicBezTo>
                    <a:pt x="8568" y="3284"/>
                    <a:pt x="8284" y="2983"/>
                    <a:pt x="7982" y="2717"/>
                  </a:cubicBezTo>
                  <a:cubicBezTo>
                    <a:pt x="6794" y="1635"/>
                    <a:pt x="5286" y="996"/>
                    <a:pt x="3761" y="517"/>
                  </a:cubicBezTo>
                  <a:cubicBezTo>
                    <a:pt x="3169" y="330"/>
                    <a:pt x="2336" y="0"/>
                    <a:pt x="1607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997;p27"/>
          <p:cNvGrpSpPr/>
          <p:nvPr/>
        </p:nvGrpSpPr>
        <p:grpSpPr>
          <a:xfrm>
            <a:off x="595526" y="2975205"/>
            <a:ext cx="1278434" cy="695528"/>
            <a:chOff x="3993575" y="3196500"/>
            <a:chExt cx="1144525" cy="622675"/>
          </a:xfrm>
        </p:grpSpPr>
        <p:sp>
          <p:nvSpPr>
            <p:cNvPr id="107" name="Google Shape;1998;p27"/>
            <p:cNvSpPr/>
            <p:nvPr/>
          </p:nvSpPr>
          <p:spPr>
            <a:xfrm>
              <a:off x="3993575" y="3196500"/>
              <a:ext cx="429275" cy="441650"/>
            </a:xfrm>
            <a:custGeom>
              <a:avLst/>
              <a:gdLst/>
              <a:ahLst/>
              <a:cxnLst/>
              <a:rect l="l" t="t" r="r" b="b"/>
              <a:pathLst>
                <a:path w="17171" h="17666" extrusionOk="0">
                  <a:moveTo>
                    <a:pt x="10364" y="1"/>
                  </a:moveTo>
                  <a:cubicBezTo>
                    <a:pt x="10203" y="1"/>
                    <a:pt x="10042" y="20"/>
                    <a:pt x="9880" y="39"/>
                  </a:cubicBezTo>
                  <a:cubicBezTo>
                    <a:pt x="8869" y="163"/>
                    <a:pt x="7841" y="358"/>
                    <a:pt x="7007" y="961"/>
                  </a:cubicBezTo>
                  <a:cubicBezTo>
                    <a:pt x="6368" y="1422"/>
                    <a:pt x="5907" y="2114"/>
                    <a:pt x="5464" y="2788"/>
                  </a:cubicBezTo>
                  <a:cubicBezTo>
                    <a:pt x="3743" y="5378"/>
                    <a:pt x="2023" y="7967"/>
                    <a:pt x="586" y="10734"/>
                  </a:cubicBezTo>
                  <a:cubicBezTo>
                    <a:pt x="320" y="11266"/>
                    <a:pt x="36" y="11834"/>
                    <a:pt x="18" y="12455"/>
                  </a:cubicBezTo>
                  <a:cubicBezTo>
                    <a:pt x="1" y="13129"/>
                    <a:pt x="302" y="13785"/>
                    <a:pt x="692" y="14335"/>
                  </a:cubicBezTo>
                  <a:cubicBezTo>
                    <a:pt x="2023" y="16286"/>
                    <a:pt x="4346" y="17315"/>
                    <a:pt x="6634" y="17581"/>
                  </a:cubicBezTo>
                  <a:cubicBezTo>
                    <a:pt x="7142" y="17640"/>
                    <a:pt x="7651" y="17666"/>
                    <a:pt x="8160" y="17666"/>
                  </a:cubicBezTo>
                  <a:cubicBezTo>
                    <a:pt x="9945" y="17666"/>
                    <a:pt x="11733" y="17348"/>
                    <a:pt x="13499" y="17031"/>
                  </a:cubicBezTo>
                  <a:cubicBezTo>
                    <a:pt x="15113" y="14087"/>
                    <a:pt x="15344" y="10575"/>
                    <a:pt x="16053" y="7275"/>
                  </a:cubicBezTo>
                  <a:cubicBezTo>
                    <a:pt x="16301" y="6034"/>
                    <a:pt x="17170" y="4083"/>
                    <a:pt x="15947" y="3249"/>
                  </a:cubicBezTo>
                  <a:cubicBezTo>
                    <a:pt x="14474" y="2256"/>
                    <a:pt x="12931" y="1333"/>
                    <a:pt x="11424" y="376"/>
                  </a:cubicBezTo>
                  <a:cubicBezTo>
                    <a:pt x="11228" y="251"/>
                    <a:pt x="11016" y="110"/>
                    <a:pt x="10785" y="56"/>
                  </a:cubicBezTo>
                  <a:cubicBezTo>
                    <a:pt x="10645" y="15"/>
                    <a:pt x="10504" y="1"/>
                    <a:pt x="10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999;p27"/>
            <p:cNvSpPr/>
            <p:nvPr/>
          </p:nvSpPr>
          <p:spPr>
            <a:xfrm>
              <a:off x="4088925" y="3309400"/>
              <a:ext cx="296675" cy="251250"/>
            </a:xfrm>
            <a:custGeom>
              <a:avLst/>
              <a:gdLst/>
              <a:ahLst/>
              <a:cxnLst/>
              <a:rect l="l" t="t" r="r" b="b"/>
              <a:pathLst>
                <a:path w="11867" h="10050" extrusionOk="0">
                  <a:moveTo>
                    <a:pt x="8652" y="1"/>
                  </a:moveTo>
                  <a:cubicBezTo>
                    <a:pt x="7434" y="1"/>
                    <a:pt x="6197" y="230"/>
                    <a:pt x="5109" y="755"/>
                  </a:cubicBezTo>
                  <a:cubicBezTo>
                    <a:pt x="4044" y="1287"/>
                    <a:pt x="3140" y="2103"/>
                    <a:pt x="2235" y="2901"/>
                  </a:cubicBezTo>
                  <a:cubicBezTo>
                    <a:pt x="1277" y="3753"/>
                    <a:pt x="266" y="4711"/>
                    <a:pt x="53" y="6005"/>
                  </a:cubicBezTo>
                  <a:cubicBezTo>
                    <a:pt x="0" y="6378"/>
                    <a:pt x="18" y="6786"/>
                    <a:pt x="195" y="7123"/>
                  </a:cubicBezTo>
                  <a:cubicBezTo>
                    <a:pt x="408" y="7549"/>
                    <a:pt x="852" y="7797"/>
                    <a:pt x="1260" y="8027"/>
                  </a:cubicBezTo>
                  <a:cubicBezTo>
                    <a:pt x="3071" y="9012"/>
                    <a:pt x="4970" y="10050"/>
                    <a:pt x="7008" y="10050"/>
                  </a:cubicBezTo>
                  <a:cubicBezTo>
                    <a:pt x="7025" y="10050"/>
                    <a:pt x="7042" y="10050"/>
                    <a:pt x="7060" y="10050"/>
                  </a:cubicBezTo>
                  <a:cubicBezTo>
                    <a:pt x="7166" y="10050"/>
                    <a:pt x="7273" y="10032"/>
                    <a:pt x="7379" y="9979"/>
                  </a:cubicBezTo>
                  <a:cubicBezTo>
                    <a:pt x="7468" y="9925"/>
                    <a:pt x="7521" y="9819"/>
                    <a:pt x="7574" y="9713"/>
                  </a:cubicBezTo>
                  <a:cubicBezTo>
                    <a:pt x="8621" y="7637"/>
                    <a:pt x="9667" y="5544"/>
                    <a:pt x="10572" y="3398"/>
                  </a:cubicBezTo>
                  <a:cubicBezTo>
                    <a:pt x="11086" y="2156"/>
                    <a:pt x="11867" y="347"/>
                    <a:pt x="10040" y="99"/>
                  </a:cubicBezTo>
                  <a:cubicBezTo>
                    <a:pt x="9586" y="35"/>
                    <a:pt x="9120" y="1"/>
                    <a:pt x="8652" y="1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000;p27"/>
            <p:cNvSpPr/>
            <p:nvPr/>
          </p:nvSpPr>
          <p:spPr>
            <a:xfrm>
              <a:off x="4708400" y="3196500"/>
              <a:ext cx="429700" cy="441650"/>
            </a:xfrm>
            <a:custGeom>
              <a:avLst/>
              <a:gdLst/>
              <a:ahLst/>
              <a:cxnLst/>
              <a:rect l="l" t="t" r="r" b="b"/>
              <a:pathLst>
                <a:path w="17188" h="17666" extrusionOk="0">
                  <a:moveTo>
                    <a:pt x="6807" y="1"/>
                  </a:moveTo>
                  <a:cubicBezTo>
                    <a:pt x="6667" y="1"/>
                    <a:pt x="6526" y="15"/>
                    <a:pt x="6386" y="56"/>
                  </a:cubicBezTo>
                  <a:cubicBezTo>
                    <a:pt x="6155" y="110"/>
                    <a:pt x="5960" y="251"/>
                    <a:pt x="5747" y="376"/>
                  </a:cubicBezTo>
                  <a:cubicBezTo>
                    <a:pt x="4240" y="1333"/>
                    <a:pt x="2714" y="2256"/>
                    <a:pt x="1224" y="3249"/>
                  </a:cubicBezTo>
                  <a:cubicBezTo>
                    <a:pt x="0" y="4083"/>
                    <a:pt x="870" y="6034"/>
                    <a:pt x="1136" y="7275"/>
                  </a:cubicBezTo>
                  <a:cubicBezTo>
                    <a:pt x="1845" y="10575"/>
                    <a:pt x="2058" y="14087"/>
                    <a:pt x="3672" y="17031"/>
                  </a:cubicBezTo>
                  <a:cubicBezTo>
                    <a:pt x="5438" y="17348"/>
                    <a:pt x="7226" y="17666"/>
                    <a:pt x="9010" y="17666"/>
                  </a:cubicBezTo>
                  <a:cubicBezTo>
                    <a:pt x="9520" y="17666"/>
                    <a:pt x="10028" y="17640"/>
                    <a:pt x="10536" y="17581"/>
                  </a:cubicBezTo>
                  <a:cubicBezTo>
                    <a:pt x="12842" y="17315"/>
                    <a:pt x="15148" y="16286"/>
                    <a:pt x="16496" y="14335"/>
                  </a:cubicBezTo>
                  <a:cubicBezTo>
                    <a:pt x="16869" y="13785"/>
                    <a:pt x="17188" y="13129"/>
                    <a:pt x="17152" y="12455"/>
                  </a:cubicBezTo>
                  <a:cubicBezTo>
                    <a:pt x="17135" y="11834"/>
                    <a:pt x="16869" y="11266"/>
                    <a:pt x="16585" y="10734"/>
                  </a:cubicBezTo>
                  <a:cubicBezTo>
                    <a:pt x="15148" y="7967"/>
                    <a:pt x="13428" y="5378"/>
                    <a:pt x="11725" y="2788"/>
                  </a:cubicBezTo>
                  <a:cubicBezTo>
                    <a:pt x="11281" y="2114"/>
                    <a:pt x="10820" y="1422"/>
                    <a:pt x="10164" y="961"/>
                  </a:cubicBezTo>
                  <a:cubicBezTo>
                    <a:pt x="9348" y="358"/>
                    <a:pt x="8302" y="163"/>
                    <a:pt x="7290" y="39"/>
                  </a:cubicBezTo>
                  <a:cubicBezTo>
                    <a:pt x="7129" y="20"/>
                    <a:pt x="6968" y="1"/>
                    <a:pt x="68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001;p27"/>
            <p:cNvSpPr/>
            <p:nvPr/>
          </p:nvSpPr>
          <p:spPr>
            <a:xfrm>
              <a:off x="4792200" y="3309400"/>
              <a:ext cx="296700" cy="251250"/>
            </a:xfrm>
            <a:custGeom>
              <a:avLst/>
              <a:gdLst/>
              <a:ahLst/>
              <a:cxnLst/>
              <a:rect l="l" t="t" r="r" b="b"/>
              <a:pathLst>
                <a:path w="11868" h="10050" extrusionOk="0">
                  <a:moveTo>
                    <a:pt x="3201" y="1"/>
                  </a:moveTo>
                  <a:cubicBezTo>
                    <a:pt x="2731" y="1"/>
                    <a:pt x="2263" y="35"/>
                    <a:pt x="1810" y="99"/>
                  </a:cubicBezTo>
                  <a:cubicBezTo>
                    <a:pt x="1" y="347"/>
                    <a:pt x="763" y="2156"/>
                    <a:pt x="1296" y="3398"/>
                  </a:cubicBezTo>
                  <a:cubicBezTo>
                    <a:pt x="2200" y="5544"/>
                    <a:pt x="3247" y="7637"/>
                    <a:pt x="4293" y="9713"/>
                  </a:cubicBezTo>
                  <a:cubicBezTo>
                    <a:pt x="4346" y="9819"/>
                    <a:pt x="4400" y="9925"/>
                    <a:pt x="4488" y="9979"/>
                  </a:cubicBezTo>
                  <a:cubicBezTo>
                    <a:pt x="4577" y="10032"/>
                    <a:pt x="4701" y="10050"/>
                    <a:pt x="4808" y="10050"/>
                  </a:cubicBezTo>
                  <a:cubicBezTo>
                    <a:pt x="4825" y="10050"/>
                    <a:pt x="4842" y="10050"/>
                    <a:pt x="4859" y="10050"/>
                  </a:cubicBezTo>
                  <a:cubicBezTo>
                    <a:pt x="6897" y="10050"/>
                    <a:pt x="8796" y="9012"/>
                    <a:pt x="10590" y="8027"/>
                  </a:cubicBezTo>
                  <a:cubicBezTo>
                    <a:pt x="11016" y="7797"/>
                    <a:pt x="11441" y="7549"/>
                    <a:pt x="11672" y="7123"/>
                  </a:cubicBezTo>
                  <a:cubicBezTo>
                    <a:pt x="11849" y="6786"/>
                    <a:pt x="11867" y="6378"/>
                    <a:pt x="11796" y="6005"/>
                  </a:cubicBezTo>
                  <a:cubicBezTo>
                    <a:pt x="11601" y="4711"/>
                    <a:pt x="10590" y="3753"/>
                    <a:pt x="9632" y="2901"/>
                  </a:cubicBezTo>
                  <a:cubicBezTo>
                    <a:pt x="8728" y="2103"/>
                    <a:pt x="7823" y="1287"/>
                    <a:pt x="6741" y="755"/>
                  </a:cubicBezTo>
                  <a:cubicBezTo>
                    <a:pt x="5665" y="230"/>
                    <a:pt x="4423" y="1"/>
                    <a:pt x="3201" y="1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002;p27"/>
            <p:cNvSpPr/>
            <p:nvPr/>
          </p:nvSpPr>
          <p:spPr>
            <a:xfrm>
              <a:off x="4171400" y="3219600"/>
              <a:ext cx="843875" cy="594250"/>
            </a:xfrm>
            <a:custGeom>
              <a:avLst/>
              <a:gdLst/>
              <a:ahLst/>
              <a:cxnLst/>
              <a:rect l="l" t="t" r="r" b="b"/>
              <a:pathLst>
                <a:path w="33755" h="23770" extrusionOk="0">
                  <a:moveTo>
                    <a:pt x="17981" y="0"/>
                  </a:moveTo>
                  <a:cubicBezTo>
                    <a:pt x="16598" y="0"/>
                    <a:pt x="15274" y="87"/>
                    <a:pt x="14173" y="268"/>
                  </a:cubicBezTo>
                  <a:cubicBezTo>
                    <a:pt x="11955" y="640"/>
                    <a:pt x="9774" y="1296"/>
                    <a:pt x="7734" y="2272"/>
                  </a:cubicBezTo>
                  <a:cubicBezTo>
                    <a:pt x="4612" y="3726"/>
                    <a:pt x="1632" y="6121"/>
                    <a:pt x="674" y="9526"/>
                  </a:cubicBezTo>
                  <a:cubicBezTo>
                    <a:pt x="355" y="10626"/>
                    <a:pt x="320" y="11815"/>
                    <a:pt x="249" y="12967"/>
                  </a:cubicBezTo>
                  <a:cubicBezTo>
                    <a:pt x="0" y="18218"/>
                    <a:pt x="1632" y="21623"/>
                    <a:pt x="4648" y="23770"/>
                  </a:cubicBezTo>
                  <a:lnTo>
                    <a:pt x="30757" y="23770"/>
                  </a:lnTo>
                  <a:cubicBezTo>
                    <a:pt x="31165" y="23326"/>
                    <a:pt x="31520" y="22829"/>
                    <a:pt x="31839" y="22297"/>
                  </a:cubicBezTo>
                  <a:cubicBezTo>
                    <a:pt x="32779" y="20701"/>
                    <a:pt x="33258" y="18856"/>
                    <a:pt x="33435" y="16994"/>
                  </a:cubicBezTo>
                  <a:cubicBezTo>
                    <a:pt x="33755" y="13535"/>
                    <a:pt x="33063" y="9952"/>
                    <a:pt x="31396" y="6937"/>
                  </a:cubicBezTo>
                  <a:cubicBezTo>
                    <a:pt x="29888" y="4205"/>
                    <a:pt x="27990" y="1562"/>
                    <a:pt x="24921" y="764"/>
                  </a:cubicBezTo>
                  <a:cubicBezTo>
                    <a:pt x="23013" y="267"/>
                    <a:pt x="20406" y="0"/>
                    <a:pt x="17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003;p27"/>
            <p:cNvSpPr/>
            <p:nvPr/>
          </p:nvSpPr>
          <p:spPr>
            <a:xfrm>
              <a:off x="4413075" y="3521150"/>
              <a:ext cx="46125" cy="47925"/>
            </a:xfrm>
            <a:custGeom>
              <a:avLst/>
              <a:gdLst/>
              <a:ahLst/>
              <a:cxnLst/>
              <a:rect l="l" t="t" r="r" b="b"/>
              <a:pathLst>
                <a:path w="1845" h="1917" extrusionOk="0">
                  <a:moveTo>
                    <a:pt x="923" y="1"/>
                  </a:moveTo>
                  <a:cubicBezTo>
                    <a:pt x="408" y="1"/>
                    <a:pt x="0" y="444"/>
                    <a:pt x="0" y="959"/>
                  </a:cubicBezTo>
                  <a:cubicBezTo>
                    <a:pt x="0" y="1491"/>
                    <a:pt x="408" y="1917"/>
                    <a:pt x="923" y="1917"/>
                  </a:cubicBezTo>
                  <a:cubicBezTo>
                    <a:pt x="1419" y="1917"/>
                    <a:pt x="1845" y="1491"/>
                    <a:pt x="1845" y="959"/>
                  </a:cubicBezTo>
                  <a:cubicBezTo>
                    <a:pt x="1845" y="444"/>
                    <a:pt x="1419" y="1"/>
                    <a:pt x="923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004;p27"/>
            <p:cNvSpPr/>
            <p:nvPr/>
          </p:nvSpPr>
          <p:spPr>
            <a:xfrm>
              <a:off x="4699975" y="3545100"/>
              <a:ext cx="46150" cy="47925"/>
            </a:xfrm>
            <a:custGeom>
              <a:avLst/>
              <a:gdLst/>
              <a:ahLst/>
              <a:cxnLst/>
              <a:rect l="l" t="t" r="r" b="b"/>
              <a:pathLst>
                <a:path w="1846" h="1917" extrusionOk="0">
                  <a:moveTo>
                    <a:pt x="923" y="1"/>
                  </a:moveTo>
                  <a:cubicBezTo>
                    <a:pt x="426" y="1"/>
                    <a:pt x="0" y="426"/>
                    <a:pt x="0" y="959"/>
                  </a:cubicBezTo>
                  <a:cubicBezTo>
                    <a:pt x="0" y="1491"/>
                    <a:pt x="426" y="1916"/>
                    <a:pt x="923" y="1916"/>
                  </a:cubicBezTo>
                  <a:cubicBezTo>
                    <a:pt x="1437" y="1916"/>
                    <a:pt x="1845" y="1491"/>
                    <a:pt x="1845" y="959"/>
                  </a:cubicBezTo>
                  <a:cubicBezTo>
                    <a:pt x="1845" y="426"/>
                    <a:pt x="1437" y="1"/>
                    <a:pt x="923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005;p27"/>
            <p:cNvSpPr/>
            <p:nvPr/>
          </p:nvSpPr>
          <p:spPr>
            <a:xfrm>
              <a:off x="5001075" y="3696875"/>
              <a:ext cx="119750" cy="116975"/>
            </a:xfrm>
            <a:custGeom>
              <a:avLst/>
              <a:gdLst/>
              <a:ahLst/>
              <a:cxnLst/>
              <a:rect l="l" t="t" r="r" b="b"/>
              <a:pathLst>
                <a:path w="4790" h="4679" extrusionOk="0">
                  <a:moveTo>
                    <a:pt x="3013" y="1"/>
                  </a:moveTo>
                  <a:cubicBezTo>
                    <a:pt x="2927" y="1"/>
                    <a:pt x="2842" y="21"/>
                    <a:pt x="2767" y="67"/>
                  </a:cubicBezTo>
                  <a:cubicBezTo>
                    <a:pt x="2466" y="280"/>
                    <a:pt x="2377" y="688"/>
                    <a:pt x="2306" y="1060"/>
                  </a:cubicBezTo>
                  <a:cubicBezTo>
                    <a:pt x="2164" y="2000"/>
                    <a:pt x="2040" y="3011"/>
                    <a:pt x="1419" y="3721"/>
                  </a:cubicBezTo>
                  <a:cubicBezTo>
                    <a:pt x="1135" y="4058"/>
                    <a:pt x="745" y="4306"/>
                    <a:pt x="355" y="4501"/>
                  </a:cubicBezTo>
                  <a:cubicBezTo>
                    <a:pt x="248" y="4572"/>
                    <a:pt x="124" y="4625"/>
                    <a:pt x="0" y="4679"/>
                  </a:cubicBezTo>
                  <a:lnTo>
                    <a:pt x="3849" y="4679"/>
                  </a:lnTo>
                  <a:cubicBezTo>
                    <a:pt x="4257" y="3632"/>
                    <a:pt x="4559" y="2532"/>
                    <a:pt x="4736" y="1415"/>
                  </a:cubicBezTo>
                  <a:cubicBezTo>
                    <a:pt x="4771" y="1220"/>
                    <a:pt x="4789" y="1007"/>
                    <a:pt x="4754" y="812"/>
                  </a:cubicBezTo>
                  <a:cubicBezTo>
                    <a:pt x="4664" y="476"/>
                    <a:pt x="4327" y="274"/>
                    <a:pt x="4005" y="274"/>
                  </a:cubicBezTo>
                  <a:cubicBezTo>
                    <a:pt x="3818" y="274"/>
                    <a:pt x="3636" y="342"/>
                    <a:pt x="3512" y="493"/>
                  </a:cubicBezTo>
                  <a:cubicBezTo>
                    <a:pt x="3580" y="221"/>
                    <a:pt x="3294" y="1"/>
                    <a:pt x="30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006;p27"/>
            <p:cNvSpPr/>
            <p:nvPr/>
          </p:nvSpPr>
          <p:spPr>
            <a:xfrm>
              <a:off x="4442325" y="3583825"/>
              <a:ext cx="394700" cy="230025"/>
            </a:xfrm>
            <a:custGeom>
              <a:avLst/>
              <a:gdLst/>
              <a:ahLst/>
              <a:cxnLst/>
              <a:rect l="l" t="t" r="r" b="b"/>
              <a:pathLst>
                <a:path w="15788" h="9201" extrusionOk="0">
                  <a:moveTo>
                    <a:pt x="5599" y="1"/>
                  </a:moveTo>
                  <a:cubicBezTo>
                    <a:pt x="5172" y="1"/>
                    <a:pt x="4775" y="53"/>
                    <a:pt x="4453" y="172"/>
                  </a:cubicBezTo>
                  <a:cubicBezTo>
                    <a:pt x="1988" y="1059"/>
                    <a:pt x="1739" y="1148"/>
                    <a:pt x="480" y="4341"/>
                  </a:cubicBezTo>
                  <a:cubicBezTo>
                    <a:pt x="427" y="4500"/>
                    <a:pt x="1" y="5777"/>
                    <a:pt x="391" y="7640"/>
                  </a:cubicBezTo>
                  <a:cubicBezTo>
                    <a:pt x="498" y="8207"/>
                    <a:pt x="764" y="8722"/>
                    <a:pt x="1101" y="9201"/>
                  </a:cubicBezTo>
                  <a:lnTo>
                    <a:pt x="15787" y="9201"/>
                  </a:lnTo>
                  <a:cubicBezTo>
                    <a:pt x="14439" y="8580"/>
                    <a:pt x="13251" y="7586"/>
                    <a:pt x="12399" y="6327"/>
                  </a:cubicBezTo>
                  <a:cubicBezTo>
                    <a:pt x="11938" y="5635"/>
                    <a:pt x="11566" y="4873"/>
                    <a:pt x="11176" y="4128"/>
                  </a:cubicBezTo>
                  <a:cubicBezTo>
                    <a:pt x="10342" y="2567"/>
                    <a:pt x="10253" y="1715"/>
                    <a:pt x="8781" y="811"/>
                  </a:cubicBezTo>
                  <a:cubicBezTo>
                    <a:pt x="8014" y="351"/>
                    <a:pt x="6703" y="1"/>
                    <a:pt x="5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007;p27"/>
            <p:cNvSpPr/>
            <p:nvPr/>
          </p:nvSpPr>
          <p:spPr>
            <a:xfrm>
              <a:off x="4476475" y="3706075"/>
              <a:ext cx="92275" cy="113100"/>
            </a:xfrm>
            <a:custGeom>
              <a:avLst/>
              <a:gdLst/>
              <a:ahLst/>
              <a:cxnLst/>
              <a:rect l="l" t="t" r="r" b="b"/>
              <a:pathLst>
                <a:path w="3691" h="4524" fill="none" extrusionOk="0">
                  <a:moveTo>
                    <a:pt x="3690" y="0"/>
                  </a:moveTo>
                  <a:cubicBezTo>
                    <a:pt x="3424" y="142"/>
                    <a:pt x="3158" y="266"/>
                    <a:pt x="2910" y="426"/>
                  </a:cubicBezTo>
                  <a:cubicBezTo>
                    <a:pt x="2165" y="852"/>
                    <a:pt x="1455" y="1384"/>
                    <a:pt x="923" y="2076"/>
                  </a:cubicBezTo>
                  <a:cubicBezTo>
                    <a:pt x="373" y="2785"/>
                    <a:pt x="18" y="3637"/>
                    <a:pt x="1" y="4523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008;p27"/>
            <p:cNvSpPr/>
            <p:nvPr/>
          </p:nvSpPr>
          <p:spPr>
            <a:xfrm>
              <a:off x="5044075" y="3782775"/>
              <a:ext cx="23525" cy="31075"/>
            </a:xfrm>
            <a:custGeom>
              <a:avLst/>
              <a:gdLst/>
              <a:ahLst/>
              <a:cxnLst/>
              <a:rect l="l" t="t" r="r" b="b"/>
              <a:pathLst>
                <a:path w="941" h="1243" fill="none" extrusionOk="0">
                  <a:moveTo>
                    <a:pt x="1" y="1"/>
                  </a:moveTo>
                  <a:cubicBezTo>
                    <a:pt x="143" y="515"/>
                    <a:pt x="497" y="976"/>
                    <a:pt x="941" y="1243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009;p27"/>
            <p:cNvSpPr/>
            <p:nvPr/>
          </p:nvSpPr>
          <p:spPr>
            <a:xfrm>
              <a:off x="5066250" y="3758850"/>
              <a:ext cx="39925" cy="27950"/>
            </a:xfrm>
            <a:custGeom>
              <a:avLst/>
              <a:gdLst/>
              <a:ahLst/>
              <a:cxnLst/>
              <a:rect l="l" t="t" r="r" b="b"/>
              <a:pathLst>
                <a:path w="1597" h="1118" fill="none" extrusionOk="0">
                  <a:moveTo>
                    <a:pt x="0" y="0"/>
                  </a:moveTo>
                  <a:cubicBezTo>
                    <a:pt x="284" y="621"/>
                    <a:pt x="923" y="1064"/>
                    <a:pt x="1597" y="1118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2150773" y="3120716"/>
            <a:ext cx="60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khả năng tư duy, tìm tòi, khám phá môn học.</a:t>
            </a:r>
            <a:endParaRPr lang="en-US" sz="2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Google Shape;1736;p24"/>
          <p:cNvSpPr txBox="1">
            <a:spLocks/>
          </p:cNvSpPr>
          <p:nvPr/>
        </p:nvSpPr>
        <p:spPr>
          <a:xfrm>
            <a:off x="726225" y="1811252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vi-VN" sz="4800" dirty="0">
                <a:latin typeface="Quicksand" panose="020B060402020202020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82948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2130001" y="1012294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Quicksand" panose="020B0604020202020204" charset="0"/>
            </a:endParaRPr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Quicksand" panose="020B0604020202020204" charset="0"/>
            </a:endParaRPr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Quicksand" panose="020B0604020202020204" charset="0"/>
            </a:endParaRPr>
          </a:p>
        </p:txBody>
      </p:sp>
      <p:sp>
        <p:nvSpPr>
          <p:cNvPr id="1768" name="Google Shape;1768;p26"/>
          <p:cNvSpPr txBox="1">
            <a:spLocks noGrp="1"/>
          </p:cNvSpPr>
          <p:nvPr>
            <p:ph type="title"/>
          </p:nvPr>
        </p:nvSpPr>
        <p:spPr>
          <a:xfrm>
            <a:off x="1864873" y="2550167"/>
            <a:ext cx="5234152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latin typeface="Quicksand" panose="020B0604020202020204" charset="0"/>
              </a:rPr>
              <a:t>Thí nghiệm</a:t>
            </a:r>
            <a:endParaRPr sz="7200" dirty="0">
              <a:latin typeface="Quicksand" panose="020B0604020202020204" charset="0"/>
            </a:endParaRPr>
          </a:p>
        </p:txBody>
      </p:sp>
      <p:sp>
        <p:nvSpPr>
          <p:cNvPr id="1769" name="Google Shape;1769;p26"/>
          <p:cNvSpPr txBox="1">
            <a:spLocks noGrp="1"/>
          </p:cNvSpPr>
          <p:nvPr>
            <p:ph type="title" idx="2"/>
          </p:nvPr>
        </p:nvSpPr>
        <p:spPr>
          <a:xfrm>
            <a:off x="2255599" y="1631789"/>
            <a:ext cx="4510883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dirty="0">
                <a:latin typeface="Quicksand" panose="020B0604020202020204" charset="0"/>
              </a:rPr>
              <a:t>Hoạt động 1</a:t>
            </a:r>
            <a:endParaRPr sz="5400" dirty="0">
              <a:latin typeface="Quicksand" panose="020B0604020202020204" charset="0"/>
            </a:endParaRPr>
          </a:p>
        </p:txBody>
      </p:sp>
      <p:sp>
        <p:nvSpPr>
          <p:cNvPr id="1784" name="Google Shape;1784;p26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 panose="020B0604020202020204" charset="0"/>
            </a:endParaRPr>
          </a:p>
        </p:txBody>
      </p:sp>
      <p:sp>
        <p:nvSpPr>
          <p:cNvPr id="1785" name="Google Shape;1785;p26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huot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291" y="871197"/>
            <a:ext cx="2050359" cy="129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chuot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376" y="912622"/>
            <a:ext cx="2476500" cy="138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chuot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758" y="3070195"/>
            <a:ext cx="1945882" cy="120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 descr="chuot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80" y="3058932"/>
            <a:ext cx="1807176" cy="113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6" descr="chuot-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842" y="3070195"/>
            <a:ext cx="1941041" cy="124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3403357" y="4304419"/>
            <a:ext cx="11378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0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6661116" y="2346902"/>
            <a:ext cx="1204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0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4441739" y="2278000"/>
            <a:ext cx="10039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0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4945380" y="4285789"/>
            <a:ext cx="11378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0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</a:p>
        </p:txBody>
      </p:sp>
      <p:sp>
        <p:nvSpPr>
          <p:cNvPr id="14" name="Text Box 41"/>
          <p:cNvSpPr txBox="1">
            <a:spLocks noChangeArrowheads="1"/>
          </p:cNvSpPr>
          <p:nvPr/>
        </p:nvSpPr>
        <p:spPr bwMode="auto">
          <a:xfrm>
            <a:off x="6769442" y="4331751"/>
            <a:ext cx="1204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 5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-51655" y="314872"/>
            <a:ext cx="8031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SGK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736257" y="980563"/>
            <a:ext cx="2601303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591708" y="2678432"/>
            <a:ext cx="2215207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6443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huot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24" y="321662"/>
            <a:ext cx="3061372" cy="193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1245522" y="2254965"/>
            <a:ext cx="1425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4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5924" y="3597416"/>
            <a:ext cx="609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183672" y="3603181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53162" y="3002323"/>
            <a:ext cx="287077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Con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211826" y="417728"/>
            <a:ext cx="374280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chén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518710" y="2725754"/>
            <a:ext cx="2566988" cy="181588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903648" y="3217766"/>
            <a:ext cx="33512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4978330" y="2788886"/>
            <a:ext cx="4191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168830" y="4333017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Thiếu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5130730" y="2865086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Có nước, 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4978330" y="2258588"/>
            <a:ext cx="3276600" cy="267765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648309" y="3292121"/>
            <a:ext cx="23611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5368331" y="3826984"/>
            <a:ext cx="1728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5368331" y="332095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464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10" grpId="0"/>
      <p:bldP spid="11" grpId="0" animBg="1"/>
      <p:bldP spid="12" grpId="0"/>
      <p:bldP spid="12" grpId="1"/>
      <p:bldP spid="14" grpId="0"/>
      <p:bldP spid="15" grpId="0"/>
      <p:bldP spid="16" grpId="0" animBg="1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5924" y="3597416"/>
            <a:ext cx="609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183672" y="3603181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53162" y="3002323"/>
            <a:ext cx="287077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Con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085698" y="353309"/>
            <a:ext cx="405492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đĩa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518710" y="2725754"/>
            <a:ext cx="2566988" cy="181588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903648" y="3217766"/>
            <a:ext cx="33512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4978330" y="2788886"/>
            <a:ext cx="4191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168830" y="4333017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Thiếu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5130729" y="2865086"/>
            <a:ext cx="23150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4962001" y="2306995"/>
            <a:ext cx="3276600" cy="267765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648309" y="3292121"/>
            <a:ext cx="23611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5368331" y="3826984"/>
            <a:ext cx="1728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5368331" y="332095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8" descr="chuot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74" y="182242"/>
            <a:ext cx="3234572" cy="180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1397084" y="1958147"/>
            <a:ext cx="1204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06683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 animBg="1"/>
      <p:bldP spid="12" grpId="0"/>
      <p:bldP spid="12" grpId="1"/>
      <p:bldP spid="14" grpId="0"/>
      <p:bldP spid="15" grpId="0"/>
      <p:bldP spid="16" grpId="0" animBg="1"/>
      <p:bldP spid="17" grpId="0"/>
      <p:bldP spid="18" grpId="0"/>
      <p:bldP spid="19" grpId="0"/>
      <p:bldP spid="21" grpId="0"/>
    </p:bld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221</TotalTime>
  <Words>695</Words>
  <Application>Microsoft Office PowerPoint</Application>
  <PresentationFormat>On-screen Show (16:9)</PresentationFormat>
  <Paragraphs>155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Quicksand Light</vt:lpstr>
      <vt:lpstr>Quicksand</vt:lpstr>
      <vt:lpstr>Times New Roman</vt:lpstr>
      <vt:lpstr>Jua</vt:lpstr>
      <vt:lpstr>Calibri</vt:lpstr>
      <vt:lpstr>Nature Activities Binder by Slidesgo</vt:lpstr>
      <vt:lpstr>Office Theme</vt:lpstr>
      <vt:lpstr>PowerPoint Presentation</vt:lpstr>
      <vt:lpstr>PowerPoint Presentation</vt:lpstr>
      <vt:lpstr>Hoàn thành sơ đồ sau:</vt:lpstr>
      <vt:lpstr>Yêu cầu cần đạt</vt:lpstr>
      <vt:lpstr>PowerPoint Presentation</vt:lpstr>
      <vt:lpstr>Thí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Yếu tố cần cho sự sống của động vật</vt:lpstr>
      <vt:lpstr>PowerPoint Presentation</vt:lpstr>
      <vt:lpstr>Nêu lí do vì sao chuột chết?</vt:lpstr>
      <vt:lpstr>PowerPoint Presentation</vt:lpstr>
      <vt:lpstr>Yêu cầu cần đạt</vt:lpstr>
      <vt:lpstr>Định hướng học tập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Activities Binder</dc:title>
  <cp:lastModifiedBy>pc</cp:lastModifiedBy>
  <cp:revision>29</cp:revision>
  <dcterms:modified xsi:type="dcterms:W3CDTF">2023-04-19T15:14:24Z</dcterms:modified>
</cp:coreProperties>
</file>