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1.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37" r:id="rId2"/>
    <p:sldMasterId id="2147483749" r:id="rId3"/>
  </p:sldMasterIdLst>
  <p:notesMasterIdLst>
    <p:notesMasterId r:id="rId41"/>
  </p:notesMasterIdLst>
  <p:sldIdLst>
    <p:sldId id="415" r:id="rId4"/>
    <p:sldId id="416" r:id="rId5"/>
    <p:sldId id="434" r:id="rId6"/>
    <p:sldId id="276" r:id="rId7"/>
    <p:sldId id="425" r:id="rId8"/>
    <p:sldId id="418" r:id="rId9"/>
    <p:sldId id="419" r:id="rId10"/>
    <p:sldId id="380" r:id="rId11"/>
    <p:sldId id="335" r:id="rId12"/>
    <p:sldId id="427" r:id="rId13"/>
    <p:sldId id="337" r:id="rId14"/>
    <p:sldId id="402" r:id="rId15"/>
    <p:sldId id="404" r:id="rId16"/>
    <p:sldId id="428" r:id="rId17"/>
    <p:sldId id="420" r:id="rId18"/>
    <p:sldId id="429" r:id="rId19"/>
    <p:sldId id="403" r:id="rId20"/>
    <p:sldId id="401" r:id="rId21"/>
    <p:sldId id="261" r:id="rId22"/>
    <p:sldId id="309" r:id="rId23"/>
    <p:sldId id="283" r:id="rId24"/>
    <p:sldId id="297" r:id="rId25"/>
    <p:sldId id="323" r:id="rId26"/>
    <p:sldId id="262" r:id="rId27"/>
    <p:sldId id="430" r:id="rId28"/>
    <p:sldId id="391" r:id="rId29"/>
    <p:sldId id="279" r:id="rId30"/>
    <p:sldId id="421" r:id="rId31"/>
    <p:sldId id="290" r:id="rId32"/>
    <p:sldId id="431" r:id="rId33"/>
    <p:sldId id="417" r:id="rId34"/>
    <p:sldId id="396" r:id="rId35"/>
    <p:sldId id="291" r:id="rId36"/>
    <p:sldId id="433" r:id="rId37"/>
    <p:sldId id="432" r:id="rId38"/>
    <p:sldId id="393" r:id="rId39"/>
    <p:sldId id="424" r:id="rId40"/>
  </p:sldIdLst>
  <p:sldSz cx="12192000" cy="6858000"/>
  <p:notesSz cx="6858000" cy="9144000"/>
  <p:defaultTextStyle>
    <a:defPPr>
      <a:defRPr lang="en-US"/>
    </a:defPPr>
    <a:lvl1pPr algn="ctr" rtl="0" fontAlgn="base">
      <a:spcBef>
        <a:spcPct val="50000"/>
      </a:spcBef>
      <a:spcAft>
        <a:spcPct val="0"/>
      </a:spcAft>
      <a:defRPr sz="2400" b="1" kern="1200">
        <a:solidFill>
          <a:srgbClr val="FF0000"/>
        </a:solidFill>
        <a:latin typeface=".VnVogue" pitchFamily="34" charset="0"/>
        <a:ea typeface="+mn-ea"/>
        <a:cs typeface="+mn-cs"/>
      </a:defRPr>
    </a:lvl1pPr>
    <a:lvl2pPr marL="457200" algn="ctr" rtl="0" fontAlgn="base">
      <a:spcBef>
        <a:spcPct val="50000"/>
      </a:spcBef>
      <a:spcAft>
        <a:spcPct val="0"/>
      </a:spcAft>
      <a:defRPr sz="2400" b="1" kern="1200">
        <a:solidFill>
          <a:srgbClr val="FF0000"/>
        </a:solidFill>
        <a:latin typeface=".VnVogue" pitchFamily="34" charset="0"/>
        <a:ea typeface="+mn-ea"/>
        <a:cs typeface="+mn-cs"/>
      </a:defRPr>
    </a:lvl2pPr>
    <a:lvl3pPr marL="914400" algn="ctr" rtl="0" fontAlgn="base">
      <a:spcBef>
        <a:spcPct val="50000"/>
      </a:spcBef>
      <a:spcAft>
        <a:spcPct val="0"/>
      </a:spcAft>
      <a:defRPr sz="2400" b="1" kern="1200">
        <a:solidFill>
          <a:srgbClr val="FF0000"/>
        </a:solidFill>
        <a:latin typeface=".VnVogue" pitchFamily="34" charset="0"/>
        <a:ea typeface="+mn-ea"/>
        <a:cs typeface="+mn-cs"/>
      </a:defRPr>
    </a:lvl3pPr>
    <a:lvl4pPr marL="1371600" algn="ctr" rtl="0" fontAlgn="base">
      <a:spcBef>
        <a:spcPct val="50000"/>
      </a:spcBef>
      <a:spcAft>
        <a:spcPct val="0"/>
      </a:spcAft>
      <a:defRPr sz="2400" b="1" kern="1200">
        <a:solidFill>
          <a:srgbClr val="FF0000"/>
        </a:solidFill>
        <a:latin typeface=".VnVogue" pitchFamily="34" charset="0"/>
        <a:ea typeface="+mn-ea"/>
        <a:cs typeface="+mn-cs"/>
      </a:defRPr>
    </a:lvl4pPr>
    <a:lvl5pPr marL="1828800" algn="ctr" rtl="0" fontAlgn="base">
      <a:spcBef>
        <a:spcPct val="50000"/>
      </a:spcBef>
      <a:spcAft>
        <a:spcPct val="0"/>
      </a:spcAft>
      <a:defRPr sz="2400" b="1" kern="1200">
        <a:solidFill>
          <a:srgbClr val="FF0000"/>
        </a:solidFill>
        <a:latin typeface=".VnVogue" pitchFamily="34" charset="0"/>
        <a:ea typeface="+mn-ea"/>
        <a:cs typeface="+mn-cs"/>
      </a:defRPr>
    </a:lvl5pPr>
    <a:lvl6pPr marL="2286000" algn="l" defTabSz="914400" rtl="0" eaLnBrk="1" latinLnBrk="0" hangingPunct="1">
      <a:defRPr sz="2400" b="1" kern="1200">
        <a:solidFill>
          <a:srgbClr val="FF0000"/>
        </a:solidFill>
        <a:latin typeface=".VnVogue" pitchFamily="34" charset="0"/>
        <a:ea typeface="+mn-ea"/>
        <a:cs typeface="+mn-cs"/>
      </a:defRPr>
    </a:lvl6pPr>
    <a:lvl7pPr marL="2743200" algn="l" defTabSz="914400" rtl="0" eaLnBrk="1" latinLnBrk="0" hangingPunct="1">
      <a:defRPr sz="2400" b="1" kern="1200">
        <a:solidFill>
          <a:srgbClr val="FF0000"/>
        </a:solidFill>
        <a:latin typeface=".VnVogue" pitchFamily="34" charset="0"/>
        <a:ea typeface="+mn-ea"/>
        <a:cs typeface="+mn-cs"/>
      </a:defRPr>
    </a:lvl7pPr>
    <a:lvl8pPr marL="3200400" algn="l" defTabSz="914400" rtl="0" eaLnBrk="1" latinLnBrk="0" hangingPunct="1">
      <a:defRPr sz="2400" b="1" kern="1200">
        <a:solidFill>
          <a:srgbClr val="FF0000"/>
        </a:solidFill>
        <a:latin typeface=".VnVogue" pitchFamily="34" charset="0"/>
        <a:ea typeface="+mn-ea"/>
        <a:cs typeface="+mn-cs"/>
      </a:defRPr>
    </a:lvl8pPr>
    <a:lvl9pPr marL="3657600" algn="l" defTabSz="914400" rtl="0" eaLnBrk="1" latinLnBrk="0" hangingPunct="1">
      <a:defRPr sz="2400" b="1" kern="1200">
        <a:solidFill>
          <a:srgbClr val="FF0000"/>
        </a:solidFill>
        <a:latin typeface=".VnVogue"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66"/>
    <a:srgbClr val="0000CC"/>
    <a:srgbClr val="00863D"/>
    <a:srgbClr val="9900CC"/>
    <a:srgbClr val="FF3300"/>
    <a:srgbClr val="E7FEFF"/>
    <a:srgbClr val="FFFF6D"/>
    <a:srgbClr val="004E4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68" autoAdjust="0"/>
    <p:restoredTop sz="94291" autoAdjust="0"/>
  </p:normalViewPr>
  <p:slideViewPr>
    <p:cSldViewPr>
      <p:cViewPr varScale="1">
        <p:scale>
          <a:sx n="50" d="100"/>
          <a:sy n="50" d="100"/>
        </p:scale>
        <p:origin x="480"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C8802D-BA53-4FD7-80D8-3B8419FE53C8}" type="datetimeFigureOut">
              <a:rPr lang="en-US" smtClean="0"/>
              <a:t>3/18/2023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3EFB84-0D62-49B9-BC03-B4E864C3DD3D}" type="slidenum">
              <a:rPr lang="en-US" smtClean="0"/>
              <a:t>‹#›</a:t>
            </a:fld>
            <a:endParaRPr lang="en-US"/>
          </a:p>
        </p:txBody>
      </p:sp>
    </p:spTree>
    <p:extLst>
      <p:ext uri="{BB962C8B-B14F-4D97-AF65-F5344CB8AC3E}">
        <p14:creationId xmlns:p14="http://schemas.microsoft.com/office/powerpoint/2010/main" val="306424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EFB84-0D62-49B9-BC03-B4E864C3DD3D}" type="slidenum">
              <a:rPr lang="en-US" smtClean="0"/>
              <a:t>4</a:t>
            </a:fld>
            <a:endParaRPr lang="en-US"/>
          </a:p>
        </p:txBody>
      </p:sp>
    </p:spTree>
    <p:extLst>
      <p:ext uri="{BB962C8B-B14F-4D97-AF65-F5344CB8AC3E}">
        <p14:creationId xmlns:p14="http://schemas.microsoft.com/office/powerpoint/2010/main" val="2686311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EFB84-0D62-49B9-BC03-B4E864C3DD3D}" type="slidenum">
              <a:rPr lang="en-US" smtClean="0"/>
              <a:t>33</a:t>
            </a:fld>
            <a:endParaRPr lang="en-US"/>
          </a:p>
        </p:txBody>
      </p:sp>
    </p:spTree>
    <p:extLst>
      <p:ext uri="{BB962C8B-B14F-4D97-AF65-F5344CB8AC3E}">
        <p14:creationId xmlns:p14="http://schemas.microsoft.com/office/powerpoint/2010/main" val="3371936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3759FA7-7A89-4AB8-B73E-A71366AA64AB}"/>
              </a:ext>
            </a:extLst>
          </p:cNvPr>
          <p:cNvSpPr>
            <a:spLocks noGrp="1" noRot="1" noChangeAspect="1" noChangeArrowheads="1" noTextEdit="1"/>
          </p:cNvSpPr>
          <p:nvPr>
            <p:ph type="sldImg"/>
          </p:nvPr>
        </p:nvSpPr>
        <p:spPr>
          <a:xfrm>
            <a:off x="381000" y="685800"/>
            <a:ext cx="6096000" cy="3429000"/>
          </a:xfrm>
          <a:ln/>
        </p:spPr>
      </p:sp>
      <p:sp>
        <p:nvSpPr>
          <p:cNvPr id="7171" name="Notes Placeholder 2">
            <a:extLst>
              <a:ext uri="{FF2B5EF4-FFF2-40B4-BE49-F238E27FC236}">
                <a16:creationId xmlns:a16="http://schemas.microsoft.com/office/drawing/2014/main" id="{1C0CE441-224B-4010-B5D7-7EECD04867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a:extLst>
              <a:ext uri="{FF2B5EF4-FFF2-40B4-BE49-F238E27FC236}">
                <a16:creationId xmlns:a16="http://schemas.microsoft.com/office/drawing/2014/main" id="{518D69F2-7719-4973-959D-F692B56A99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A226DC-62D1-4A2A-8BBB-5C4DF987FC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895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VNI-Times" pitchFamily="2" charset="0"/>
                <a:cs typeface="Arial" charset="0"/>
              </a:defRPr>
            </a:lvl1pPr>
            <a:lvl2pPr marL="742950" indent="-285750" eaLnBrk="0" hangingPunct="0">
              <a:defRPr sz="2000">
                <a:solidFill>
                  <a:schemeClr val="tx1"/>
                </a:solidFill>
                <a:latin typeface="VNI-Times" pitchFamily="2" charset="0"/>
                <a:cs typeface="Arial" charset="0"/>
              </a:defRPr>
            </a:lvl2pPr>
            <a:lvl3pPr marL="1143000" indent="-228600" eaLnBrk="0" hangingPunct="0">
              <a:defRPr sz="2000">
                <a:solidFill>
                  <a:schemeClr val="tx1"/>
                </a:solidFill>
                <a:latin typeface="VNI-Times" pitchFamily="2" charset="0"/>
                <a:cs typeface="Arial" charset="0"/>
              </a:defRPr>
            </a:lvl3pPr>
            <a:lvl4pPr marL="1600200" indent="-228600" eaLnBrk="0" hangingPunct="0">
              <a:defRPr sz="2000">
                <a:solidFill>
                  <a:schemeClr val="tx1"/>
                </a:solidFill>
                <a:latin typeface="VNI-Times" pitchFamily="2" charset="0"/>
                <a:cs typeface="Arial" charset="0"/>
              </a:defRPr>
            </a:lvl4pPr>
            <a:lvl5pPr marL="2057400" indent="-228600" eaLnBrk="0" hangingPunct="0">
              <a:defRPr sz="2000">
                <a:solidFill>
                  <a:schemeClr val="tx1"/>
                </a:solidFill>
                <a:latin typeface="VNI-Times" pitchFamily="2" charset="0"/>
                <a:cs typeface="Arial" charset="0"/>
              </a:defRPr>
            </a:lvl5pPr>
            <a:lvl6pPr marL="2514600" indent="-228600" algn="ctr" eaLnBrk="0" fontAlgn="base" hangingPunct="0">
              <a:spcBef>
                <a:spcPct val="0"/>
              </a:spcBef>
              <a:spcAft>
                <a:spcPct val="0"/>
              </a:spcAft>
              <a:defRPr sz="2000">
                <a:solidFill>
                  <a:schemeClr val="tx1"/>
                </a:solidFill>
                <a:latin typeface="VNI-Times" pitchFamily="2" charset="0"/>
                <a:cs typeface="Arial" charset="0"/>
              </a:defRPr>
            </a:lvl6pPr>
            <a:lvl7pPr marL="2971800" indent="-228600" algn="ctr" eaLnBrk="0" fontAlgn="base" hangingPunct="0">
              <a:spcBef>
                <a:spcPct val="0"/>
              </a:spcBef>
              <a:spcAft>
                <a:spcPct val="0"/>
              </a:spcAft>
              <a:defRPr sz="2000">
                <a:solidFill>
                  <a:schemeClr val="tx1"/>
                </a:solidFill>
                <a:latin typeface="VNI-Times" pitchFamily="2" charset="0"/>
                <a:cs typeface="Arial" charset="0"/>
              </a:defRPr>
            </a:lvl7pPr>
            <a:lvl8pPr marL="3429000" indent="-228600" algn="ctr" eaLnBrk="0" fontAlgn="base" hangingPunct="0">
              <a:spcBef>
                <a:spcPct val="0"/>
              </a:spcBef>
              <a:spcAft>
                <a:spcPct val="0"/>
              </a:spcAft>
              <a:defRPr sz="2000">
                <a:solidFill>
                  <a:schemeClr val="tx1"/>
                </a:solidFill>
                <a:latin typeface="VNI-Times" pitchFamily="2" charset="0"/>
                <a:cs typeface="Arial" charset="0"/>
              </a:defRPr>
            </a:lvl8pPr>
            <a:lvl9pPr marL="3886200" indent="-228600" algn="ctr" eaLnBrk="0" fontAlgn="base" hangingPunct="0">
              <a:spcBef>
                <a:spcPct val="0"/>
              </a:spcBef>
              <a:spcAft>
                <a:spcPct val="0"/>
              </a:spcAft>
              <a:defRPr sz="2000">
                <a:solidFill>
                  <a:schemeClr val="tx1"/>
                </a:solidFill>
                <a:latin typeface="VNI-Times" pitchFamily="2" charset="0"/>
                <a:cs typeface="Arial" charset="0"/>
              </a:defRPr>
            </a:lvl9pPr>
          </a:lstStyle>
          <a:p>
            <a:pPr algn="r" eaLnBrk="1" hangingPunct="1"/>
            <a:fld id="{3ECB3681-7181-493A-A33D-07D3DAEDCA3E}" type="slidenum">
              <a:rPr lang="en-US" sz="1200">
                <a:effectLst/>
                <a:latin typeface="Arial" charset="0"/>
              </a:rPr>
              <a:pPr algn="r" eaLnBrk="1" hangingPunct="1"/>
              <a:t>9</a:t>
            </a:fld>
            <a:endParaRPr lang="en-US" sz="1200">
              <a:effectLst/>
              <a:latin typeface="Arial" charset="0"/>
            </a:endParaRPr>
          </a:p>
        </p:txBody>
      </p:sp>
      <p:sp>
        <p:nvSpPr>
          <p:cNvPr id="173059" name="Rectangle 2"/>
          <p:cNvSpPr>
            <a:spLocks noGrp="1" noRot="1" noChangeAspect="1" noChangeArrowheads="1" noTextEdit="1"/>
          </p:cNvSpPr>
          <p:nvPr>
            <p:ph type="sldImg"/>
          </p:nvPr>
        </p:nvSpPr>
        <p:spPr>
          <a:xfrm>
            <a:off x="381000" y="685800"/>
            <a:ext cx="6096000" cy="3429000"/>
          </a:xfrm>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251394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I-Times" pitchFamily="2" charset="0"/>
                <a:cs typeface="Arial" charset="0"/>
              </a:defRPr>
            </a:lvl1pPr>
            <a:lvl2pPr marL="742950" indent="-285750" eaLnBrk="0" hangingPunct="0">
              <a:defRPr sz="2000">
                <a:solidFill>
                  <a:schemeClr val="tx1"/>
                </a:solidFill>
                <a:latin typeface="VNI-Times" pitchFamily="2" charset="0"/>
                <a:cs typeface="Arial" charset="0"/>
              </a:defRPr>
            </a:lvl2pPr>
            <a:lvl3pPr marL="1143000" indent="-228600" eaLnBrk="0" hangingPunct="0">
              <a:defRPr sz="2000">
                <a:solidFill>
                  <a:schemeClr val="tx1"/>
                </a:solidFill>
                <a:latin typeface="VNI-Times" pitchFamily="2" charset="0"/>
                <a:cs typeface="Arial" charset="0"/>
              </a:defRPr>
            </a:lvl3pPr>
            <a:lvl4pPr marL="1600200" indent="-228600" eaLnBrk="0" hangingPunct="0">
              <a:defRPr sz="2000">
                <a:solidFill>
                  <a:schemeClr val="tx1"/>
                </a:solidFill>
                <a:latin typeface="VNI-Times" pitchFamily="2" charset="0"/>
                <a:cs typeface="Arial" charset="0"/>
              </a:defRPr>
            </a:lvl4pPr>
            <a:lvl5pPr marL="2057400" indent="-228600" eaLnBrk="0" hangingPunct="0">
              <a:defRPr sz="2000">
                <a:solidFill>
                  <a:schemeClr val="tx1"/>
                </a:solidFill>
                <a:latin typeface="VNI-Times" pitchFamily="2" charset="0"/>
                <a:cs typeface="Arial" charset="0"/>
              </a:defRPr>
            </a:lvl5pPr>
            <a:lvl6pPr marL="2514600" indent="-228600" algn="ctr" eaLnBrk="0" fontAlgn="base" hangingPunct="0">
              <a:spcBef>
                <a:spcPct val="0"/>
              </a:spcBef>
              <a:spcAft>
                <a:spcPct val="0"/>
              </a:spcAft>
              <a:defRPr sz="2000">
                <a:solidFill>
                  <a:schemeClr val="tx1"/>
                </a:solidFill>
                <a:latin typeface="VNI-Times" pitchFamily="2" charset="0"/>
                <a:cs typeface="Arial" charset="0"/>
              </a:defRPr>
            </a:lvl6pPr>
            <a:lvl7pPr marL="2971800" indent="-228600" algn="ctr" eaLnBrk="0" fontAlgn="base" hangingPunct="0">
              <a:spcBef>
                <a:spcPct val="0"/>
              </a:spcBef>
              <a:spcAft>
                <a:spcPct val="0"/>
              </a:spcAft>
              <a:defRPr sz="2000">
                <a:solidFill>
                  <a:schemeClr val="tx1"/>
                </a:solidFill>
                <a:latin typeface="VNI-Times" pitchFamily="2" charset="0"/>
                <a:cs typeface="Arial" charset="0"/>
              </a:defRPr>
            </a:lvl7pPr>
            <a:lvl8pPr marL="3429000" indent="-228600" algn="ctr" eaLnBrk="0" fontAlgn="base" hangingPunct="0">
              <a:spcBef>
                <a:spcPct val="0"/>
              </a:spcBef>
              <a:spcAft>
                <a:spcPct val="0"/>
              </a:spcAft>
              <a:defRPr sz="2000">
                <a:solidFill>
                  <a:schemeClr val="tx1"/>
                </a:solidFill>
                <a:latin typeface="VNI-Times" pitchFamily="2" charset="0"/>
                <a:cs typeface="Arial" charset="0"/>
              </a:defRPr>
            </a:lvl8pPr>
            <a:lvl9pPr marL="3886200" indent="-228600" algn="ctr" eaLnBrk="0" fontAlgn="base" hangingPunct="0">
              <a:spcBef>
                <a:spcPct val="0"/>
              </a:spcBef>
              <a:spcAft>
                <a:spcPct val="0"/>
              </a:spcAft>
              <a:defRPr sz="2000">
                <a:solidFill>
                  <a:schemeClr val="tx1"/>
                </a:solidFill>
                <a:latin typeface="VNI-Times" pitchFamily="2" charset="0"/>
                <a:cs typeface="Arial" charset="0"/>
              </a:defRPr>
            </a:lvl9pPr>
          </a:lstStyle>
          <a:p>
            <a:pPr eaLnBrk="1" hangingPunct="1"/>
            <a:fld id="{46DA0EAD-304E-4347-8468-74C396472C9B}" type="slidenum">
              <a:rPr lang="en-US" sz="1200" smtClean="0">
                <a:latin typeface="Arial" charset="0"/>
              </a:rPr>
              <a:pPr eaLnBrk="1" hangingPunct="1"/>
              <a:t>11</a:t>
            </a:fld>
            <a:endParaRPr lang="en-US" sz="1200">
              <a:latin typeface="Arial" charset="0"/>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143266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I-Times" pitchFamily="2" charset="0"/>
                <a:cs typeface="Arial" charset="0"/>
              </a:defRPr>
            </a:lvl1pPr>
            <a:lvl2pPr marL="742950" indent="-285750" eaLnBrk="0" hangingPunct="0">
              <a:defRPr sz="2000">
                <a:solidFill>
                  <a:schemeClr val="tx1"/>
                </a:solidFill>
                <a:latin typeface="VNI-Times" pitchFamily="2" charset="0"/>
                <a:cs typeface="Arial" charset="0"/>
              </a:defRPr>
            </a:lvl2pPr>
            <a:lvl3pPr marL="1143000" indent="-228600" eaLnBrk="0" hangingPunct="0">
              <a:defRPr sz="2000">
                <a:solidFill>
                  <a:schemeClr val="tx1"/>
                </a:solidFill>
                <a:latin typeface="VNI-Times" pitchFamily="2" charset="0"/>
                <a:cs typeface="Arial" charset="0"/>
              </a:defRPr>
            </a:lvl3pPr>
            <a:lvl4pPr marL="1600200" indent="-228600" eaLnBrk="0" hangingPunct="0">
              <a:defRPr sz="2000">
                <a:solidFill>
                  <a:schemeClr val="tx1"/>
                </a:solidFill>
                <a:latin typeface="VNI-Times" pitchFamily="2" charset="0"/>
                <a:cs typeface="Arial" charset="0"/>
              </a:defRPr>
            </a:lvl4pPr>
            <a:lvl5pPr marL="2057400" indent="-228600" eaLnBrk="0" hangingPunct="0">
              <a:defRPr sz="2000">
                <a:solidFill>
                  <a:schemeClr val="tx1"/>
                </a:solidFill>
                <a:latin typeface="VNI-Times" pitchFamily="2" charset="0"/>
                <a:cs typeface="Arial" charset="0"/>
              </a:defRPr>
            </a:lvl5pPr>
            <a:lvl6pPr marL="2514600" indent="-228600" algn="ctr" eaLnBrk="0" fontAlgn="base" hangingPunct="0">
              <a:spcBef>
                <a:spcPct val="0"/>
              </a:spcBef>
              <a:spcAft>
                <a:spcPct val="0"/>
              </a:spcAft>
              <a:defRPr sz="2000">
                <a:solidFill>
                  <a:schemeClr val="tx1"/>
                </a:solidFill>
                <a:latin typeface="VNI-Times" pitchFamily="2" charset="0"/>
                <a:cs typeface="Arial" charset="0"/>
              </a:defRPr>
            </a:lvl6pPr>
            <a:lvl7pPr marL="2971800" indent="-228600" algn="ctr" eaLnBrk="0" fontAlgn="base" hangingPunct="0">
              <a:spcBef>
                <a:spcPct val="0"/>
              </a:spcBef>
              <a:spcAft>
                <a:spcPct val="0"/>
              </a:spcAft>
              <a:defRPr sz="2000">
                <a:solidFill>
                  <a:schemeClr val="tx1"/>
                </a:solidFill>
                <a:latin typeface="VNI-Times" pitchFamily="2" charset="0"/>
                <a:cs typeface="Arial" charset="0"/>
              </a:defRPr>
            </a:lvl7pPr>
            <a:lvl8pPr marL="3429000" indent="-228600" algn="ctr" eaLnBrk="0" fontAlgn="base" hangingPunct="0">
              <a:spcBef>
                <a:spcPct val="0"/>
              </a:spcBef>
              <a:spcAft>
                <a:spcPct val="0"/>
              </a:spcAft>
              <a:defRPr sz="2000">
                <a:solidFill>
                  <a:schemeClr val="tx1"/>
                </a:solidFill>
                <a:latin typeface="VNI-Times" pitchFamily="2" charset="0"/>
                <a:cs typeface="Arial" charset="0"/>
              </a:defRPr>
            </a:lvl8pPr>
            <a:lvl9pPr marL="3886200" indent="-228600" algn="ctr" eaLnBrk="0" fontAlgn="base" hangingPunct="0">
              <a:spcBef>
                <a:spcPct val="0"/>
              </a:spcBef>
              <a:spcAft>
                <a:spcPct val="0"/>
              </a:spcAft>
              <a:defRPr sz="2000">
                <a:solidFill>
                  <a:schemeClr val="tx1"/>
                </a:solidFill>
                <a:latin typeface="VNI-Times" pitchFamily="2" charset="0"/>
                <a:cs typeface="Arial" charset="0"/>
              </a:defRPr>
            </a:lvl9pPr>
          </a:lstStyle>
          <a:p>
            <a:pPr eaLnBrk="1" hangingPunct="1"/>
            <a:fld id="{46DA0EAD-304E-4347-8468-74C396472C9B}" type="slidenum">
              <a:rPr lang="en-US" sz="1200" smtClean="0">
                <a:latin typeface="Arial" charset="0"/>
              </a:rPr>
              <a:pPr eaLnBrk="1" hangingPunct="1"/>
              <a:t>12</a:t>
            </a:fld>
            <a:endParaRPr lang="en-US" sz="1200">
              <a:latin typeface="Arial" charset="0"/>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283566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I-Times" pitchFamily="2" charset="0"/>
                <a:cs typeface="Arial" charset="0"/>
              </a:defRPr>
            </a:lvl1pPr>
            <a:lvl2pPr marL="742950" indent="-285750" eaLnBrk="0" hangingPunct="0">
              <a:defRPr sz="2000">
                <a:solidFill>
                  <a:schemeClr val="tx1"/>
                </a:solidFill>
                <a:latin typeface="VNI-Times" pitchFamily="2" charset="0"/>
                <a:cs typeface="Arial" charset="0"/>
              </a:defRPr>
            </a:lvl2pPr>
            <a:lvl3pPr marL="1143000" indent="-228600" eaLnBrk="0" hangingPunct="0">
              <a:defRPr sz="2000">
                <a:solidFill>
                  <a:schemeClr val="tx1"/>
                </a:solidFill>
                <a:latin typeface="VNI-Times" pitchFamily="2" charset="0"/>
                <a:cs typeface="Arial" charset="0"/>
              </a:defRPr>
            </a:lvl3pPr>
            <a:lvl4pPr marL="1600200" indent="-228600" eaLnBrk="0" hangingPunct="0">
              <a:defRPr sz="2000">
                <a:solidFill>
                  <a:schemeClr val="tx1"/>
                </a:solidFill>
                <a:latin typeface="VNI-Times" pitchFamily="2" charset="0"/>
                <a:cs typeface="Arial" charset="0"/>
              </a:defRPr>
            </a:lvl4pPr>
            <a:lvl5pPr marL="2057400" indent="-228600" eaLnBrk="0" hangingPunct="0">
              <a:defRPr sz="2000">
                <a:solidFill>
                  <a:schemeClr val="tx1"/>
                </a:solidFill>
                <a:latin typeface="VNI-Times" pitchFamily="2" charset="0"/>
                <a:cs typeface="Arial" charset="0"/>
              </a:defRPr>
            </a:lvl5pPr>
            <a:lvl6pPr marL="2514600" indent="-228600" algn="ctr" eaLnBrk="0" fontAlgn="base" hangingPunct="0">
              <a:spcBef>
                <a:spcPct val="0"/>
              </a:spcBef>
              <a:spcAft>
                <a:spcPct val="0"/>
              </a:spcAft>
              <a:defRPr sz="2000">
                <a:solidFill>
                  <a:schemeClr val="tx1"/>
                </a:solidFill>
                <a:latin typeface="VNI-Times" pitchFamily="2" charset="0"/>
                <a:cs typeface="Arial" charset="0"/>
              </a:defRPr>
            </a:lvl6pPr>
            <a:lvl7pPr marL="2971800" indent="-228600" algn="ctr" eaLnBrk="0" fontAlgn="base" hangingPunct="0">
              <a:spcBef>
                <a:spcPct val="0"/>
              </a:spcBef>
              <a:spcAft>
                <a:spcPct val="0"/>
              </a:spcAft>
              <a:defRPr sz="2000">
                <a:solidFill>
                  <a:schemeClr val="tx1"/>
                </a:solidFill>
                <a:latin typeface="VNI-Times" pitchFamily="2" charset="0"/>
                <a:cs typeface="Arial" charset="0"/>
              </a:defRPr>
            </a:lvl7pPr>
            <a:lvl8pPr marL="3429000" indent="-228600" algn="ctr" eaLnBrk="0" fontAlgn="base" hangingPunct="0">
              <a:spcBef>
                <a:spcPct val="0"/>
              </a:spcBef>
              <a:spcAft>
                <a:spcPct val="0"/>
              </a:spcAft>
              <a:defRPr sz="2000">
                <a:solidFill>
                  <a:schemeClr val="tx1"/>
                </a:solidFill>
                <a:latin typeface="VNI-Times" pitchFamily="2" charset="0"/>
                <a:cs typeface="Arial" charset="0"/>
              </a:defRPr>
            </a:lvl8pPr>
            <a:lvl9pPr marL="3886200" indent="-228600" algn="ctr" eaLnBrk="0" fontAlgn="base" hangingPunct="0">
              <a:spcBef>
                <a:spcPct val="0"/>
              </a:spcBef>
              <a:spcAft>
                <a:spcPct val="0"/>
              </a:spcAft>
              <a:defRPr sz="2000">
                <a:solidFill>
                  <a:schemeClr val="tx1"/>
                </a:solidFill>
                <a:latin typeface="VNI-Times" pitchFamily="2" charset="0"/>
                <a:cs typeface="Arial" charset="0"/>
              </a:defRPr>
            </a:lvl9pPr>
          </a:lstStyle>
          <a:p>
            <a:pPr eaLnBrk="1" hangingPunct="1"/>
            <a:fld id="{46DA0EAD-304E-4347-8468-74C396472C9B}" type="slidenum">
              <a:rPr lang="en-US" sz="1200" smtClean="0">
                <a:latin typeface="Arial" charset="0"/>
              </a:rPr>
              <a:pPr eaLnBrk="1" hangingPunct="1"/>
              <a:t>13</a:t>
            </a:fld>
            <a:endParaRPr lang="en-US" sz="1200">
              <a:latin typeface="Arial" charset="0"/>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2203468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I-Times" pitchFamily="2" charset="0"/>
                <a:cs typeface="Arial" charset="0"/>
              </a:defRPr>
            </a:lvl1pPr>
            <a:lvl2pPr marL="742950" indent="-285750" eaLnBrk="0" hangingPunct="0">
              <a:defRPr sz="2000">
                <a:solidFill>
                  <a:schemeClr val="tx1"/>
                </a:solidFill>
                <a:latin typeface="VNI-Times" pitchFamily="2" charset="0"/>
                <a:cs typeface="Arial" charset="0"/>
              </a:defRPr>
            </a:lvl2pPr>
            <a:lvl3pPr marL="1143000" indent="-228600" eaLnBrk="0" hangingPunct="0">
              <a:defRPr sz="2000">
                <a:solidFill>
                  <a:schemeClr val="tx1"/>
                </a:solidFill>
                <a:latin typeface="VNI-Times" pitchFamily="2" charset="0"/>
                <a:cs typeface="Arial" charset="0"/>
              </a:defRPr>
            </a:lvl3pPr>
            <a:lvl4pPr marL="1600200" indent="-228600" eaLnBrk="0" hangingPunct="0">
              <a:defRPr sz="2000">
                <a:solidFill>
                  <a:schemeClr val="tx1"/>
                </a:solidFill>
                <a:latin typeface="VNI-Times" pitchFamily="2" charset="0"/>
                <a:cs typeface="Arial" charset="0"/>
              </a:defRPr>
            </a:lvl4pPr>
            <a:lvl5pPr marL="2057400" indent="-228600" eaLnBrk="0" hangingPunct="0">
              <a:defRPr sz="2000">
                <a:solidFill>
                  <a:schemeClr val="tx1"/>
                </a:solidFill>
                <a:latin typeface="VNI-Times" pitchFamily="2" charset="0"/>
                <a:cs typeface="Arial" charset="0"/>
              </a:defRPr>
            </a:lvl5pPr>
            <a:lvl6pPr marL="2514600" indent="-228600" algn="ctr" eaLnBrk="0" fontAlgn="base" hangingPunct="0">
              <a:spcBef>
                <a:spcPct val="0"/>
              </a:spcBef>
              <a:spcAft>
                <a:spcPct val="0"/>
              </a:spcAft>
              <a:defRPr sz="2000">
                <a:solidFill>
                  <a:schemeClr val="tx1"/>
                </a:solidFill>
                <a:latin typeface="VNI-Times" pitchFamily="2" charset="0"/>
                <a:cs typeface="Arial" charset="0"/>
              </a:defRPr>
            </a:lvl6pPr>
            <a:lvl7pPr marL="2971800" indent="-228600" algn="ctr" eaLnBrk="0" fontAlgn="base" hangingPunct="0">
              <a:spcBef>
                <a:spcPct val="0"/>
              </a:spcBef>
              <a:spcAft>
                <a:spcPct val="0"/>
              </a:spcAft>
              <a:defRPr sz="2000">
                <a:solidFill>
                  <a:schemeClr val="tx1"/>
                </a:solidFill>
                <a:latin typeface="VNI-Times" pitchFamily="2" charset="0"/>
                <a:cs typeface="Arial" charset="0"/>
              </a:defRPr>
            </a:lvl7pPr>
            <a:lvl8pPr marL="3429000" indent="-228600" algn="ctr" eaLnBrk="0" fontAlgn="base" hangingPunct="0">
              <a:spcBef>
                <a:spcPct val="0"/>
              </a:spcBef>
              <a:spcAft>
                <a:spcPct val="0"/>
              </a:spcAft>
              <a:defRPr sz="2000">
                <a:solidFill>
                  <a:schemeClr val="tx1"/>
                </a:solidFill>
                <a:latin typeface="VNI-Times" pitchFamily="2" charset="0"/>
                <a:cs typeface="Arial" charset="0"/>
              </a:defRPr>
            </a:lvl8pPr>
            <a:lvl9pPr marL="3886200" indent="-228600" algn="ctr" eaLnBrk="0" fontAlgn="base" hangingPunct="0">
              <a:spcBef>
                <a:spcPct val="0"/>
              </a:spcBef>
              <a:spcAft>
                <a:spcPct val="0"/>
              </a:spcAft>
              <a:defRPr sz="2000">
                <a:solidFill>
                  <a:schemeClr val="tx1"/>
                </a:solidFill>
                <a:latin typeface="VNI-Times" pitchFamily="2" charset="0"/>
                <a:cs typeface="Arial" charset="0"/>
              </a:defRPr>
            </a:lvl9pPr>
          </a:lstStyle>
          <a:p>
            <a:pPr eaLnBrk="1" hangingPunct="1"/>
            <a:fld id="{46DA0EAD-304E-4347-8468-74C396472C9B}" type="slidenum">
              <a:rPr lang="en-US" sz="1200" smtClean="0">
                <a:latin typeface="Arial" charset="0"/>
              </a:rPr>
              <a:pPr eaLnBrk="1" hangingPunct="1"/>
              <a:t>17</a:t>
            </a:fld>
            <a:endParaRPr lang="en-US" sz="1200">
              <a:latin typeface="Arial" charset="0"/>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3302691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NI-Times" pitchFamily="2" charset="0"/>
                <a:cs typeface="Arial" charset="0"/>
              </a:defRPr>
            </a:lvl1pPr>
            <a:lvl2pPr marL="742950" indent="-285750" eaLnBrk="0" hangingPunct="0">
              <a:defRPr sz="2000">
                <a:solidFill>
                  <a:schemeClr val="tx1"/>
                </a:solidFill>
                <a:latin typeface="VNI-Times" pitchFamily="2" charset="0"/>
                <a:cs typeface="Arial" charset="0"/>
              </a:defRPr>
            </a:lvl2pPr>
            <a:lvl3pPr marL="1143000" indent="-228600" eaLnBrk="0" hangingPunct="0">
              <a:defRPr sz="2000">
                <a:solidFill>
                  <a:schemeClr val="tx1"/>
                </a:solidFill>
                <a:latin typeface="VNI-Times" pitchFamily="2" charset="0"/>
                <a:cs typeface="Arial" charset="0"/>
              </a:defRPr>
            </a:lvl3pPr>
            <a:lvl4pPr marL="1600200" indent="-228600" eaLnBrk="0" hangingPunct="0">
              <a:defRPr sz="2000">
                <a:solidFill>
                  <a:schemeClr val="tx1"/>
                </a:solidFill>
                <a:latin typeface="VNI-Times" pitchFamily="2" charset="0"/>
                <a:cs typeface="Arial" charset="0"/>
              </a:defRPr>
            </a:lvl4pPr>
            <a:lvl5pPr marL="2057400" indent="-228600" eaLnBrk="0" hangingPunct="0">
              <a:defRPr sz="2000">
                <a:solidFill>
                  <a:schemeClr val="tx1"/>
                </a:solidFill>
                <a:latin typeface="VNI-Times" pitchFamily="2" charset="0"/>
                <a:cs typeface="Arial" charset="0"/>
              </a:defRPr>
            </a:lvl5pPr>
            <a:lvl6pPr marL="2514600" indent="-228600" algn="ctr" eaLnBrk="0" fontAlgn="base" hangingPunct="0">
              <a:spcBef>
                <a:spcPct val="0"/>
              </a:spcBef>
              <a:spcAft>
                <a:spcPct val="0"/>
              </a:spcAft>
              <a:defRPr sz="2000">
                <a:solidFill>
                  <a:schemeClr val="tx1"/>
                </a:solidFill>
                <a:latin typeface="VNI-Times" pitchFamily="2" charset="0"/>
                <a:cs typeface="Arial" charset="0"/>
              </a:defRPr>
            </a:lvl6pPr>
            <a:lvl7pPr marL="2971800" indent="-228600" algn="ctr" eaLnBrk="0" fontAlgn="base" hangingPunct="0">
              <a:spcBef>
                <a:spcPct val="0"/>
              </a:spcBef>
              <a:spcAft>
                <a:spcPct val="0"/>
              </a:spcAft>
              <a:defRPr sz="2000">
                <a:solidFill>
                  <a:schemeClr val="tx1"/>
                </a:solidFill>
                <a:latin typeface="VNI-Times" pitchFamily="2" charset="0"/>
                <a:cs typeface="Arial" charset="0"/>
              </a:defRPr>
            </a:lvl7pPr>
            <a:lvl8pPr marL="3429000" indent="-228600" algn="ctr" eaLnBrk="0" fontAlgn="base" hangingPunct="0">
              <a:spcBef>
                <a:spcPct val="0"/>
              </a:spcBef>
              <a:spcAft>
                <a:spcPct val="0"/>
              </a:spcAft>
              <a:defRPr sz="2000">
                <a:solidFill>
                  <a:schemeClr val="tx1"/>
                </a:solidFill>
                <a:latin typeface="VNI-Times" pitchFamily="2" charset="0"/>
                <a:cs typeface="Arial" charset="0"/>
              </a:defRPr>
            </a:lvl8pPr>
            <a:lvl9pPr marL="3886200" indent="-228600" algn="ctr" eaLnBrk="0" fontAlgn="base" hangingPunct="0">
              <a:spcBef>
                <a:spcPct val="0"/>
              </a:spcBef>
              <a:spcAft>
                <a:spcPct val="0"/>
              </a:spcAft>
              <a:defRPr sz="2000">
                <a:solidFill>
                  <a:schemeClr val="tx1"/>
                </a:solidFill>
                <a:latin typeface="VNI-Times" pitchFamily="2" charset="0"/>
                <a:cs typeface="Arial" charset="0"/>
              </a:defRPr>
            </a:lvl9pPr>
          </a:lstStyle>
          <a:p>
            <a:pPr eaLnBrk="1" hangingPunct="1"/>
            <a:fld id="{46DA0EAD-304E-4347-8468-74C396472C9B}" type="slidenum">
              <a:rPr lang="en-US" sz="1200" smtClean="0">
                <a:latin typeface="Arial" charset="0"/>
              </a:rPr>
              <a:pPr eaLnBrk="1" hangingPunct="1"/>
              <a:t>18</a:t>
            </a:fld>
            <a:endParaRPr lang="en-US" sz="1200">
              <a:latin typeface="Arial" charset="0"/>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p>
        </p:txBody>
      </p:sp>
    </p:spTree>
    <p:extLst>
      <p:ext uri="{BB962C8B-B14F-4D97-AF65-F5344CB8AC3E}">
        <p14:creationId xmlns:p14="http://schemas.microsoft.com/office/powerpoint/2010/main" val="293502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VNI-Times" pitchFamily="2" charset="0"/>
                <a:cs typeface="Arial" charset="0"/>
              </a:defRPr>
            </a:lvl1pPr>
            <a:lvl2pPr marL="742950" indent="-285750" eaLnBrk="0" hangingPunct="0">
              <a:defRPr sz="2000">
                <a:solidFill>
                  <a:schemeClr val="tx1"/>
                </a:solidFill>
                <a:latin typeface="VNI-Times" pitchFamily="2" charset="0"/>
                <a:cs typeface="Arial" charset="0"/>
              </a:defRPr>
            </a:lvl2pPr>
            <a:lvl3pPr marL="1143000" indent="-228600" eaLnBrk="0" hangingPunct="0">
              <a:defRPr sz="2000">
                <a:solidFill>
                  <a:schemeClr val="tx1"/>
                </a:solidFill>
                <a:latin typeface="VNI-Times" pitchFamily="2" charset="0"/>
                <a:cs typeface="Arial" charset="0"/>
              </a:defRPr>
            </a:lvl3pPr>
            <a:lvl4pPr marL="1600200" indent="-228600" eaLnBrk="0" hangingPunct="0">
              <a:defRPr sz="2000">
                <a:solidFill>
                  <a:schemeClr val="tx1"/>
                </a:solidFill>
                <a:latin typeface="VNI-Times" pitchFamily="2" charset="0"/>
                <a:cs typeface="Arial" charset="0"/>
              </a:defRPr>
            </a:lvl4pPr>
            <a:lvl5pPr marL="2057400" indent="-228600" eaLnBrk="0" hangingPunct="0">
              <a:defRPr sz="2000">
                <a:solidFill>
                  <a:schemeClr val="tx1"/>
                </a:solidFill>
                <a:latin typeface="VNI-Times" pitchFamily="2" charset="0"/>
                <a:cs typeface="Arial" charset="0"/>
              </a:defRPr>
            </a:lvl5pPr>
            <a:lvl6pPr marL="2514600" indent="-228600" algn="ctr" eaLnBrk="0" fontAlgn="base" hangingPunct="0">
              <a:spcBef>
                <a:spcPct val="0"/>
              </a:spcBef>
              <a:spcAft>
                <a:spcPct val="0"/>
              </a:spcAft>
              <a:defRPr sz="2000">
                <a:solidFill>
                  <a:schemeClr val="tx1"/>
                </a:solidFill>
                <a:latin typeface="VNI-Times" pitchFamily="2" charset="0"/>
                <a:cs typeface="Arial" charset="0"/>
              </a:defRPr>
            </a:lvl6pPr>
            <a:lvl7pPr marL="2971800" indent="-228600" algn="ctr" eaLnBrk="0" fontAlgn="base" hangingPunct="0">
              <a:spcBef>
                <a:spcPct val="0"/>
              </a:spcBef>
              <a:spcAft>
                <a:spcPct val="0"/>
              </a:spcAft>
              <a:defRPr sz="2000">
                <a:solidFill>
                  <a:schemeClr val="tx1"/>
                </a:solidFill>
                <a:latin typeface="VNI-Times" pitchFamily="2" charset="0"/>
                <a:cs typeface="Arial" charset="0"/>
              </a:defRPr>
            </a:lvl7pPr>
            <a:lvl8pPr marL="3429000" indent="-228600" algn="ctr" eaLnBrk="0" fontAlgn="base" hangingPunct="0">
              <a:spcBef>
                <a:spcPct val="0"/>
              </a:spcBef>
              <a:spcAft>
                <a:spcPct val="0"/>
              </a:spcAft>
              <a:defRPr sz="2000">
                <a:solidFill>
                  <a:schemeClr val="tx1"/>
                </a:solidFill>
                <a:latin typeface="VNI-Times" pitchFamily="2" charset="0"/>
                <a:cs typeface="Arial" charset="0"/>
              </a:defRPr>
            </a:lvl8pPr>
            <a:lvl9pPr marL="3886200" indent="-228600" algn="ctr" eaLnBrk="0" fontAlgn="base" hangingPunct="0">
              <a:spcBef>
                <a:spcPct val="0"/>
              </a:spcBef>
              <a:spcAft>
                <a:spcPct val="0"/>
              </a:spcAft>
              <a:defRPr sz="2000">
                <a:solidFill>
                  <a:schemeClr val="tx1"/>
                </a:solidFill>
                <a:latin typeface="VNI-Times" pitchFamily="2" charset="0"/>
                <a:cs typeface="Arial" charset="0"/>
              </a:defRPr>
            </a:lvl9pPr>
          </a:lstStyle>
          <a:p>
            <a:pPr algn="r" eaLnBrk="1" hangingPunct="1"/>
            <a:fld id="{086DA2CF-C6A0-4BDE-9B20-9620516F850C}" type="slidenum">
              <a:rPr lang="en-US" sz="1200">
                <a:effectLst/>
                <a:latin typeface="Arial" charset="0"/>
              </a:rPr>
              <a:pPr algn="r" eaLnBrk="1" hangingPunct="1"/>
              <a:t>26</a:t>
            </a:fld>
            <a:endParaRPr lang="en-US" sz="1200">
              <a:effectLst/>
              <a:latin typeface="Arial" charset="0"/>
            </a:endParaRPr>
          </a:p>
        </p:txBody>
      </p:sp>
      <p:sp>
        <p:nvSpPr>
          <p:cNvPr id="168963" name="Rectangle 2"/>
          <p:cNvSpPr>
            <a:spLocks noGrp="1" noRot="1" noChangeAspect="1" noChangeArrowheads="1" noTextEdit="1"/>
          </p:cNvSpPr>
          <p:nvPr>
            <p:ph type="sldImg"/>
          </p:nvPr>
        </p:nvSpPr>
        <p:spPr>
          <a:xfrm>
            <a:off x="381000" y="685800"/>
            <a:ext cx="6096000" cy="3429000"/>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dirty="0"/>
          </a:p>
        </p:txBody>
      </p:sp>
    </p:spTree>
    <p:extLst>
      <p:ext uri="{BB962C8B-B14F-4D97-AF65-F5344CB8AC3E}">
        <p14:creationId xmlns:p14="http://schemas.microsoft.com/office/powerpoint/2010/main" val="300471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EFB84-0D62-49B9-BC03-B4E864C3DD3D}" type="slidenum">
              <a:rPr lang="en-US" smtClean="0"/>
              <a:t>32</a:t>
            </a:fld>
            <a:endParaRPr lang="en-US"/>
          </a:p>
        </p:txBody>
      </p:sp>
    </p:spTree>
    <p:extLst>
      <p:ext uri="{BB962C8B-B14F-4D97-AF65-F5344CB8AC3E}">
        <p14:creationId xmlns:p14="http://schemas.microsoft.com/office/powerpoint/2010/main" val="737509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pPr>
              <a:defRPr/>
            </a:pPr>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pPr>
              <a:defRPr/>
            </a:pPr>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a:defRPr/>
            </a:pPr>
            <a:fld id="{FD744B13-AF44-4EA3-B2ED-6CCCE96E6972}" type="slidenum">
              <a:rPr lang="en-US" smtClean="0"/>
              <a:pPr>
                <a:defRPr/>
              </a:pPr>
              <a:t>‹#›</a:t>
            </a:fld>
            <a:endParaRPr lang="en-US"/>
          </a:p>
        </p:txBody>
      </p:sp>
    </p:spTree>
    <p:extLst>
      <p:ext uri="{BB962C8B-B14F-4D97-AF65-F5344CB8AC3E}">
        <p14:creationId xmlns:p14="http://schemas.microsoft.com/office/powerpoint/2010/main" val="4190142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6064253B-6800-4490-88D5-564D42A9BC9F}" type="slidenum">
              <a:rPr lang="en-US" smtClean="0"/>
              <a:pPr>
                <a:defRPr/>
              </a:pPr>
              <a:t>‹#›</a:t>
            </a:fld>
            <a:endParaRPr lang="en-US"/>
          </a:p>
        </p:txBody>
      </p:sp>
    </p:spTree>
    <p:extLst>
      <p:ext uri="{BB962C8B-B14F-4D97-AF65-F5344CB8AC3E}">
        <p14:creationId xmlns:p14="http://schemas.microsoft.com/office/powerpoint/2010/main" val="37414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6064253B-6800-4490-88D5-564D42A9BC9F}" type="slidenum">
              <a:rPr lang="en-US" smtClean="0"/>
              <a:pPr>
                <a:defRPr/>
              </a:pPr>
              <a:t>‹#›</a:t>
            </a:fld>
            <a:endParaRPr lang="en-US"/>
          </a:p>
        </p:txBody>
      </p:sp>
    </p:spTree>
    <p:extLst>
      <p:ext uri="{BB962C8B-B14F-4D97-AF65-F5344CB8AC3E}">
        <p14:creationId xmlns:p14="http://schemas.microsoft.com/office/powerpoint/2010/main" val="2484279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6064253B-6800-4490-88D5-564D42A9BC9F}" type="slidenum">
              <a:rPr lang="en-US" smtClean="0"/>
              <a:pPr>
                <a:defRPr/>
              </a:pPr>
              <a:t>‹#›</a:t>
            </a:fld>
            <a:endParaRPr lang="en-US"/>
          </a:p>
        </p:txBody>
      </p:sp>
    </p:spTree>
    <p:extLst>
      <p:ext uri="{BB962C8B-B14F-4D97-AF65-F5344CB8AC3E}">
        <p14:creationId xmlns:p14="http://schemas.microsoft.com/office/powerpoint/2010/main" val="2527950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6064253B-6800-4490-88D5-564D42A9BC9F}" type="slidenum">
              <a:rPr lang="en-US" smtClean="0"/>
              <a:pPr>
                <a:defRPr/>
              </a:pPr>
              <a:t>‹#›</a:t>
            </a:fld>
            <a:endParaRPr lang="en-US"/>
          </a:p>
        </p:txBody>
      </p:sp>
    </p:spTree>
    <p:extLst>
      <p:ext uri="{BB962C8B-B14F-4D97-AF65-F5344CB8AC3E}">
        <p14:creationId xmlns:p14="http://schemas.microsoft.com/office/powerpoint/2010/main" val="4002245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064253B-6800-4490-88D5-564D42A9BC9F}" type="slidenum">
              <a:rPr lang="en-US" smtClean="0"/>
              <a:pPr>
                <a:defRPr/>
              </a:pPr>
              <a:t>‹#›</a:t>
            </a:fld>
            <a:endParaRPr lang="en-US"/>
          </a:p>
        </p:txBody>
      </p:sp>
    </p:spTree>
    <p:extLst>
      <p:ext uri="{BB962C8B-B14F-4D97-AF65-F5344CB8AC3E}">
        <p14:creationId xmlns:p14="http://schemas.microsoft.com/office/powerpoint/2010/main" val="4193240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a:xfrm>
            <a:off x="561111" y="6391838"/>
            <a:ext cx="3644282" cy="304801"/>
          </a:xfrm>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064253B-6800-4490-88D5-564D42A9BC9F}" type="slidenum">
              <a:rPr lang="en-US" smtClean="0"/>
              <a:pPr>
                <a:defRPr/>
              </a:pPr>
              <a:t>‹#›</a:t>
            </a:fld>
            <a:endParaRPr lang="en-US"/>
          </a:p>
        </p:txBody>
      </p:sp>
    </p:spTree>
    <p:extLst>
      <p:ext uri="{BB962C8B-B14F-4D97-AF65-F5344CB8AC3E}">
        <p14:creationId xmlns:p14="http://schemas.microsoft.com/office/powerpoint/2010/main" val="518087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78F4ADB-453F-400A-9A0D-1D7C883DB363}" type="slidenum">
              <a:rPr lang="en-US" smtClean="0"/>
              <a:pPr>
                <a:defRPr/>
              </a:pPr>
              <a:t>‹#›</a:t>
            </a:fld>
            <a:endParaRPr lang="en-US"/>
          </a:p>
        </p:txBody>
      </p:sp>
    </p:spTree>
    <p:extLst>
      <p:ext uri="{BB962C8B-B14F-4D97-AF65-F5344CB8AC3E}">
        <p14:creationId xmlns:p14="http://schemas.microsoft.com/office/powerpoint/2010/main" val="87876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503FA8BD-77BA-4FC0-959A-D7B2B05F6A3B}" type="slidenum">
              <a:rPr lang="en-US" smtClean="0"/>
              <a:pPr>
                <a:defRPr/>
              </a:pPr>
              <a:t>‹#›</a:t>
            </a:fld>
            <a:endParaRPr lang="en-US"/>
          </a:p>
        </p:txBody>
      </p:sp>
    </p:spTree>
    <p:extLst>
      <p:ext uri="{BB962C8B-B14F-4D97-AF65-F5344CB8AC3E}">
        <p14:creationId xmlns:p14="http://schemas.microsoft.com/office/powerpoint/2010/main" val="3624961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8FACB34-427C-482F-997F-91098EC54B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9937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fld id="{2754E9A3-143A-4C3E-9066-F95FF76419CD}" type="slidenum">
              <a:rPr lang="vi-VN" altLang="en-US" smtClean="0"/>
              <a:pPr/>
              <a:t>‹#›</a:t>
            </a:fld>
            <a:endParaRPr lang="vi-VN" altLang="en-US"/>
          </a:p>
        </p:txBody>
      </p:sp>
    </p:spTree>
    <p:extLst>
      <p:ext uri="{BB962C8B-B14F-4D97-AF65-F5344CB8AC3E}">
        <p14:creationId xmlns:p14="http://schemas.microsoft.com/office/powerpoint/2010/main" val="85512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C62DD8-4EAF-4125-8771-E5FA222C398A}" type="slidenum">
              <a:rPr lang="en-US" smtClean="0"/>
              <a:pPr>
                <a:defRPr/>
              </a:pPr>
              <a:t>‹#›</a:t>
            </a:fld>
            <a:endParaRPr lang="en-US"/>
          </a:p>
        </p:txBody>
      </p:sp>
    </p:spTree>
    <p:extLst>
      <p:ext uri="{BB962C8B-B14F-4D97-AF65-F5344CB8AC3E}">
        <p14:creationId xmlns:p14="http://schemas.microsoft.com/office/powerpoint/2010/main" val="3477213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fld id="{41DC4EEC-9C3D-4DF1-BBCF-1B3741325A7E}" type="slidenum">
              <a:rPr lang="vi-VN" altLang="en-US" smtClean="0"/>
              <a:pPr/>
              <a:t>‹#›</a:t>
            </a:fld>
            <a:endParaRPr lang="vi-VN" altLang="en-US"/>
          </a:p>
        </p:txBody>
      </p:sp>
    </p:spTree>
    <p:extLst>
      <p:ext uri="{BB962C8B-B14F-4D97-AF65-F5344CB8AC3E}">
        <p14:creationId xmlns:p14="http://schemas.microsoft.com/office/powerpoint/2010/main" val="139509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fld id="{70830BA3-697D-4FEA-8A08-E0877D6E6422}" type="slidenum">
              <a:rPr lang="vi-VN" altLang="en-US" smtClean="0"/>
              <a:pPr/>
              <a:t>‹#›</a:t>
            </a:fld>
            <a:endParaRPr lang="vi-VN" altLang="en-US"/>
          </a:p>
        </p:txBody>
      </p:sp>
    </p:spTree>
    <p:extLst>
      <p:ext uri="{BB962C8B-B14F-4D97-AF65-F5344CB8AC3E}">
        <p14:creationId xmlns:p14="http://schemas.microsoft.com/office/powerpoint/2010/main" val="3166392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vi-VN" altLang="en-US"/>
          </a:p>
        </p:txBody>
      </p:sp>
      <p:sp>
        <p:nvSpPr>
          <p:cNvPr id="6" name="Footer Placeholder 5"/>
          <p:cNvSpPr>
            <a:spLocks noGrp="1"/>
          </p:cNvSpPr>
          <p:nvPr>
            <p:ph type="ftr" sz="quarter" idx="11"/>
          </p:nvPr>
        </p:nvSpPr>
        <p:spPr/>
        <p:txBody>
          <a:bodyPr/>
          <a:lstStyle/>
          <a:p>
            <a:pPr>
              <a:defRPr/>
            </a:pPr>
            <a:endParaRPr lang="vi-VN" altLang="en-US"/>
          </a:p>
        </p:txBody>
      </p:sp>
      <p:sp>
        <p:nvSpPr>
          <p:cNvPr id="7" name="Slide Number Placeholder 6"/>
          <p:cNvSpPr>
            <a:spLocks noGrp="1"/>
          </p:cNvSpPr>
          <p:nvPr>
            <p:ph type="sldNum" sz="quarter" idx="12"/>
          </p:nvPr>
        </p:nvSpPr>
        <p:spPr/>
        <p:txBody>
          <a:bodyPr/>
          <a:lstStyle/>
          <a:p>
            <a:fld id="{F583C3D1-393C-47F2-BD3A-742F9904DEC0}" type="slidenum">
              <a:rPr lang="vi-VN" altLang="en-US" smtClean="0"/>
              <a:pPr/>
              <a:t>‹#›</a:t>
            </a:fld>
            <a:endParaRPr lang="vi-VN" altLang="en-US"/>
          </a:p>
        </p:txBody>
      </p:sp>
    </p:spTree>
    <p:extLst>
      <p:ext uri="{BB962C8B-B14F-4D97-AF65-F5344CB8AC3E}">
        <p14:creationId xmlns:p14="http://schemas.microsoft.com/office/powerpoint/2010/main" val="526589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vi-VN" altLang="en-US"/>
          </a:p>
        </p:txBody>
      </p:sp>
      <p:sp>
        <p:nvSpPr>
          <p:cNvPr id="8" name="Footer Placeholder 7"/>
          <p:cNvSpPr>
            <a:spLocks noGrp="1"/>
          </p:cNvSpPr>
          <p:nvPr>
            <p:ph type="ftr" sz="quarter" idx="11"/>
          </p:nvPr>
        </p:nvSpPr>
        <p:spPr/>
        <p:txBody>
          <a:bodyPr/>
          <a:lstStyle/>
          <a:p>
            <a:pPr>
              <a:defRPr/>
            </a:pPr>
            <a:endParaRPr lang="vi-VN" altLang="en-US"/>
          </a:p>
        </p:txBody>
      </p:sp>
      <p:sp>
        <p:nvSpPr>
          <p:cNvPr id="9" name="Slide Number Placeholder 8"/>
          <p:cNvSpPr>
            <a:spLocks noGrp="1"/>
          </p:cNvSpPr>
          <p:nvPr>
            <p:ph type="sldNum" sz="quarter" idx="12"/>
          </p:nvPr>
        </p:nvSpPr>
        <p:spPr/>
        <p:txBody>
          <a:bodyPr/>
          <a:lstStyle/>
          <a:p>
            <a:fld id="{E8FEAAD3-DB88-49F5-A166-77AC95CBF334}" type="slidenum">
              <a:rPr lang="vi-VN" altLang="en-US" smtClean="0"/>
              <a:pPr/>
              <a:t>‹#›</a:t>
            </a:fld>
            <a:endParaRPr lang="vi-VN" altLang="en-US"/>
          </a:p>
        </p:txBody>
      </p:sp>
    </p:spTree>
    <p:extLst>
      <p:ext uri="{BB962C8B-B14F-4D97-AF65-F5344CB8AC3E}">
        <p14:creationId xmlns:p14="http://schemas.microsoft.com/office/powerpoint/2010/main" val="3870098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vi-VN" altLang="en-US"/>
          </a:p>
        </p:txBody>
      </p:sp>
      <p:sp>
        <p:nvSpPr>
          <p:cNvPr id="4" name="Footer Placeholder 3"/>
          <p:cNvSpPr>
            <a:spLocks noGrp="1"/>
          </p:cNvSpPr>
          <p:nvPr>
            <p:ph type="ftr" sz="quarter" idx="11"/>
          </p:nvPr>
        </p:nvSpPr>
        <p:spPr/>
        <p:txBody>
          <a:bodyPr/>
          <a:lstStyle/>
          <a:p>
            <a:pPr>
              <a:defRPr/>
            </a:pPr>
            <a:endParaRPr lang="vi-VN" altLang="en-US"/>
          </a:p>
        </p:txBody>
      </p:sp>
      <p:sp>
        <p:nvSpPr>
          <p:cNvPr id="5" name="Slide Number Placeholder 4"/>
          <p:cNvSpPr>
            <a:spLocks noGrp="1"/>
          </p:cNvSpPr>
          <p:nvPr>
            <p:ph type="sldNum" sz="quarter" idx="12"/>
          </p:nvPr>
        </p:nvSpPr>
        <p:spPr/>
        <p:txBody>
          <a:bodyPr/>
          <a:lstStyle/>
          <a:p>
            <a:fld id="{D0C2942A-6DD6-404D-A4CE-9521B6A584FF}" type="slidenum">
              <a:rPr lang="vi-VN" altLang="en-US" smtClean="0"/>
              <a:pPr/>
              <a:t>‹#›</a:t>
            </a:fld>
            <a:endParaRPr lang="vi-VN" altLang="en-US"/>
          </a:p>
        </p:txBody>
      </p:sp>
    </p:spTree>
    <p:extLst>
      <p:ext uri="{BB962C8B-B14F-4D97-AF65-F5344CB8AC3E}">
        <p14:creationId xmlns:p14="http://schemas.microsoft.com/office/powerpoint/2010/main" val="3324850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vi-VN" altLang="en-US"/>
          </a:p>
        </p:txBody>
      </p:sp>
      <p:sp>
        <p:nvSpPr>
          <p:cNvPr id="3" name="Footer Placeholder 2"/>
          <p:cNvSpPr>
            <a:spLocks noGrp="1"/>
          </p:cNvSpPr>
          <p:nvPr>
            <p:ph type="ftr" sz="quarter" idx="11"/>
          </p:nvPr>
        </p:nvSpPr>
        <p:spPr/>
        <p:txBody>
          <a:bodyPr/>
          <a:lstStyle/>
          <a:p>
            <a:pPr>
              <a:defRPr/>
            </a:pPr>
            <a:endParaRPr lang="vi-VN" altLang="en-US"/>
          </a:p>
        </p:txBody>
      </p:sp>
      <p:sp>
        <p:nvSpPr>
          <p:cNvPr id="4" name="Slide Number Placeholder 3"/>
          <p:cNvSpPr>
            <a:spLocks noGrp="1"/>
          </p:cNvSpPr>
          <p:nvPr>
            <p:ph type="sldNum" sz="quarter" idx="12"/>
          </p:nvPr>
        </p:nvSpPr>
        <p:spPr/>
        <p:txBody>
          <a:bodyPr/>
          <a:lstStyle/>
          <a:p>
            <a:fld id="{76A1B965-435D-45F6-9853-5FAAE69937D5}" type="slidenum">
              <a:rPr lang="vi-VN" altLang="en-US" smtClean="0"/>
              <a:pPr/>
              <a:t>‹#›</a:t>
            </a:fld>
            <a:endParaRPr lang="vi-VN" altLang="en-US"/>
          </a:p>
        </p:txBody>
      </p:sp>
    </p:spTree>
    <p:extLst>
      <p:ext uri="{BB962C8B-B14F-4D97-AF65-F5344CB8AC3E}">
        <p14:creationId xmlns:p14="http://schemas.microsoft.com/office/powerpoint/2010/main" val="89015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vi-VN" altLang="en-US"/>
          </a:p>
        </p:txBody>
      </p:sp>
      <p:sp>
        <p:nvSpPr>
          <p:cNvPr id="6" name="Footer Placeholder 5"/>
          <p:cNvSpPr>
            <a:spLocks noGrp="1"/>
          </p:cNvSpPr>
          <p:nvPr>
            <p:ph type="ftr" sz="quarter" idx="11"/>
          </p:nvPr>
        </p:nvSpPr>
        <p:spPr/>
        <p:txBody>
          <a:bodyPr/>
          <a:lstStyle/>
          <a:p>
            <a:pPr>
              <a:defRPr/>
            </a:pPr>
            <a:endParaRPr lang="vi-VN" altLang="en-US"/>
          </a:p>
        </p:txBody>
      </p:sp>
      <p:sp>
        <p:nvSpPr>
          <p:cNvPr id="7" name="Slide Number Placeholder 6"/>
          <p:cNvSpPr>
            <a:spLocks noGrp="1"/>
          </p:cNvSpPr>
          <p:nvPr>
            <p:ph type="sldNum" sz="quarter" idx="12"/>
          </p:nvPr>
        </p:nvSpPr>
        <p:spPr/>
        <p:txBody>
          <a:bodyPr/>
          <a:lstStyle/>
          <a:p>
            <a:fld id="{2BE1A5ED-A761-4AA9-B9CC-AF54EDFE2639}" type="slidenum">
              <a:rPr lang="vi-VN" altLang="en-US" smtClean="0"/>
              <a:pPr/>
              <a:t>‹#›</a:t>
            </a:fld>
            <a:endParaRPr lang="vi-VN" altLang="en-US"/>
          </a:p>
        </p:txBody>
      </p:sp>
    </p:spTree>
    <p:extLst>
      <p:ext uri="{BB962C8B-B14F-4D97-AF65-F5344CB8AC3E}">
        <p14:creationId xmlns:p14="http://schemas.microsoft.com/office/powerpoint/2010/main" val="3767254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vi-VN" altLang="en-US"/>
          </a:p>
        </p:txBody>
      </p:sp>
      <p:sp>
        <p:nvSpPr>
          <p:cNvPr id="6" name="Footer Placeholder 5"/>
          <p:cNvSpPr>
            <a:spLocks noGrp="1"/>
          </p:cNvSpPr>
          <p:nvPr>
            <p:ph type="ftr" sz="quarter" idx="11"/>
          </p:nvPr>
        </p:nvSpPr>
        <p:spPr/>
        <p:txBody>
          <a:bodyPr/>
          <a:lstStyle/>
          <a:p>
            <a:pPr>
              <a:defRPr/>
            </a:pPr>
            <a:endParaRPr lang="vi-VN" altLang="en-US"/>
          </a:p>
        </p:txBody>
      </p:sp>
      <p:sp>
        <p:nvSpPr>
          <p:cNvPr id="7" name="Slide Number Placeholder 6"/>
          <p:cNvSpPr>
            <a:spLocks noGrp="1"/>
          </p:cNvSpPr>
          <p:nvPr>
            <p:ph type="sldNum" sz="quarter" idx="12"/>
          </p:nvPr>
        </p:nvSpPr>
        <p:spPr/>
        <p:txBody>
          <a:bodyPr/>
          <a:lstStyle/>
          <a:p>
            <a:fld id="{7CA5553A-B0B2-4A24-AFD3-2DB010427C16}" type="slidenum">
              <a:rPr lang="vi-VN" altLang="en-US" smtClean="0"/>
              <a:pPr/>
              <a:t>‹#›</a:t>
            </a:fld>
            <a:endParaRPr lang="vi-VN" altLang="en-US"/>
          </a:p>
        </p:txBody>
      </p:sp>
    </p:spTree>
    <p:extLst>
      <p:ext uri="{BB962C8B-B14F-4D97-AF65-F5344CB8AC3E}">
        <p14:creationId xmlns:p14="http://schemas.microsoft.com/office/powerpoint/2010/main" val="560885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fld id="{CC9E8B6F-0FAC-478F-A6E3-4B66A2D9940C}" type="slidenum">
              <a:rPr lang="vi-VN" altLang="en-US" smtClean="0"/>
              <a:pPr/>
              <a:t>‹#›</a:t>
            </a:fld>
            <a:endParaRPr lang="vi-VN" altLang="en-US"/>
          </a:p>
        </p:txBody>
      </p:sp>
    </p:spTree>
    <p:extLst>
      <p:ext uri="{BB962C8B-B14F-4D97-AF65-F5344CB8AC3E}">
        <p14:creationId xmlns:p14="http://schemas.microsoft.com/office/powerpoint/2010/main" val="381000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vi-VN" altLang="en-US"/>
          </a:p>
        </p:txBody>
      </p:sp>
      <p:sp>
        <p:nvSpPr>
          <p:cNvPr id="5" name="Footer Placeholder 4"/>
          <p:cNvSpPr>
            <a:spLocks noGrp="1"/>
          </p:cNvSpPr>
          <p:nvPr>
            <p:ph type="ftr" sz="quarter" idx="11"/>
          </p:nvPr>
        </p:nvSpPr>
        <p:spPr/>
        <p:txBody>
          <a:bodyPr/>
          <a:lstStyle/>
          <a:p>
            <a:pPr>
              <a:defRPr/>
            </a:pPr>
            <a:endParaRPr lang="vi-VN" altLang="en-US"/>
          </a:p>
        </p:txBody>
      </p:sp>
      <p:sp>
        <p:nvSpPr>
          <p:cNvPr id="6" name="Slide Number Placeholder 5"/>
          <p:cNvSpPr>
            <a:spLocks noGrp="1"/>
          </p:cNvSpPr>
          <p:nvPr>
            <p:ph type="sldNum" sz="quarter" idx="12"/>
          </p:nvPr>
        </p:nvSpPr>
        <p:spPr/>
        <p:txBody>
          <a:bodyPr/>
          <a:lstStyle/>
          <a:p>
            <a:fld id="{EBC1192C-2603-4BFE-829D-2B3E9A92EA06}" type="slidenum">
              <a:rPr lang="vi-VN" altLang="en-US" smtClean="0"/>
              <a:pPr/>
              <a:t>‹#›</a:t>
            </a:fld>
            <a:endParaRPr lang="vi-VN" altLang="en-US"/>
          </a:p>
        </p:txBody>
      </p:sp>
    </p:spTree>
    <p:extLst>
      <p:ext uri="{BB962C8B-B14F-4D97-AF65-F5344CB8AC3E}">
        <p14:creationId xmlns:p14="http://schemas.microsoft.com/office/powerpoint/2010/main" val="1750120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a:defRPr/>
            </a:pPr>
            <a:fld id="{105E96BC-105C-468D-87DA-C278F85B74E6}" type="slidenum">
              <a:rPr lang="en-US" smtClean="0"/>
              <a:pPr>
                <a:defRPr/>
              </a:pPr>
              <a:t>‹#›</a:t>
            </a:fld>
            <a:endParaRPr lang="en-US"/>
          </a:p>
        </p:txBody>
      </p:sp>
    </p:spTree>
    <p:extLst>
      <p:ext uri="{BB962C8B-B14F-4D97-AF65-F5344CB8AC3E}">
        <p14:creationId xmlns:p14="http://schemas.microsoft.com/office/powerpoint/2010/main" val="3379124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DE40FAD-79A6-4965-A57C-413DEFE0183B}" type="datetimeFigureOut">
              <a:rPr lang="en-US" smtClean="0"/>
              <a:pPr>
                <a:defRPr/>
              </a:pPr>
              <a:t>3/18/2023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5B04D87-C5B3-4A6D-8DDA-D4F18FD42272}" type="slidenum">
              <a:rPr lang="en-US" altLang="en-US" smtClean="0"/>
              <a:pPr>
                <a:defRPr/>
              </a:pPr>
              <a:t>‹#›</a:t>
            </a:fld>
            <a:endParaRPr lang="en-US" altLang="en-US"/>
          </a:p>
        </p:txBody>
      </p:sp>
    </p:spTree>
    <p:extLst>
      <p:ext uri="{BB962C8B-B14F-4D97-AF65-F5344CB8AC3E}">
        <p14:creationId xmlns:p14="http://schemas.microsoft.com/office/powerpoint/2010/main" val="4178249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2A613C8-5B2D-4F7E-9D98-11BD65372731}" type="datetimeFigureOut">
              <a:rPr lang="en-US" smtClean="0"/>
              <a:pPr>
                <a:defRPr/>
              </a:pPr>
              <a:t>3/18/2023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DFAD35-2660-489C-AD7E-4AE298E4BE42}" type="slidenum">
              <a:rPr lang="en-US" altLang="en-US" smtClean="0"/>
              <a:pPr>
                <a:defRPr/>
              </a:pPr>
              <a:t>‹#›</a:t>
            </a:fld>
            <a:endParaRPr lang="en-US" altLang="en-US"/>
          </a:p>
        </p:txBody>
      </p:sp>
    </p:spTree>
    <p:extLst>
      <p:ext uri="{BB962C8B-B14F-4D97-AF65-F5344CB8AC3E}">
        <p14:creationId xmlns:p14="http://schemas.microsoft.com/office/powerpoint/2010/main" val="84597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3686911-A026-419D-BAA9-14C11148479B}" type="datetimeFigureOut">
              <a:rPr lang="en-US" smtClean="0"/>
              <a:pPr>
                <a:defRPr/>
              </a:pPr>
              <a:t>3/18/2023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BA2ED36-92B7-44D5-A761-81F80551AA31}" type="slidenum">
              <a:rPr lang="en-US" altLang="en-US" smtClean="0"/>
              <a:pPr>
                <a:defRPr/>
              </a:pPr>
              <a:t>‹#›</a:t>
            </a:fld>
            <a:endParaRPr lang="en-US" altLang="en-US"/>
          </a:p>
        </p:txBody>
      </p:sp>
    </p:spTree>
    <p:extLst>
      <p:ext uri="{BB962C8B-B14F-4D97-AF65-F5344CB8AC3E}">
        <p14:creationId xmlns:p14="http://schemas.microsoft.com/office/powerpoint/2010/main" val="2987124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AD7D740-6C1D-4CC0-9E55-4B1A377EECAB}" type="datetimeFigureOut">
              <a:rPr lang="en-US" smtClean="0"/>
              <a:pPr>
                <a:defRPr/>
              </a:pPr>
              <a:t>3/18/2023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7F9A91E-226D-4648-A29B-CACC4B483AD9}" type="slidenum">
              <a:rPr lang="en-US" altLang="en-US" smtClean="0"/>
              <a:pPr>
                <a:defRPr/>
              </a:pPr>
              <a:t>‹#›</a:t>
            </a:fld>
            <a:endParaRPr lang="en-US" altLang="en-US"/>
          </a:p>
        </p:txBody>
      </p:sp>
    </p:spTree>
    <p:extLst>
      <p:ext uri="{BB962C8B-B14F-4D97-AF65-F5344CB8AC3E}">
        <p14:creationId xmlns:p14="http://schemas.microsoft.com/office/powerpoint/2010/main" val="325671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4B677F33-5F75-4CDE-84F4-C989460CCCB8}" type="datetimeFigureOut">
              <a:rPr lang="en-US" smtClean="0"/>
              <a:pPr>
                <a:defRPr/>
              </a:pPr>
              <a:t>3/18/2023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CB7B377-2DEC-4988-858E-8973F32334F7}" type="slidenum">
              <a:rPr lang="en-US" altLang="en-US" smtClean="0"/>
              <a:pPr>
                <a:defRPr/>
              </a:pPr>
              <a:t>‹#›</a:t>
            </a:fld>
            <a:endParaRPr lang="en-US" altLang="en-US"/>
          </a:p>
        </p:txBody>
      </p:sp>
    </p:spTree>
    <p:extLst>
      <p:ext uri="{BB962C8B-B14F-4D97-AF65-F5344CB8AC3E}">
        <p14:creationId xmlns:p14="http://schemas.microsoft.com/office/powerpoint/2010/main" val="3181019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B2B74A2-0C49-4594-BC0A-90E1A8E387DF}" type="datetimeFigureOut">
              <a:rPr lang="en-US" smtClean="0"/>
              <a:pPr>
                <a:defRPr/>
              </a:pPr>
              <a:t>3/18/2023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C7B6CF6-AE92-4E3F-95D5-8A07DBD06E00}" type="slidenum">
              <a:rPr lang="en-US" altLang="en-US" smtClean="0"/>
              <a:pPr>
                <a:defRPr/>
              </a:pPr>
              <a:t>‹#›</a:t>
            </a:fld>
            <a:endParaRPr lang="en-US" altLang="en-US"/>
          </a:p>
        </p:txBody>
      </p:sp>
    </p:spTree>
    <p:extLst>
      <p:ext uri="{BB962C8B-B14F-4D97-AF65-F5344CB8AC3E}">
        <p14:creationId xmlns:p14="http://schemas.microsoft.com/office/powerpoint/2010/main" val="2187319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E827177-F7C2-4C86-96A4-040E3571B313}" type="datetimeFigureOut">
              <a:rPr lang="en-US" smtClean="0"/>
              <a:pPr>
                <a:defRPr/>
              </a:pPr>
              <a:t>3/18/2023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0E96C97-1E7F-40EF-A639-2CBC516B0118}" type="slidenum">
              <a:rPr lang="en-US" altLang="en-US" smtClean="0"/>
              <a:pPr>
                <a:defRPr/>
              </a:pPr>
              <a:t>‹#›</a:t>
            </a:fld>
            <a:endParaRPr lang="en-US" altLang="en-US"/>
          </a:p>
        </p:txBody>
      </p:sp>
    </p:spTree>
    <p:extLst>
      <p:ext uri="{BB962C8B-B14F-4D97-AF65-F5344CB8AC3E}">
        <p14:creationId xmlns:p14="http://schemas.microsoft.com/office/powerpoint/2010/main" val="1921722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C150CAA-E5BF-4C41-8EB2-92C292193473}" type="datetimeFigureOut">
              <a:rPr lang="en-US" smtClean="0"/>
              <a:pPr>
                <a:defRPr/>
              </a:pPr>
              <a:t>3/18/2023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1D0A3E2-4909-4E15-A91D-8A4B0CB005EE}" type="slidenum">
              <a:rPr lang="en-US" altLang="en-US" smtClean="0"/>
              <a:pPr>
                <a:defRPr/>
              </a:pPr>
              <a:t>‹#›</a:t>
            </a:fld>
            <a:endParaRPr lang="en-US" altLang="en-US"/>
          </a:p>
        </p:txBody>
      </p:sp>
    </p:spTree>
    <p:extLst>
      <p:ext uri="{BB962C8B-B14F-4D97-AF65-F5344CB8AC3E}">
        <p14:creationId xmlns:p14="http://schemas.microsoft.com/office/powerpoint/2010/main" val="3014318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F22DC447-CE28-4882-A1BF-83E0B674962D}" type="datetimeFigureOut">
              <a:rPr lang="en-US" smtClean="0"/>
              <a:pPr>
                <a:defRPr/>
              </a:pPr>
              <a:t>3/18/2023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078DA1D-F56E-484B-8E08-0F647E0B33E6}" type="slidenum">
              <a:rPr lang="en-US" altLang="en-US" smtClean="0"/>
              <a:pPr>
                <a:defRPr/>
              </a:pPr>
              <a:t>‹#›</a:t>
            </a:fld>
            <a:endParaRPr lang="en-US" altLang="en-US"/>
          </a:p>
        </p:txBody>
      </p:sp>
    </p:spTree>
    <p:extLst>
      <p:ext uri="{BB962C8B-B14F-4D97-AF65-F5344CB8AC3E}">
        <p14:creationId xmlns:p14="http://schemas.microsoft.com/office/powerpoint/2010/main" val="1543548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D617C79-7430-4B78-BC73-02D56763F2A8}" type="datetimeFigureOut">
              <a:rPr lang="en-US" smtClean="0"/>
              <a:pPr>
                <a:defRPr/>
              </a:pPr>
              <a:t>3/18/2023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E41A2B-246A-4A9D-B8AD-CC69D32A6EC4}" type="slidenum">
              <a:rPr lang="en-US" altLang="en-US" smtClean="0"/>
              <a:pPr>
                <a:defRPr/>
              </a:pPr>
              <a:t>‹#›</a:t>
            </a:fld>
            <a:endParaRPr lang="en-US" altLang="en-US"/>
          </a:p>
        </p:txBody>
      </p:sp>
    </p:spTree>
    <p:extLst>
      <p:ext uri="{BB962C8B-B14F-4D97-AF65-F5344CB8AC3E}">
        <p14:creationId xmlns:p14="http://schemas.microsoft.com/office/powerpoint/2010/main" val="208081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4D18B1-32C3-4FA6-B01A-7D9385D8944B}" type="slidenum">
              <a:rPr lang="en-US" smtClean="0"/>
              <a:pPr>
                <a:defRPr/>
              </a:pPr>
              <a:t>‹#›</a:t>
            </a:fld>
            <a:endParaRPr lang="en-US"/>
          </a:p>
        </p:txBody>
      </p:sp>
    </p:spTree>
    <p:extLst>
      <p:ext uri="{BB962C8B-B14F-4D97-AF65-F5344CB8AC3E}">
        <p14:creationId xmlns:p14="http://schemas.microsoft.com/office/powerpoint/2010/main" val="1740379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054C8E12-1B9F-41B9-8801-DC118A31325D}" type="datetimeFigureOut">
              <a:rPr lang="en-US" smtClean="0"/>
              <a:pPr>
                <a:defRPr/>
              </a:pPr>
              <a:t>3/18/2023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F17B97-266B-4135-B320-2974BE284EE1}" type="slidenum">
              <a:rPr lang="en-US" altLang="en-US" smtClean="0"/>
              <a:pPr>
                <a:defRPr/>
              </a:pPr>
              <a:t>‹#›</a:t>
            </a:fld>
            <a:endParaRPr lang="en-US" altLang="en-US"/>
          </a:p>
        </p:txBody>
      </p:sp>
    </p:spTree>
    <p:extLst>
      <p:ext uri="{BB962C8B-B14F-4D97-AF65-F5344CB8AC3E}">
        <p14:creationId xmlns:p14="http://schemas.microsoft.com/office/powerpoint/2010/main" val="4193546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1872476783"/>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3208598-C65B-4263-9A7F-472B7997C2C6}" type="slidenum">
              <a:rPr lang="en-US" smtClean="0"/>
              <a:pPr>
                <a:defRPr/>
              </a:pPr>
              <a:t>‹#›</a:t>
            </a:fld>
            <a:endParaRPr lang="en-US"/>
          </a:p>
        </p:txBody>
      </p:sp>
    </p:spTree>
    <p:extLst>
      <p:ext uri="{BB962C8B-B14F-4D97-AF65-F5344CB8AC3E}">
        <p14:creationId xmlns:p14="http://schemas.microsoft.com/office/powerpoint/2010/main" val="378178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5F737F-C143-4A8B-A26F-2CDCE37B1813}" type="slidenum">
              <a:rPr lang="en-US" smtClean="0"/>
              <a:pPr>
                <a:defRPr/>
              </a:pPr>
              <a:t>‹#›</a:t>
            </a:fld>
            <a:endParaRPr lang="en-US"/>
          </a:p>
        </p:txBody>
      </p:sp>
    </p:spTree>
    <p:extLst>
      <p:ext uri="{BB962C8B-B14F-4D97-AF65-F5344CB8AC3E}">
        <p14:creationId xmlns:p14="http://schemas.microsoft.com/office/powerpoint/2010/main" val="366412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a:defRPr/>
            </a:pPr>
            <a:fld id="{02AE85FB-B2A2-4EEF-A756-1316250A3DA5}" type="slidenum">
              <a:rPr lang="en-US" smtClean="0"/>
              <a:pPr>
                <a:defRPr/>
              </a:pPr>
              <a:t>‹#›</a:t>
            </a:fld>
            <a:endParaRPr lang="en-US"/>
          </a:p>
        </p:txBody>
      </p:sp>
    </p:spTree>
    <p:extLst>
      <p:ext uri="{BB962C8B-B14F-4D97-AF65-F5344CB8AC3E}">
        <p14:creationId xmlns:p14="http://schemas.microsoft.com/office/powerpoint/2010/main" val="2946104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F1ED8845-2588-4687-93A6-B1BADEAF1DA0}" type="slidenum">
              <a:rPr lang="en-US" smtClean="0"/>
              <a:pPr>
                <a:defRPr/>
              </a:pPr>
              <a:t>‹#›</a:t>
            </a:fld>
            <a:endParaRPr lang="en-US"/>
          </a:p>
        </p:txBody>
      </p:sp>
    </p:spTree>
    <p:extLst>
      <p:ext uri="{BB962C8B-B14F-4D97-AF65-F5344CB8AC3E}">
        <p14:creationId xmlns:p14="http://schemas.microsoft.com/office/powerpoint/2010/main" val="154952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a:defRPr/>
            </a:pPr>
            <a:fld id="{1AD89836-2F88-4C79-B92B-8A58BBCE92F8}" type="slidenum">
              <a:rPr lang="en-US" smtClean="0"/>
              <a:pPr>
                <a:defRPr/>
              </a:pPr>
              <a:t>‹#›</a:t>
            </a:fld>
            <a:endParaRPr lang="en-US"/>
          </a:p>
        </p:txBody>
      </p:sp>
    </p:spTree>
    <p:extLst>
      <p:ext uri="{BB962C8B-B14F-4D97-AF65-F5344CB8AC3E}">
        <p14:creationId xmlns:p14="http://schemas.microsoft.com/office/powerpoint/2010/main" val="2681614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a:defRPr/>
            </a:pPr>
            <a:fld id="{8F0C50E2-5062-405B-B3EF-D527BEB590FB}" type="datetimeFigureOut">
              <a:rPr lang="en-US" smtClean="0"/>
              <a:pPr>
                <a:defRPr/>
              </a:pPr>
              <a:t>3/18/2023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a:defRPr/>
            </a:pPr>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a:defRPr/>
            </a:pPr>
            <a:fld id="{66195565-F544-418D-BB96-E01F92CF9AA4}" type="slidenum">
              <a:rPr lang="en-US" altLang="en-US" smtClean="0"/>
              <a:pPr>
                <a:defRPr/>
              </a:pPr>
              <a:t>‹#›</a:t>
            </a:fld>
            <a:endParaRPr lang="en-US" altLang="en-US"/>
          </a:p>
        </p:txBody>
      </p:sp>
    </p:spTree>
    <p:extLst>
      <p:ext uri="{BB962C8B-B14F-4D97-AF65-F5344CB8AC3E}">
        <p14:creationId xmlns:p14="http://schemas.microsoft.com/office/powerpoint/2010/main" val="6376365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63" r:id="rId18"/>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F0C50E2-5062-405B-B3EF-D527BEB590FB}" type="datetimeFigureOut">
              <a:rPr lang="en-US" smtClean="0"/>
              <a:pPr>
                <a:defRPr/>
              </a:pPr>
              <a:t>3/18/2023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6195565-F544-418D-BB96-E01F92CF9AA4}" type="slidenum">
              <a:rPr lang="en-US" altLang="en-US" smtClean="0"/>
              <a:pPr>
                <a:defRPr/>
              </a:pPr>
              <a:t>‹#›</a:t>
            </a:fld>
            <a:endParaRPr lang="en-US" altLang="en-US"/>
          </a:p>
        </p:txBody>
      </p:sp>
    </p:spTree>
    <p:extLst>
      <p:ext uri="{BB962C8B-B14F-4D97-AF65-F5344CB8AC3E}">
        <p14:creationId xmlns:p14="http://schemas.microsoft.com/office/powerpoint/2010/main" val="77559724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F0C50E2-5062-405B-B3EF-D527BEB590FB}" type="datetimeFigureOut">
              <a:rPr lang="en-US" smtClean="0"/>
              <a:pPr>
                <a:defRPr/>
              </a:pPr>
              <a:t>3/18/2023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6195565-F544-418D-BB96-E01F92CF9AA4}" type="slidenum">
              <a:rPr lang="en-US" altLang="en-US" smtClean="0"/>
              <a:pPr>
                <a:defRPr/>
              </a:pPr>
              <a:t>‹#›</a:t>
            </a:fld>
            <a:endParaRPr lang="en-US" altLang="en-US"/>
          </a:p>
        </p:txBody>
      </p:sp>
    </p:spTree>
    <p:extLst>
      <p:ext uri="{BB962C8B-B14F-4D97-AF65-F5344CB8AC3E}">
        <p14:creationId xmlns:p14="http://schemas.microsoft.com/office/powerpoint/2010/main" val="205648772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slide" Target="slide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1.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4055888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F24E8-802A-4239-BA84-2759AF3E6E00}"/>
              </a:ext>
            </a:extLst>
          </p:cNvPr>
          <p:cNvSpPr>
            <a:spLocks noGrp="1"/>
          </p:cNvSpPr>
          <p:nvPr>
            <p:ph idx="1"/>
          </p:nvPr>
        </p:nvSpPr>
        <p:spPr>
          <a:xfrm>
            <a:off x="1295400" y="674914"/>
            <a:ext cx="9601200" cy="6172200"/>
          </a:xfrm>
        </p:spPr>
        <p:txBody>
          <a:bodyPr/>
          <a:lstStyle/>
          <a:p>
            <a:pPr marL="0" indent="0" algn="ctr">
              <a:buNone/>
            </a:pPr>
            <a:r>
              <a:rPr lang="vi-VN" sz="3600" b="1">
                <a:solidFill>
                  <a:srgbClr val="FF0000"/>
                </a:solidFill>
                <a:latin typeface="Times New Roman" panose="02020603050405020304" pitchFamily="18" charset="0"/>
                <a:cs typeface="Times New Roman" panose="02020603050405020304" pitchFamily="18" charset="0"/>
              </a:rPr>
              <a:t>Thắng </a:t>
            </a:r>
            <a:r>
              <a:rPr lang="vi-VN" sz="3600" b="1" dirty="0">
                <a:solidFill>
                  <a:srgbClr val="FF0000"/>
                </a:solidFill>
                <a:latin typeface="Times New Roman" panose="02020603050405020304" pitchFamily="18" charset="0"/>
                <a:cs typeface="Times New Roman" panose="02020603050405020304" pitchFamily="18" charset="0"/>
              </a:rPr>
              <a:t>biển</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p>
          <a:p>
            <a:pPr marL="0" indent="0" algn="r">
              <a:buNone/>
            </a:pPr>
            <a:r>
              <a:rPr lang="vi-VN" sz="1600" b="1" i="1" dirty="0">
                <a:solidFill>
                  <a:srgbClr val="9900CC"/>
                </a:solidFill>
                <a:latin typeface="Times New Roman" panose="02020603050405020304" pitchFamily="18" charset="0"/>
                <a:cs typeface="Times New Roman" panose="02020603050405020304" pitchFamily="18" charset="0"/>
              </a:rPr>
              <a:t>Theo </a:t>
            </a:r>
            <a:r>
              <a:rPr lang="vi-VN" sz="1600" b="1" i="1">
                <a:solidFill>
                  <a:srgbClr val="9900CC"/>
                </a:solidFill>
                <a:latin typeface="Times New Roman" panose="02020603050405020304" pitchFamily="18" charset="0"/>
                <a:cs typeface="Times New Roman" panose="02020603050405020304" pitchFamily="18" charset="0"/>
              </a:rPr>
              <a:t>CHU VĂN</a:t>
            </a:r>
          </a:p>
          <a:p>
            <a:endParaRPr lang="vi-VN" dirty="0"/>
          </a:p>
          <a:p>
            <a:endParaRPr lang="vi-VN" dirty="0"/>
          </a:p>
          <a:p>
            <a:endParaRPr lang="vi-VN" dirty="0"/>
          </a:p>
        </p:txBody>
      </p:sp>
      <p:sp>
        <p:nvSpPr>
          <p:cNvPr id="2" name="Oval 1"/>
          <p:cNvSpPr/>
          <p:nvPr/>
        </p:nvSpPr>
        <p:spPr>
          <a:xfrm>
            <a:off x="1295400" y="1143000"/>
            <a:ext cx="533400"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rgbClr val="FF0000"/>
                </a:solidFill>
              </a:rPr>
              <a:t>1</a:t>
            </a:r>
          </a:p>
        </p:txBody>
      </p:sp>
      <p:sp>
        <p:nvSpPr>
          <p:cNvPr id="4" name="Oval 3"/>
          <p:cNvSpPr/>
          <p:nvPr/>
        </p:nvSpPr>
        <p:spPr>
          <a:xfrm>
            <a:off x="1295400" y="2144486"/>
            <a:ext cx="533400" cy="4463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rgbClr val="FF0000"/>
                </a:solidFill>
              </a:rPr>
              <a:t>2</a:t>
            </a:r>
          </a:p>
        </p:txBody>
      </p:sp>
      <p:sp>
        <p:nvSpPr>
          <p:cNvPr id="5" name="Oval 4"/>
          <p:cNvSpPr/>
          <p:nvPr/>
        </p:nvSpPr>
        <p:spPr>
          <a:xfrm>
            <a:off x="1295400" y="3403602"/>
            <a:ext cx="533400" cy="4463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rgbClr val="FF0000"/>
                </a:solidFill>
              </a:rPr>
              <a:t>3</a:t>
            </a:r>
          </a:p>
        </p:txBody>
      </p:sp>
    </p:spTree>
    <p:extLst>
      <p:ext uri="{BB962C8B-B14F-4D97-AF65-F5344CB8AC3E}">
        <p14:creationId xmlns:p14="http://schemas.microsoft.com/office/powerpoint/2010/main" val="70237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78F834-47DB-4881-B4E6-2F8F08A29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ext Box 126"/>
          <p:cNvSpPr txBox="1">
            <a:spLocks noChangeArrowheads="1"/>
          </p:cNvSpPr>
          <p:nvPr/>
        </p:nvSpPr>
        <p:spPr bwMode="auto">
          <a:xfrm>
            <a:off x="1905000" y="3429000"/>
            <a:ext cx="80772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FF0000"/>
                </a:solidFill>
                <a:latin typeface=".VnVogue" pitchFamily="34" charset="0"/>
              </a:defRPr>
            </a:lvl1pPr>
            <a:lvl2pPr marL="742950" indent="-285750" eaLnBrk="0" hangingPunct="0">
              <a:defRPr sz="2400" b="1">
                <a:solidFill>
                  <a:srgbClr val="FF0000"/>
                </a:solidFill>
                <a:latin typeface=".VnVogue" pitchFamily="34" charset="0"/>
              </a:defRPr>
            </a:lvl2pPr>
            <a:lvl3pPr marL="1143000" indent="-228600" eaLnBrk="0" hangingPunct="0">
              <a:defRPr sz="2400" b="1">
                <a:solidFill>
                  <a:srgbClr val="FF0000"/>
                </a:solidFill>
                <a:latin typeface=".VnVogue" pitchFamily="34" charset="0"/>
              </a:defRPr>
            </a:lvl3pPr>
            <a:lvl4pPr marL="1600200" indent="-228600" eaLnBrk="0" hangingPunct="0">
              <a:defRPr sz="2400" b="1">
                <a:solidFill>
                  <a:srgbClr val="FF0000"/>
                </a:solidFill>
                <a:latin typeface=".VnVogue" pitchFamily="34" charset="0"/>
              </a:defRPr>
            </a:lvl4pPr>
            <a:lvl5pPr marL="2057400" indent="-228600" eaLnBrk="0" hangingPunct="0">
              <a:defRPr sz="2400" b="1">
                <a:solidFill>
                  <a:srgbClr val="FF0000"/>
                </a:solidFill>
                <a:latin typeface=".VnVogue" pitchFamily="34" charset="0"/>
              </a:defRPr>
            </a:lvl5pPr>
            <a:lvl6pPr marL="2514600" indent="-228600" algn="ctr" eaLnBrk="0" fontAlgn="base" hangingPunct="0">
              <a:spcBef>
                <a:spcPct val="50000"/>
              </a:spcBef>
              <a:spcAft>
                <a:spcPct val="0"/>
              </a:spcAft>
              <a:defRPr sz="2400" b="1">
                <a:solidFill>
                  <a:srgbClr val="FF0000"/>
                </a:solidFill>
                <a:latin typeface=".VnVogue" pitchFamily="34" charset="0"/>
              </a:defRPr>
            </a:lvl6pPr>
            <a:lvl7pPr marL="2971800" indent="-228600" algn="ctr" eaLnBrk="0" fontAlgn="base" hangingPunct="0">
              <a:spcBef>
                <a:spcPct val="50000"/>
              </a:spcBef>
              <a:spcAft>
                <a:spcPct val="0"/>
              </a:spcAft>
              <a:defRPr sz="2400" b="1">
                <a:solidFill>
                  <a:srgbClr val="FF0000"/>
                </a:solidFill>
                <a:latin typeface=".VnVogue" pitchFamily="34" charset="0"/>
              </a:defRPr>
            </a:lvl7pPr>
            <a:lvl8pPr marL="3429000" indent="-228600" algn="ctr" eaLnBrk="0" fontAlgn="base" hangingPunct="0">
              <a:spcBef>
                <a:spcPct val="50000"/>
              </a:spcBef>
              <a:spcAft>
                <a:spcPct val="0"/>
              </a:spcAft>
              <a:defRPr sz="2400" b="1">
                <a:solidFill>
                  <a:srgbClr val="FF0000"/>
                </a:solidFill>
                <a:latin typeface=".VnVogue" pitchFamily="34" charset="0"/>
              </a:defRPr>
            </a:lvl8pPr>
            <a:lvl9pPr marL="3886200" indent="-228600" algn="ctr" eaLnBrk="0" fontAlgn="base" hangingPunct="0">
              <a:spcBef>
                <a:spcPct val="50000"/>
              </a:spcBef>
              <a:spcAft>
                <a:spcPct val="0"/>
              </a:spcAft>
              <a:defRPr sz="2400" b="1">
                <a:solidFill>
                  <a:srgbClr val="FF0000"/>
                </a:solidFill>
                <a:latin typeface=".VnVogue" pitchFamily="34" charset="0"/>
              </a:defRPr>
            </a:lvl9pPr>
          </a:lstStyle>
          <a:p>
            <a:pPr algn="l" eaLnBrk="1" hangingPunct="1"/>
            <a:r>
              <a:rPr lang="en-US" sz="3600" dirty="0">
                <a:solidFill>
                  <a:schemeClr val="tx1"/>
                </a:solidFill>
                <a:latin typeface="Times New Roman" pitchFamily="18" charset="0"/>
              </a:rPr>
              <a:t>      </a:t>
            </a:r>
            <a:r>
              <a:rPr lang="en-US" sz="3600" dirty="0" err="1">
                <a:solidFill>
                  <a:srgbClr val="0000CC"/>
                </a:solidFill>
                <a:latin typeface="Times New Roman" pitchFamily="18" charset="0"/>
              </a:rPr>
              <a:t>Một</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bên</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là</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hàng</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ngàn</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người</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với</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hai</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bàn</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tay</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và</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những</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dụng</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cụ</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thô</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sơ</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với</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tinh</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thần</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quyết</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tâm</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chống</a:t>
            </a:r>
            <a:r>
              <a:rPr lang="en-US" sz="3600" dirty="0">
                <a:solidFill>
                  <a:srgbClr val="0000CC"/>
                </a:solidFill>
                <a:latin typeface="Times New Roman" pitchFamily="18" charset="0"/>
              </a:rPr>
              <a:t> </a:t>
            </a:r>
            <a:r>
              <a:rPr lang="en-US" sz="3600" dirty="0" err="1">
                <a:solidFill>
                  <a:srgbClr val="0000CC"/>
                </a:solidFill>
                <a:latin typeface="Times New Roman" pitchFamily="18" charset="0"/>
              </a:rPr>
              <a:t>giữ</a:t>
            </a:r>
            <a:r>
              <a:rPr lang="en-US" sz="3600" dirty="0">
                <a:solidFill>
                  <a:srgbClr val="0000CC"/>
                </a:solidFill>
                <a:latin typeface="Times New Roman" pitchFamily="18" charset="0"/>
              </a:rPr>
              <a:t>.</a:t>
            </a:r>
          </a:p>
        </p:txBody>
      </p:sp>
      <p:sp>
        <p:nvSpPr>
          <p:cNvPr id="23" name="Text Box 126"/>
          <p:cNvSpPr txBox="1">
            <a:spLocks noChangeArrowheads="1"/>
          </p:cNvSpPr>
          <p:nvPr/>
        </p:nvSpPr>
        <p:spPr bwMode="auto">
          <a:xfrm>
            <a:off x="2019301" y="1381755"/>
            <a:ext cx="80772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FF0000"/>
                </a:solidFill>
                <a:latin typeface=".VnVogue" pitchFamily="34" charset="0"/>
              </a:defRPr>
            </a:lvl1pPr>
            <a:lvl2pPr marL="742950" indent="-285750" eaLnBrk="0" hangingPunct="0">
              <a:defRPr sz="2400" b="1">
                <a:solidFill>
                  <a:srgbClr val="FF0000"/>
                </a:solidFill>
                <a:latin typeface=".VnVogue" pitchFamily="34" charset="0"/>
              </a:defRPr>
            </a:lvl2pPr>
            <a:lvl3pPr marL="1143000" indent="-228600" eaLnBrk="0" hangingPunct="0">
              <a:defRPr sz="2400" b="1">
                <a:solidFill>
                  <a:srgbClr val="FF0000"/>
                </a:solidFill>
                <a:latin typeface=".VnVogue" pitchFamily="34" charset="0"/>
              </a:defRPr>
            </a:lvl3pPr>
            <a:lvl4pPr marL="1600200" indent="-228600" eaLnBrk="0" hangingPunct="0">
              <a:defRPr sz="2400" b="1">
                <a:solidFill>
                  <a:srgbClr val="FF0000"/>
                </a:solidFill>
                <a:latin typeface=".VnVogue" pitchFamily="34" charset="0"/>
              </a:defRPr>
            </a:lvl4pPr>
            <a:lvl5pPr marL="2057400" indent="-228600" eaLnBrk="0" hangingPunct="0">
              <a:defRPr sz="2400" b="1">
                <a:solidFill>
                  <a:srgbClr val="FF0000"/>
                </a:solidFill>
                <a:latin typeface=".VnVogue" pitchFamily="34" charset="0"/>
              </a:defRPr>
            </a:lvl5pPr>
            <a:lvl6pPr marL="2514600" indent="-228600" algn="ctr" eaLnBrk="0" fontAlgn="base" hangingPunct="0">
              <a:spcBef>
                <a:spcPct val="50000"/>
              </a:spcBef>
              <a:spcAft>
                <a:spcPct val="0"/>
              </a:spcAft>
              <a:defRPr sz="2400" b="1">
                <a:solidFill>
                  <a:srgbClr val="FF0000"/>
                </a:solidFill>
                <a:latin typeface=".VnVogue" pitchFamily="34" charset="0"/>
              </a:defRPr>
            </a:lvl6pPr>
            <a:lvl7pPr marL="2971800" indent="-228600" algn="ctr" eaLnBrk="0" fontAlgn="base" hangingPunct="0">
              <a:spcBef>
                <a:spcPct val="50000"/>
              </a:spcBef>
              <a:spcAft>
                <a:spcPct val="0"/>
              </a:spcAft>
              <a:defRPr sz="2400" b="1">
                <a:solidFill>
                  <a:srgbClr val="FF0000"/>
                </a:solidFill>
                <a:latin typeface=".VnVogue" pitchFamily="34" charset="0"/>
              </a:defRPr>
            </a:lvl7pPr>
            <a:lvl8pPr marL="3429000" indent="-228600" algn="ctr" eaLnBrk="0" fontAlgn="base" hangingPunct="0">
              <a:spcBef>
                <a:spcPct val="50000"/>
              </a:spcBef>
              <a:spcAft>
                <a:spcPct val="0"/>
              </a:spcAft>
              <a:defRPr sz="2400" b="1">
                <a:solidFill>
                  <a:srgbClr val="FF0000"/>
                </a:solidFill>
                <a:latin typeface=".VnVogue" pitchFamily="34" charset="0"/>
              </a:defRPr>
            </a:lvl8pPr>
            <a:lvl9pPr marL="3886200" indent="-228600" algn="ctr" eaLnBrk="0" fontAlgn="base" hangingPunct="0">
              <a:spcBef>
                <a:spcPct val="50000"/>
              </a:spcBef>
              <a:spcAft>
                <a:spcPct val="0"/>
              </a:spcAft>
              <a:defRPr sz="2400" b="1">
                <a:solidFill>
                  <a:srgbClr val="FF0000"/>
                </a:solidFill>
                <a:latin typeface=".VnVogue" pitchFamily="34" charset="0"/>
              </a:defRPr>
            </a:lvl9pPr>
          </a:lstStyle>
          <a:p>
            <a:pPr algn="l" eaLnBrk="1" hangingPunct="1"/>
            <a:r>
              <a:rPr lang="en-US" sz="3600">
                <a:solidFill>
                  <a:schemeClr val="tx1"/>
                </a:solidFill>
                <a:latin typeface="Times New Roman" pitchFamily="18" charset="0"/>
              </a:rPr>
              <a:t>      </a:t>
            </a:r>
            <a:r>
              <a:rPr lang="en-US" sz="3600">
                <a:solidFill>
                  <a:srgbClr val="0000CC"/>
                </a:solidFill>
                <a:latin typeface="Times New Roman" pitchFamily="18" charset="0"/>
              </a:rPr>
              <a:t>Biển cả muốn nuốt tươi con đê mỏng manh như con mập đớp con cá chim nhỏ bé.</a:t>
            </a:r>
            <a:endParaRPr lang="en-US" sz="3600" dirty="0">
              <a:solidFill>
                <a:srgbClr val="0000CC"/>
              </a:solidFill>
              <a:latin typeface="Times New Roman" pitchFamily="18" charset="0"/>
            </a:endParaRPr>
          </a:p>
        </p:txBody>
      </p:sp>
      <p:sp>
        <p:nvSpPr>
          <p:cNvPr id="24" name="Line 17"/>
          <p:cNvSpPr>
            <a:spLocks noChangeShapeType="1"/>
          </p:cNvSpPr>
          <p:nvPr/>
        </p:nvSpPr>
        <p:spPr bwMode="auto">
          <a:xfrm flipV="1">
            <a:off x="3200400" y="1934636"/>
            <a:ext cx="152400" cy="648563"/>
          </a:xfrm>
          <a:prstGeom prst="line">
            <a:avLst/>
          </a:prstGeom>
          <a:noFill/>
          <a:ln w="1905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txBody>
          <a:bodyPr/>
          <a:lstStyle/>
          <a:p>
            <a:endParaRPr lang="en-US"/>
          </a:p>
        </p:txBody>
      </p:sp>
      <p:sp>
        <p:nvSpPr>
          <p:cNvPr id="25" name="Line 17"/>
          <p:cNvSpPr>
            <a:spLocks noChangeShapeType="1"/>
          </p:cNvSpPr>
          <p:nvPr/>
        </p:nvSpPr>
        <p:spPr bwMode="auto">
          <a:xfrm flipV="1">
            <a:off x="8229600" y="3429000"/>
            <a:ext cx="152400" cy="648563"/>
          </a:xfrm>
          <a:prstGeom prst="line">
            <a:avLst/>
          </a:prstGeom>
          <a:noFill/>
          <a:ln w="19050">
            <a:solidFill>
              <a:srgbClr val="FF0000"/>
            </a:solidFill>
            <a:round/>
            <a:headEnd/>
            <a:tailEnd/>
          </a:ln>
          <a:effectLst>
            <a:prstShdw prst="shdw17" dist="17961" dir="2700000">
              <a:srgbClr val="FF0000">
                <a:gamma/>
                <a:shade val="60000"/>
                <a:invGamma/>
              </a:srgbClr>
            </a:prstShdw>
          </a:effectLst>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071948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23F21-2B40-4EFA-B47D-D9F28D59E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7" name="Picture 6" descr="Loài cây kỳ lạ có khả năng 'sinh con' được phát hiện tại Việt Nam - DKN.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566" y="3810000"/>
            <a:ext cx="4226936" cy="19375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14142" y="1894133"/>
            <a:ext cx="4639561" cy="1338828"/>
          </a:xfrm>
          <a:prstGeom prst="rect">
            <a:avLst/>
          </a:prstGeom>
          <a:noFill/>
          <a:ln>
            <a:solidFill>
              <a:schemeClr val="tx1"/>
            </a:solidFill>
          </a:ln>
        </p:spPr>
        <p:txBody>
          <a:bodyPr wrap="square" rtlCol="0">
            <a:spAutoFit/>
          </a:bodyPr>
          <a:lstStyle/>
          <a:p>
            <a:r>
              <a:rPr lang="en-US" sz="2700">
                <a:solidFill>
                  <a:schemeClr val="tx1"/>
                </a:solidFill>
                <a:latin typeface="Times New Roman" panose="02020603050405020304" pitchFamily="18" charset="0"/>
                <a:cs typeface="Times New Roman" panose="02020603050405020304" pitchFamily="18" charset="0"/>
              </a:rPr>
              <a:t>Đây là hình ảnh của cây vẹt. Em hãy nêu hiểu biết của em về cây vẹt?</a:t>
            </a:r>
            <a:endParaRPr lang="en-US" sz="2700" dirty="0">
              <a:solidFill>
                <a:schemeClr val="tx1"/>
              </a:solidFill>
              <a:latin typeface="Times New Roman" panose="02020603050405020304" pitchFamily="18" charset="0"/>
              <a:cs typeface="Times New Roman" panose="02020603050405020304" pitchFamily="18" charset="0"/>
            </a:endParaRPr>
          </a:p>
        </p:txBody>
      </p:sp>
      <p:pic>
        <p:nvPicPr>
          <p:cNvPr id="9" name="Picture 4" descr="Bờ biển cây sú (vẹt) là gì - Bách Khoa Tri Thứ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3566" y="1219200"/>
            <a:ext cx="4223307" cy="20137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14142" y="4128195"/>
            <a:ext cx="4639561" cy="1985159"/>
          </a:xfrm>
          <a:prstGeom prst="rect">
            <a:avLst/>
          </a:prstGeom>
          <a:noFill/>
          <a:ln>
            <a:solidFill>
              <a:schemeClr val="tx1"/>
            </a:solidFill>
          </a:ln>
        </p:spPr>
        <p:txBody>
          <a:bodyPr wrap="square" rtlCol="0">
            <a:spAutoFit/>
          </a:bodyPr>
          <a:lstStyle/>
          <a:p>
            <a:pPr algn="l"/>
            <a:r>
              <a:rPr lang="en-US" sz="2700">
                <a:latin typeface="Times New Roman" panose="02020603050405020304" pitchFamily="18" charset="0"/>
                <a:cs typeface="Times New Roman" panose="02020603050405020304" pitchFamily="18" charset="0"/>
              </a:rPr>
              <a:t>=&gt; </a:t>
            </a:r>
            <a:r>
              <a:rPr lang="en-US">
                <a:latin typeface="Times New Roman" panose="02020603050405020304" pitchFamily="18" charset="0"/>
                <a:cs typeface="Times New Roman" panose="02020603050405020304" pitchFamily="18" charset="0"/>
              </a:rPr>
              <a:t>Cây vẹt: Là loài cây thân gỗ, thường trồng,  mọc ở bờ biển, ở rừng ngập mặn có tác dụng phòng hộ ven biển, chắn gió, chắn sóng.</a:t>
            </a:r>
          </a:p>
        </p:txBody>
      </p:sp>
    </p:spTree>
    <p:extLst>
      <p:ext uri="{BB962C8B-B14F-4D97-AF65-F5344CB8AC3E}">
        <p14:creationId xmlns:p14="http://schemas.microsoft.com/office/powerpoint/2010/main" val="111731155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23F21-2B40-4EFA-B47D-D9F28D59E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TextBox 6"/>
          <p:cNvSpPr txBox="1"/>
          <p:nvPr/>
        </p:nvSpPr>
        <p:spPr>
          <a:xfrm>
            <a:off x="1066800" y="1012441"/>
            <a:ext cx="8295100" cy="461665"/>
          </a:xfrm>
          <a:prstGeom prst="rect">
            <a:avLst/>
          </a:prstGeom>
          <a:noFill/>
        </p:spPr>
        <p:txBody>
          <a:bodyPr wrap="square" rtlCol="0">
            <a:spAutoFit/>
          </a:bodyPr>
          <a:lstStyle/>
          <a:p>
            <a:pPr algn="l"/>
            <a:r>
              <a:rPr lang="en-US">
                <a:solidFill>
                  <a:schemeClr val="tx1"/>
                </a:solidFill>
                <a:latin typeface="Times New Roman" panose="02020603050405020304" pitchFamily="18" charset="0"/>
                <a:cs typeface="Times New Roman" panose="02020603050405020304" pitchFamily="18" charset="0"/>
              </a:rPr>
              <a:t>Con hiểu thế nào là xung kích?</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06227" y="5367998"/>
            <a:ext cx="5299670" cy="461665"/>
          </a:xfrm>
          <a:prstGeom prst="rect">
            <a:avLst/>
          </a:prstGeom>
          <a:noFill/>
        </p:spPr>
        <p:txBody>
          <a:bodyPr wrap="square" rtlCol="0">
            <a:spAutoFit/>
          </a:bodyPr>
          <a:lstStyle/>
          <a:p>
            <a:r>
              <a:rPr lang="en-US">
                <a:solidFill>
                  <a:schemeClr val="tx1"/>
                </a:solidFill>
                <a:latin typeface="Times New Roman" panose="02020603050405020304" pitchFamily="18" charset="0"/>
                <a:cs typeface="Times New Roman" panose="02020603050405020304" pitchFamily="18" charset="0"/>
              </a:rPr>
              <a:t>Loại dây thừng to, rất bền ta gọi là gì?</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9" name="Picture 4" descr="Dây thừng - dây ch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998" y="2916774"/>
            <a:ext cx="3657600" cy="20772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Nghề &quot;người nhện&quot; giữa biể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668717"/>
            <a:ext cx="4147036" cy="23252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48000" y="1543459"/>
            <a:ext cx="8295100" cy="461665"/>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=&gt; Đi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gay go </a:t>
            </a:r>
            <a:r>
              <a:rPr lang="en-US" dirty="0" err="1">
                <a:latin typeface="Times New Roman" panose="02020603050405020304" pitchFamily="18" charset="0"/>
                <a:cs typeface="Times New Roman" panose="02020603050405020304" pitchFamily="18" charset="0"/>
              </a:rPr>
              <a:t>nhất</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334000" y="5373569"/>
            <a:ext cx="5299670" cy="461665"/>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=&gt; Chão</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69109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F24E8-802A-4239-BA84-2759AF3E6E00}"/>
              </a:ext>
            </a:extLst>
          </p:cNvPr>
          <p:cNvSpPr>
            <a:spLocks noGrp="1"/>
          </p:cNvSpPr>
          <p:nvPr>
            <p:ph idx="1"/>
          </p:nvPr>
        </p:nvSpPr>
        <p:spPr>
          <a:xfrm>
            <a:off x="1295400" y="674914"/>
            <a:ext cx="9601200" cy="6172200"/>
          </a:xfrm>
        </p:spPr>
        <p:txBody>
          <a:bodyPr/>
          <a:lstStyle/>
          <a:p>
            <a:pPr marL="0" indent="0" algn="ctr">
              <a:buNone/>
            </a:pPr>
            <a:r>
              <a:rPr lang="vi-VN" sz="3600" b="1">
                <a:solidFill>
                  <a:srgbClr val="FF0000"/>
                </a:solidFill>
                <a:latin typeface="Times New Roman" panose="02020603050405020304" pitchFamily="18" charset="0"/>
                <a:cs typeface="Times New Roman" panose="02020603050405020304" pitchFamily="18" charset="0"/>
              </a:rPr>
              <a:t>Thắng </a:t>
            </a:r>
            <a:r>
              <a:rPr lang="vi-VN" sz="3600" b="1" dirty="0">
                <a:solidFill>
                  <a:srgbClr val="FF0000"/>
                </a:solidFill>
                <a:latin typeface="Times New Roman" panose="02020603050405020304" pitchFamily="18" charset="0"/>
                <a:cs typeface="Times New Roman" panose="02020603050405020304" pitchFamily="18" charset="0"/>
              </a:rPr>
              <a:t>biển</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p>
          <a:p>
            <a:pPr marL="0" indent="0" algn="r">
              <a:buNone/>
            </a:pPr>
            <a:r>
              <a:rPr lang="vi-VN" sz="1600" b="1" i="1" dirty="0">
                <a:solidFill>
                  <a:srgbClr val="9900CC"/>
                </a:solidFill>
                <a:latin typeface="Times New Roman" panose="02020603050405020304" pitchFamily="18" charset="0"/>
                <a:cs typeface="Times New Roman" panose="02020603050405020304" pitchFamily="18" charset="0"/>
              </a:rPr>
              <a:t>Theo </a:t>
            </a:r>
            <a:r>
              <a:rPr lang="vi-VN" sz="1600" b="1" i="1">
                <a:solidFill>
                  <a:srgbClr val="9900CC"/>
                </a:solidFill>
                <a:latin typeface="Times New Roman" panose="02020603050405020304" pitchFamily="18" charset="0"/>
                <a:cs typeface="Times New Roman" panose="02020603050405020304" pitchFamily="18" charset="0"/>
              </a:rPr>
              <a:t>CHU VĂN</a:t>
            </a:r>
          </a:p>
          <a:p>
            <a:endParaRPr lang="vi-VN" dirty="0"/>
          </a:p>
          <a:p>
            <a:endParaRPr lang="vi-VN" dirty="0"/>
          </a:p>
          <a:p>
            <a:endParaRPr lang="vi-VN" dirty="0"/>
          </a:p>
        </p:txBody>
      </p:sp>
      <p:sp>
        <p:nvSpPr>
          <p:cNvPr id="2" name="Oval 1"/>
          <p:cNvSpPr/>
          <p:nvPr/>
        </p:nvSpPr>
        <p:spPr>
          <a:xfrm>
            <a:off x="1295400" y="1143000"/>
            <a:ext cx="533400" cy="457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rgbClr val="FF0000"/>
                </a:solidFill>
              </a:rPr>
              <a:t>1</a:t>
            </a:r>
          </a:p>
        </p:txBody>
      </p:sp>
      <p:sp>
        <p:nvSpPr>
          <p:cNvPr id="4" name="Oval 3"/>
          <p:cNvSpPr/>
          <p:nvPr/>
        </p:nvSpPr>
        <p:spPr>
          <a:xfrm>
            <a:off x="1295400" y="2144486"/>
            <a:ext cx="533400" cy="4463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rgbClr val="FF0000"/>
                </a:solidFill>
              </a:rPr>
              <a:t>2</a:t>
            </a:r>
          </a:p>
        </p:txBody>
      </p:sp>
      <p:sp>
        <p:nvSpPr>
          <p:cNvPr id="5" name="Oval 4"/>
          <p:cNvSpPr/>
          <p:nvPr/>
        </p:nvSpPr>
        <p:spPr>
          <a:xfrm>
            <a:off x="1295400" y="3403602"/>
            <a:ext cx="533400" cy="44631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solidFill>
                  <a:srgbClr val="FF0000"/>
                </a:solidFill>
              </a:rPr>
              <a:t>3</a:t>
            </a:r>
          </a:p>
        </p:txBody>
      </p:sp>
    </p:spTree>
    <p:extLst>
      <p:ext uri="{BB962C8B-B14F-4D97-AF65-F5344CB8AC3E}">
        <p14:creationId xmlns:p14="http://schemas.microsoft.com/office/powerpoint/2010/main" val="141558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Tìm hiểu bài</a:t>
            </a:r>
          </a:p>
        </p:txBody>
      </p:sp>
    </p:spTree>
    <p:extLst>
      <p:ext uri="{BB962C8B-B14F-4D97-AF65-F5344CB8AC3E}">
        <p14:creationId xmlns:p14="http://schemas.microsoft.com/office/powerpoint/2010/main" val="280290899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A99F91C1-C4DB-4053-AA44-63883E220707}"/>
              </a:ext>
            </a:extLst>
          </p:cNvPr>
          <p:cNvSpPr txBox="1">
            <a:spLocks noChangeArrowheads="1"/>
          </p:cNvSpPr>
          <p:nvPr/>
        </p:nvSpPr>
        <p:spPr bwMode="auto">
          <a:xfrm>
            <a:off x="1532906" y="685800"/>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a:solidFill>
                  <a:srgbClr val="0000CC"/>
                </a:solidFill>
                <a:latin typeface="Times New Roman" panose="02020603050405020304" pitchFamily="18" charset="0"/>
                <a:cs typeface="Times New Roman" panose="02020603050405020304" pitchFamily="18" charset="0"/>
              </a:rPr>
              <a:t>Đọc thầm đoạn 1, t</a:t>
            </a:r>
            <a:r>
              <a:rPr lang="vi-VN" altLang="en-US" sz="2800">
                <a:solidFill>
                  <a:srgbClr val="0000CC"/>
                </a:solidFill>
                <a:latin typeface="Times New Roman" panose="02020603050405020304" pitchFamily="18" charset="0"/>
                <a:cs typeface="Times New Roman" panose="02020603050405020304" pitchFamily="18" charset="0"/>
              </a:rPr>
              <a:t>ìm </a:t>
            </a:r>
            <a:r>
              <a:rPr lang="vi-VN" altLang="en-US" sz="2800" dirty="0">
                <a:solidFill>
                  <a:srgbClr val="0000CC"/>
                </a:solidFill>
                <a:latin typeface="Times New Roman" panose="02020603050405020304" pitchFamily="18" charset="0"/>
                <a:cs typeface="Times New Roman" panose="02020603050405020304" pitchFamily="18" charset="0"/>
              </a:rPr>
              <a:t>những từ ngữ, hình </a:t>
            </a:r>
            <a:r>
              <a:rPr lang="vi-VN" altLang="en-US" sz="2800">
                <a:solidFill>
                  <a:srgbClr val="0000CC"/>
                </a:solidFill>
                <a:latin typeface="Times New Roman" panose="02020603050405020304" pitchFamily="18" charset="0"/>
                <a:cs typeface="Times New Roman" panose="02020603050405020304" pitchFamily="18" charset="0"/>
              </a:rPr>
              <a:t>ảnh nói </a:t>
            </a:r>
            <a:r>
              <a:rPr lang="vi-VN" altLang="en-US" sz="2800" dirty="0">
                <a:solidFill>
                  <a:srgbClr val="0000CC"/>
                </a:solidFill>
                <a:latin typeface="Times New Roman" panose="02020603050405020304" pitchFamily="18" charset="0"/>
                <a:cs typeface="Times New Roman" panose="02020603050405020304" pitchFamily="18" charset="0"/>
              </a:rPr>
              <a:t>lên sự đe dọa của cơn bão biển</a:t>
            </a:r>
            <a:r>
              <a:rPr lang="en-US" altLang="en-US" sz="2800" dirty="0">
                <a:solidFill>
                  <a:srgbClr val="0000CC"/>
                </a:solidFill>
                <a:latin typeface="Times New Roman" panose="02020603050405020304" pitchFamily="18" charset="0"/>
                <a:cs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11"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1524989" y="1650793"/>
            <a:ext cx="8991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b="0">
                <a:solidFill>
                  <a:srgbClr val="FF0000"/>
                </a:solidFill>
                <a:latin typeface="Times New Roman" panose="02020603050405020304" pitchFamily="18" charset="0"/>
                <a:cs typeface="Times New Roman" panose="02020603050405020304" pitchFamily="18" charset="0"/>
              </a:rPr>
              <a:t> =&gt; </a:t>
            </a:r>
            <a:r>
              <a:rPr lang="vi-VN" altLang="en-US" sz="2800" b="0">
                <a:solidFill>
                  <a:srgbClr val="FF0000"/>
                </a:solidFill>
                <a:latin typeface="Times New Roman" panose="02020603050405020304" pitchFamily="18" charset="0"/>
                <a:cs typeface="Times New Roman" panose="02020603050405020304" pitchFamily="18" charset="0"/>
              </a:rPr>
              <a:t>Gió </a:t>
            </a:r>
            <a:r>
              <a:rPr lang="vi-VN" altLang="en-US" sz="2800" b="0" dirty="0">
                <a:solidFill>
                  <a:srgbClr val="FF0000"/>
                </a:solidFill>
                <a:latin typeface="Times New Roman" panose="02020603050405020304" pitchFamily="18" charset="0"/>
                <a:cs typeface="Times New Roman" panose="02020603050405020304" pitchFamily="18" charset="0"/>
              </a:rPr>
              <a:t>đã bắt đầu mạnh. Nước biển càng dữ. Biển cả muốn nuốt tươi con đê mỏng manh như con mập đớp con cá chim nhỏ bé.</a:t>
            </a:r>
            <a:endParaRPr lang="vi-VN"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525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23F21-2B40-4EFA-B47D-D9F28D59E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0" name="Picture 2" descr="NHỮNG CON ĐÊ"/>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272" y="1524000"/>
            <a:ext cx="3517080" cy="27828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Đầu tư hơn 980 triệu đồng sửa chữa khẩn cấp mái kè đê bờ biển 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371600"/>
            <a:ext cx="3448840" cy="2782802"/>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14400" y="4682600"/>
            <a:ext cx="7573412" cy="14948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700">
                <a:solidFill>
                  <a:schemeClr val="tx1"/>
                </a:solidFill>
                <a:latin typeface="Times New Roman" panose="02020603050405020304" pitchFamily="18" charset="0"/>
                <a:cs typeface="Times New Roman" panose="02020603050405020304" pitchFamily="18" charset="0"/>
              </a:rPr>
              <a:t>Lũy </a:t>
            </a:r>
            <a:r>
              <a:rPr lang="en-US" sz="2700" dirty="0" err="1">
                <a:solidFill>
                  <a:schemeClr val="tx1"/>
                </a:solidFill>
                <a:latin typeface="Times New Roman" panose="02020603050405020304" pitchFamily="18" charset="0"/>
                <a:cs typeface="Times New Roman" panose="02020603050405020304" pitchFamily="18" charset="0"/>
              </a:rPr>
              <a:t>đất</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nhân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tạo</a:t>
            </a:r>
            <a:r>
              <a:rPr lang="en-US" sz="2700" dirty="0">
                <a:solidFill>
                  <a:schemeClr val="tx1"/>
                </a:solidFill>
                <a:latin typeface="Times New Roman" panose="02020603050405020304" pitchFamily="18" charset="0"/>
                <a:cs typeface="Times New Roman" panose="02020603050405020304" pitchFamily="18" charset="0"/>
              </a:rPr>
              <a:t> hay </a:t>
            </a:r>
            <a:r>
              <a:rPr lang="en-US" sz="2700" dirty="0" err="1">
                <a:solidFill>
                  <a:schemeClr val="tx1"/>
                </a:solidFill>
                <a:latin typeface="Times New Roman" panose="02020603050405020304" pitchFamily="18" charset="0"/>
                <a:cs typeface="Times New Roman" panose="02020603050405020304" pitchFamily="18" charset="0"/>
              </a:rPr>
              <a:t>tự</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nhiên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kéo</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dài</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dọc</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theo</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các</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bờ</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sông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hoặc</a:t>
            </a:r>
            <a:r>
              <a:rPr lang="en-US" sz="2700" dirty="0">
                <a:solidFill>
                  <a:schemeClr val="tx1"/>
                </a:solidFill>
                <a:latin typeface="Times New Roman" panose="02020603050405020304" pitchFamily="18" charset="0"/>
                <a:cs typeface="Times New Roman" panose="02020603050405020304" pitchFamily="18" charset="0"/>
              </a:rPr>
              <a:t> </a:t>
            </a:r>
            <a:r>
              <a:rPr lang="en-US" sz="2700" err="1">
                <a:solidFill>
                  <a:schemeClr val="tx1"/>
                </a:solidFill>
                <a:latin typeface="Times New Roman" panose="02020603050405020304" pitchFamily="18" charset="0"/>
                <a:cs typeface="Times New Roman" panose="02020603050405020304" pitchFamily="18" charset="0"/>
              </a:rPr>
              <a:t>bờ</a:t>
            </a:r>
            <a:r>
              <a:rPr lang="en-US" sz="2700">
                <a:solidFill>
                  <a:schemeClr val="tx1"/>
                </a:solidFill>
                <a:latin typeface="Times New Roman" panose="02020603050405020304" pitchFamily="18" charset="0"/>
                <a:cs typeface="Times New Roman" panose="02020603050405020304" pitchFamily="18" charset="0"/>
              </a:rPr>
              <a:t> biển ta gọi là gì?</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067800" y="5000376"/>
            <a:ext cx="1791575" cy="14948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en-US" sz="2700">
                <a:solidFill>
                  <a:srgbClr val="FF0000"/>
                </a:solidFill>
                <a:latin typeface="Times New Roman" panose="02020603050405020304" pitchFamily="18" charset="0"/>
                <a:cs typeface="Times New Roman" panose="02020603050405020304" pitchFamily="18" charset="0"/>
              </a:rPr>
              <a:t>=&gt; Đê</a:t>
            </a:r>
            <a:endParaRPr lang="en-US" sz="27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83103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23F21-2B40-4EFA-B47D-D9F28D59E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1" name="TextBox 10"/>
          <p:cNvSpPr txBox="1"/>
          <p:nvPr/>
        </p:nvSpPr>
        <p:spPr>
          <a:xfrm>
            <a:off x="841376" y="5113392"/>
            <a:ext cx="5334000" cy="507831"/>
          </a:xfrm>
          <a:prstGeom prst="rect">
            <a:avLst/>
          </a:prstGeom>
          <a:noFill/>
        </p:spPr>
        <p:txBody>
          <a:bodyPr wrap="square" rtlCol="0">
            <a:spAutoFit/>
          </a:bodyPr>
          <a:lstStyle/>
          <a:p>
            <a:r>
              <a:rPr lang="en-US" sz="2700">
                <a:solidFill>
                  <a:schemeClr val="tx1"/>
                </a:solidFill>
                <a:latin typeface="Times New Roman" panose="02020603050405020304" pitchFamily="18" charset="0"/>
                <a:cs typeface="Times New Roman" panose="02020603050405020304" pitchFamily="18" charset="0"/>
              </a:rPr>
              <a:t>Đây là hình ảnh của con gì?</a:t>
            </a:r>
            <a:endParaRPr lang="en-US" sz="2700" dirty="0">
              <a:solidFill>
                <a:schemeClr val="tx1"/>
              </a:solidFill>
              <a:latin typeface="Times New Roman" panose="02020603050405020304" pitchFamily="18" charset="0"/>
              <a:cs typeface="Times New Roman" panose="02020603050405020304" pitchFamily="18" charset="0"/>
            </a:endParaRPr>
          </a:p>
        </p:txBody>
      </p:sp>
      <p:pic>
        <p:nvPicPr>
          <p:cNvPr id="18" name="Picture 2" descr="Cá mập trắng lớn đã quét sạch siêu cá mập Megalodon khổng lồ?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828800"/>
            <a:ext cx="3169675" cy="27225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4" descr="Lần đầu, kích thước đầy đủ của cá mập khổng lồ thời tiền sử được tiết lộ |  Tin tức mới nhất 24h - Đọc Báo Lao Động online - Laodong.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447800"/>
            <a:ext cx="3161732" cy="27225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53199" y="5127906"/>
            <a:ext cx="3998235" cy="507831"/>
          </a:xfrm>
          <a:prstGeom prst="rect">
            <a:avLst/>
          </a:prstGeom>
          <a:noFill/>
        </p:spPr>
        <p:txBody>
          <a:bodyPr wrap="square" rtlCol="0">
            <a:spAutoFit/>
          </a:bodyPr>
          <a:lstStyle/>
          <a:p>
            <a:r>
              <a:rPr lang="en-US" sz="2700">
                <a:latin typeface="Times New Roman" panose="02020603050405020304" pitchFamily="18" charset="0"/>
                <a:cs typeface="Times New Roman" panose="02020603050405020304" pitchFamily="18" charset="0"/>
              </a:rPr>
              <a:t>=&gt; Mập: cá mập (nói tắt)</a:t>
            </a: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37965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a:extLst>
              <a:ext uri="{FF2B5EF4-FFF2-40B4-BE49-F238E27FC236}">
                <a16:creationId xmlns:a16="http://schemas.microsoft.com/office/drawing/2014/main" id="{A99F91C1-C4DB-4053-AA44-63883E220707}"/>
              </a:ext>
            </a:extLst>
          </p:cNvPr>
          <p:cNvSpPr txBox="1">
            <a:spLocks noChangeArrowheads="1"/>
          </p:cNvSpPr>
          <p:nvPr/>
        </p:nvSpPr>
        <p:spPr bwMode="auto">
          <a:xfrm>
            <a:off x="1532906" y="685800"/>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a:solidFill>
                  <a:srgbClr val="0000CC"/>
                </a:solidFill>
                <a:latin typeface="Times New Roman" panose="02020603050405020304" pitchFamily="18" charset="0"/>
                <a:cs typeface="Times New Roman" panose="02020603050405020304" pitchFamily="18" charset="0"/>
              </a:rPr>
              <a:t>Đọc thầm đoạn 1, t</a:t>
            </a:r>
            <a:r>
              <a:rPr lang="vi-VN" altLang="en-US" sz="2800">
                <a:solidFill>
                  <a:srgbClr val="0000CC"/>
                </a:solidFill>
                <a:latin typeface="Times New Roman" panose="02020603050405020304" pitchFamily="18" charset="0"/>
                <a:cs typeface="Times New Roman" panose="02020603050405020304" pitchFamily="18" charset="0"/>
              </a:rPr>
              <a:t>ìm </a:t>
            </a:r>
            <a:r>
              <a:rPr lang="vi-VN" altLang="en-US" sz="2800" dirty="0">
                <a:solidFill>
                  <a:srgbClr val="0000CC"/>
                </a:solidFill>
                <a:latin typeface="Times New Roman" panose="02020603050405020304" pitchFamily="18" charset="0"/>
                <a:cs typeface="Times New Roman" panose="02020603050405020304" pitchFamily="18" charset="0"/>
              </a:rPr>
              <a:t>những từ ngữ, hình </a:t>
            </a:r>
            <a:r>
              <a:rPr lang="vi-VN" altLang="en-US" sz="2800">
                <a:solidFill>
                  <a:srgbClr val="0000CC"/>
                </a:solidFill>
                <a:latin typeface="Times New Roman" panose="02020603050405020304" pitchFamily="18" charset="0"/>
                <a:cs typeface="Times New Roman" panose="02020603050405020304" pitchFamily="18" charset="0"/>
              </a:rPr>
              <a:t>ảnh nói </a:t>
            </a:r>
            <a:r>
              <a:rPr lang="vi-VN" altLang="en-US" sz="2800" dirty="0">
                <a:solidFill>
                  <a:srgbClr val="0000CC"/>
                </a:solidFill>
                <a:latin typeface="Times New Roman" panose="02020603050405020304" pitchFamily="18" charset="0"/>
                <a:cs typeface="Times New Roman" panose="02020603050405020304" pitchFamily="18" charset="0"/>
              </a:rPr>
              <a:t>lên sự đe dọa của cơn bão biển</a:t>
            </a:r>
            <a:r>
              <a:rPr lang="en-US" altLang="en-US" sz="2800" dirty="0">
                <a:solidFill>
                  <a:srgbClr val="0000CC"/>
                </a:solidFill>
                <a:latin typeface="Times New Roman" panose="02020603050405020304" pitchFamily="18" charset="0"/>
                <a:cs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11"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1524989" y="1650793"/>
            <a:ext cx="8991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b="0">
                <a:solidFill>
                  <a:srgbClr val="FF0000"/>
                </a:solidFill>
                <a:latin typeface="Times New Roman" panose="02020603050405020304" pitchFamily="18" charset="0"/>
                <a:cs typeface="Times New Roman" panose="02020603050405020304" pitchFamily="18" charset="0"/>
              </a:rPr>
              <a:t> =&gt; </a:t>
            </a:r>
            <a:r>
              <a:rPr lang="vi-VN" altLang="en-US" sz="2800" b="0">
                <a:solidFill>
                  <a:srgbClr val="FF0000"/>
                </a:solidFill>
                <a:latin typeface="Times New Roman" panose="02020603050405020304" pitchFamily="18" charset="0"/>
                <a:cs typeface="Times New Roman" panose="02020603050405020304" pitchFamily="18" charset="0"/>
              </a:rPr>
              <a:t>Gió </a:t>
            </a:r>
            <a:r>
              <a:rPr lang="vi-VN" altLang="en-US" sz="2800" b="0" dirty="0">
                <a:solidFill>
                  <a:srgbClr val="FF0000"/>
                </a:solidFill>
                <a:latin typeface="Times New Roman" panose="02020603050405020304" pitchFamily="18" charset="0"/>
                <a:cs typeface="Times New Roman" panose="02020603050405020304" pitchFamily="18" charset="0"/>
              </a:rPr>
              <a:t>đã bắt đầu mạnh. Nước biển càng dữ. Biển cả muốn nuốt tươi con đê mỏng manh như con mập đớp con cá chim nhỏ bé.</a:t>
            </a:r>
            <a:endParaRPr lang="vi-VN" altLang="en-US" sz="2800" dirty="0">
              <a:solidFill>
                <a:srgbClr val="FF0000"/>
              </a:solidFill>
              <a:latin typeface="Times New Roman" panose="02020603050405020304" pitchFamily="18" charset="0"/>
              <a:cs typeface="Times New Roman" panose="02020603050405020304" pitchFamily="18" charset="0"/>
            </a:endParaRPr>
          </a:p>
        </p:txBody>
      </p:sp>
      <p:sp>
        <p:nvSpPr>
          <p:cNvPr id="13" name="Text Box 4">
            <a:extLst>
              <a:ext uri="{FF2B5EF4-FFF2-40B4-BE49-F238E27FC236}">
                <a16:creationId xmlns:a16="http://schemas.microsoft.com/office/drawing/2014/main" id="{BEC60E60-6EE9-4E78-8D8E-7249AC5B757F}"/>
              </a:ext>
            </a:extLst>
          </p:cNvPr>
          <p:cNvSpPr txBox="1">
            <a:spLocks noChangeArrowheads="1"/>
          </p:cNvSpPr>
          <p:nvPr/>
        </p:nvSpPr>
        <p:spPr bwMode="auto">
          <a:xfrm>
            <a:off x="1676400" y="3035788"/>
            <a:ext cx="906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vi-VN" altLang="en-US" sz="2800">
                <a:solidFill>
                  <a:srgbClr val="0000CC"/>
                </a:solidFill>
                <a:latin typeface="Times New Roman" panose="02020603050405020304" pitchFamily="18" charset="0"/>
                <a:cs typeface="Times New Roman" panose="02020603050405020304" pitchFamily="18" charset="0"/>
              </a:rPr>
              <a:t>Các từ ngữ hình ảnh ấy gợi cho em điều gì?</a:t>
            </a:r>
          </a:p>
        </p:txBody>
      </p:sp>
      <p:sp>
        <p:nvSpPr>
          <p:cNvPr id="14" name="Text Box 4">
            <a:extLst>
              <a:ext uri="{FF2B5EF4-FFF2-40B4-BE49-F238E27FC236}">
                <a16:creationId xmlns:a16="http://schemas.microsoft.com/office/drawing/2014/main" id="{6F73531C-3F92-4DB6-A8A5-EBF9458B71C6}"/>
              </a:ext>
            </a:extLst>
          </p:cNvPr>
          <p:cNvSpPr txBox="1">
            <a:spLocks noChangeArrowheads="1"/>
          </p:cNvSpPr>
          <p:nvPr/>
        </p:nvSpPr>
        <p:spPr bwMode="auto">
          <a:xfrm>
            <a:off x="1524989" y="3559008"/>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en-US" altLang="en-US" sz="2800" b="0">
                <a:solidFill>
                  <a:srgbClr val="FF0000"/>
                </a:solidFill>
                <a:latin typeface="Times New Roman" panose="02020603050405020304" pitchFamily="18" charset="0"/>
                <a:cs typeface="Times New Roman" panose="02020603050405020304" pitchFamily="18" charset="0"/>
              </a:rPr>
              <a:t>   =&gt; </a:t>
            </a:r>
            <a:r>
              <a:rPr lang="vi-VN" altLang="en-US" sz="2800" b="0">
                <a:solidFill>
                  <a:srgbClr val="FF0000"/>
                </a:solidFill>
                <a:latin typeface="Times New Roman" panose="02020603050405020304" pitchFamily="18" charset="0"/>
                <a:cs typeface="Times New Roman" panose="02020603050405020304" pitchFamily="18" charset="0"/>
              </a:rPr>
              <a:t>Các từ ngữ hình ảnh ấy cho ta thấy cơn bão biển rất mạnh, hung dữ, nó có thể nuốt tươi con đê bất cứ lúc nào</a:t>
            </a:r>
          </a:p>
        </p:txBody>
      </p:sp>
      <p:sp>
        <p:nvSpPr>
          <p:cNvPr id="15"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1659577" y="4713459"/>
            <a:ext cx="5327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3200" b="0" dirty="0">
                <a:solidFill>
                  <a:srgbClr val="0000CC"/>
                </a:solidFill>
                <a:latin typeface="Times New Roman" panose="02020603050405020304" pitchFamily="18" charset="0"/>
                <a:cs typeface="Times New Roman" panose="02020603050405020304" pitchFamily="18" charset="0"/>
              </a:rPr>
              <a:t> </a:t>
            </a:r>
            <a:r>
              <a:rPr lang="en-US" altLang="en-US" sz="3200" b="0" dirty="0" err="1">
                <a:solidFill>
                  <a:srgbClr val="0000CC"/>
                </a:solidFill>
                <a:latin typeface="Times New Roman" panose="02020603050405020304" pitchFamily="18" charset="0"/>
                <a:cs typeface="Times New Roman" panose="02020603050405020304" pitchFamily="18" charset="0"/>
              </a:rPr>
              <a:t>Đoạn</a:t>
            </a:r>
            <a:r>
              <a:rPr lang="en-US" altLang="en-US" sz="3200" b="0" dirty="0">
                <a:solidFill>
                  <a:srgbClr val="0000CC"/>
                </a:solidFill>
                <a:latin typeface="Times New Roman" panose="02020603050405020304" pitchFamily="18" charset="0"/>
                <a:cs typeface="Times New Roman" panose="02020603050405020304" pitchFamily="18" charset="0"/>
              </a:rPr>
              <a:t> 1 </a:t>
            </a:r>
            <a:r>
              <a:rPr lang="en-US" altLang="en-US" sz="3200" b="0" dirty="0" err="1">
                <a:solidFill>
                  <a:srgbClr val="0000CC"/>
                </a:solidFill>
                <a:latin typeface="Times New Roman" panose="02020603050405020304" pitchFamily="18" charset="0"/>
                <a:cs typeface="Times New Roman" panose="02020603050405020304" pitchFamily="18" charset="0"/>
              </a:rPr>
              <a:t>cho</a:t>
            </a:r>
            <a:r>
              <a:rPr lang="en-US" altLang="en-US" sz="3200" b="0" dirty="0">
                <a:solidFill>
                  <a:srgbClr val="0000CC"/>
                </a:solidFill>
                <a:latin typeface="Times New Roman" panose="02020603050405020304" pitchFamily="18" charset="0"/>
                <a:cs typeface="Times New Roman" panose="02020603050405020304" pitchFamily="18" charset="0"/>
              </a:rPr>
              <a:t> </a:t>
            </a:r>
            <a:r>
              <a:rPr lang="en-US" altLang="en-US" sz="3200" b="0" dirty="0" err="1">
                <a:solidFill>
                  <a:srgbClr val="0000CC"/>
                </a:solidFill>
                <a:latin typeface="Times New Roman" panose="02020603050405020304" pitchFamily="18" charset="0"/>
                <a:cs typeface="Times New Roman" panose="02020603050405020304" pitchFamily="18" charset="0"/>
              </a:rPr>
              <a:t>biết</a:t>
            </a:r>
            <a:r>
              <a:rPr lang="en-US" altLang="en-US" sz="3200" b="0" dirty="0">
                <a:solidFill>
                  <a:srgbClr val="0000CC"/>
                </a:solidFill>
                <a:latin typeface="Times New Roman" panose="02020603050405020304" pitchFamily="18" charset="0"/>
                <a:cs typeface="Times New Roman" panose="02020603050405020304" pitchFamily="18" charset="0"/>
              </a:rPr>
              <a:t> </a:t>
            </a:r>
            <a:r>
              <a:rPr lang="en-US" altLang="en-US" sz="3200" b="0" dirty="0" err="1">
                <a:solidFill>
                  <a:srgbClr val="0000CC"/>
                </a:solidFill>
                <a:latin typeface="Times New Roman" panose="02020603050405020304" pitchFamily="18" charset="0"/>
                <a:cs typeface="Times New Roman" panose="02020603050405020304" pitchFamily="18" charset="0"/>
              </a:rPr>
              <a:t>điều</a:t>
            </a:r>
            <a:r>
              <a:rPr lang="en-US" altLang="en-US" sz="3200" b="0" dirty="0">
                <a:solidFill>
                  <a:srgbClr val="0000CC"/>
                </a:solidFill>
                <a:latin typeface="Times New Roman" panose="02020603050405020304" pitchFamily="18" charset="0"/>
                <a:cs typeface="Times New Roman" panose="02020603050405020304" pitchFamily="18" charset="0"/>
              </a:rPr>
              <a:t> </a:t>
            </a:r>
            <a:r>
              <a:rPr lang="en-US" altLang="en-US" sz="3200" b="0" dirty="0" err="1">
                <a:solidFill>
                  <a:srgbClr val="0000CC"/>
                </a:solidFill>
                <a:latin typeface="Times New Roman" panose="02020603050405020304" pitchFamily="18" charset="0"/>
                <a:cs typeface="Times New Roman" panose="02020603050405020304" pitchFamily="18" charset="0"/>
              </a:rPr>
              <a:t>gì</a:t>
            </a:r>
            <a:r>
              <a:rPr lang="en-US" altLang="en-US" sz="3200" b="0" dirty="0">
                <a:solidFill>
                  <a:srgbClr val="0000CC"/>
                </a:solidFill>
                <a:latin typeface="Times New Roman" panose="02020603050405020304" pitchFamily="18" charset="0"/>
                <a:cs typeface="Times New Roman" panose="02020603050405020304" pitchFamily="18" charset="0"/>
              </a:rPr>
              <a:t>? </a:t>
            </a:r>
            <a:endParaRPr lang="vi-VN" altLang="en-US" sz="3200" dirty="0">
              <a:solidFill>
                <a:srgbClr val="0000CC"/>
              </a:solidFill>
              <a:latin typeface="Times New Roman" panose="02020603050405020304" pitchFamily="18" charset="0"/>
              <a:cs typeface="Times New Roman" panose="02020603050405020304" pitchFamily="18" charset="0"/>
            </a:endParaRPr>
          </a:p>
        </p:txBody>
      </p:sp>
      <p:sp>
        <p:nvSpPr>
          <p:cNvPr id="16"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6538933" y="4713459"/>
            <a:ext cx="39855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3200" b="0">
                <a:solidFill>
                  <a:srgbClr val="FF0000"/>
                </a:solidFill>
                <a:latin typeface="Times New Roman" panose="02020603050405020304" pitchFamily="18" charset="0"/>
                <a:cs typeface="Times New Roman" panose="02020603050405020304" pitchFamily="18" charset="0"/>
              </a:rPr>
              <a:t> =&gt; Biển </a:t>
            </a:r>
            <a:r>
              <a:rPr lang="en-US" altLang="en-US" sz="3200" b="0" err="1">
                <a:solidFill>
                  <a:srgbClr val="FF0000"/>
                </a:solidFill>
                <a:latin typeface="Times New Roman" panose="02020603050405020304" pitchFamily="18" charset="0"/>
                <a:cs typeface="Times New Roman" panose="02020603050405020304" pitchFamily="18" charset="0"/>
              </a:rPr>
              <a:t>đe</a:t>
            </a:r>
            <a:r>
              <a:rPr lang="en-US" altLang="en-US" sz="3200" b="0">
                <a:solidFill>
                  <a:srgbClr val="FF0000"/>
                </a:solidFill>
                <a:latin typeface="Times New Roman" panose="02020603050405020304" pitchFamily="18" charset="0"/>
                <a:cs typeface="Times New Roman" panose="02020603050405020304" pitchFamily="18" charset="0"/>
              </a:rPr>
              <a:t> dọa sự an toàn của con đê</a:t>
            </a:r>
            <a:endParaRPr lang="vi-VN" alt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3797613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81000"/>
            <a:ext cx="3581400" cy="52778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9" y="3414714"/>
            <a:ext cx="476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9" y="3414714"/>
            <a:ext cx="476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080" y="381000"/>
            <a:ext cx="3578669" cy="5211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4191000" y="6019800"/>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3200">
                <a:solidFill>
                  <a:srgbClr val="FF0000"/>
                </a:solidFill>
                <a:latin typeface="Times New Roman" panose="02020603050405020304" pitchFamily="18" charset="0"/>
                <a:cs typeface="Times New Roman" panose="02020603050405020304" pitchFamily="18" charset="0"/>
              </a:rPr>
              <a:t> Hình ảnh bão biển</a:t>
            </a:r>
            <a:endParaRPr lang="vi-VN" alt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71687"/>
                                        </p:tgtEl>
                                        <p:attrNameLst>
                                          <p:attrName>style.visibility</p:attrName>
                                        </p:attrNameLst>
                                      </p:cBhvr>
                                      <p:to>
                                        <p:strVal val="visible"/>
                                      </p:to>
                                    </p:set>
                                    <p:animEffect transition="in" filter="plus(in)">
                                      <p:cBhvr>
                                        <p:cTn id="7" dur="2000"/>
                                        <p:tgtEl>
                                          <p:spTgt spid="71687"/>
                                        </p:tgtEl>
                                      </p:cBhvr>
                                    </p:animEffect>
                                  </p:childTnLst>
                                </p:cTn>
                              </p:par>
                              <p:par>
                                <p:cTn id="8" presetID="13" presetClass="entr" presetSubtype="16" fill="hold" nodeType="withEffect">
                                  <p:stCondLst>
                                    <p:cond delay="0"/>
                                  </p:stCondLst>
                                  <p:childTnLst>
                                    <p:set>
                                      <p:cBhvr>
                                        <p:cTn id="9" dur="1" fill="hold">
                                          <p:stCondLst>
                                            <p:cond delay="0"/>
                                          </p:stCondLst>
                                        </p:cTn>
                                        <p:tgtEl>
                                          <p:spTgt spid="71684"/>
                                        </p:tgtEl>
                                        <p:attrNameLst>
                                          <p:attrName>style.visibility</p:attrName>
                                        </p:attrNameLst>
                                      </p:cBhvr>
                                      <p:to>
                                        <p:strVal val="visible"/>
                                      </p:to>
                                    </p:set>
                                    <p:animEffect transition="in" filter="plus(in)">
                                      <p:cBhvr>
                                        <p:cTn id="10" dur="2000"/>
                                        <p:tgtEl>
                                          <p:spTgt spid="7168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5AF5EEAC-EE5D-49A5-8831-2E89F30101B9}"/>
              </a:ext>
            </a:extLst>
          </p:cNvPr>
          <p:cNvSpPr txBox="1">
            <a:spLocks noChangeArrowheads="1"/>
          </p:cNvSpPr>
          <p:nvPr/>
        </p:nvSpPr>
        <p:spPr bwMode="auto">
          <a:xfrm>
            <a:off x="1524000" y="762000"/>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vi-VN" altLang="en-US" sz="2800">
                <a:solidFill>
                  <a:srgbClr val="0000CC"/>
                </a:solidFill>
                <a:latin typeface="Times New Roman" panose="02020603050405020304" pitchFamily="18" charset="0"/>
                <a:cs typeface="Times New Roman" panose="02020603050405020304" pitchFamily="18" charset="0"/>
              </a:rPr>
              <a:t>Cuộc tấn công dữ dội của cơn bão biển được miêu tả như thế nào ở đoạn 2?</a:t>
            </a:r>
          </a:p>
        </p:txBody>
      </p:sp>
      <p:sp>
        <p:nvSpPr>
          <p:cNvPr id="7" name="Text Box 4">
            <a:extLst>
              <a:ext uri="{FF2B5EF4-FFF2-40B4-BE49-F238E27FC236}">
                <a16:creationId xmlns:a16="http://schemas.microsoft.com/office/drawing/2014/main" id="{42E587CB-7959-451F-86E7-76659D8726F5}"/>
              </a:ext>
            </a:extLst>
          </p:cNvPr>
          <p:cNvSpPr txBox="1">
            <a:spLocks noChangeArrowheads="1"/>
          </p:cNvSpPr>
          <p:nvPr/>
        </p:nvSpPr>
        <p:spPr bwMode="auto">
          <a:xfrm>
            <a:off x="1505197" y="1990849"/>
            <a:ext cx="8991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en-US" altLang="en-US" sz="2800" b="0">
                <a:solidFill>
                  <a:srgbClr val="FF0000"/>
                </a:solidFill>
                <a:latin typeface="Times New Roman" panose="02020603050405020304" pitchFamily="18" charset="0"/>
                <a:cs typeface="Times New Roman" panose="02020603050405020304" pitchFamily="18" charset="0"/>
              </a:rPr>
              <a:t>    =&gt;  </a:t>
            </a:r>
            <a:r>
              <a:rPr lang="vi-VN" altLang="en-US" sz="2800" b="0">
                <a:solidFill>
                  <a:srgbClr val="FF0000"/>
                </a:solidFill>
                <a:latin typeface="Times New Roman" panose="02020603050405020304" pitchFamily="18" charset="0"/>
                <a:cs typeface="Times New Roman" panose="02020603050405020304" pitchFamily="18" charset="0"/>
              </a:rPr>
              <a:t>Cơn bão biển được miêu tả như một đàn cá voi lớn, sóng trào qua những cây vẹt cao nhất, vụt vào thân đê rào rào. Một bên là biển, là gió trong một cơn giận dữ điên cuồng. Một bên là hàng ngàn người với hai bàn tay và những dụng cụ thô sơ, với tinh thần quyết tâm chống giữ.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F182FB-EA34-484B-BD2C-5E88DF7F7260}"/>
              </a:ext>
            </a:extLst>
          </p:cNvPr>
          <p:cNvSpPr txBox="1"/>
          <p:nvPr/>
        </p:nvSpPr>
        <p:spPr>
          <a:xfrm>
            <a:off x="1600200" y="685800"/>
            <a:ext cx="9372600" cy="2677656"/>
          </a:xfrm>
          <a:prstGeom prst="rect">
            <a:avLst/>
          </a:prstGeom>
          <a:noFill/>
        </p:spPr>
        <p:txBody>
          <a:bodyPr wrap="square">
            <a:spAutoFit/>
          </a:bodyPr>
          <a:lstStyle/>
          <a:p>
            <a:pPr indent="457200" algn="l" eaLnBrk="0" hangingPunct="0">
              <a:spcBef>
                <a:spcPct val="0"/>
              </a:spcBef>
              <a:buFont typeface="Arial" pitchFamily="34" charset="0"/>
              <a:buChar char="•"/>
              <a:defRPr/>
            </a:pPr>
            <a:r>
              <a:rPr lang="en-US" sz="2800" b="0" dirty="0" err="1">
                <a:solidFill>
                  <a:srgbClr val="0000CC"/>
                </a:solidFill>
                <a:latin typeface="Times New Roman" pitchFamily="18" charset="0"/>
                <a:cs typeface="Times New Roman" pitchFamily="18" charset="0"/>
              </a:rPr>
              <a:t>Đoạn</a:t>
            </a:r>
            <a:r>
              <a:rPr lang="en-US" sz="2800" b="0" dirty="0">
                <a:solidFill>
                  <a:srgbClr val="0000CC"/>
                </a:solidFill>
                <a:latin typeface="Times New Roman" pitchFamily="18" charset="0"/>
                <a:cs typeface="Times New Roman" pitchFamily="18" charset="0"/>
              </a:rPr>
              <a:t> 1, 2 </a:t>
            </a:r>
            <a:r>
              <a:rPr lang="en-US" sz="2800" b="0" dirty="0" err="1">
                <a:solidFill>
                  <a:srgbClr val="0000CC"/>
                </a:solidFill>
                <a:latin typeface="Times New Roman" pitchFamily="18" charset="0"/>
                <a:cs typeface="Times New Roman" pitchFamily="18" charset="0"/>
              </a:rPr>
              <a:t>tác</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giả</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đã</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sử</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dụng</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biện</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pháp</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gì</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để</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miêu</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tả</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hình</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ảnh</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của</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biển</a:t>
            </a:r>
            <a:r>
              <a:rPr lang="en-US" sz="2800" b="0" dirty="0">
                <a:solidFill>
                  <a:srgbClr val="0000CC"/>
                </a:solidFill>
                <a:latin typeface="Times New Roman" pitchFamily="18" charset="0"/>
                <a:cs typeface="Times New Roman" pitchFamily="18" charset="0"/>
              </a:rPr>
              <a:t> </a:t>
            </a:r>
            <a:r>
              <a:rPr lang="en-US" sz="2800" b="0" dirty="0" err="1">
                <a:solidFill>
                  <a:srgbClr val="0000CC"/>
                </a:solidFill>
                <a:latin typeface="Times New Roman" pitchFamily="18" charset="0"/>
                <a:cs typeface="Times New Roman" pitchFamily="18" charset="0"/>
              </a:rPr>
              <a:t>cả</a:t>
            </a:r>
            <a:r>
              <a:rPr lang="en-US" sz="2800" b="0" dirty="0">
                <a:solidFill>
                  <a:srgbClr val="0000CC"/>
                </a:solidFill>
                <a:latin typeface="Times New Roman" pitchFamily="18" charset="0"/>
                <a:cs typeface="Times New Roman" pitchFamily="18" charset="0"/>
              </a:rPr>
              <a:t>?</a:t>
            </a:r>
          </a:p>
          <a:p>
            <a:pPr algn="l" eaLnBrk="0" hangingPunct="0">
              <a:spcBef>
                <a:spcPct val="0"/>
              </a:spcBef>
              <a:defRPr/>
            </a:pPr>
            <a:r>
              <a:rPr lang="en-US" sz="2800" b="0">
                <a:latin typeface="Times New Roman" pitchFamily="18" charset="0"/>
                <a:cs typeface="Times New Roman" pitchFamily="18" charset="0"/>
              </a:rPr>
              <a:t>+ </a:t>
            </a:r>
            <a:r>
              <a:rPr lang="en-US" sz="2800" b="0" dirty="0" err="1">
                <a:latin typeface="Times New Roman" pitchFamily="18" charset="0"/>
                <a:cs typeface="Times New Roman" pitchFamily="18" charset="0"/>
              </a:rPr>
              <a:t>Biện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pháp</a:t>
            </a:r>
            <a:r>
              <a:rPr lang="en-US" sz="2800" b="0" dirty="0">
                <a:latin typeface="Times New Roman" pitchFamily="18" charset="0"/>
                <a:cs typeface="Times New Roman" pitchFamily="18" charset="0"/>
              </a:rPr>
              <a:t> so </a:t>
            </a:r>
            <a:r>
              <a:rPr lang="en-US" sz="2800" b="0" dirty="0" err="1">
                <a:latin typeface="Times New Roman" pitchFamily="18" charset="0"/>
                <a:cs typeface="Times New Roman" pitchFamily="18" charset="0"/>
              </a:rPr>
              <a:t>sánh</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như</a:t>
            </a:r>
            <a:r>
              <a:rPr lang="en-US" sz="2800" b="0" dirty="0">
                <a:latin typeface="Times New Roman" pitchFamily="18" charset="0"/>
                <a:cs typeface="Times New Roman" pitchFamily="18" charset="0"/>
              </a:rPr>
              <a:t> con </a:t>
            </a:r>
            <a:r>
              <a:rPr lang="en-US" sz="2800" b="0" dirty="0" err="1">
                <a:latin typeface="Times New Roman" pitchFamily="18" charset="0"/>
                <a:cs typeface="Times New Roman" pitchFamily="18" charset="0"/>
              </a:rPr>
              <a:t>mập</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đớp</a:t>
            </a:r>
            <a:r>
              <a:rPr lang="en-US" sz="2800" b="0" dirty="0">
                <a:latin typeface="Times New Roman" pitchFamily="18" charset="0"/>
                <a:cs typeface="Times New Roman" pitchFamily="18" charset="0"/>
              </a:rPr>
              <a:t> con </a:t>
            </a:r>
            <a:r>
              <a:rPr lang="en-US" sz="2800" b="0" dirty="0" err="1">
                <a:latin typeface="Times New Roman" pitchFamily="18" charset="0"/>
                <a:cs typeface="Times New Roman" pitchFamily="18" charset="0"/>
              </a:rPr>
              <a:t>chim</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nhỏ</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bé</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như</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đàn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cá</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voi</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lớn</a:t>
            </a:r>
            <a:r>
              <a:rPr lang="en-US" sz="2800" b="0" dirty="0">
                <a:latin typeface="Times New Roman" pitchFamily="18" charset="0"/>
                <a:cs typeface="Times New Roman" pitchFamily="18" charset="0"/>
              </a:rPr>
              <a:t>.</a:t>
            </a:r>
          </a:p>
          <a:p>
            <a:pPr algn="l" eaLnBrk="0" hangingPunct="0">
              <a:spcBef>
                <a:spcPct val="0"/>
              </a:spcBef>
              <a:defRPr/>
            </a:pP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Biện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pháp</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nhân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hóa</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biển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cả</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muốn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nuốt</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tươi</a:t>
            </a:r>
            <a:r>
              <a:rPr lang="en-US" sz="2800" b="0" dirty="0">
                <a:latin typeface="Times New Roman" pitchFamily="18" charset="0"/>
                <a:cs typeface="Times New Roman" pitchFamily="18" charset="0"/>
              </a:rPr>
              <a:t> con </a:t>
            </a:r>
            <a:r>
              <a:rPr lang="en-US" sz="2800" b="0" dirty="0" err="1">
                <a:latin typeface="Times New Roman" pitchFamily="18" charset="0"/>
                <a:cs typeface="Times New Roman" pitchFamily="18" charset="0"/>
              </a:rPr>
              <a:t>đê</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mỏng</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manh</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gió</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giận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giữ</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điên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cuồng</a:t>
            </a:r>
            <a:r>
              <a:rPr lang="en-US" sz="2800" b="0" dirty="0">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9845C792-819E-439D-A631-2C764ADC54AD}"/>
              </a:ext>
            </a:extLst>
          </p:cNvPr>
          <p:cNvSpPr txBox="1">
            <a:spLocks noChangeArrowheads="1"/>
          </p:cNvSpPr>
          <p:nvPr/>
        </p:nvSpPr>
        <p:spPr bwMode="auto">
          <a:xfrm>
            <a:off x="1679209" y="4011080"/>
            <a:ext cx="92145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0" hangingPunct="0">
              <a:spcBef>
                <a:spcPct val="0"/>
              </a:spcBef>
              <a:defRPr/>
            </a:pP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Tạo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nên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sự</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sinh</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động</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hấp</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dẫn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giúp</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người</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đọc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hình</a:t>
            </a:r>
            <a:r>
              <a:rPr lang="en-US" altLang="en-US" sz="2800" b="0" dirty="0">
                <a:solidFill>
                  <a:srgbClr val="FF0000"/>
                </a:solidFill>
                <a:latin typeface="Times New Roman" panose="02020603050405020304" pitchFamily="18" charset="0"/>
                <a:cs typeface="Times New Roman" panose="02020603050405020304" pitchFamily="18" charset="0"/>
              </a:rPr>
              <a:t> dung </a:t>
            </a:r>
            <a:r>
              <a:rPr lang="en-US" altLang="en-US" sz="2800" b="0" dirty="0" err="1">
                <a:solidFill>
                  <a:srgbClr val="FF0000"/>
                </a:solidFill>
                <a:latin typeface="Times New Roman" panose="02020603050405020304" pitchFamily="18" charset="0"/>
                <a:cs typeface="Times New Roman" panose="02020603050405020304" pitchFamily="18" charset="0"/>
              </a:rPr>
              <a:t>được</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cụ</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thể</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rõ</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nét</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về</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cơn</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bão</a:t>
            </a:r>
            <a:r>
              <a:rPr lang="en-US" altLang="en-US" sz="2800" b="0" dirty="0">
                <a:solidFill>
                  <a:srgbClr val="FF0000"/>
                </a:solidFill>
                <a:latin typeface="Times New Roman" panose="02020603050405020304" pitchFamily="18" charset="0"/>
                <a:cs typeface="Times New Roman" panose="02020603050405020304" pitchFamily="18" charset="0"/>
              </a:rPr>
              <a:t> </a:t>
            </a:r>
            <a:r>
              <a:rPr lang="en-US" altLang="en-US" sz="2800" b="0" dirty="0" err="1">
                <a:solidFill>
                  <a:srgbClr val="FF0000"/>
                </a:solidFill>
                <a:latin typeface="Times New Roman" panose="02020603050405020304" pitchFamily="18" charset="0"/>
                <a:cs typeface="Times New Roman" panose="02020603050405020304" pitchFamily="18" charset="0"/>
              </a:rPr>
              <a:t>biển</a:t>
            </a:r>
            <a:r>
              <a:rPr lang="en-US" altLang="en-US" sz="2800" b="0" dirty="0">
                <a:solidFill>
                  <a:srgbClr val="FF00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D0687B55-857F-4820-9593-B93938254F24}"/>
              </a:ext>
            </a:extLst>
          </p:cNvPr>
          <p:cNvSpPr txBox="1">
            <a:spLocks noChangeArrowheads="1"/>
          </p:cNvSpPr>
          <p:nvPr/>
        </p:nvSpPr>
        <p:spPr bwMode="auto">
          <a:xfrm>
            <a:off x="1447800" y="3425658"/>
            <a:ext cx="92145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0" hangingPunct="0">
              <a:spcBef>
                <a:spcPct val="0"/>
              </a:spcBef>
              <a:buFont typeface="Arial" panose="020B0604020202020204" pitchFamily="34" charset="0"/>
              <a:buChar char="•"/>
              <a:defRPr/>
            </a:pPr>
            <a:r>
              <a:rPr lang="en-US" altLang="en-US" sz="2800" b="0" dirty="0" err="1">
                <a:solidFill>
                  <a:srgbClr val="0000CC"/>
                </a:solidFill>
                <a:latin typeface="Times New Roman" panose="02020603050405020304" pitchFamily="18" charset="0"/>
                <a:cs typeface="Times New Roman" panose="02020603050405020304" pitchFamily="18" charset="0"/>
              </a:rPr>
              <a:t>Tác</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giả</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sử</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dụng</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các</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biện</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pháp</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ấy</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có</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tác</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dụng</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gì</a:t>
            </a:r>
            <a:r>
              <a:rPr lang="en-US" altLang="en-US" sz="2800" b="0" dirty="0">
                <a:solidFill>
                  <a:srgbClr val="0000CC"/>
                </a:solidFill>
                <a:latin typeface="Times New Roman" panose="02020603050405020304" pitchFamily="18" charset="0"/>
                <a:cs typeface="Times New Roman" panose="02020603050405020304" pitchFamily="18" charset="0"/>
              </a:rPr>
              <a:t>?</a:t>
            </a:r>
          </a:p>
        </p:txBody>
      </p:sp>
      <p:sp>
        <p:nvSpPr>
          <p:cNvPr id="11"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1575460" y="5146698"/>
            <a:ext cx="57522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Đoạn</a:t>
            </a:r>
            <a:r>
              <a:rPr lang="en-US" altLang="en-US" sz="2800" b="0" dirty="0">
                <a:solidFill>
                  <a:srgbClr val="0000CC"/>
                </a:solidFill>
                <a:latin typeface="Times New Roman" panose="02020603050405020304" pitchFamily="18" charset="0"/>
                <a:cs typeface="Times New Roman" panose="02020603050405020304" pitchFamily="18" charset="0"/>
              </a:rPr>
              <a:t> 2 </a:t>
            </a:r>
            <a:r>
              <a:rPr lang="en-US" altLang="en-US" sz="2800" b="0" dirty="0" err="1">
                <a:solidFill>
                  <a:srgbClr val="0000CC"/>
                </a:solidFill>
                <a:latin typeface="Times New Roman" panose="02020603050405020304" pitchFamily="18" charset="0"/>
                <a:cs typeface="Times New Roman" panose="02020603050405020304" pitchFamily="18" charset="0"/>
              </a:rPr>
              <a:t>cho</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biết</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điều</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gì</a:t>
            </a:r>
            <a:r>
              <a:rPr lang="en-US" altLang="en-US" sz="2800" b="0" dirty="0">
                <a:solidFill>
                  <a:srgbClr val="0000CC"/>
                </a:solidFill>
                <a:latin typeface="Times New Roman" panose="02020603050405020304" pitchFamily="18" charset="0"/>
                <a:cs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12"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6477000" y="5109827"/>
            <a:ext cx="33731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b="0">
                <a:latin typeface="Times New Roman" panose="02020603050405020304" pitchFamily="18" charset="0"/>
                <a:cs typeface="Times New Roman" panose="02020603050405020304" pitchFamily="18" charset="0"/>
              </a:rPr>
              <a:t> =&gt; </a:t>
            </a:r>
            <a:r>
              <a:rPr lang="en-US" altLang="en-US" sz="2800" b="0">
                <a:solidFill>
                  <a:srgbClr val="FF0000"/>
                </a:solidFill>
                <a:latin typeface="Times New Roman" panose="02020603050405020304" pitchFamily="18" charset="0"/>
                <a:cs typeface="Times New Roman" panose="02020603050405020304" pitchFamily="18" charset="0"/>
              </a:rPr>
              <a:t>Biển </a:t>
            </a:r>
            <a:r>
              <a:rPr lang="en-US" altLang="en-US" sz="2800" b="0" err="1">
                <a:solidFill>
                  <a:srgbClr val="FF0000"/>
                </a:solidFill>
                <a:latin typeface="Times New Roman" panose="02020603050405020304" pitchFamily="18" charset="0"/>
                <a:cs typeface="Times New Roman" panose="02020603050405020304" pitchFamily="18" charset="0"/>
              </a:rPr>
              <a:t>tấn</a:t>
            </a:r>
            <a:r>
              <a:rPr lang="en-US" altLang="en-US" sz="2800" b="0">
                <a:solidFill>
                  <a:srgbClr val="FF0000"/>
                </a:solidFill>
                <a:latin typeface="Times New Roman" panose="02020603050405020304" pitchFamily="18" charset="0"/>
                <a:cs typeface="Times New Roman" panose="02020603050405020304" pitchFamily="18" charset="0"/>
              </a:rPr>
              <a:t> công con đê dữ dội</a:t>
            </a:r>
            <a:endParaRPr lang="vi-VN" alt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80">
                                          <p:stCondLst>
                                            <p:cond delay="0"/>
                                          </p:stCondLst>
                                        </p:cTn>
                                        <p:tgtEl>
                                          <p:spTgt spid="12"/>
                                        </p:tgtEl>
                                      </p:cBhvr>
                                    </p:animEffect>
                                    <p:anim calcmode="lin" valueType="num">
                                      <p:cBhvr>
                                        <p:cTn id="5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5" dur="26">
                                          <p:stCondLst>
                                            <p:cond delay="650"/>
                                          </p:stCondLst>
                                        </p:cTn>
                                        <p:tgtEl>
                                          <p:spTgt spid="12"/>
                                        </p:tgtEl>
                                      </p:cBhvr>
                                      <p:to x="100000" y="60000"/>
                                    </p:animScale>
                                    <p:animScale>
                                      <p:cBhvr>
                                        <p:cTn id="56" dur="166" decel="50000">
                                          <p:stCondLst>
                                            <p:cond delay="676"/>
                                          </p:stCondLst>
                                        </p:cTn>
                                        <p:tgtEl>
                                          <p:spTgt spid="12"/>
                                        </p:tgtEl>
                                      </p:cBhvr>
                                      <p:to x="100000" y="100000"/>
                                    </p:animScale>
                                    <p:animScale>
                                      <p:cBhvr>
                                        <p:cTn id="57" dur="26">
                                          <p:stCondLst>
                                            <p:cond delay="1312"/>
                                          </p:stCondLst>
                                        </p:cTn>
                                        <p:tgtEl>
                                          <p:spTgt spid="12"/>
                                        </p:tgtEl>
                                      </p:cBhvr>
                                      <p:to x="100000" y="80000"/>
                                    </p:animScale>
                                    <p:animScale>
                                      <p:cBhvr>
                                        <p:cTn id="58" dur="166" decel="50000">
                                          <p:stCondLst>
                                            <p:cond delay="1338"/>
                                          </p:stCondLst>
                                        </p:cTn>
                                        <p:tgtEl>
                                          <p:spTgt spid="12"/>
                                        </p:tgtEl>
                                      </p:cBhvr>
                                      <p:to x="100000" y="100000"/>
                                    </p:animScale>
                                    <p:animScale>
                                      <p:cBhvr>
                                        <p:cTn id="59" dur="26">
                                          <p:stCondLst>
                                            <p:cond delay="1642"/>
                                          </p:stCondLst>
                                        </p:cTn>
                                        <p:tgtEl>
                                          <p:spTgt spid="12"/>
                                        </p:tgtEl>
                                      </p:cBhvr>
                                      <p:to x="100000" y="90000"/>
                                    </p:animScale>
                                    <p:animScale>
                                      <p:cBhvr>
                                        <p:cTn id="60" dur="166" decel="50000">
                                          <p:stCondLst>
                                            <p:cond delay="1668"/>
                                          </p:stCondLst>
                                        </p:cTn>
                                        <p:tgtEl>
                                          <p:spTgt spid="12"/>
                                        </p:tgtEl>
                                      </p:cBhvr>
                                      <p:to x="100000" y="100000"/>
                                    </p:animScale>
                                    <p:animScale>
                                      <p:cBhvr>
                                        <p:cTn id="61" dur="26">
                                          <p:stCondLst>
                                            <p:cond delay="1808"/>
                                          </p:stCondLst>
                                        </p:cTn>
                                        <p:tgtEl>
                                          <p:spTgt spid="12"/>
                                        </p:tgtEl>
                                      </p:cBhvr>
                                      <p:to x="100000" y="95000"/>
                                    </p:animScale>
                                    <p:animScale>
                                      <p:cBhvr>
                                        <p:cTn id="6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p:cNvGrpSpPr>
            <a:grpSpLocks/>
          </p:cNvGrpSpPr>
          <p:nvPr/>
        </p:nvGrpSpPr>
        <p:grpSpPr bwMode="auto">
          <a:xfrm>
            <a:off x="2209800" y="533400"/>
            <a:ext cx="8001000" cy="6096000"/>
            <a:chOff x="288" y="432"/>
            <a:chExt cx="3632" cy="2316"/>
          </a:xfrm>
        </p:grpSpPr>
        <p:pic>
          <p:nvPicPr>
            <p:cNvPr id="174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432"/>
              <a:ext cx="3625" cy="23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417" name="Rectangle 4"/>
            <p:cNvSpPr>
              <a:spLocks noChangeArrowheads="1"/>
            </p:cNvSpPr>
            <p:nvPr/>
          </p:nvSpPr>
          <p:spPr bwMode="auto">
            <a:xfrm>
              <a:off x="288" y="432"/>
              <a:ext cx="3632" cy="2304"/>
            </a:xfrm>
            <a:prstGeom prst="rect">
              <a:avLst/>
            </a:prstGeom>
            <a:noFill/>
            <a:ln w="3810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spcBef>
                  <a:spcPct val="0"/>
                </a:spcBef>
              </a:pPr>
              <a:r>
                <a:rPr lang="en-US" sz="1800" b="0">
                  <a:solidFill>
                    <a:schemeClr val="tx1"/>
                  </a:solidFill>
                  <a:latin typeface="Arial" charset="0"/>
                </a:rPr>
                <a:t>ss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slide(fromBottom)">
                                      <p:cBhvr>
                                        <p:cTn id="7"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C48C4776-8C41-4501-97A9-E394C4EF4E8D}"/>
              </a:ext>
            </a:extLst>
          </p:cNvPr>
          <p:cNvSpPr txBox="1">
            <a:spLocks noChangeArrowheads="1"/>
          </p:cNvSpPr>
          <p:nvPr/>
        </p:nvSpPr>
        <p:spPr bwMode="auto">
          <a:xfrm>
            <a:off x="1544148" y="685800"/>
            <a:ext cx="95048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vi-VN" altLang="en-US" sz="2800">
                <a:solidFill>
                  <a:srgbClr val="0000CC"/>
                </a:solidFill>
                <a:latin typeface="Times New Roman" panose="02020603050405020304" pitchFamily="18" charset="0"/>
                <a:cs typeface="Times New Roman" panose="02020603050405020304" pitchFamily="18" charset="0"/>
              </a:rPr>
              <a:t>Những </a:t>
            </a:r>
            <a:r>
              <a:rPr lang="vi-VN" altLang="en-US" sz="2800" dirty="0">
                <a:solidFill>
                  <a:srgbClr val="0000CC"/>
                </a:solidFill>
                <a:latin typeface="Times New Roman" panose="02020603050405020304" pitchFamily="18" charset="0"/>
                <a:cs typeface="Times New Roman" panose="02020603050405020304" pitchFamily="18" charset="0"/>
              </a:rPr>
              <a:t>từ ngữ, hình ảnh nào (trong đoạn 3) thể hiện lòng dũng cảm, sức mạnh và chiến thắng của con người trước cơn bão biển </a:t>
            </a:r>
            <a:r>
              <a:rPr lang="en-US" altLang="en-US" sz="2800" dirty="0">
                <a:solidFill>
                  <a:srgbClr val="0000CC"/>
                </a:solidFill>
                <a:latin typeface="Times New Roman" panose="02020603050405020304" pitchFamily="18" charset="0"/>
                <a:cs typeface="Times New Roman" panose="02020603050405020304" pitchFamily="18" charset="0"/>
              </a:rPr>
              <a:t>?</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11" name="Text Box 2">
            <a:extLst>
              <a:ext uri="{FF2B5EF4-FFF2-40B4-BE49-F238E27FC236}">
                <a16:creationId xmlns:a16="http://schemas.microsoft.com/office/drawing/2014/main" id="{4572D302-FBA5-467F-B6DF-D99863D30000}"/>
              </a:ext>
            </a:extLst>
          </p:cNvPr>
          <p:cNvSpPr txBox="1">
            <a:spLocks noChangeArrowheads="1"/>
          </p:cNvSpPr>
          <p:nvPr/>
        </p:nvSpPr>
        <p:spPr bwMode="auto">
          <a:xfrm>
            <a:off x="1533262" y="2209800"/>
            <a:ext cx="93851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en-US" altLang="en-US" sz="2800" b="0">
                <a:solidFill>
                  <a:srgbClr val="FF0000"/>
                </a:solidFill>
                <a:latin typeface="Times New Roman" panose="02020603050405020304" pitchFamily="18" charset="0"/>
                <a:cs typeface="Times New Roman" panose="02020603050405020304" pitchFamily="18" charset="0"/>
              </a:rPr>
              <a:t>      =&gt; </a:t>
            </a:r>
            <a:r>
              <a:rPr lang="vi-VN" altLang="en-US" sz="2800" b="0">
                <a:solidFill>
                  <a:srgbClr val="FF0000"/>
                </a:solidFill>
                <a:latin typeface="Times New Roman" panose="02020603050405020304" pitchFamily="18" charset="0"/>
                <a:cs typeface="Times New Roman" panose="02020603050405020304" pitchFamily="18" charset="0"/>
              </a:rPr>
              <a:t>Hơn </a:t>
            </a:r>
            <a:r>
              <a:rPr lang="vi-VN" altLang="en-US" sz="2800" b="0" dirty="0">
                <a:solidFill>
                  <a:srgbClr val="FF0000"/>
                </a:solidFill>
                <a:latin typeface="Times New Roman" panose="02020603050405020304" pitchFamily="18" charset="0"/>
                <a:cs typeface="Times New Roman" panose="02020603050405020304" pitchFamily="18" charset="0"/>
              </a:rPr>
              <a:t>hai chục thanh niên mỗi người vác một vác củi vẹt, nhảy xuống dòng nước đang cuốn dữ. Họ khoác vai nhau thành sợi dây dài, lấy thân mình ngăn dòng nước mặn. Họ ngụp xuống, trồi lên, ngụp xuống. Những bàn tay khoác tay nhau vẫn cứng như sắt, thân hình họ cột chặt lấy những cọc tre đóng chắc, dẻo như chảo. Đám người không sợ chết đã cứu được quãng đê.</a:t>
            </a:r>
            <a:endParaRPr lang="vi-VN" altLang="en-US" sz="2800" dirty="0">
              <a:solidFill>
                <a:srgbClr val="FF0000"/>
              </a:solidFill>
              <a:latin typeface="Times New Roman" panose="02020603050405020304" pitchFamily="18" charset="0"/>
              <a:cs typeface="Times New Roman" panose="02020603050405020304" pitchFamily="18" charset="0"/>
            </a:endParaRPr>
          </a:p>
        </p:txBody>
      </p:sp>
      <p:sp>
        <p:nvSpPr>
          <p:cNvPr id="6"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1533262" y="5478544"/>
            <a:ext cx="4269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Đoạn</a:t>
            </a:r>
            <a:r>
              <a:rPr lang="en-US" altLang="en-US" sz="2800" b="0" dirty="0">
                <a:solidFill>
                  <a:srgbClr val="0000CC"/>
                </a:solidFill>
                <a:latin typeface="Times New Roman" panose="02020603050405020304" pitchFamily="18" charset="0"/>
                <a:cs typeface="Times New Roman" panose="02020603050405020304" pitchFamily="18" charset="0"/>
              </a:rPr>
              <a:t> 3 </a:t>
            </a:r>
            <a:r>
              <a:rPr lang="en-US" altLang="en-US" sz="2800" b="0" dirty="0" err="1">
                <a:solidFill>
                  <a:srgbClr val="0000CC"/>
                </a:solidFill>
                <a:latin typeface="Times New Roman" panose="02020603050405020304" pitchFamily="18" charset="0"/>
                <a:cs typeface="Times New Roman" panose="02020603050405020304" pitchFamily="18" charset="0"/>
              </a:rPr>
              <a:t>cho</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biết</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điều</a:t>
            </a:r>
            <a:r>
              <a:rPr lang="en-US" altLang="en-US" sz="2800" b="0" dirty="0">
                <a:solidFill>
                  <a:srgbClr val="0000CC"/>
                </a:solidFill>
                <a:latin typeface="Times New Roman" panose="02020603050405020304" pitchFamily="18" charset="0"/>
                <a:cs typeface="Times New Roman" panose="02020603050405020304" pitchFamily="18" charset="0"/>
              </a:rPr>
              <a:t> </a:t>
            </a:r>
            <a:r>
              <a:rPr lang="en-US" altLang="en-US" sz="2800" b="0" dirty="0" err="1">
                <a:solidFill>
                  <a:srgbClr val="0000CC"/>
                </a:solidFill>
                <a:latin typeface="Times New Roman" panose="02020603050405020304" pitchFamily="18" charset="0"/>
                <a:cs typeface="Times New Roman" panose="02020603050405020304" pitchFamily="18" charset="0"/>
              </a:rPr>
              <a:t>gì</a:t>
            </a:r>
            <a:r>
              <a:rPr lang="en-US" altLang="en-US" sz="2800" b="0" dirty="0">
                <a:solidFill>
                  <a:srgbClr val="0000CC"/>
                </a:solidFill>
                <a:latin typeface="Times New Roman" panose="02020603050405020304" pitchFamily="18" charset="0"/>
                <a:cs typeface="Times New Roman" panose="02020603050405020304" pitchFamily="18" charset="0"/>
              </a:rPr>
              <a:t>? </a:t>
            </a:r>
            <a:endParaRPr lang="vi-VN" altLang="en-US" sz="2800" dirty="0">
              <a:solidFill>
                <a:srgbClr val="0000CC"/>
              </a:solidFill>
              <a:latin typeface="Times New Roman" panose="02020603050405020304" pitchFamily="18" charset="0"/>
              <a:cs typeface="Times New Roman" panose="02020603050405020304" pitchFamily="18" charset="0"/>
            </a:endParaRPr>
          </a:p>
        </p:txBody>
      </p:sp>
      <p:sp>
        <p:nvSpPr>
          <p:cNvPr id="7" name="Text Box 4">
            <a:extLst>
              <a:ext uri="{FF2B5EF4-FFF2-40B4-BE49-F238E27FC236}">
                <a16:creationId xmlns:a16="http://schemas.microsoft.com/office/drawing/2014/main" id="{570D3ECB-CCD0-4B4B-9BA8-348DAD430F2D}"/>
              </a:ext>
            </a:extLst>
          </p:cNvPr>
          <p:cNvSpPr txBox="1">
            <a:spLocks noChangeArrowheads="1"/>
          </p:cNvSpPr>
          <p:nvPr/>
        </p:nvSpPr>
        <p:spPr bwMode="auto">
          <a:xfrm>
            <a:off x="5802502" y="5478544"/>
            <a:ext cx="52464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a:defRPr/>
            </a:pPr>
            <a:r>
              <a:rPr lang="en-US" altLang="en-US" sz="2800">
                <a:solidFill>
                  <a:srgbClr val="FF0000"/>
                </a:solidFill>
                <a:latin typeface="Times New Roman" panose="02020603050405020304" pitchFamily="18" charset="0"/>
                <a:cs typeface="Times New Roman" panose="02020603050405020304" pitchFamily="18" charset="0"/>
              </a:rPr>
              <a:t> =&gt; Con </a:t>
            </a:r>
            <a:r>
              <a:rPr lang="en-US" altLang="en-US" sz="2800" dirty="0" err="1">
                <a:solidFill>
                  <a:srgbClr val="FF0000"/>
                </a:solidFill>
                <a:latin typeface="Times New Roman" panose="02020603050405020304" pitchFamily="18" charset="0"/>
                <a:cs typeface="Times New Roman" panose="02020603050405020304" pitchFamily="18" charset="0"/>
              </a:rPr>
              <a:t>người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chiến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biển</a:t>
            </a:r>
            <a:endParaRPr lang="vi-VN" altLang="en-US" sz="2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7">
            <a:extLst>
              <a:ext uri="{FF2B5EF4-FFF2-40B4-BE49-F238E27FC236}">
                <a16:creationId xmlns:a16="http://schemas.microsoft.com/office/drawing/2014/main" id="{AB7811E2-44BF-418E-AE54-53B81F60F173}"/>
              </a:ext>
            </a:extLst>
          </p:cNvPr>
          <p:cNvSpPr txBox="1">
            <a:spLocks noChangeArrowheads="1"/>
          </p:cNvSpPr>
          <p:nvPr/>
        </p:nvSpPr>
        <p:spPr bwMode="auto">
          <a:xfrm>
            <a:off x="1371600" y="1963459"/>
            <a:ext cx="9510486" cy="3046988"/>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just">
              <a:spcBef>
                <a:spcPct val="0"/>
              </a:spcBef>
              <a:defRPr/>
            </a:pPr>
            <a:r>
              <a:rPr lang="en-US" sz="3200" b="0">
                <a:solidFill>
                  <a:srgbClr val="FF0066"/>
                </a:solidFill>
                <a:latin typeface="Times New Roman" panose="02020603050405020304" pitchFamily="18" charset="0"/>
                <a:cs typeface="Times New Roman" panose="02020603050405020304" pitchFamily="18" charset="0"/>
              </a:rPr>
              <a:t>=&gt; </a:t>
            </a:r>
            <a:r>
              <a:rPr lang="vi-VN" sz="3200" b="0">
                <a:solidFill>
                  <a:srgbClr val="FF0066"/>
                </a:solidFill>
                <a:latin typeface="Times New Roman" panose="02020603050405020304" pitchFamily="18" charset="0"/>
                <a:cs typeface="Times New Roman" panose="02020603050405020304" pitchFamily="18" charset="0"/>
              </a:rPr>
              <a:t>Được </a:t>
            </a:r>
            <a:r>
              <a:rPr lang="vi-VN" sz="3200" b="0" dirty="0">
                <a:solidFill>
                  <a:srgbClr val="FF0066"/>
                </a:solidFill>
                <a:latin typeface="Times New Roman" panose="02020603050405020304" pitchFamily="18" charset="0"/>
                <a:cs typeface="Times New Roman" panose="02020603050405020304" pitchFamily="18" charset="0"/>
              </a:rPr>
              <a:t>miêu tả theo trình tự thời gian và sự việc xảy ra: Bắt đầu từ khi gió nổi lên, nước biển dâng cao đe dọa con đê. Rồi nước biển tấn công phá vỡ một khúc đê, cuộc vật lộn giữa người với bão biển diễn ra dữ dội. Cuối cùng con người đã thắng được bão biển. Hàn gắn lại được khúc đê.</a:t>
            </a:r>
            <a:endParaRPr lang="en-US" sz="4400" b="0" dirty="0">
              <a:solidFill>
                <a:srgbClr val="FF0066"/>
              </a:solidFill>
              <a:latin typeface="Times New Roman" panose="02020603050405020304" pitchFamily="18" charset="0"/>
              <a:cs typeface="Times New Roman" panose="02020603050405020304" pitchFamily="18" charset="0"/>
            </a:endParaRPr>
          </a:p>
        </p:txBody>
      </p:sp>
      <p:sp>
        <p:nvSpPr>
          <p:cNvPr id="5" name="Text Box 37">
            <a:extLst>
              <a:ext uri="{FF2B5EF4-FFF2-40B4-BE49-F238E27FC236}">
                <a16:creationId xmlns:a16="http://schemas.microsoft.com/office/drawing/2014/main" id="{07463BCB-220C-422C-9070-71E63132DF5C}"/>
              </a:ext>
            </a:extLst>
          </p:cNvPr>
          <p:cNvSpPr txBox="1">
            <a:spLocks noChangeArrowheads="1"/>
          </p:cNvSpPr>
          <p:nvPr/>
        </p:nvSpPr>
        <p:spPr bwMode="auto">
          <a:xfrm>
            <a:off x="1371600" y="762000"/>
            <a:ext cx="9525000" cy="954107"/>
          </a:xfrm>
          <a:prstGeom prst="rect">
            <a:avLst/>
          </a:prstGeom>
          <a:gradFill rotWithShape="1">
            <a:gsLst>
              <a:gs pos="0">
                <a:srgbClr val="FFFF00"/>
              </a:gs>
              <a:gs pos="50000">
                <a:schemeClr val="bg1"/>
              </a:gs>
              <a:gs pos="100000">
                <a:srgbClr val="FFFF00"/>
              </a:gs>
            </a:gsLst>
            <a:lin ang="5400000" scaled="1"/>
          </a:gra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0"/>
              </a:spcBef>
              <a:defRPr/>
            </a:pP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Cuộc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chiến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đấu</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giữa</a:t>
            </a:r>
            <a:r>
              <a:rPr lang="en-US" sz="2800" dirty="0">
                <a:solidFill>
                  <a:srgbClr val="0000FF"/>
                </a:solidFill>
                <a:latin typeface="Times New Roman" pitchFamily="18" charset="0"/>
              </a:rPr>
              <a:t> con </a:t>
            </a:r>
            <a:r>
              <a:rPr lang="en-US" sz="2800" dirty="0" err="1">
                <a:solidFill>
                  <a:srgbClr val="0000FF"/>
                </a:solidFill>
                <a:latin typeface="Times New Roman" pitchFamily="18" charset="0"/>
              </a:rPr>
              <a:t>người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với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cơn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bão</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biển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được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miêu</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tả</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theo</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trình</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tự</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nào</a:t>
            </a:r>
            <a:r>
              <a:rPr lang="en-US" sz="2800" dirty="0">
                <a:solidFill>
                  <a:srgbClr val="0000FF"/>
                </a:solidFill>
                <a:latin typeface="Times New Roman" pitchFamily="18" charset="0"/>
              </a:rPr>
              <a:t> ?</a:t>
            </a:r>
            <a:endParaRPr lang="en-US" sz="2800" b="0" dirty="0">
              <a:solidFill>
                <a:srgbClr val="0000FF"/>
              </a:solidFill>
              <a:latin typeface="Times New Roman" pitchFamily="18" charset="0"/>
            </a:endParaRPr>
          </a:p>
        </p:txBody>
      </p:sp>
      <p:sp>
        <p:nvSpPr>
          <p:cNvPr id="6" name="Text Box 37">
            <a:extLst>
              <a:ext uri="{FF2B5EF4-FFF2-40B4-BE49-F238E27FC236}">
                <a16:creationId xmlns:a16="http://schemas.microsoft.com/office/drawing/2014/main" id="{07463BCB-220C-422C-9070-71E63132DF5C}"/>
              </a:ext>
            </a:extLst>
          </p:cNvPr>
          <p:cNvSpPr txBox="1">
            <a:spLocks noChangeArrowheads="1"/>
          </p:cNvSpPr>
          <p:nvPr/>
        </p:nvSpPr>
        <p:spPr bwMode="auto">
          <a:xfrm>
            <a:off x="1371600" y="5257800"/>
            <a:ext cx="9525000" cy="523220"/>
          </a:xfrm>
          <a:prstGeom prst="rect">
            <a:avLst/>
          </a:prstGeom>
          <a:gradFill rotWithShape="1">
            <a:gsLst>
              <a:gs pos="0">
                <a:srgbClr val="FFFF00"/>
              </a:gs>
              <a:gs pos="50000">
                <a:schemeClr val="bg1"/>
              </a:gs>
              <a:gs pos="100000">
                <a:srgbClr val="FFFF00"/>
              </a:gs>
            </a:gsLst>
            <a:lin ang="5400000" scaled="1"/>
          </a:gra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0"/>
              </a:spcBef>
              <a:defRPr/>
            </a:pPr>
            <a:r>
              <a:rPr lang="en-US" sz="2800">
                <a:solidFill>
                  <a:srgbClr val="0000FF"/>
                </a:solidFill>
                <a:latin typeface="Times New Roman" pitchFamily="18" charset="0"/>
              </a:rPr>
              <a:t>     Nêu nội dung chính của bài!</a:t>
            </a:r>
            <a:endParaRPr lang="en-US" sz="2800" b="0" dirty="0">
              <a:solidFill>
                <a:srgbClr val="0000FF"/>
              </a:solidFill>
              <a:latin typeface="Times New Roman" pitchFamily="18" charset="0"/>
            </a:endParaRPr>
          </a:p>
        </p:txBody>
      </p:sp>
    </p:spTree>
    <p:extLst>
      <p:ext uri="{BB962C8B-B14F-4D97-AF65-F5344CB8AC3E}">
        <p14:creationId xmlns:p14="http://schemas.microsoft.com/office/powerpoint/2010/main" val="1860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77914-024E-4344-B3F0-0DD5E08F6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36"/>
            <a:ext cx="12192000" cy="6826964"/>
          </a:xfrm>
          <a:prstGeom prst="rect">
            <a:avLst/>
          </a:prstGeom>
        </p:spPr>
      </p:pic>
      <p:sp>
        <p:nvSpPr>
          <p:cNvPr id="167941" name="Text Box 5"/>
          <p:cNvSpPr txBox="1">
            <a:spLocks noChangeArrowheads="1"/>
          </p:cNvSpPr>
          <p:nvPr/>
        </p:nvSpPr>
        <p:spPr bwMode="auto">
          <a:xfrm rot="21432337">
            <a:off x="2202528" y="1943538"/>
            <a:ext cx="7629167" cy="353943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just"/>
            <a:r>
              <a:rPr lang="en-US" sz="4800" dirty="0">
                <a:solidFill>
                  <a:srgbClr val="FFFF00"/>
                </a:solidFill>
                <a:effectLst>
                  <a:outerShdw blurRad="38100" dist="38100" dir="2700000" algn="tl">
                    <a:srgbClr val="C0C0C0"/>
                  </a:outerShdw>
                </a:effectLst>
                <a:latin typeface="VNI-Aptima" pitchFamily="2" charset="0"/>
                <a:cs typeface="Times New Roman" pitchFamily="18" charset="0"/>
              </a:rPr>
              <a:t> </a:t>
            </a:r>
            <a:r>
              <a:rPr lang="vi-VN" sz="4400" dirty="0">
                <a:solidFill>
                  <a:srgbClr val="FFFF00"/>
                </a:solidFill>
                <a:latin typeface="Times New Roman" panose="02020603050405020304" pitchFamily="18" charset="0"/>
                <a:cs typeface="Times New Roman" panose="02020603050405020304" pitchFamily="18" charset="0"/>
              </a:rPr>
              <a:t>Ca ngợi lòng dũng cảm, ý chí quyết thắng của con người trong cuộc chống thiên tai, bảo vệ con đê, bảo vệ cuộc sống bình yên.</a:t>
            </a:r>
            <a:endParaRPr lang="en-US" sz="4800" dirty="0">
              <a:solidFill>
                <a:srgbClr val="FFFF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1066800" y="990600"/>
            <a:ext cx="3373102" cy="923330"/>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4"/>
                </a:solidFill>
                <a:effectLst/>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95775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blinds(horizontal)">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DFB712CC-4509-40DB-B157-FBC27EB6214B}"/>
              </a:ext>
            </a:extLst>
          </p:cNvPr>
          <p:cNvSpPr txBox="1">
            <a:spLocks noChangeArrowheads="1"/>
          </p:cNvSpPr>
          <p:nvPr/>
        </p:nvSpPr>
        <p:spPr bwMode="auto">
          <a:xfrm>
            <a:off x="1524000" y="1752600"/>
            <a:ext cx="9525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401638" algn="l">
              <a:defRPr/>
            </a:pPr>
            <a:r>
              <a:rPr lang="en-US" altLang="en-US" sz="3200" b="0" i="1" dirty="0">
                <a:solidFill>
                  <a:srgbClr val="0000CC"/>
                </a:solidFill>
                <a:latin typeface="Times New Roman" panose="02020603050405020304" pitchFamily="18" charset="0"/>
                <a:cs typeface="Times New Roman" panose="02020603050405020304" pitchFamily="18" charset="0"/>
              </a:rPr>
              <a:t>   </a:t>
            </a:r>
            <a:r>
              <a:rPr lang="vi-VN" altLang="en-US" sz="3200" b="0" i="1" dirty="0">
                <a:solidFill>
                  <a:srgbClr val="FF0000"/>
                </a:solidFill>
                <a:latin typeface="Times New Roman" panose="02020603050405020304" pitchFamily="18" charset="0"/>
                <a:cs typeface="Times New Roman" panose="02020603050405020304" pitchFamily="18" charset="0"/>
              </a:rPr>
              <a:t>Toàn bài đọc với giọng</a:t>
            </a:r>
            <a:r>
              <a:rPr lang="vi-VN" altLang="en-US" sz="3200" b="0" dirty="0">
                <a:solidFill>
                  <a:srgbClr val="FF0000"/>
                </a:solidFill>
                <a:latin typeface="Times New Roman" panose="02020603050405020304" pitchFamily="18" charset="0"/>
                <a:cs typeface="Times New Roman" panose="02020603050405020304" pitchFamily="18" charset="0"/>
              </a:rPr>
              <a:t>: gấp gáp, căng thẳng, cảm hứng ngợi ca. </a:t>
            </a:r>
          </a:p>
          <a:p>
            <a:pPr indent="457200" algn="l">
              <a:defRPr/>
            </a:pPr>
            <a:r>
              <a:rPr lang="vi-VN" altLang="en-US" sz="3200" b="0" i="1" u="sng" dirty="0">
                <a:solidFill>
                  <a:srgbClr val="0000CC"/>
                </a:solidFill>
                <a:latin typeface="Times New Roman" panose="02020603050405020304" pitchFamily="18" charset="0"/>
                <a:cs typeface="Times New Roman" panose="02020603050405020304" pitchFamily="18" charset="0"/>
              </a:rPr>
              <a:t>Đoạn 1</a:t>
            </a:r>
            <a:r>
              <a:rPr lang="vi-VN" altLang="en-US" sz="3200" b="0" dirty="0">
                <a:solidFill>
                  <a:srgbClr val="0000CC"/>
                </a:solidFill>
                <a:latin typeface="Times New Roman" panose="02020603050405020304" pitchFamily="18" charset="0"/>
                <a:cs typeface="Times New Roman" panose="02020603050405020304" pitchFamily="18" charset="0"/>
              </a:rPr>
              <a:t>: Câu đầu đọc chậm rãi, nhanh dần ở những câu sau</a:t>
            </a:r>
          </a:p>
          <a:p>
            <a:pPr indent="457200" algn="l">
              <a:defRPr/>
            </a:pPr>
            <a:r>
              <a:rPr lang="vi-VN" altLang="en-US" sz="3200" b="0" i="1" u="sng" dirty="0">
                <a:solidFill>
                  <a:srgbClr val="0000CC"/>
                </a:solidFill>
                <a:latin typeface="Times New Roman" panose="02020603050405020304" pitchFamily="18" charset="0"/>
                <a:cs typeface="Times New Roman" panose="02020603050405020304" pitchFamily="18" charset="0"/>
              </a:rPr>
              <a:t>Đoạn 2</a:t>
            </a:r>
            <a:r>
              <a:rPr lang="vi-VN" altLang="en-US" sz="3200" b="0" dirty="0">
                <a:solidFill>
                  <a:srgbClr val="0000CC"/>
                </a:solidFill>
                <a:latin typeface="Times New Roman" panose="02020603050405020304" pitchFamily="18" charset="0"/>
                <a:cs typeface="Times New Roman" panose="02020603050405020304" pitchFamily="18" charset="0"/>
              </a:rPr>
              <a:t>: Giọng gấp gáp, căng thẳng</a:t>
            </a:r>
          </a:p>
          <a:p>
            <a:pPr indent="457200" algn="l">
              <a:defRPr/>
            </a:pPr>
            <a:r>
              <a:rPr lang="vi-VN" altLang="en-US" sz="3200" b="0" i="1" u="sng" dirty="0">
                <a:solidFill>
                  <a:srgbClr val="0000CC"/>
                </a:solidFill>
                <a:latin typeface="Times New Roman" panose="02020603050405020304" pitchFamily="18" charset="0"/>
                <a:cs typeface="Times New Roman" panose="02020603050405020304" pitchFamily="18" charset="0"/>
              </a:rPr>
              <a:t>Đoạn 3</a:t>
            </a:r>
            <a:r>
              <a:rPr lang="vi-VN" altLang="en-US" sz="3200" b="0" dirty="0">
                <a:solidFill>
                  <a:srgbClr val="0000CC"/>
                </a:solidFill>
                <a:latin typeface="Times New Roman" panose="02020603050405020304" pitchFamily="18" charset="0"/>
                <a:cs typeface="Times New Roman" panose="02020603050405020304" pitchFamily="18" charset="0"/>
              </a:rPr>
              <a:t>: Giọng hối hả, gấp gáp.</a:t>
            </a:r>
          </a:p>
        </p:txBody>
      </p:sp>
      <p:sp>
        <p:nvSpPr>
          <p:cNvPr id="5" name="Text Box 37">
            <a:extLst>
              <a:ext uri="{FF2B5EF4-FFF2-40B4-BE49-F238E27FC236}">
                <a16:creationId xmlns:a16="http://schemas.microsoft.com/office/drawing/2014/main" id="{07463BCB-220C-422C-9070-71E63132DF5C}"/>
              </a:ext>
            </a:extLst>
          </p:cNvPr>
          <p:cNvSpPr txBox="1">
            <a:spLocks noChangeArrowheads="1"/>
          </p:cNvSpPr>
          <p:nvPr/>
        </p:nvSpPr>
        <p:spPr bwMode="auto">
          <a:xfrm>
            <a:off x="1386114" y="990600"/>
            <a:ext cx="9525000" cy="523220"/>
          </a:xfrm>
          <a:prstGeom prst="rect">
            <a:avLst/>
          </a:prstGeom>
          <a:gradFill rotWithShape="1">
            <a:gsLst>
              <a:gs pos="0">
                <a:srgbClr val="FFFF00"/>
              </a:gs>
              <a:gs pos="50000">
                <a:schemeClr val="bg1"/>
              </a:gs>
              <a:gs pos="100000">
                <a:srgbClr val="FFFF00"/>
              </a:gs>
            </a:gsLst>
            <a:lin ang="5400000" scaled="1"/>
          </a:gra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0"/>
              </a:spcBef>
              <a:defRPr/>
            </a:pPr>
            <a:r>
              <a:rPr lang="en-US" sz="2800">
                <a:solidFill>
                  <a:srgbClr val="0000FF"/>
                </a:solidFill>
                <a:latin typeface="Times New Roman" pitchFamily="18" charset="0"/>
              </a:rPr>
              <a:t>     Nêu giọng đọc toàn bài!</a:t>
            </a:r>
            <a:endParaRPr lang="en-US" sz="2800" b="0" dirty="0">
              <a:solidFill>
                <a:srgbClr val="0000FF"/>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circle(in)">
                                      <p:cBhvr>
                                        <p:cTn id="11" dur="1000"/>
                                        <p:tgtEl>
                                          <p:spTgt spid="2">
                                            <p:txEl>
                                              <p:pRg st="0" end="0"/>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Luyện đọc diễn cảm</a:t>
            </a:r>
          </a:p>
        </p:txBody>
      </p:sp>
    </p:spTree>
    <p:extLst>
      <p:ext uri="{BB962C8B-B14F-4D97-AF65-F5344CB8AC3E}">
        <p14:creationId xmlns:p14="http://schemas.microsoft.com/office/powerpoint/2010/main" val="38438682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E9ACB-58BE-4B3D-84C6-0B38CBFC5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8018"/>
            <a:ext cx="12649200" cy="7148417"/>
          </a:xfrm>
          <a:prstGeom prst="rect">
            <a:avLst/>
          </a:prstGeom>
        </p:spPr>
      </p:pic>
      <p:sp>
        <p:nvSpPr>
          <p:cNvPr id="45075" name="Text Box 19"/>
          <p:cNvSpPr txBox="1">
            <a:spLocks noChangeArrowheads="1"/>
          </p:cNvSpPr>
          <p:nvPr/>
        </p:nvSpPr>
        <p:spPr bwMode="auto">
          <a:xfrm>
            <a:off x="571500" y="969081"/>
            <a:ext cx="11049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FF0000"/>
                </a:solidFill>
                <a:latin typeface=".VnVogue" pitchFamily="34" charset="0"/>
              </a:defRPr>
            </a:lvl1pPr>
            <a:lvl2pPr marL="742950" indent="-285750" eaLnBrk="0" hangingPunct="0">
              <a:defRPr sz="2400" b="1">
                <a:solidFill>
                  <a:srgbClr val="FF0000"/>
                </a:solidFill>
                <a:latin typeface=".VnVogue" pitchFamily="34" charset="0"/>
              </a:defRPr>
            </a:lvl2pPr>
            <a:lvl3pPr marL="1143000" indent="-228600" eaLnBrk="0" hangingPunct="0">
              <a:defRPr sz="2400" b="1">
                <a:solidFill>
                  <a:srgbClr val="FF0000"/>
                </a:solidFill>
                <a:latin typeface=".VnVogue" pitchFamily="34" charset="0"/>
              </a:defRPr>
            </a:lvl3pPr>
            <a:lvl4pPr marL="1600200" indent="-228600" eaLnBrk="0" hangingPunct="0">
              <a:defRPr sz="2400" b="1">
                <a:solidFill>
                  <a:srgbClr val="FF0000"/>
                </a:solidFill>
                <a:latin typeface=".VnVogue" pitchFamily="34" charset="0"/>
              </a:defRPr>
            </a:lvl4pPr>
            <a:lvl5pPr marL="2057400" indent="-228600" eaLnBrk="0" hangingPunct="0">
              <a:defRPr sz="2400" b="1">
                <a:solidFill>
                  <a:srgbClr val="FF0000"/>
                </a:solidFill>
                <a:latin typeface=".VnVogue" pitchFamily="34" charset="0"/>
              </a:defRPr>
            </a:lvl5pPr>
            <a:lvl6pPr marL="2514600" indent="-228600" algn="ctr" eaLnBrk="0" fontAlgn="base" hangingPunct="0">
              <a:spcBef>
                <a:spcPct val="50000"/>
              </a:spcBef>
              <a:spcAft>
                <a:spcPct val="0"/>
              </a:spcAft>
              <a:defRPr sz="2400" b="1">
                <a:solidFill>
                  <a:srgbClr val="FF0000"/>
                </a:solidFill>
                <a:latin typeface=".VnVogue" pitchFamily="34" charset="0"/>
              </a:defRPr>
            </a:lvl6pPr>
            <a:lvl7pPr marL="2971800" indent="-228600" algn="ctr" eaLnBrk="0" fontAlgn="base" hangingPunct="0">
              <a:spcBef>
                <a:spcPct val="50000"/>
              </a:spcBef>
              <a:spcAft>
                <a:spcPct val="0"/>
              </a:spcAft>
              <a:defRPr sz="2400" b="1">
                <a:solidFill>
                  <a:srgbClr val="FF0000"/>
                </a:solidFill>
                <a:latin typeface=".VnVogue" pitchFamily="34" charset="0"/>
              </a:defRPr>
            </a:lvl7pPr>
            <a:lvl8pPr marL="3429000" indent="-228600" algn="ctr" eaLnBrk="0" fontAlgn="base" hangingPunct="0">
              <a:spcBef>
                <a:spcPct val="50000"/>
              </a:spcBef>
              <a:spcAft>
                <a:spcPct val="0"/>
              </a:spcAft>
              <a:defRPr sz="2400" b="1">
                <a:solidFill>
                  <a:srgbClr val="FF0000"/>
                </a:solidFill>
                <a:latin typeface=".VnVogue" pitchFamily="34" charset="0"/>
              </a:defRPr>
            </a:lvl8pPr>
            <a:lvl9pPr marL="3886200" indent="-228600" algn="ctr" eaLnBrk="0" fontAlgn="base" hangingPunct="0">
              <a:spcBef>
                <a:spcPct val="50000"/>
              </a:spcBef>
              <a:spcAft>
                <a:spcPct val="0"/>
              </a:spcAft>
              <a:defRPr sz="2400" b="1">
                <a:solidFill>
                  <a:srgbClr val="FF0000"/>
                </a:solidFill>
                <a:latin typeface=".VnVogue" pitchFamily="34" charset="0"/>
              </a:defRPr>
            </a:lvl9pPr>
          </a:lstStyle>
          <a:p>
            <a:pPr algn="just" eaLnBrk="1" hangingPunct="1"/>
            <a:r>
              <a:rPr lang="en-US" sz="2800">
                <a:solidFill>
                  <a:schemeClr val="bg1"/>
                </a:solidFill>
                <a:latin typeface="Times New Roman" pitchFamily="18" charset="0"/>
              </a:rPr>
              <a:t>         Một </a:t>
            </a:r>
            <a:r>
              <a:rPr lang="en-US" sz="2800" dirty="0" err="1">
                <a:solidFill>
                  <a:schemeClr val="bg1"/>
                </a:solidFill>
                <a:latin typeface="Times New Roman" pitchFamily="18" charset="0"/>
              </a:rPr>
              <a:t>tiếng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reo</a:t>
            </a:r>
            <a:r>
              <a:rPr lang="en-US" sz="2800" dirty="0">
                <a:solidFill>
                  <a:schemeClr val="bg1"/>
                </a:solidFill>
                <a:latin typeface="Times New Roman" pitchFamily="18" charset="0"/>
              </a:rPr>
              <a:t> to </a:t>
            </a:r>
            <a:r>
              <a:rPr lang="en-US" sz="2800" dirty="0" err="1">
                <a:solidFill>
                  <a:schemeClr val="bg1"/>
                </a:solidFill>
                <a:latin typeface="Times New Roman" pitchFamily="18" charset="0"/>
              </a:rPr>
              <a:t>nổi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lên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rồi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ầm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ầm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hơn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chục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thanh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niên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nam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lẫn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nữ</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mỗi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một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củi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vẹt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nhảy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xuống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dòng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đang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cuốn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dữ</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Họ</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khoác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nhau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thành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một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sợi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dây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dài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lấy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thân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mình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ngăn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dòng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mặn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quật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mặt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ngực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trào</a:t>
            </a:r>
            <a:r>
              <a:rPr lang="en-US" sz="2800" dirty="0">
                <a:solidFill>
                  <a:schemeClr val="bg1"/>
                </a:solidFill>
                <a:latin typeface="Times New Roman" pitchFamily="18" charset="0"/>
              </a:rPr>
              <a:t> qua </a:t>
            </a:r>
            <a:r>
              <a:rPr lang="en-US" sz="2800" dirty="0" err="1">
                <a:solidFill>
                  <a:schemeClr val="bg1"/>
                </a:solidFill>
                <a:latin typeface="Times New Roman" pitchFamily="18" charset="0"/>
              </a:rPr>
              <a:t>đầu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hàng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rào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Họ</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ngụp</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xuống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trồi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lên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ngụp</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xuống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Trong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đám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thanh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niên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xung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kích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có</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có</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ngạt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Nhưng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những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bàn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tay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khoác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nhau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vẫn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cứng</a:t>
            </a:r>
            <a:r>
              <a:rPr lang="en-US" sz="2800" dirty="0">
                <a:solidFill>
                  <a:schemeClr val="bg1"/>
                </a:solidFill>
                <a:latin typeface="Times New Roman" pitchFamily="18" charset="0"/>
              </a:rPr>
              <a:t> </a:t>
            </a:r>
            <a:r>
              <a:rPr lang="en-US" sz="2800" err="1">
                <a:solidFill>
                  <a:schemeClr val="bg1"/>
                </a:solidFill>
                <a:latin typeface="Times New Roman" pitchFamily="18" charset="0"/>
              </a:rPr>
              <a:t>như</a:t>
            </a:r>
            <a:r>
              <a:rPr lang="en-US" sz="2800">
                <a:solidFill>
                  <a:schemeClr val="bg1"/>
                </a:solidFill>
                <a:latin typeface="Times New Roman" pitchFamily="18" charset="0"/>
              </a:rPr>
              <a:t> sắt, </a:t>
            </a:r>
            <a:r>
              <a:rPr lang="en-US" sz="2800" dirty="0" err="1">
                <a:solidFill>
                  <a:schemeClr val="bg1"/>
                </a:solidFill>
                <a:latin typeface="Times New Roman" pitchFamily="18" charset="0"/>
              </a:rPr>
              <a:t>và</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thân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hình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họ</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cột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chặt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lấy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những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cọc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tre</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đóng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chắc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dẻo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như</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chão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Tóc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dài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cô</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quấn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chặt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cổ</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cậu</a:t>
            </a:r>
            <a:r>
              <a:rPr lang="en-US" sz="2800" dirty="0">
                <a:solidFill>
                  <a:schemeClr val="bg1"/>
                </a:solidFill>
                <a:latin typeface="Times New Roman" pitchFamily="18" charset="0"/>
              </a:rPr>
              <a:t> con </a:t>
            </a:r>
            <a:r>
              <a:rPr lang="en-US" sz="2800" dirty="0" err="1">
                <a:solidFill>
                  <a:schemeClr val="bg1"/>
                </a:solidFill>
                <a:latin typeface="Times New Roman" pitchFamily="18" charset="0"/>
              </a:rPr>
              <a:t>trai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mồ</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hôi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như</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suối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hòa</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lẫn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với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chát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mặn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Đám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không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chết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cứu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được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quãng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đê</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lại</a:t>
            </a:r>
            <a:r>
              <a:rPr lang="en-US" sz="2800" dirty="0">
                <a:solidFill>
                  <a:schemeClr val="bg1"/>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45075"/>
                                        </p:tgtEl>
                                        <p:attrNameLst>
                                          <p:attrName>style.visibility</p:attrName>
                                        </p:attrNameLst>
                                      </p:cBhvr>
                                      <p:to>
                                        <p:strVal val="visible"/>
                                      </p:to>
                                    </p:set>
                                    <p:animEffect transition="in" filter="barn(inHorizontal)">
                                      <p:cBhvr>
                                        <p:cTn id="7"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03"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371278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82485" y="2830286"/>
            <a:ext cx="9339943" cy="467519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06055" y="797806"/>
            <a:ext cx="5975191" cy="138499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a:solidFill>
                  <a:srgbClr val="008000"/>
                </a:solidFill>
                <a:latin typeface="Times New Roman" panose="02020603050405020304" pitchFamily="18" charset="0"/>
                <a:cs typeface="Times New Roman" panose="02020603050405020304" pitchFamily="18" charset="0"/>
              </a:rPr>
              <a:t>Đọc thuộc lòng: “Bài thơ về tiểu đội xe không kính” và nêu ý nghĩa của bài thơ</a:t>
            </a:r>
            <a:endParaRPr lang="en-US" sz="2800" b="1" dirty="0">
              <a:solidFill>
                <a:srgbClr val="008000"/>
              </a:solidFill>
              <a:latin typeface="Times New Roman" panose="02020603050405020304" pitchFamily="18" charset="0"/>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27973" y="4088078"/>
            <a:ext cx="7131353" cy="126188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vi-VN" sz="2800" i="1">
                <a:solidFill>
                  <a:schemeClr val="bg1"/>
                </a:solidFill>
              </a:rPr>
              <a:t>Ý</a:t>
            </a:r>
            <a:r>
              <a:rPr lang="vi-VN" i="1">
                <a:solidFill>
                  <a:srgbClr val="FF0000"/>
                </a:solidFill>
              </a:rPr>
              <a:t>Ca ngợi tinh thần dũng cảm, lạc quan của các chiến sĩ lái xe trong những năm kháng chiến chống Mỹ cứu nước</a:t>
            </a:r>
            <a:endParaRPr lang="en-ZA" i="1" dirty="0">
              <a:solidFill>
                <a:srgbClr val="FF0000"/>
              </a:solidFill>
            </a:endParaRPr>
          </a:p>
        </p:txBody>
      </p:sp>
    </p:spTree>
    <p:extLst>
      <p:ext uri="{BB962C8B-B14F-4D97-AF65-F5344CB8AC3E}">
        <p14:creationId xmlns:p14="http://schemas.microsoft.com/office/powerpoint/2010/main" val="28254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E9ACB-58BE-4B3D-84C6-0B38CBFC5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8018"/>
            <a:ext cx="12649200" cy="7148417"/>
          </a:xfrm>
          <a:prstGeom prst="rect">
            <a:avLst/>
          </a:prstGeom>
        </p:spPr>
      </p:pic>
      <p:sp>
        <p:nvSpPr>
          <p:cNvPr id="45075" name="Text Box 19"/>
          <p:cNvSpPr txBox="1">
            <a:spLocks noChangeArrowheads="1"/>
          </p:cNvSpPr>
          <p:nvPr/>
        </p:nvSpPr>
        <p:spPr bwMode="auto">
          <a:xfrm>
            <a:off x="571500" y="969081"/>
            <a:ext cx="11049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FF0000"/>
                </a:solidFill>
                <a:latin typeface=".VnVogue" pitchFamily="34" charset="0"/>
              </a:defRPr>
            </a:lvl1pPr>
            <a:lvl2pPr marL="742950" indent="-285750" eaLnBrk="0" hangingPunct="0">
              <a:defRPr sz="2400" b="1">
                <a:solidFill>
                  <a:srgbClr val="FF0000"/>
                </a:solidFill>
                <a:latin typeface=".VnVogue" pitchFamily="34" charset="0"/>
              </a:defRPr>
            </a:lvl2pPr>
            <a:lvl3pPr marL="1143000" indent="-228600" eaLnBrk="0" hangingPunct="0">
              <a:defRPr sz="2400" b="1">
                <a:solidFill>
                  <a:srgbClr val="FF0000"/>
                </a:solidFill>
                <a:latin typeface=".VnVogue" pitchFamily="34" charset="0"/>
              </a:defRPr>
            </a:lvl3pPr>
            <a:lvl4pPr marL="1600200" indent="-228600" eaLnBrk="0" hangingPunct="0">
              <a:defRPr sz="2400" b="1">
                <a:solidFill>
                  <a:srgbClr val="FF0000"/>
                </a:solidFill>
                <a:latin typeface=".VnVogue" pitchFamily="34" charset="0"/>
              </a:defRPr>
            </a:lvl4pPr>
            <a:lvl5pPr marL="2057400" indent="-228600" eaLnBrk="0" hangingPunct="0">
              <a:defRPr sz="2400" b="1">
                <a:solidFill>
                  <a:srgbClr val="FF0000"/>
                </a:solidFill>
                <a:latin typeface=".VnVogue" pitchFamily="34" charset="0"/>
              </a:defRPr>
            </a:lvl5pPr>
            <a:lvl6pPr marL="2514600" indent="-228600" algn="ctr" eaLnBrk="0" fontAlgn="base" hangingPunct="0">
              <a:spcBef>
                <a:spcPct val="50000"/>
              </a:spcBef>
              <a:spcAft>
                <a:spcPct val="0"/>
              </a:spcAft>
              <a:defRPr sz="2400" b="1">
                <a:solidFill>
                  <a:srgbClr val="FF0000"/>
                </a:solidFill>
                <a:latin typeface=".VnVogue" pitchFamily="34" charset="0"/>
              </a:defRPr>
            </a:lvl6pPr>
            <a:lvl7pPr marL="2971800" indent="-228600" algn="ctr" eaLnBrk="0" fontAlgn="base" hangingPunct="0">
              <a:spcBef>
                <a:spcPct val="50000"/>
              </a:spcBef>
              <a:spcAft>
                <a:spcPct val="0"/>
              </a:spcAft>
              <a:defRPr sz="2400" b="1">
                <a:solidFill>
                  <a:srgbClr val="FF0000"/>
                </a:solidFill>
                <a:latin typeface=".VnVogue" pitchFamily="34" charset="0"/>
              </a:defRPr>
            </a:lvl7pPr>
            <a:lvl8pPr marL="3429000" indent="-228600" algn="ctr" eaLnBrk="0" fontAlgn="base" hangingPunct="0">
              <a:spcBef>
                <a:spcPct val="50000"/>
              </a:spcBef>
              <a:spcAft>
                <a:spcPct val="0"/>
              </a:spcAft>
              <a:defRPr sz="2400" b="1">
                <a:solidFill>
                  <a:srgbClr val="FF0000"/>
                </a:solidFill>
                <a:latin typeface=".VnVogue" pitchFamily="34" charset="0"/>
              </a:defRPr>
            </a:lvl8pPr>
            <a:lvl9pPr marL="3886200" indent="-228600" algn="ctr" eaLnBrk="0" fontAlgn="base" hangingPunct="0">
              <a:spcBef>
                <a:spcPct val="50000"/>
              </a:spcBef>
              <a:spcAft>
                <a:spcPct val="0"/>
              </a:spcAft>
              <a:defRPr sz="2400" b="1">
                <a:solidFill>
                  <a:srgbClr val="FF0000"/>
                </a:solidFill>
                <a:latin typeface=".VnVogue" pitchFamily="34" charset="0"/>
              </a:defRPr>
            </a:lvl9pPr>
          </a:lstStyle>
          <a:p>
            <a:pPr algn="just" eaLnBrk="1" hangingPunct="1"/>
            <a:r>
              <a:rPr lang="en-US" sz="2800">
                <a:solidFill>
                  <a:schemeClr val="bg1"/>
                </a:solidFill>
                <a:latin typeface="Times New Roman" pitchFamily="18" charset="0"/>
              </a:rPr>
              <a:t>         Một </a:t>
            </a:r>
            <a:r>
              <a:rPr lang="en-US" sz="2800" dirty="0" err="1">
                <a:solidFill>
                  <a:schemeClr val="bg1"/>
                </a:solidFill>
                <a:latin typeface="Times New Roman" pitchFamily="18" charset="0"/>
              </a:rPr>
              <a:t>tiếng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reo</a:t>
            </a:r>
            <a:r>
              <a:rPr lang="en-US" sz="2800" dirty="0">
                <a:solidFill>
                  <a:schemeClr val="bg1"/>
                </a:solidFill>
                <a:latin typeface="Times New Roman" pitchFamily="18" charset="0"/>
              </a:rPr>
              <a:t> to </a:t>
            </a:r>
            <a:r>
              <a:rPr lang="en-US" sz="2800" dirty="0" err="1">
                <a:solidFill>
                  <a:srgbClr val="FFFF00"/>
                </a:solidFill>
                <a:latin typeface="Times New Roman" pitchFamily="18" charset="0"/>
              </a:rPr>
              <a:t>nổi</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lên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rồi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ầm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ầm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hơn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chục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thanh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niên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nam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lẫn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nữ</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mỗi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một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củi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vẹt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nhảy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xuống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dòng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đang</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cuốn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dữ</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Họ</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khoác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nhau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thành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một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sợi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dây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dài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lấy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thân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mình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ngăn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dòng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mặn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quật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mặt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ngực</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trào</a:t>
            </a:r>
            <a:r>
              <a:rPr lang="en-US" sz="2800" dirty="0">
                <a:solidFill>
                  <a:srgbClr val="FFFF00"/>
                </a:solidFill>
                <a:latin typeface="Times New Roman" pitchFamily="18" charset="0"/>
              </a:rPr>
              <a:t> qua </a:t>
            </a:r>
            <a:r>
              <a:rPr lang="en-US" sz="2800" dirty="0" err="1">
                <a:solidFill>
                  <a:schemeClr val="bg1"/>
                </a:solidFill>
                <a:latin typeface="Times New Roman" pitchFamily="18" charset="0"/>
              </a:rPr>
              <a:t>đầu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hàng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rào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Họ</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ngụp</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xuống</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trồi</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lên</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ngụp</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xuống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Trong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đám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thanh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niên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xung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kích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có</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ngã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có</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ngạt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Nhưng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những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bàn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tay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khoác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nhau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vẫn</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cứng</a:t>
            </a:r>
            <a:r>
              <a:rPr lang="en-US" sz="2800" dirty="0">
                <a:solidFill>
                  <a:srgbClr val="FFFF00"/>
                </a:solidFill>
                <a:latin typeface="Times New Roman" pitchFamily="18" charset="0"/>
              </a:rPr>
              <a:t> </a:t>
            </a:r>
            <a:r>
              <a:rPr lang="en-US" sz="2800" err="1">
                <a:solidFill>
                  <a:srgbClr val="FFFF00"/>
                </a:solidFill>
                <a:latin typeface="Times New Roman" pitchFamily="18" charset="0"/>
              </a:rPr>
              <a:t>như</a:t>
            </a:r>
            <a:r>
              <a:rPr lang="en-US" sz="2800">
                <a:solidFill>
                  <a:srgbClr val="FFFF00"/>
                </a:solidFill>
                <a:latin typeface="Times New Roman" pitchFamily="18" charset="0"/>
              </a:rPr>
              <a:t> sắt, </a:t>
            </a:r>
            <a:r>
              <a:rPr lang="en-US" sz="2800" dirty="0" err="1">
                <a:solidFill>
                  <a:schemeClr val="bg1"/>
                </a:solidFill>
                <a:latin typeface="Times New Roman" pitchFamily="18" charset="0"/>
              </a:rPr>
              <a:t>và</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thân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hình</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họ</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cột</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chặt</a:t>
            </a:r>
            <a:r>
              <a:rPr lang="en-US" sz="2800" dirty="0">
                <a:solidFill>
                  <a:srgbClr val="FFFF00"/>
                </a:solidFill>
                <a:latin typeface="Times New Roman" pitchFamily="18" charset="0"/>
              </a:rPr>
              <a:t> </a:t>
            </a:r>
            <a:r>
              <a:rPr lang="en-US" sz="2800" dirty="0" err="1">
                <a:solidFill>
                  <a:schemeClr val="bg1"/>
                </a:solidFill>
                <a:latin typeface="Times New Roman" pitchFamily="18" charset="0"/>
              </a:rPr>
              <a:t>lấy</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những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cọc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tre</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đóng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chắc</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dẻo</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như</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chão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Tóc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dài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cô</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quấn</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chặt</a:t>
            </a:r>
            <a:r>
              <a:rPr lang="en-US" sz="2800" dirty="0">
                <a:solidFill>
                  <a:srgbClr val="FFFF00"/>
                </a:solidFill>
                <a:latin typeface="Times New Roman" pitchFamily="18" charset="0"/>
              </a:rPr>
              <a:t> </a:t>
            </a:r>
            <a:r>
              <a:rPr lang="en-US" sz="2800" dirty="0" err="1">
                <a:solidFill>
                  <a:schemeClr val="bg1"/>
                </a:solidFill>
                <a:latin typeface="Times New Roman" pitchFamily="18" charset="0"/>
              </a:rPr>
              <a:t>vào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cổ</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các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cậu</a:t>
            </a:r>
            <a:r>
              <a:rPr lang="en-US" sz="2800" dirty="0">
                <a:solidFill>
                  <a:schemeClr val="bg1"/>
                </a:solidFill>
                <a:latin typeface="Times New Roman" pitchFamily="18" charset="0"/>
              </a:rPr>
              <a:t> con </a:t>
            </a:r>
            <a:r>
              <a:rPr lang="en-US" sz="2800" dirty="0" err="1">
                <a:solidFill>
                  <a:schemeClr val="bg1"/>
                </a:solidFill>
                <a:latin typeface="Times New Roman" pitchFamily="18" charset="0"/>
              </a:rPr>
              <a:t>trai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mồ</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hôi</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như</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suối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hòa</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lẫn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với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nước</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chát</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mặn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Đám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người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không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sợ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chết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đã</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cứu</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được</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quãng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đê</a:t>
            </a:r>
            <a:r>
              <a:rPr lang="en-US" sz="2800" dirty="0">
                <a:solidFill>
                  <a:schemeClr val="bg1"/>
                </a:solidFill>
                <a:latin typeface="Times New Roman" pitchFamily="18" charset="0"/>
              </a:rPr>
              <a:t> </a:t>
            </a:r>
            <a:r>
              <a:rPr lang="en-US" sz="2800" dirty="0" err="1">
                <a:solidFill>
                  <a:srgbClr val="FFFF00"/>
                </a:solidFill>
                <a:latin typeface="Times New Roman" pitchFamily="18" charset="0"/>
              </a:rPr>
              <a:t>sống</a:t>
            </a:r>
            <a:r>
              <a:rPr lang="en-US" sz="2800" dirty="0">
                <a:solidFill>
                  <a:srgbClr val="FFFF00"/>
                </a:solidFill>
                <a:latin typeface="Times New Roman" pitchFamily="18" charset="0"/>
              </a:rPr>
              <a:t> </a:t>
            </a:r>
            <a:r>
              <a:rPr lang="en-US" sz="2800" dirty="0" err="1">
                <a:solidFill>
                  <a:srgbClr val="FFFF00"/>
                </a:solidFill>
                <a:latin typeface="Times New Roman" pitchFamily="18" charset="0"/>
              </a:rPr>
              <a:t>lại</a:t>
            </a:r>
            <a:r>
              <a:rPr lang="en-US" sz="2800" dirty="0">
                <a:solidFill>
                  <a:schemeClr val="bg1"/>
                </a:solidFill>
                <a:latin typeface="Times New Roman" pitchFamily="18" charset="0"/>
              </a:rPr>
              <a:t>.</a:t>
            </a:r>
          </a:p>
        </p:txBody>
      </p:sp>
    </p:spTree>
    <p:extLst>
      <p:ext uri="{BB962C8B-B14F-4D97-AF65-F5344CB8AC3E}">
        <p14:creationId xmlns:p14="http://schemas.microsoft.com/office/powerpoint/2010/main" val="231863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45075"/>
                                        </p:tgtEl>
                                        <p:attrNameLst>
                                          <p:attrName>style.visibility</p:attrName>
                                        </p:attrNameLst>
                                      </p:cBhvr>
                                      <p:to>
                                        <p:strVal val="visible"/>
                                      </p:to>
                                    </p:set>
                                    <p:animEffect transition="in" filter="barn(inHorizontal)">
                                      <p:cBhvr>
                                        <p:cTn id="7"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0019984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EC889969-C37B-4BDE-AADE-8235F2B78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8120" y="170543"/>
            <a:ext cx="4551362"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47" name="Picture 4">
            <a:extLst>
              <a:ext uri="{FF2B5EF4-FFF2-40B4-BE49-F238E27FC236}">
                <a16:creationId xmlns:a16="http://schemas.microsoft.com/office/drawing/2014/main" id="{D4C08474-FE7C-4D57-B9C6-C783EADBF3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2829" y="152400"/>
            <a:ext cx="457200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48" name="Picture 5">
            <a:extLst>
              <a:ext uri="{FF2B5EF4-FFF2-40B4-BE49-F238E27FC236}">
                <a16:creationId xmlns:a16="http://schemas.microsoft.com/office/drawing/2014/main" id="{9205F0A3-98DA-46D5-A589-021A17B935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581400"/>
            <a:ext cx="4576763" cy="2971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1749" name="Picture 7">
            <a:extLst>
              <a:ext uri="{FF2B5EF4-FFF2-40B4-BE49-F238E27FC236}">
                <a16:creationId xmlns:a16="http://schemas.microsoft.com/office/drawing/2014/main" id="{AF88DB91-A018-4B94-AF64-8E82AF0187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81400"/>
            <a:ext cx="4572000" cy="2971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6FE8BFB4-5540-4A8C-9116-CF9D174A70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15257"/>
            <a:ext cx="472440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771" name="Picture 4">
            <a:extLst>
              <a:ext uri="{FF2B5EF4-FFF2-40B4-BE49-F238E27FC236}">
                <a16:creationId xmlns:a16="http://schemas.microsoft.com/office/drawing/2014/main" id="{14FDBE05-E29D-48A3-8649-0D82F53DB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5657" y="493486"/>
            <a:ext cx="441960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772" name="Picture 5">
            <a:extLst>
              <a:ext uri="{FF2B5EF4-FFF2-40B4-BE49-F238E27FC236}">
                <a16:creationId xmlns:a16="http://schemas.microsoft.com/office/drawing/2014/main" id="{4760E4FF-1BF7-4E3D-B736-5355ED74C1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9371" y="3937000"/>
            <a:ext cx="4724400" cy="2734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2773" name="Picture 6">
            <a:extLst>
              <a:ext uri="{FF2B5EF4-FFF2-40B4-BE49-F238E27FC236}">
                <a16:creationId xmlns:a16="http://schemas.microsoft.com/office/drawing/2014/main" id="{F8B917D6-8E2C-4E02-8D2E-6C045805C4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55657" y="3937000"/>
            <a:ext cx="4419600" cy="27348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F4AB64B-55C7-4434-A595-844FAA5D8A8B}"/>
              </a:ext>
            </a:extLst>
          </p:cNvPr>
          <p:cNvPicPr>
            <a:picLocks noChangeAspect="1"/>
          </p:cNvPicPr>
          <p:nvPr/>
        </p:nvPicPr>
        <p:blipFill rotWithShape="1">
          <a:blip r:embed="rId2">
            <a:extLst>
              <a:ext uri="{28A0092B-C50C-407E-A947-70E740481C1C}">
                <a14:useLocalDpi xmlns:a14="http://schemas.microsoft.com/office/drawing/2010/main" val="0"/>
              </a:ext>
            </a:extLst>
          </a:blip>
          <a:srcRect t="37909" r="47124" b="18301"/>
          <a:stretch/>
        </p:blipFill>
        <p:spPr>
          <a:xfrm>
            <a:off x="0" y="1290917"/>
            <a:ext cx="6669742" cy="5369861"/>
          </a:xfrm>
          <a:prstGeom prst="rect">
            <a:avLst/>
          </a:prstGeom>
        </p:spPr>
      </p:pic>
      <p:pic>
        <p:nvPicPr>
          <p:cNvPr id="7" name="图片 6">
            <a:extLst>
              <a:ext uri="{FF2B5EF4-FFF2-40B4-BE49-F238E27FC236}">
                <a16:creationId xmlns:a16="http://schemas.microsoft.com/office/drawing/2014/main" id="{8881B530-F819-49CC-A5AD-D999134E7910}"/>
              </a:ext>
            </a:extLst>
          </p:cNvPr>
          <p:cNvPicPr>
            <a:picLocks noChangeAspect="1"/>
          </p:cNvPicPr>
          <p:nvPr/>
        </p:nvPicPr>
        <p:blipFill rotWithShape="1">
          <a:blip r:embed="rId3">
            <a:extLst>
              <a:ext uri="{28A0092B-C50C-407E-A947-70E740481C1C}">
                <a14:useLocalDpi xmlns:a14="http://schemas.microsoft.com/office/drawing/2010/main" val="0"/>
              </a:ext>
            </a:extLst>
          </a:blip>
          <a:srcRect t="75061" r="46352"/>
          <a:stretch/>
        </p:blipFill>
        <p:spPr>
          <a:xfrm>
            <a:off x="-1" y="4329953"/>
            <a:ext cx="6409766" cy="2528047"/>
          </a:xfrm>
          <a:prstGeom prst="rect">
            <a:avLst/>
          </a:prstGeom>
        </p:spPr>
      </p:pic>
      <p:pic>
        <p:nvPicPr>
          <p:cNvPr id="8" name="图片 7">
            <a:extLst>
              <a:ext uri="{FF2B5EF4-FFF2-40B4-BE49-F238E27FC236}">
                <a16:creationId xmlns:a16="http://schemas.microsoft.com/office/drawing/2014/main" id="{1C14989D-61A0-48B4-99F7-CBCA0D05310E}"/>
              </a:ext>
            </a:extLst>
          </p:cNvPr>
          <p:cNvPicPr>
            <a:picLocks noChangeAspect="1"/>
          </p:cNvPicPr>
          <p:nvPr/>
        </p:nvPicPr>
        <p:blipFill rotWithShape="1">
          <a:blip r:embed="rId4">
            <a:extLst>
              <a:ext uri="{28A0092B-C50C-407E-A947-70E740481C1C}">
                <a14:useLocalDpi xmlns:a14="http://schemas.microsoft.com/office/drawing/2010/main" val="0"/>
              </a:ext>
            </a:extLst>
          </a:blip>
          <a:srcRect l="53648" t="75061" r="-69"/>
          <a:stretch/>
        </p:blipFill>
        <p:spPr>
          <a:xfrm>
            <a:off x="6929719" y="4329952"/>
            <a:ext cx="5262282" cy="2528047"/>
          </a:xfrm>
          <a:prstGeom prst="rect">
            <a:avLst/>
          </a:prstGeom>
        </p:spPr>
      </p:pic>
      <p:pic>
        <p:nvPicPr>
          <p:cNvPr id="11" name="图片 10">
            <a:extLst>
              <a:ext uri="{FF2B5EF4-FFF2-40B4-BE49-F238E27FC236}">
                <a16:creationId xmlns:a16="http://schemas.microsoft.com/office/drawing/2014/main" id="{DB362E0F-9F83-46FC-A3CF-18DD0F3CF1BA}"/>
              </a:ext>
            </a:extLst>
          </p:cNvPr>
          <p:cNvPicPr>
            <a:picLocks noChangeAspect="1"/>
          </p:cNvPicPr>
          <p:nvPr/>
        </p:nvPicPr>
        <p:blipFill rotWithShape="1">
          <a:blip r:embed="rId5">
            <a:extLst>
              <a:ext uri="{28A0092B-C50C-407E-A947-70E740481C1C}">
                <a14:useLocalDpi xmlns:a14="http://schemas.microsoft.com/office/drawing/2010/main" val="0"/>
              </a:ext>
            </a:extLst>
          </a:blip>
          <a:srcRect l="47513" t="39631" r="37" b="16579"/>
          <a:stretch/>
        </p:blipFill>
        <p:spPr>
          <a:xfrm>
            <a:off x="5576048" y="2141114"/>
            <a:ext cx="6615952" cy="3974265"/>
          </a:xfrm>
          <a:prstGeom prst="rect">
            <a:avLst/>
          </a:prstGeom>
        </p:spPr>
      </p:pic>
      <p:pic>
        <p:nvPicPr>
          <p:cNvPr id="13" name="图片 12">
            <a:extLst>
              <a:ext uri="{FF2B5EF4-FFF2-40B4-BE49-F238E27FC236}">
                <a16:creationId xmlns:a16="http://schemas.microsoft.com/office/drawing/2014/main" id="{97F2F7EF-BCB8-4770-98CB-872C7C926EA9}"/>
              </a:ext>
            </a:extLst>
          </p:cNvPr>
          <p:cNvPicPr>
            <a:picLocks noChangeAspect="1"/>
          </p:cNvPicPr>
          <p:nvPr/>
        </p:nvPicPr>
        <p:blipFill rotWithShape="1">
          <a:blip r:embed="rId4">
            <a:extLst>
              <a:ext uri="{28A0092B-C50C-407E-A947-70E740481C1C}">
                <a14:useLocalDpi xmlns:a14="http://schemas.microsoft.com/office/drawing/2010/main" val="0"/>
              </a:ext>
            </a:extLst>
          </a:blip>
          <a:srcRect t="15948" r="28224" b="65751"/>
          <a:stretch/>
        </p:blipFill>
        <p:spPr>
          <a:xfrm>
            <a:off x="-14742" y="-45641"/>
            <a:ext cx="4733366" cy="1896649"/>
          </a:xfrm>
          <a:prstGeom prst="rect">
            <a:avLst/>
          </a:prstGeom>
        </p:spPr>
      </p:pic>
      <p:pic>
        <p:nvPicPr>
          <p:cNvPr id="15" name="图片 14">
            <a:extLst>
              <a:ext uri="{FF2B5EF4-FFF2-40B4-BE49-F238E27FC236}">
                <a16:creationId xmlns:a16="http://schemas.microsoft.com/office/drawing/2014/main" id="{943A6C73-966B-40E1-BD4E-313FA56B5C55}"/>
              </a:ext>
            </a:extLst>
          </p:cNvPr>
          <p:cNvPicPr>
            <a:picLocks noChangeAspect="1"/>
          </p:cNvPicPr>
          <p:nvPr/>
        </p:nvPicPr>
        <p:blipFill rotWithShape="1">
          <a:blip r:embed="rId4">
            <a:extLst>
              <a:ext uri="{28A0092B-C50C-407E-A947-70E740481C1C}">
                <a14:useLocalDpi xmlns:a14="http://schemas.microsoft.com/office/drawing/2010/main" val="0"/>
              </a:ext>
            </a:extLst>
          </a:blip>
          <a:srcRect l="80609" t="18825" b="58691"/>
          <a:stretch/>
        </p:blipFill>
        <p:spPr>
          <a:xfrm>
            <a:off x="10213408" y="-207003"/>
            <a:ext cx="1978592" cy="3605435"/>
          </a:xfrm>
          <a:prstGeom prst="rect">
            <a:avLst/>
          </a:prstGeom>
        </p:spPr>
      </p:pic>
      <p:pic>
        <p:nvPicPr>
          <p:cNvPr id="16" name="图片 15">
            <a:extLst>
              <a:ext uri="{FF2B5EF4-FFF2-40B4-BE49-F238E27FC236}">
                <a16:creationId xmlns:a16="http://schemas.microsoft.com/office/drawing/2014/main" id="{577A8184-B8D9-46F3-BA9F-6F40BC9E6608}"/>
              </a:ext>
            </a:extLst>
          </p:cNvPr>
          <p:cNvPicPr>
            <a:picLocks noChangeAspect="1"/>
          </p:cNvPicPr>
          <p:nvPr/>
        </p:nvPicPr>
        <p:blipFill rotWithShape="1">
          <a:blip r:embed="rId4">
            <a:extLst>
              <a:ext uri="{28A0092B-C50C-407E-A947-70E740481C1C}">
                <a14:useLocalDpi xmlns:a14="http://schemas.microsoft.com/office/drawing/2010/main" val="0"/>
              </a:ext>
            </a:extLst>
          </a:blip>
          <a:srcRect l="63301" t="33790" r="17308" b="58831"/>
          <a:stretch/>
        </p:blipFill>
        <p:spPr>
          <a:xfrm>
            <a:off x="8441575" y="1595714"/>
            <a:ext cx="1978592" cy="1183341"/>
          </a:xfrm>
          <a:prstGeom prst="rect">
            <a:avLst/>
          </a:prstGeom>
        </p:spPr>
      </p:pic>
      <p:pic>
        <p:nvPicPr>
          <p:cNvPr id="18" name="图片 17">
            <a:extLst>
              <a:ext uri="{FF2B5EF4-FFF2-40B4-BE49-F238E27FC236}">
                <a16:creationId xmlns:a16="http://schemas.microsoft.com/office/drawing/2014/main" id="{B022DD75-0575-497F-9ABA-015DAB8F82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9020"/>
          <a:stretch/>
        </p:blipFill>
        <p:spPr>
          <a:xfrm>
            <a:off x="6929719" y="-119622"/>
            <a:ext cx="5262282" cy="4024476"/>
          </a:xfrm>
          <a:prstGeom prst="rect">
            <a:avLst/>
          </a:prstGeom>
        </p:spPr>
      </p:pic>
      <p:pic>
        <p:nvPicPr>
          <p:cNvPr id="20" name="图片 19">
            <a:extLst>
              <a:ext uri="{FF2B5EF4-FFF2-40B4-BE49-F238E27FC236}">
                <a16:creationId xmlns:a16="http://schemas.microsoft.com/office/drawing/2014/main" id="{20C05433-E0BE-4D08-9704-B15D7D60B050}"/>
              </a:ext>
            </a:extLst>
          </p:cNvPr>
          <p:cNvPicPr>
            <a:picLocks noChangeAspect="1"/>
          </p:cNvPicPr>
          <p:nvPr/>
        </p:nvPicPr>
        <p:blipFill rotWithShape="1">
          <a:blip r:embed="rId7">
            <a:extLst>
              <a:ext uri="{28A0092B-C50C-407E-A947-70E740481C1C}">
                <a14:useLocalDpi xmlns:a14="http://schemas.microsoft.com/office/drawing/2010/main" val="0"/>
              </a:ext>
            </a:extLst>
          </a:blip>
          <a:srcRect t="51111" b="35109"/>
          <a:stretch/>
        </p:blipFill>
        <p:spPr>
          <a:xfrm>
            <a:off x="1" y="3505200"/>
            <a:ext cx="12192000" cy="945054"/>
          </a:xfrm>
          <a:prstGeom prst="rect">
            <a:avLst/>
          </a:prstGeom>
        </p:spPr>
      </p:pic>
      <p:pic>
        <p:nvPicPr>
          <p:cNvPr id="22" name="图片 21">
            <a:extLst>
              <a:ext uri="{FF2B5EF4-FFF2-40B4-BE49-F238E27FC236}">
                <a16:creationId xmlns:a16="http://schemas.microsoft.com/office/drawing/2014/main" id="{1AF66971-9571-4C17-AE0A-212069EF1061}"/>
              </a:ext>
            </a:extLst>
          </p:cNvPr>
          <p:cNvPicPr>
            <a:picLocks noChangeAspect="1"/>
          </p:cNvPicPr>
          <p:nvPr/>
        </p:nvPicPr>
        <p:blipFill rotWithShape="1">
          <a:blip r:embed="rId8">
            <a:extLst>
              <a:ext uri="{28A0092B-C50C-407E-A947-70E740481C1C}">
                <a14:useLocalDpi xmlns:a14="http://schemas.microsoft.com/office/drawing/2010/main" val="0"/>
              </a:ext>
            </a:extLst>
          </a:blip>
          <a:srcRect t="13726" b="15163"/>
          <a:stretch/>
        </p:blipFill>
        <p:spPr>
          <a:xfrm>
            <a:off x="1322393" y="-1944603"/>
            <a:ext cx="9686258" cy="10332981"/>
          </a:xfrm>
          <a:prstGeom prst="rect">
            <a:avLst/>
          </a:prstGeom>
        </p:spPr>
      </p:pic>
      <p:sp>
        <p:nvSpPr>
          <p:cNvPr id="2" name="Rectangle 1"/>
          <p:cNvSpPr/>
          <p:nvPr/>
        </p:nvSpPr>
        <p:spPr>
          <a:xfrm>
            <a:off x="237696" y="754947"/>
            <a:ext cx="11716610"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3600" b="0" i="0" u="none" strike="noStrike" kern="0" cap="none" spc="0" normalizeH="0" baseline="0" noProof="0">
                <a:ln>
                  <a:noFill/>
                </a:ln>
                <a:solidFill>
                  <a:srgbClr val="000000"/>
                </a:solidFill>
                <a:effectLst/>
                <a:uLnTx/>
                <a:uFillTx/>
                <a:latin typeface="Times New Roman" panose="02020603050405020304" pitchFamily="18" charset="0"/>
              </a:rPr>
              <a:t>- Khi xem xong những</a:t>
            </a:r>
            <a:r>
              <a:rPr kumimoji="0" lang="en-US" altLang="en-US" sz="3600" b="0" i="0" u="none" strike="noStrike" kern="0" cap="none" spc="0" normalizeH="0" noProof="0">
                <a:ln>
                  <a:noFill/>
                </a:ln>
                <a:solidFill>
                  <a:srgbClr val="000000"/>
                </a:solidFill>
                <a:effectLst/>
                <a:uLnTx/>
                <a:uFillTx/>
                <a:latin typeface="Times New Roman" panose="02020603050405020304" pitchFamily="18" charset="0"/>
              </a:rPr>
              <a:t> hình ảnh trên gợi cho em những cảm nghĩ gì?</a:t>
            </a:r>
            <a:endParaRPr kumimoji="0" lang="en-US" altLang="en-US" sz="36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1800" b="0" i="0" u="none" strike="noStrike" kern="0" cap="none" spc="0" normalizeH="0" baseline="0" noProof="0" dirty="0">
              <a:ln>
                <a:noFill/>
              </a:ln>
              <a:solidFill>
                <a:sysClr val="windowText" lastClr="000000"/>
              </a:solidFill>
              <a:effectLst/>
              <a:uLnTx/>
              <a:uFillTx/>
            </a:endParaRPr>
          </a:p>
        </p:txBody>
      </p:sp>
      <p:sp>
        <p:nvSpPr>
          <p:cNvPr id="3" name="Rectangle 2"/>
          <p:cNvSpPr/>
          <p:nvPr/>
        </p:nvSpPr>
        <p:spPr>
          <a:xfrm>
            <a:off x="237695" y="2572304"/>
            <a:ext cx="11716611" cy="2862322"/>
          </a:xfrm>
          <a:prstGeom prst="rect">
            <a:avLst/>
          </a:prstGeom>
        </p:spPr>
        <p:txBody>
          <a:bodyPr wrap="square">
            <a:spAutoFit/>
          </a:bodyPr>
          <a:lstStyle/>
          <a:p>
            <a:pPr lvl="0" algn="just" fontAlgn="base">
              <a:spcBef>
                <a:spcPct val="0"/>
              </a:spcBef>
              <a:spcAft>
                <a:spcPct val="0"/>
              </a:spcAft>
            </a:pPr>
            <a:r>
              <a:rPr lang="en-US" sz="3600">
                <a:latin typeface="Times New Roman" panose="02020603050405020304" pitchFamily="18" charset="0"/>
                <a:cs typeface="Times New Roman" panose="02020603050405020304" pitchFamily="18" charset="0"/>
              </a:rPr>
              <a:t>=&gt; </a:t>
            </a:r>
            <a:r>
              <a:rPr lang="en-US" sz="3600">
                <a:solidFill>
                  <a:srgbClr val="FF0000"/>
                </a:solidFill>
                <a:latin typeface="Times New Roman" panose="02020603050405020304" pitchFamily="18" charset="0"/>
                <a:cs typeface="Times New Roman" panose="02020603050405020304" pitchFamily="18" charset="0"/>
              </a:rPr>
              <a:t>Biển cho ta nguồn tài nguyên dồi dào. Nó thật có giá trị đối với con người. </a:t>
            </a:r>
            <a:r>
              <a:rPr lang="en-US" sz="3600">
                <a:latin typeface="Times New Roman" panose="02020603050405020304" pitchFamily="18" charset="0"/>
                <a:cs typeface="Times New Roman" panose="02020603050405020304" pitchFamily="18" charset="0"/>
              </a:rPr>
              <a:t>Để bảo vệ môi trường biển, m</a:t>
            </a:r>
            <a:r>
              <a:rPr lang="en-US" sz="3600">
                <a:solidFill>
                  <a:srgbClr val="FF0000"/>
                </a:solidFill>
                <a:latin typeface="Times New Roman" panose="02020603050405020304" pitchFamily="18" charset="0"/>
                <a:cs typeface="Times New Roman" panose="02020603050405020304" pitchFamily="18" charset="0"/>
              </a:rPr>
              <a:t>ỗi chúng ta phải luôn có ý thức giữ gìn cảnh đẹp của biển, không vứt rác bừa bải xuống bãi biển, giữ gìn tốt vệ sinh môi trường cũng như vận động mọi người cùng thực hiện.</a:t>
            </a:r>
            <a:endParaRPr lang="vi-VN"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17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3CFD8C0-69B0-4C37-BAF7-B6F9A7EF5618}"/>
              </a:ext>
            </a:extLst>
          </p:cNvPr>
          <p:cNvSpPr/>
          <p:nvPr/>
        </p:nvSpPr>
        <p:spPr>
          <a:xfrm>
            <a:off x="4703268" y="4414247"/>
            <a:ext cx="6248399" cy="954107"/>
          </a:xfrm>
          <a:prstGeom prst="roundRect">
            <a:avLst>
              <a:gd name="adj" fmla="val 25321"/>
            </a:avLst>
          </a:prstGeom>
          <a:solidFill>
            <a:srgbClr val="0F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ACCB0BC-5B0D-4463-B22F-AE755AF63154}"/>
              </a:ext>
            </a:extLst>
          </p:cNvPr>
          <p:cNvSpPr/>
          <p:nvPr/>
        </p:nvSpPr>
        <p:spPr>
          <a:xfrm>
            <a:off x="4703268" y="3395603"/>
            <a:ext cx="6225987" cy="681691"/>
          </a:xfrm>
          <a:prstGeom prst="roundRect">
            <a:avLst>
              <a:gd name="adj" fmla="val 25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5F706DF-C58A-4FA6-A230-07FACF265C27}"/>
              </a:ext>
            </a:extLst>
          </p:cNvPr>
          <p:cNvSpPr/>
          <p:nvPr/>
        </p:nvSpPr>
        <p:spPr>
          <a:xfrm>
            <a:off x="4680856" y="2222211"/>
            <a:ext cx="6225986" cy="681691"/>
          </a:xfrm>
          <a:prstGeom prst="roundRect">
            <a:avLst>
              <a:gd name="adj" fmla="val 25321"/>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4036F2E-6558-4751-87C0-C64428E997DE}"/>
              </a:ext>
            </a:extLst>
          </p:cNvPr>
          <p:cNvSpPr/>
          <p:nvPr/>
        </p:nvSpPr>
        <p:spPr>
          <a:xfrm rot="18820702">
            <a:off x="1524000" y="2514600"/>
            <a:ext cx="1828800" cy="1828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4DCA5B-0DC8-4478-8F3C-D9F6ADB9426F}"/>
              </a:ext>
            </a:extLst>
          </p:cNvPr>
          <p:cNvSpPr/>
          <p:nvPr/>
        </p:nvSpPr>
        <p:spPr>
          <a:xfrm rot="18834758">
            <a:off x="1369124" y="2061864"/>
            <a:ext cx="18288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7DFEBC-2C0D-40D2-B2EA-DF9879AFC740}"/>
              </a:ext>
            </a:extLst>
          </p:cNvPr>
          <p:cNvSpPr/>
          <p:nvPr/>
        </p:nvSpPr>
        <p:spPr>
          <a:xfrm rot="18825122">
            <a:off x="1715821" y="20441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8613F1-03D2-4793-BA5B-649D4CB5A8C3}"/>
              </a:ext>
            </a:extLst>
          </p:cNvPr>
          <p:cNvSpPr txBox="1"/>
          <p:nvPr/>
        </p:nvSpPr>
        <p:spPr>
          <a:xfrm>
            <a:off x="4680856" y="2222211"/>
            <a:ext cx="5800156" cy="523220"/>
          </a:xfrm>
          <a:prstGeom prst="rect">
            <a:avLst/>
          </a:prstGeom>
          <a:noFill/>
        </p:spPr>
        <p:txBody>
          <a:bodyPr wrap="square" rtlCol="0">
            <a:spAutoFit/>
          </a:bodyPr>
          <a:lstStyle/>
          <a:p>
            <a:pPr algn="just">
              <a:defRPr/>
            </a:pP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trôi</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chảy,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tập</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đọc.</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83B2815-C39F-4FB8-B1CE-3ABABF59597E}"/>
              </a:ext>
            </a:extLst>
          </p:cNvPr>
          <p:cNvSpPr txBox="1"/>
          <p:nvPr/>
        </p:nvSpPr>
        <p:spPr>
          <a:xfrm>
            <a:off x="4680856" y="3429000"/>
            <a:ext cx="6225986" cy="523220"/>
          </a:xfrm>
          <a:prstGeom prst="rect">
            <a:avLst/>
          </a:prstGeom>
          <a:noFill/>
        </p:spPr>
        <p:txBody>
          <a:bodyPr wrap="square" rtlCol="0">
            <a:spAutoFit/>
          </a:bodyPr>
          <a:lstStyle/>
          <a:p>
            <a:pPr algn="just">
              <a:defRPr/>
            </a:pPr>
            <a:r>
              <a:rPr lang="en-US" sz="2800" b="1"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Hiểu</a:t>
            </a:r>
            <a:r>
              <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đ</a:t>
            </a:r>
            <a:r>
              <a:rPr lang="vi-VN"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ư</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ợc nội dung, ý nghĩa </a:t>
            </a:r>
            <a:r>
              <a:rPr lang="en-US" sz="2800" b="1"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bài.</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70469F-AA80-4C1D-8077-7F4754C1E613}"/>
              </a:ext>
            </a:extLst>
          </p:cNvPr>
          <p:cNvSpPr txBox="1"/>
          <p:nvPr/>
        </p:nvSpPr>
        <p:spPr>
          <a:xfrm>
            <a:off x="4703268" y="4340578"/>
            <a:ext cx="6248400" cy="954107"/>
          </a:xfrm>
          <a:prstGeom prst="rect">
            <a:avLst/>
          </a:prstGeom>
          <a:noFill/>
        </p:spPr>
        <p:txBody>
          <a:bodyPr wrap="square" rtlCol="0">
            <a:spAutoFit/>
          </a:bodyPr>
          <a:lstStyle/>
          <a:p>
            <a:pPr lvl="0" algn="just">
              <a:defRPr/>
            </a:pPr>
            <a:r>
              <a:rPr lang="en-US" sz="2800" b="1">
                <a:solidFill>
                  <a:schemeClr val="accent5">
                    <a:lumMod val="50000"/>
                  </a:schemeClr>
                </a:solidFill>
                <a:latin typeface="Times New Roman" panose="02020603050405020304" pitchFamily="18" charset="0"/>
                <a:cs typeface="Times New Roman" panose="02020603050405020304" pitchFamily="18" charset="0"/>
              </a:rPr>
              <a:t>Giúp HS tự tin giao tiếp, có ý thức bảo vệ môi trường</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E8701B6-9021-415D-AA06-136C957784FF}"/>
              </a:ext>
            </a:extLst>
          </p:cNvPr>
          <p:cNvSpPr/>
          <p:nvPr/>
        </p:nvSpPr>
        <p:spPr>
          <a:xfrm rot="18825122">
            <a:off x="3925758" y="2263201"/>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6CAE1AA-5702-4729-945C-31F0797F7A8F}"/>
              </a:ext>
            </a:extLst>
          </p:cNvPr>
          <p:cNvSpPr/>
          <p:nvPr/>
        </p:nvSpPr>
        <p:spPr>
          <a:xfrm rot="18825122">
            <a:off x="3960644" y="3406918"/>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E97E485-1C5A-46EB-8B77-B29A3F63C365}"/>
              </a:ext>
            </a:extLst>
          </p:cNvPr>
          <p:cNvSpPr/>
          <p:nvPr/>
        </p:nvSpPr>
        <p:spPr>
          <a:xfrm rot="18825122">
            <a:off x="3995530" y="4550635"/>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8298D79-D551-46FD-8BC0-E1D5DD4AFDD6}"/>
              </a:ext>
            </a:extLst>
          </p:cNvPr>
          <p:cNvSpPr txBox="1"/>
          <p:nvPr/>
        </p:nvSpPr>
        <p:spPr>
          <a:xfrm>
            <a:off x="4865748" y="1080903"/>
            <a:ext cx="5430371"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YÊU CẦU CẦN ĐẠT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98D4DE4-ED9D-42E7-B6C5-584ACA9BDD2F}"/>
              </a:ext>
            </a:extLst>
          </p:cNvPr>
          <p:cNvSpPr txBox="1"/>
          <p:nvPr/>
        </p:nvSpPr>
        <p:spPr>
          <a:xfrm>
            <a:off x="4090448" y="2316061"/>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a:t>
            </a:r>
          </a:p>
        </p:txBody>
      </p:sp>
      <p:sp>
        <p:nvSpPr>
          <p:cNvPr id="15" name="TextBox 14">
            <a:extLst>
              <a:ext uri="{FF2B5EF4-FFF2-40B4-BE49-F238E27FC236}">
                <a16:creationId xmlns:a16="http://schemas.microsoft.com/office/drawing/2014/main" id="{6926B9A8-19D0-420E-81BD-719E7D8B6E14}"/>
              </a:ext>
            </a:extLst>
          </p:cNvPr>
          <p:cNvSpPr txBox="1"/>
          <p:nvPr/>
        </p:nvSpPr>
        <p:spPr>
          <a:xfrm>
            <a:off x="4090448" y="3475167"/>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a:t>
            </a:r>
          </a:p>
        </p:txBody>
      </p:sp>
      <p:sp>
        <p:nvSpPr>
          <p:cNvPr id="16" name="TextBox 15">
            <a:extLst>
              <a:ext uri="{FF2B5EF4-FFF2-40B4-BE49-F238E27FC236}">
                <a16:creationId xmlns:a16="http://schemas.microsoft.com/office/drawing/2014/main" id="{54A58ECF-910D-438A-B4EA-45CA8988C5AE}"/>
              </a:ext>
            </a:extLst>
          </p:cNvPr>
          <p:cNvSpPr txBox="1"/>
          <p:nvPr/>
        </p:nvSpPr>
        <p:spPr>
          <a:xfrm>
            <a:off x="4090448" y="4634273"/>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085716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8B32A3-7ECB-4EF3-8F71-4441F19DC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61E3735-9A3D-449B-8F66-D6EE68A64FD4}"/>
              </a:ext>
            </a:extLst>
          </p:cNvPr>
          <p:cNvSpPr/>
          <p:nvPr/>
        </p:nvSpPr>
        <p:spPr>
          <a:xfrm>
            <a:off x="2743200" y="2426037"/>
            <a:ext cx="4876800" cy="553998"/>
          </a:xfrm>
          <a:prstGeom prst="rect">
            <a:avLst/>
          </a:prstGeom>
        </p:spPr>
        <p:txBody>
          <a:bodyPr wrap="square">
            <a:spAutoFit/>
          </a:bodyPr>
          <a:lstStyle/>
          <a:p>
            <a:pPr algn="l"/>
            <a:r>
              <a:rPr lang="vi-VN" sz="3000">
                <a:solidFill>
                  <a:srgbClr val="0000CC"/>
                </a:solidFill>
                <a:latin typeface="Times New Roman" pitchFamily="18" charset="0"/>
                <a:cs typeface="Times New Roman" pitchFamily="18" charset="0"/>
              </a:rPr>
              <a:t>- </a:t>
            </a:r>
            <a:r>
              <a:rPr lang="en-US" sz="3000">
                <a:solidFill>
                  <a:srgbClr val="0000CC"/>
                </a:solidFill>
                <a:latin typeface="Times New Roman" pitchFamily="18" charset="0"/>
                <a:cs typeface="Times New Roman" pitchFamily="18" charset="0"/>
              </a:rPr>
              <a:t>Luyện đọc lại bài</a:t>
            </a:r>
            <a:endParaRPr lang="en-US" sz="3000" dirty="0">
              <a:solidFill>
                <a:srgbClr val="0000CC"/>
              </a:solidFill>
            </a:endParaRPr>
          </a:p>
        </p:txBody>
      </p:sp>
      <p:sp>
        <p:nvSpPr>
          <p:cNvPr id="11" name="Text Box 29">
            <a:extLst>
              <a:ext uri="{FF2B5EF4-FFF2-40B4-BE49-F238E27FC236}">
                <a16:creationId xmlns:a16="http://schemas.microsoft.com/office/drawing/2014/main" id="{0B57E451-3665-4196-A812-EBCF0EB73A97}"/>
              </a:ext>
            </a:extLst>
          </p:cNvPr>
          <p:cNvSpPr txBox="1">
            <a:spLocks noChangeArrowheads="1"/>
          </p:cNvSpPr>
          <p:nvPr/>
        </p:nvSpPr>
        <p:spPr bwMode="auto">
          <a:xfrm>
            <a:off x="3657600" y="1423261"/>
            <a:ext cx="45873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rgbClr val="FF0000"/>
                </a:solidFill>
                <a:latin typeface=".VnVogue" pitchFamily="34" charset="0"/>
              </a:defRPr>
            </a:lvl1pPr>
            <a:lvl2pPr marL="742950" indent="-285750" eaLnBrk="0" hangingPunct="0">
              <a:defRPr sz="2400" b="1">
                <a:solidFill>
                  <a:srgbClr val="FF0000"/>
                </a:solidFill>
                <a:latin typeface=".VnVogue" pitchFamily="34" charset="0"/>
              </a:defRPr>
            </a:lvl2pPr>
            <a:lvl3pPr marL="1143000" indent="-228600" eaLnBrk="0" hangingPunct="0">
              <a:defRPr sz="2400" b="1">
                <a:solidFill>
                  <a:srgbClr val="FF0000"/>
                </a:solidFill>
                <a:latin typeface=".VnVogue" pitchFamily="34" charset="0"/>
              </a:defRPr>
            </a:lvl3pPr>
            <a:lvl4pPr marL="1600200" indent="-228600" eaLnBrk="0" hangingPunct="0">
              <a:defRPr sz="2400" b="1">
                <a:solidFill>
                  <a:srgbClr val="FF0000"/>
                </a:solidFill>
                <a:latin typeface=".VnVogue" pitchFamily="34" charset="0"/>
              </a:defRPr>
            </a:lvl4pPr>
            <a:lvl5pPr marL="2057400" indent="-228600" eaLnBrk="0" hangingPunct="0">
              <a:defRPr sz="2400" b="1">
                <a:solidFill>
                  <a:srgbClr val="FF0000"/>
                </a:solidFill>
                <a:latin typeface=".VnVogue" pitchFamily="34" charset="0"/>
              </a:defRPr>
            </a:lvl5pPr>
            <a:lvl6pPr marL="2514600" indent="-228600" algn="ctr" eaLnBrk="0" fontAlgn="base" hangingPunct="0">
              <a:spcBef>
                <a:spcPct val="50000"/>
              </a:spcBef>
              <a:spcAft>
                <a:spcPct val="0"/>
              </a:spcAft>
              <a:defRPr sz="2400" b="1">
                <a:solidFill>
                  <a:srgbClr val="FF0000"/>
                </a:solidFill>
                <a:latin typeface=".VnVogue" pitchFamily="34" charset="0"/>
              </a:defRPr>
            </a:lvl6pPr>
            <a:lvl7pPr marL="2971800" indent="-228600" algn="ctr" eaLnBrk="0" fontAlgn="base" hangingPunct="0">
              <a:spcBef>
                <a:spcPct val="50000"/>
              </a:spcBef>
              <a:spcAft>
                <a:spcPct val="0"/>
              </a:spcAft>
              <a:defRPr sz="2400" b="1">
                <a:solidFill>
                  <a:srgbClr val="FF0000"/>
                </a:solidFill>
                <a:latin typeface=".VnVogue" pitchFamily="34" charset="0"/>
              </a:defRPr>
            </a:lvl7pPr>
            <a:lvl8pPr marL="3429000" indent="-228600" algn="ctr" eaLnBrk="0" fontAlgn="base" hangingPunct="0">
              <a:spcBef>
                <a:spcPct val="50000"/>
              </a:spcBef>
              <a:spcAft>
                <a:spcPct val="0"/>
              </a:spcAft>
              <a:defRPr sz="2400" b="1">
                <a:solidFill>
                  <a:srgbClr val="FF0000"/>
                </a:solidFill>
                <a:latin typeface=".VnVogue" pitchFamily="34" charset="0"/>
              </a:defRPr>
            </a:lvl8pPr>
            <a:lvl9pPr marL="3886200" indent="-228600" algn="ctr" eaLnBrk="0" fontAlgn="base" hangingPunct="0">
              <a:spcBef>
                <a:spcPct val="50000"/>
              </a:spcBef>
              <a:spcAft>
                <a:spcPct val="0"/>
              </a:spcAft>
              <a:defRPr sz="2400" b="1">
                <a:solidFill>
                  <a:srgbClr val="FF0000"/>
                </a:solidFill>
                <a:latin typeface=".VnVogue" pitchFamily="34" charset="0"/>
              </a:defRPr>
            </a:lvl9pPr>
          </a:lstStyle>
          <a:p>
            <a:pPr eaLnBrk="1" hangingPunct="1"/>
            <a:r>
              <a:rPr lang="en-US" sz="3600">
                <a:solidFill>
                  <a:srgbClr val="FF0066"/>
                </a:solidFill>
                <a:latin typeface="Times New Roman" pitchFamily="18" charset="0"/>
              </a:rPr>
              <a:t>Nhiệm vụ sau bài học</a:t>
            </a:r>
            <a:endParaRPr lang="en-US" sz="3600" dirty="0">
              <a:solidFill>
                <a:srgbClr val="FF0066"/>
              </a:solidFill>
              <a:latin typeface="Times New Roman" pitchFamily="18" charset="0"/>
            </a:endParaRPr>
          </a:p>
        </p:txBody>
      </p:sp>
      <p:sp>
        <p:nvSpPr>
          <p:cNvPr id="12" name="Rectangle 11">
            <a:extLst>
              <a:ext uri="{FF2B5EF4-FFF2-40B4-BE49-F238E27FC236}">
                <a16:creationId xmlns:a16="http://schemas.microsoft.com/office/drawing/2014/main" id="{EEABCE57-E918-41E9-A69A-2647B2679F58}"/>
              </a:ext>
            </a:extLst>
          </p:cNvPr>
          <p:cNvSpPr/>
          <p:nvPr/>
        </p:nvSpPr>
        <p:spPr>
          <a:xfrm>
            <a:off x="2743200" y="3200301"/>
            <a:ext cx="6629400" cy="1015663"/>
          </a:xfrm>
          <a:prstGeom prst="rect">
            <a:avLst/>
          </a:prstGeom>
        </p:spPr>
        <p:txBody>
          <a:bodyPr wrap="square">
            <a:spAutoFit/>
          </a:bodyPr>
          <a:lstStyle/>
          <a:p>
            <a:pPr algn="l"/>
            <a:r>
              <a:rPr lang="vi-VN" sz="3000">
                <a:solidFill>
                  <a:srgbClr val="0000CC"/>
                </a:solidFill>
                <a:latin typeface="Times New Roman" pitchFamily="18" charset="0"/>
                <a:cs typeface="Times New Roman" pitchFamily="18" charset="0"/>
              </a:rPr>
              <a:t>- </a:t>
            </a:r>
            <a:r>
              <a:rPr lang="en-US" sz="3000">
                <a:solidFill>
                  <a:srgbClr val="0000CC"/>
                </a:solidFill>
                <a:latin typeface="Times New Roman" pitchFamily="18" charset="0"/>
                <a:cs typeface="Times New Roman" pitchFamily="18" charset="0"/>
              </a:rPr>
              <a:t>Chuẩn bị bài sau: </a:t>
            </a:r>
            <a:r>
              <a:rPr lang="en-US" sz="3000" dirty="0">
                <a:solidFill>
                  <a:srgbClr val="0000CC"/>
                </a:solidFill>
                <a:latin typeface="Times New Roman" pitchFamily="18" charset="0"/>
                <a:cs typeface="Times New Roman" pitchFamily="18" charset="0"/>
              </a:rPr>
              <a:t>“Ga –</a:t>
            </a:r>
            <a:r>
              <a:rPr lang="en-US" sz="3000" dirty="0" err="1">
                <a:solidFill>
                  <a:srgbClr val="0000CC"/>
                </a:solidFill>
                <a:latin typeface="Times New Roman" pitchFamily="18" charset="0"/>
                <a:cs typeface="Times New Roman" pitchFamily="18" charset="0"/>
              </a:rPr>
              <a:t>vrốt</a:t>
            </a:r>
            <a:r>
              <a:rPr lang="en-US" sz="3000" dirty="0">
                <a:solidFill>
                  <a:srgbClr val="0000CC"/>
                </a:solidFill>
                <a:latin typeface="Times New Roman" pitchFamily="18" charset="0"/>
                <a:cs typeface="Times New Roman" pitchFamily="18" charset="0"/>
              </a:rPr>
              <a:t> </a:t>
            </a:r>
            <a:r>
              <a:rPr lang="en-US" sz="3000" dirty="0" err="1">
                <a:solidFill>
                  <a:srgbClr val="0000CC"/>
                </a:solidFill>
                <a:latin typeface="Times New Roman" pitchFamily="18" charset="0"/>
                <a:cs typeface="Times New Roman" pitchFamily="18" charset="0"/>
              </a:rPr>
              <a:t>ngoài</a:t>
            </a:r>
            <a:r>
              <a:rPr lang="en-US" sz="3000" dirty="0">
                <a:solidFill>
                  <a:srgbClr val="0000CC"/>
                </a:solidFill>
                <a:latin typeface="Times New Roman" pitchFamily="18" charset="0"/>
                <a:cs typeface="Times New Roman" pitchFamily="18" charset="0"/>
              </a:rPr>
              <a:t> </a:t>
            </a:r>
            <a:r>
              <a:rPr lang="en-US" sz="3000" dirty="0" err="1">
                <a:solidFill>
                  <a:srgbClr val="0000CC"/>
                </a:solidFill>
                <a:latin typeface="Times New Roman" pitchFamily="18" charset="0"/>
                <a:cs typeface="Times New Roman" pitchFamily="18" charset="0"/>
              </a:rPr>
              <a:t>chiến</a:t>
            </a:r>
            <a:r>
              <a:rPr lang="en-US" sz="3000" dirty="0">
                <a:solidFill>
                  <a:srgbClr val="0000CC"/>
                </a:solidFill>
                <a:latin typeface="Times New Roman" pitchFamily="18" charset="0"/>
                <a:cs typeface="Times New Roman" pitchFamily="18" charset="0"/>
              </a:rPr>
              <a:t> </a:t>
            </a:r>
            <a:r>
              <a:rPr lang="en-US" sz="3000" dirty="0" err="1">
                <a:solidFill>
                  <a:srgbClr val="0000CC"/>
                </a:solidFill>
                <a:latin typeface="Times New Roman" pitchFamily="18" charset="0"/>
                <a:cs typeface="Times New Roman" pitchFamily="18" charset="0"/>
              </a:rPr>
              <a:t>lũy</a:t>
            </a:r>
            <a:r>
              <a:rPr lang="en-US" sz="3000" dirty="0">
                <a:solidFill>
                  <a:srgbClr val="0000CC"/>
                </a:solidFill>
                <a:latin typeface="Times New Roman" pitchFamily="18" charset="0"/>
                <a:cs typeface="Times New Roman" pitchFamily="18" charset="0"/>
              </a:rPr>
              <a:t>”.</a:t>
            </a:r>
            <a:endParaRPr lang="en-US" sz="3000" dirty="0">
              <a:solidFill>
                <a:srgbClr val="0000CC"/>
              </a:solidFill>
            </a:endParaRPr>
          </a:p>
        </p:txBody>
      </p:sp>
    </p:spTree>
    <p:custDataLst>
      <p:tags r:id="rId1"/>
    </p:custDataLst>
    <p:extLst>
      <p:ext uri="{BB962C8B-B14F-4D97-AF65-F5344CB8AC3E}">
        <p14:creationId xmlns:p14="http://schemas.microsoft.com/office/powerpoint/2010/main" val="26514670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4233342495"/>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can0065">
            <a:extLst>
              <a:ext uri="{FF2B5EF4-FFF2-40B4-BE49-F238E27FC236}">
                <a16:creationId xmlns:a16="http://schemas.microsoft.com/office/drawing/2014/main" id="{094459FA-EE9E-47D4-9BCE-EF17AFEBC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87588"/>
            <a:ext cx="8279493" cy="43467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AutoShape 5"/>
          <p:cNvSpPr>
            <a:spLocks noChangeArrowheads="1"/>
          </p:cNvSpPr>
          <p:nvPr/>
        </p:nvSpPr>
        <p:spPr bwMode="auto">
          <a:xfrm>
            <a:off x="8001000" y="-34132"/>
            <a:ext cx="2895600" cy="1389063"/>
          </a:xfrm>
          <a:prstGeom prst="cloudCallout">
            <a:avLst>
              <a:gd name="adj1" fmla="val -52579"/>
              <a:gd name="adj2" fmla="val 110324"/>
            </a:avLst>
          </a:prstGeom>
          <a:gradFill rotWithShape="1">
            <a:gsLst>
              <a:gs pos="0">
                <a:srgbClr val="FF00FF"/>
              </a:gs>
              <a:gs pos="50000">
                <a:schemeClr val="bg1"/>
              </a:gs>
              <a:gs pos="100000">
                <a:srgbClr val="FF00FF"/>
              </a:gs>
            </a:gsLst>
            <a:lin ang="5400000" scaled="1"/>
          </a:gradFill>
          <a:ln w="9525">
            <a:solidFill>
              <a:srgbClr val="000000"/>
            </a:solidFill>
            <a:round/>
            <a:headEnd/>
            <a:tailEnd/>
          </a:ln>
          <a:effectLst/>
        </p:spPr>
        <p:txBody>
          <a:bodyPr/>
          <a:lstStyle/>
          <a:p>
            <a:pPr algn="ctr" eaLnBrk="1" hangingPunct="1">
              <a:defRPr/>
            </a:pPr>
            <a:r>
              <a:rPr lang="en-US">
                <a:solidFill>
                  <a:srgbClr val="000000"/>
                </a:solidFill>
                <a:latin typeface="Times New Roman" pitchFamily="18" charset="0"/>
                <a:cs typeface="Times New Roman" pitchFamily="18" charset="0"/>
              </a:rPr>
              <a:t>Bức tranh vẽ cảnh gì </a:t>
            </a:r>
            <a:r>
              <a:rPr lang="en-US">
                <a:solidFill>
                  <a:srgbClr val="00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3CFD8C0-69B0-4C37-BAF7-B6F9A7EF5618}"/>
              </a:ext>
            </a:extLst>
          </p:cNvPr>
          <p:cNvSpPr/>
          <p:nvPr/>
        </p:nvSpPr>
        <p:spPr>
          <a:xfrm>
            <a:off x="4703268" y="4414247"/>
            <a:ext cx="6248399" cy="954107"/>
          </a:xfrm>
          <a:prstGeom prst="roundRect">
            <a:avLst>
              <a:gd name="adj" fmla="val 25321"/>
            </a:avLst>
          </a:prstGeom>
          <a:solidFill>
            <a:srgbClr val="0FD3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ACCB0BC-5B0D-4463-B22F-AE755AF63154}"/>
              </a:ext>
            </a:extLst>
          </p:cNvPr>
          <p:cNvSpPr/>
          <p:nvPr/>
        </p:nvSpPr>
        <p:spPr>
          <a:xfrm>
            <a:off x="4703268" y="3395603"/>
            <a:ext cx="6225987" cy="681691"/>
          </a:xfrm>
          <a:prstGeom prst="roundRect">
            <a:avLst>
              <a:gd name="adj" fmla="val 25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D5F706DF-C58A-4FA6-A230-07FACF265C27}"/>
              </a:ext>
            </a:extLst>
          </p:cNvPr>
          <p:cNvSpPr/>
          <p:nvPr/>
        </p:nvSpPr>
        <p:spPr>
          <a:xfrm>
            <a:off x="4680856" y="2222211"/>
            <a:ext cx="6225986" cy="681691"/>
          </a:xfrm>
          <a:prstGeom prst="roundRect">
            <a:avLst>
              <a:gd name="adj" fmla="val 25321"/>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4036F2E-6558-4751-87C0-C64428E997DE}"/>
              </a:ext>
            </a:extLst>
          </p:cNvPr>
          <p:cNvSpPr/>
          <p:nvPr/>
        </p:nvSpPr>
        <p:spPr>
          <a:xfrm rot="18820702">
            <a:off x="1524000" y="2514600"/>
            <a:ext cx="1828800" cy="1828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4DCA5B-0DC8-4478-8F3C-D9F6ADB9426F}"/>
              </a:ext>
            </a:extLst>
          </p:cNvPr>
          <p:cNvSpPr/>
          <p:nvPr/>
        </p:nvSpPr>
        <p:spPr>
          <a:xfrm rot="18834758">
            <a:off x="1369124" y="2061864"/>
            <a:ext cx="18288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7DFEBC-2C0D-40D2-B2EA-DF9879AFC740}"/>
              </a:ext>
            </a:extLst>
          </p:cNvPr>
          <p:cNvSpPr/>
          <p:nvPr/>
        </p:nvSpPr>
        <p:spPr>
          <a:xfrm rot="18825122">
            <a:off x="1715821" y="2044129"/>
            <a:ext cx="18288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F8613F1-03D2-4793-BA5B-649D4CB5A8C3}"/>
              </a:ext>
            </a:extLst>
          </p:cNvPr>
          <p:cNvSpPr txBox="1"/>
          <p:nvPr/>
        </p:nvSpPr>
        <p:spPr>
          <a:xfrm>
            <a:off x="4680856" y="2222211"/>
            <a:ext cx="5800156" cy="523220"/>
          </a:xfrm>
          <a:prstGeom prst="rect">
            <a:avLst/>
          </a:prstGeom>
          <a:noFill/>
        </p:spPr>
        <p:txBody>
          <a:bodyPr wrap="square" rtlCol="0">
            <a:spAutoFit/>
          </a:bodyPr>
          <a:lstStyle/>
          <a:p>
            <a:pPr algn="just">
              <a:defRPr/>
            </a:pP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Đọc</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trôi</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chảy,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diễn</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cảm</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tập</a:t>
            </a:r>
            <a:r>
              <a:rPr lang="en-US" sz="28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đọc.</a:t>
            </a:r>
            <a:endParaRPr lang="en-US" sz="2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83B2815-C39F-4FB8-B1CE-3ABABF59597E}"/>
              </a:ext>
            </a:extLst>
          </p:cNvPr>
          <p:cNvSpPr txBox="1"/>
          <p:nvPr/>
        </p:nvSpPr>
        <p:spPr>
          <a:xfrm>
            <a:off x="4680856" y="3429000"/>
            <a:ext cx="6225986" cy="523220"/>
          </a:xfrm>
          <a:prstGeom prst="rect">
            <a:avLst/>
          </a:prstGeom>
          <a:noFill/>
        </p:spPr>
        <p:txBody>
          <a:bodyPr wrap="square" rtlCol="0">
            <a:spAutoFit/>
          </a:bodyPr>
          <a:lstStyle/>
          <a:p>
            <a:pPr algn="just">
              <a:defRPr/>
            </a:pPr>
            <a:r>
              <a:rPr lang="en-US" sz="2800" b="1" dirty="0"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Hiểu</a:t>
            </a:r>
            <a:r>
              <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đ</a:t>
            </a:r>
            <a:r>
              <a:rPr lang="vi-VN"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ư</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ợc nội dung, ý nghĩa </a:t>
            </a:r>
            <a:r>
              <a:rPr lang="en-US" sz="2800" b="1" err="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của</a:t>
            </a:r>
            <a:r>
              <a:rPr lang="en-US" sz="2800" b="1">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rPr>
              <a:t> bài.</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70469F-AA80-4C1D-8077-7F4754C1E613}"/>
              </a:ext>
            </a:extLst>
          </p:cNvPr>
          <p:cNvSpPr txBox="1"/>
          <p:nvPr/>
        </p:nvSpPr>
        <p:spPr>
          <a:xfrm>
            <a:off x="4703268" y="4340578"/>
            <a:ext cx="6248400" cy="954107"/>
          </a:xfrm>
          <a:prstGeom prst="rect">
            <a:avLst/>
          </a:prstGeom>
          <a:noFill/>
        </p:spPr>
        <p:txBody>
          <a:bodyPr wrap="square" rtlCol="0">
            <a:spAutoFit/>
          </a:bodyPr>
          <a:lstStyle/>
          <a:p>
            <a:pPr lvl="0" algn="just">
              <a:defRPr/>
            </a:pPr>
            <a:r>
              <a:rPr lang="en-US" sz="2800" b="1">
                <a:solidFill>
                  <a:schemeClr val="accent5">
                    <a:lumMod val="50000"/>
                  </a:schemeClr>
                </a:solidFill>
                <a:latin typeface="Times New Roman" panose="02020603050405020304" pitchFamily="18" charset="0"/>
                <a:cs typeface="Times New Roman" panose="02020603050405020304" pitchFamily="18" charset="0"/>
              </a:rPr>
              <a:t>Giúp HS tự tin giao tiếp, có ý thức bảo vệ môi trường</a:t>
            </a:r>
            <a:endPar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E8701B6-9021-415D-AA06-136C957784FF}"/>
              </a:ext>
            </a:extLst>
          </p:cNvPr>
          <p:cNvSpPr/>
          <p:nvPr/>
        </p:nvSpPr>
        <p:spPr>
          <a:xfrm rot="18825122">
            <a:off x="3925758" y="2263201"/>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6CAE1AA-5702-4729-945C-31F0797F7A8F}"/>
              </a:ext>
            </a:extLst>
          </p:cNvPr>
          <p:cNvSpPr/>
          <p:nvPr/>
        </p:nvSpPr>
        <p:spPr>
          <a:xfrm rot="18825122">
            <a:off x="3960644" y="3406918"/>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E97E485-1C5A-46EB-8B77-B29A3F63C365}"/>
              </a:ext>
            </a:extLst>
          </p:cNvPr>
          <p:cNvSpPr/>
          <p:nvPr/>
        </p:nvSpPr>
        <p:spPr>
          <a:xfrm rot="18825122">
            <a:off x="3995530" y="4550635"/>
            <a:ext cx="582278" cy="53399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8298D79-D551-46FD-8BC0-E1D5DD4AFDD6}"/>
              </a:ext>
            </a:extLst>
          </p:cNvPr>
          <p:cNvSpPr txBox="1"/>
          <p:nvPr/>
        </p:nvSpPr>
        <p:spPr>
          <a:xfrm>
            <a:off x="4865748" y="1080903"/>
            <a:ext cx="5430371"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YÊU CẦU CẦN ĐẠT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98D4DE4-ED9D-42E7-B6C5-584ACA9BDD2F}"/>
              </a:ext>
            </a:extLst>
          </p:cNvPr>
          <p:cNvSpPr txBox="1"/>
          <p:nvPr/>
        </p:nvSpPr>
        <p:spPr>
          <a:xfrm>
            <a:off x="4090448" y="2316061"/>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a:t>
            </a:r>
          </a:p>
        </p:txBody>
      </p:sp>
      <p:sp>
        <p:nvSpPr>
          <p:cNvPr id="15" name="TextBox 14">
            <a:extLst>
              <a:ext uri="{FF2B5EF4-FFF2-40B4-BE49-F238E27FC236}">
                <a16:creationId xmlns:a16="http://schemas.microsoft.com/office/drawing/2014/main" id="{6926B9A8-19D0-420E-81BD-719E7D8B6E14}"/>
              </a:ext>
            </a:extLst>
          </p:cNvPr>
          <p:cNvSpPr txBox="1"/>
          <p:nvPr/>
        </p:nvSpPr>
        <p:spPr>
          <a:xfrm>
            <a:off x="4090448" y="3475167"/>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a:t>
            </a:r>
          </a:p>
        </p:txBody>
      </p:sp>
      <p:sp>
        <p:nvSpPr>
          <p:cNvPr id="16" name="TextBox 15">
            <a:extLst>
              <a:ext uri="{FF2B5EF4-FFF2-40B4-BE49-F238E27FC236}">
                <a16:creationId xmlns:a16="http://schemas.microsoft.com/office/drawing/2014/main" id="{54A58ECF-910D-438A-B4EA-45CA8988C5AE}"/>
              </a:ext>
            </a:extLst>
          </p:cNvPr>
          <p:cNvSpPr txBox="1"/>
          <p:nvPr/>
        </p:nvSpPr>
        <p:spPr>
          <a:xfrm>
            <a:off x="4090448" y="4634273"/>
            <a:ext cx="419288"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8444091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500" fill="hold"/>
                                        <p:tgtEl>
                                          <p:spTgt spid="10"/>
                                        </p:tgtEl>
                                        <p:attrNameLst>
                                          <p:attrName>ppt_w</p:attrName>
                                        </p:attrNameLst>
                                      </p:cBhvr>
                                      <p:tavLst>
                                        <p:tav tm="0">
                                          <p:val>
                                            <p:fltVal val="0"/>
                                          </p:val>
                                        </p:tav>
                                        <p:tav tm="100000">
                                          <p:val>
                                            <p:strVal val="#ppt_w"/>
                                          </p:val>
                                        </p:tav>
                                      </p:tavLst>
                                    </p:anim>
                                    <p:anim calcmode="lin" valueType="num">
                                      <p:cBhvr>
                                        <p:cTn id="54" dur="500" fill="hold"/>
                                        <p:tgtEl>
                                          <p:spTgt spid="10"/>
                                        </p:tgtEl>
                                        <p:attrNameLst>
                                          <p:attrName>ppt_h</p:attrName>
                                        </p:attrNameLst>
                                      </p:cBhvr>
                                      <p:tavLst>
                                        <p:tav tm="0">
                                          <p:val>
                                            <p:fltVal val="0"/>
                                          </p:val>
                                        </p:tav>
                                        <p:tav tm="100000">
                                          <p:val>
                                            <p:strVal val="#ppt_h"/>
                                          </p:val>
                                        </p:tav>
                                      </p:tavLst>
                                    </p:anim>
                                    <p:animEffect transition="in" filter="fade">
                                      <p:cBhvr>
                                        <p:cTn id="55" dur="500"/>
                                        <p:tgtEl>
                                          <p:spTgt spid="10"/>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Effect transition="in" filter="fade">
                                      <p:cBhvr>
                                        <p:cTn id="70" dur="500"/>
                                        <p:tgtEl>
                                          <p:spTgt spid="14"/>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p:cTn id="78" dur="500" fill="hold"/>
                                        <p:tgtEl>
                                          <p:spTgt spid="17"/>
                                        </p:tgtEl>
                                        <p:attrNameLst>
                                          <p:attrName>ppt_w</p:attrName>
                                        </p:attrNameLst>
                                      </p:cBhvr>
                                      <p:tavLst>
                                        <p:tav tm="0">
                                          <p:val>
                                            <p:fltVal val="0"/>
                                          </p:val>
                                        </p:tav>
                                        <p:tav tm="100000">
                                          <p:val>
                                            <p:strVal val="#ppt_w"/>
                                          </p:val>
                                        </p:tav>
                                      </p:tavLst>
                                    </p:anim>
                                    <p:anim calcmode="lin" valueType="num">
                                      <p:cBhvr>
                                        <p:cTn id="79" dur="500" fill="hold"/>
                                        <p:tgtEl>
                                          <p:spTgt spid="17"/>
                                        </p:tgtEl>
                                        <p:attrNameLst>
                                          <p:attrName>ppt_h</p:attrName>
                                        </p:attrNameLst>
                                      </p:cBhvr>
                                      <p:tavLst>
                                        <p:tav tm="0">
                                          <p:val>
                                            <p:fltVal val="0"/>
                                          </p:val>
                                        </p:tav>
                                        <p:tav tm="100000">
                                          <p:val>
                                            <p:strVal val="#ppt_h"/>
                                          </p:val>
                                        </p:tav>
                                      </p:tavLst>
                                    </p:anim>
                                    <p:animEffect transition="in" filter="fade">
                                      <p:cBhvr>
                                        <p:cTn id="80" dur="500"/>
                                        <p:tgtEl>
                                          <p:spTgt spid="17"/>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500" fill="hold"/>
                                        <p:tgtEl>
                                          <p:spTgt spid="20"/>
                                        </p:tgtEl>
                                        <p:attrNameLst>
                                          <p:attrName>ppt_w</p:attrName>
                                        </p:attrNameLst>
                                      </p:cBhvr>
                                      <p:tavLst>
                                        <p:tav tm="0">
                                          <p:val>
                                            <p:fltVal val="0"/>
                                          </p:val>
                                        </p:tav>
                                        <p:tav tm="100000">
                                          <p:val>
                                            <p:strVal val="#ppt_w"/>
                                          </p:val>
                                        </p:tav>
                                      </p:tavLst>
                                    </p:anim>
                                    <p:anim calcmode="lin" valueType="num">
                                      <p:cBhvr>
                                        <p:cTn id="84" dur="500" fill="hold"/>
                                        <p:tgtEl>
                                          <p:spTgt spid="20"/>
                                        </p:tgtEl>
                                        <p:attrNameLst>
                                          <p:attrName>ppt_h</p:attrName>
                                        </p:attrNameLst>
                                      </p:cBhvr>
                                      <p:tavLst>
                                        <p:tav tm="0">
                                          <p:val>
                                            <p:fltVal val="0"/>
                                          </p:val>
                                        </p:tav>
                                        <p:tav tm="100000">
                                          <p:val>
                                            <p:strVal val="#ppt_h"/>
                                          </p:val>
                                        </p:tav>
                                      </p:tavLst>
                                    </p:anim>
                                    <p:animEffect transition="in" filter="fade">
                                      <p:cBhvr>
                                        <p:cTn id="85" dur="500"/>
                                        <p:tgtEl>
                                          <p:spTgt spid="2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p:cTn id="88" dur="500" fill="hold"/>
                                        <p:tgtEl>
                                          <p:spTgt spid="21"/>
                                        </p:tgtEl>
                                        <p:attrNameLst>
                                          <p:attrName>ppt_w</p:attrName>
                                        </p:attrNameLst>
                                      </p:cBhvr>
                                      <p:tavLst>
                                        <p:tav tm="0">
                                          <p:val>
                                            <p:fltVal val="0"/>
                                          </p:val>
                                        </p:tav>
                                        <p:tav tm="100000">
                                          <p:val>
                                            <p:strVal val="#ppt_w"/>
                                          </p:val>
                                        </p:tav>
                                      </p:tavLst>
                                    </p:anim>
                                    <p:anim calcmode="lin" valueType="num">
                                      <p:cBhvr>
                                        <p:cTn id="89" dur="500" fill="hold"/>
                                        <p:tgtEl>
                                          <p:spTgt spid="21"/>
                                        </p:tgtEl>
                                        <p:attrNameLst>
                                          <p:attrName>ppt_h</p:attrName>
                                        </p:attrNameLst>
                                      </p:cBhvr>
                                      <p:tavLst>
                                        <p:tav tm="0">
                                          <p:val>
                                            <p:fltVal val="0"/>
                                          </p:val>
                                        </p:tav>
                                        <p:tav tm="100000">
                                          <p:val>
                                            <p:strVal val="#ppt_h"/>
                                          </p:val>
                                        </p:tav>
                                      </p:tavLst>
                                    </p:anim>
                                    <p:animEffect transition="in" filter="fade">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17" grpId="0" animBg="1"/>
      <p:bldP spid="3" grpId="0" animBg="1"/>
      <p:bldP spid="5" grpId="0" animBg="1"/>
      <p:bldP spid="4" grpId="0" animBg="1"/>
      <p:bldP spid="7" grpId="0"/>
      <p:bldP spid="8" grpId="0"/>
      <p:bldP spid="9" grpId="0"/>
      <p:bldP spid="10" grpId="0" animBg="1"/>
      <p:bldP spid="11" grpId="0" animBg="1"/>
      <p:bldP spid="12" grpId="0" animBg="1"/>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1326364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192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343400" y="2667000"/>
            <a:ext cx="5715000" cy="1676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5400"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51600114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FF24E8-802A-4239-BA84-2759AF3E6E00}"/>
              </a:ext>
            </a:extLst>
          </p:cNvPr>
          <p:cNvSpPr>
            <a:spLocks noGrp="1"/>
          </p:cNvSpPr>
          <p:nvPr>
            <p:ph idx="1"/>
          </p:nvPr>
        </p:nvSpPr>
        <p:spPr>
          <a:xfrm>
            <a:off x="1295400" y="674914"/>
            <a:ext cx="9601200" cy="6172200"/>
          </a:xfrm>
        </p:spPr>
        <p:txBody>
          <a:bodyPr/>
          <a:lstStyle/>
          <a:p>
            <a:pPr marL="0" indent="0" algn="ctr">
              <a:buNone/>
            </a:pPr>
            <a:r>
              <a:rPr lang="vi-VN" sz="3600" b="1">
                <a:solidFill>
                  <a:srgbClr val="FF0000"/>
                </a:solidFill>
                <a:latin typeface="Times New Roman" panose="02020603050405020304" pitchFamily="18" charset="0"/>
                <a:cs typeface="Times New Roman" panose="02020603050405020304" pitchFamily="18" charset="0"/>
              </a:rPr>
              <a:t>Thắng </a:t>
            </a:r>
            <a:r>
              <a:rPr lang="vi-VN" sz="3600" b="1" dirty="0">
                <a:solidFill>
                  <a:srgbClr val="FF0000"/>
                </a:solidFill>
                <a:latin typeface="Times New Roman" panose="02020603050405020304" pitchFamily="18" charset="0"/>
                <a:cs typeface="Times New Roman" panose="02020603050405020304" pitchFamily="18" charset="0"/>
              </a:rPr>
              <a:t>biển</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Mặt trời lên cao dần. Gió đã bắt đầu mạnh. Gió lên, nước biển càng dữ. Khoảng mênh mông ầm ĩ càng lan rộng mãi vào. Biển cả muốn nuốt tươi con đê mỏng manh như con mập đớp con cá chim nhỏ bé.</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p>
          <a:p>
            <a:pPr marL="0" indent="465138" algn="just">
              <a:buNone/>
            </a:pPr>
            <a:r>
              <a:rPr lang="vi-VN" sz="2000" dirty="0">
                <a:solidFill>
                  <a:schemeClr val="accent5">
                    <a:lumMod val="50000"/>
                  </a:schemeClr>
                </a:solidFill>
                <a:latin typeface="Times New Roman" panose="02020603050405020304" pitchFamily="18" charset="0"/>
                <a:cs typeface="Times New Roman" panose="02020603050405020304" pitchFamily="18" charset="0"/>
              </a:rPr>
              <a:t>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p>
          <a:p>
            <a:pPr marL="0" indent="0" algn="r">
              <a:buNone/>
            </a:pPr>
            <a:r>
              <a:rPr lang="vi-VN" sz="1600" b="1" i="1" dirty="0">
                <a:solidFill>
                  <a:srgbClr val="9900CC"/>
                </a:solidFill>
                <a:latin typeface="Times New Roman" panose="02020603050405020304" pitchFamily="18" charset="0"/>
                <a:cs typeface="Times New Roman" panose="02020603050405020304" pitchFamily="18" charset="0"/>
              </a:rPr>
              <a:t>Theo </a:t>
            </a:r>
            <a:r>
              <a:rPr lang="vi-VN" sz="1600" b="1" i="1">
                <a:solidFill>
                  <a:srgbClr val="9900CC"/>
                </a:solidFill>
                <a:latin typeface="Times New Roman" panose="02020603050405020304" pitchFamily="18" charset="0"/>
                <a:cs typeface="Times New Roman" panose="02020603050405020304" pitchFamily="18" charset="0"/>
              </a:rPr>
              <a:t>CHU VĂN</a:t>
            </a:r>
          </a:p>
          <a:p>
            <a:endParaRPr lang="vi-VN" dirty="0"/>
          </a:p>
          <a:p>
            <a:endParaRPr lang="vi-VN" dirty="0"/>
          </a:p>
          <a:p>
            <a:endParaRPr lang="vi-VN" dirty="0"/>
          </a:p>
        </p:txBody>
      </p:sp>
    </p:spTree>
    <p:extLst>
      <p:ext uri="{BB962C8B-B14F-4D97-AF65-F5344CB8AC3E}">
        <p14:creationId xmlns:p14="http://schemas.microsoft.com/office/powerpoint/2010/main" val="3783184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58A80-7222-4A78-90AB-59650AF8D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5209"/>
            <a:ext cx="12573000" cy="7148417"/>
          </a:xfrm>
          <a:prstGeom prst="rect">
            <a:avLst/>
          </a:prstGeom>
        </p:spPr>
      </p:pic>
      <p:sp>
        <p:nvSpPr>
          <p:cNvPr id="6" name="Rectangle 3"/>
          <p:cNvSpPr txBox="1">
            <a:spLocks noChangeArrowheads="1"/>
          </p:cNvSpPr>
          <p:nvPr/>
        </p:nvSpPr>
        <p:spPr>
          <a:xfrm>
            <a:off x="2133600" y="1485900"/>
            <a:ext cx="6096000" cy="685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pPr>
            <a:r>
              <a:rPr lang="en-US" sz="3000" dirty="0">
                <a:solidFill>
                  <a:srgbClr val="FFFF6D"/>
                </a:solidFill>
                <a:latin typeface="Times New Roman" pitchFamily="18" charset="0"/>
              </a:rPr>
              <a:t>  </a:t>
            </a:r>
            <a:r>
              <a:rPr lang="en-US" sz="3000" dirty="0" err="1">
                <a:solidFill>
                  <a:srgbClr val="FFFF6D"/>
                </a:solidFill>
                <a:latin typeface="Times New Roman" pitchFamily="18" charset="0"/>
              </a:rPr>
              <a:t>Bài</a:t>
            </a:r>
            <a:r>
              <a:rPr lang="en-US" sz="3000" dirty="0">
                <a:solidFill>
                  <a:srgbClr val="FFFF6D"/>
                </a:solidFill>
                <a:latin typeface="Times New Roman" pitchFamily="18" charset="0"/>
              </a:rPr>
              <a:t> </a:t>
            </a:r>
            <a:r>
              <a:rPr lang="en-US" sz="3000" dirty="0" err="1">
                <a:solidFill>
                  <a:srgbClr val="FFFF6D"/>
                </a:solidFill>
                <a:latin typeface="Times New Roman" pitchFamily="18" charset="0"/>
              </a:rPr>
              <a:t>văn</a:t>
            </a:r>
            <a:r>
              <a:rPr lang="en-US" sz="3000" dirty="0">
                <a:solidFill>
                  <a:srgbClr val="FFFF6D"/>
                </a:solidFill>
                <a:latin typeface="Times New Roman" pitchFamily="18" charset="0"/>
              </a:rPr>
              <a:t> </a:t>
            </a:r>
            <a:r>
              <a:rPr lang="en-US" sz="3000" dirty="0" err="1">
                <a:solidFill>
                  <a:srgbClr val="FFFF6D"/>
                </a:solidFill>
                <a:latin typeface="Times New Roman" pitchFamily="18" charset="0"/>
              </a:rPr>
              <a:t>được</a:t>
            </a:r>
            <a:r>
              <a:rPr lang="en-US" sz="3000" dirty="0">
                <a:solidFill>
                  <a:srgbClr val="FFFF6D"/>
                </a:solidFill>
              </a:rPr>
              <a:t> </a:t>
            </a:r>
            <a:r>
              <a:rPr lang="en-US" sz="3000" dirty="0">
                <a:solidFill>
                  <a:srgbClr val="FFFF6D"/>
                </a:solidFill>
                <a:latin typeface="Times New Roman" pitchFamily="18" charset="0"/>
              </a:rPr>
              <a:t>chia </a:t>
            </a:r>
            <a:r>
              <a:rPr lang="en-US" sz="3000" dirty="0" err="1">
                <a:solidFill>
                  <a:srgbClr val="FFFF6D"/>
                </a:solidFill>
                <a:latin typeface="Times New Roman" pitchFamily="18" charset="0"/>
              </a:rPr>
              <a:t>làm</a:t>
            </a:r>
            <a:r>
              <a:rPr lang="en-US" sz="3000" dirty="0">
                <a:solidFill>
                  <a:srgbClr val="FFFF6D"/>
                </a:solidFill>
                <a:latin typeface="Times New Roman" pitchFamily="18" charset="0"/>
              </a:rPr>
              <a:t> </a:t>
            </a:r>
            <a:r>
              <a:rPr lang="en-US" sz="3000" dirty="0" err="1">
                <a:solidFill>
                  <a:srgbClr val="FFFF6D"/>
                </a:solidFill>
                <a:latin typeface="Times New Roman" pitchFamily="18" charset="0"/>
              </a:rPr>
              <a:t>mấy</a:t>
            </a:r>
            <a:r>
              <a:rPr lang="en-US" sz="3000" dirty="0">
                <a:solidFill>
                  <a:srgbClr val="FFFF6D"/>
                </a:solidFill>
                <a:latin typeface="Times New Roman" pitchFamily="18" charset="0"/>
              </a:rPr>
              <a:t> </a:t>
            </a:r>
            <a:r>
              <a:rPr lang="en-US" sz="3000" dirty="0" err="1">
                <a:solidFill>
                  <a:srgbClr val="FFFF6D"/>
                </a:solidFill>
                <a:latin typeface="Times New Roman" pitchFamily="18" charset="0"/>
              </a:rPr>
              <a:t>đoạn</a:t>
            </a:r>
            <a:r>
              <a:rPr lang="en-US" sz="3000" dirty="0">
                <a:solidFill>
                  <a:srgbClr val="FFFF6D"/>
                </a:solidFill>
                <a:latin typeface="Times New Roman" pitchFamily="18" charset="0"/>
              </a:rPr>
              <a:t>?</a:t>
            </a:r>
          </a:p>
          <a:p>
            <a:pPr eaLnBrk="1" hangingPunct="1"/>
            <a:endParaRPr lang="en-US" sz="3000" dirty="0">
              <a:solidFill>
                <a:srgbClr val="FFFF6D"/>
              </a:solidFill>
            </a:endParaRPr>
          </a:p>
        </p:txBody>
      </p:sp>
      <p:sp>
        <p:nvSpPr>
          <p:cNvPr id="7" name="Rectangle 13"/>
          <p:cNvSpPr>
            <a:spLocks noChangeArrowheads="1"/>
          </p:cNvSpPr>
          <p:nvPr/>
        </p:nvSpPr>
        <p:spPr bwMode="auto">
          <a:xfrm>
            <a:off x="1828800" y="2306895"/>
            <a:ext cx="8610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r>
              <a:rPr lang="en-US" sz="2800" dirty="0">
                <a:solidFill>
                  <a:schemeClr val="bg1"/>
                </a:solidFill>
                <a:latin typeface="Times New Roman" pitchFamily="18" charset="0"/>
              </a:rPr>
              <a:t>    </a:t>
            </a:r>
            <a:r>
              <a:rPr lang="en-US" sz="2800" dirty="0" err="1">
                <a:solidFill>
                  <a:schemeClr val="bg1"/>
                </a:solidFill>
                <a:latin typeface="Times New Roman" pitchFamily="18" charset="0"/>
              </a:rPr>
              <a:t>Bài</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văn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được</a:t>
            </a:r>
            <a:r>
              <a:rPr lang="en-US" sz="2800" dirty="0">
                <a:solidFill>
                  <a:schemeClr val="bg1"/>
                </a:solidFill>
                <a:latin typeface="Times New Roman" pitchFamily="18" charset="0"/>
              </a:rPr>
              <a:t> chia </a:t>
            </a:r>
            <a:r>
              <a:rPr lang="en-US" sz="2800" dirty="0" err="1">
                <a:solidFill>
                  <a:schemeClr val="bg1"/>
                </a:solidFill>
                <a:latin typeface="Times New Roman" pitchFamily="18" charset="0"/>
              </a:rPr>
              <a:t>làm</a:t>
            </a:r>
            <a:r>
              <a:rPr lang="en-US" sz="2800" dirty="0">
                <a:solidFill>
                  <a:schemeClr val="bg1"/>
                </a:solidFill>
                <a:latin typeface="Times New Roman" pitchFamily="18" charset="0"/>
              </a:rPr>
              <a:t> 3 </a:t>
            </a:r>
            <a:r>
              <a:rPr lang="en-US" sz="2800" dirty="0" err="1">
                <a:solidFill>
                  <a:schemeClr val="bg1"/>
                </a:solidFill>
                <a:latin typeface="Times New Roman" pitchFamily="18" charset="0"/>
              </a:rPr>
              <a:t>đoạn</a:t>
            </a:r>
            <a:r>
              <a:rPr lang="en-US" sz="2800" dirty="0">
                <a:solidFill>
                  <a:schemeClr val="bg1"/>
                </a:solidFill>
                <a:latin typeface="Times New Roman" pitchFamily="18" charset="0"/>
              </a:rPr>
              <a:t>:</a:t>
            </a:r>
          </a:p>
          <a:p>
            <a:pPr marL="342900" indent="-342900" algn="l">
              <a:lnSpc>
                <a:spcPct val="90000"/>
              </a:lnSpc>
              <a:spcBef>
                <a:spcPct val="20000"/>
              </a:spcBef>
            </a:pPr>
            <a:r>
              <a:rPr lang="en-US" sz="2800" dirty="0">
                <a:solidFill>
                  <a:schemeClr val="bg1"/>
                </a:solidFill>
                <a:latin typeface="Times New Roman" pitchFamily="18" charset="0"/>
              </a:rPr>
              <a:t>  - </a:t>
            </a:r>
            <a:r>
              <a:rPr lang="en-US" sz="2800" dirty="0" err="1">
                <a:solidFill>
                  <a:schemeClr val="bg1"/>
                </a:solidFill>
                <a:latin typeface="Times New Roman" pitchFamily="18" charset="0"/>
              </a:rPr>
              <a:t>Đoạn</a:t>
            </a:r>
            <a:r>
              <a:rPr lang="en-US" sz="2800" dirty="0">
                <a:solidFill>
                  <a:schemeClr val="bg1"/>
                </a:solidFill>
                <a:latin typeface="Times New Roman" pitchFamily="18" charset="0"/>
              </a:rPr>
              <a:t> 1: </a:t>
            </a:r>
            <a:r>
              <a:rPr lang="en-US" sz="2800" dirty="0" err="1">
                <a:solidFill>
                  <a:schemeClr val="bg1"/>
                </a:solidFill>
                <a:latin typeface="Times New Roman" pitchFamily="18" charset="0"/>
              </a:rPr>
              <a:t>Từ</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đầu</a:t>
            </a:r>
            <a:r>
              <a:rPr lang="en-US" sz="2800" dirty="0">
                <a:solidFill>
                  <a:schemeClr val="bg1"/>
                </a:solidFill>
                <a:latin typeface="Times New Roman" pitchFamily="18" charset="0"/>
              </a:rPr>
              <a:t> ... </a:t>
            </a:r>
            <a:r>
              <a:rPr lang="en-US" sz="2800" dirty="0" err="1">
                <a:solidFill>
                  <a:schemeClr val="bg1"/>
                </a:solidFill>
                <a:latin typeface="Times New Roman" pitchFamily="18" charset="0"/>
              </a:rPr>
              <a:t>cá</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chim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nhỏ</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bé</a:t>
            </a:r>
            <a:r>
              <a:rPr lang="en-US" sz="2800" dirty="0">
                <a:solidFill>
                  <a:schemeClr val="bg1"/>
                </a:solidFill>
                <a:latin typeface="Times New Roman" pitchFamily="18" charset="0"/>
              </a:rPr>
              <a:t>.</a:t>
            </a:r>
          </a:p>
          <a:p>
            <a:pPr marL="342900" indent="-342900" algn="l">
              <a:lnSpc>
                <a:spcPct val="90000"/>
              </a:lnSpc>
              <a:spcBef>
                <a:spcPct val="20000"/>
              </a:spcBef>
            </a:pPr>
            <a:r>
              <a:rPr lang="en-US" sz="2800" dirty="0">
                <a:solidFill>
                  <a:schemeClr val="bg1"/>
                </a:solidFill>
                <a:latin typeface="Times New Roman" pitchFamily="18" charset="0"/>
              </a:rPr>
              <a:t>  - </a:t>
            </a:r>
            <a:r>
              <a:rPr lang="en-US" sz="2800" dirty="0" err="1">
                <a:solidFill>
                  <a:schemeClr val="bg1"/>
                </a:solidFill>
                <a:latin typeface="Times New Roman" pitchFamily="18" charset="0"/>
              </a:rPr>
              <a:t>Đoạn</a:t>
            </a:r>
            <a:r>
              <a:rPr lang="en-US" sz="2800" dirty="0">
                <a:solidFill>
                  <a:schemeClr val="bg1"/>
                </a:solidFill>
                <a:latin typeface="Times New Roman" pitchFamily="18" charset="0"/>
              </a:rPr>
              <a:t> 2: </a:t>
            </a:r>
            <a:r>
              <a:rPr lang="en-US" sz="2800" dirty="0" err="1">
                <a:solidFill>
                  <a:schemeClr val="bg1"/>
                </a:solidFill>
                <a:latin typeface="Times New Roman" pitchFamily="18" charset="0"/>
              </a:rPr>
              <a:t>Một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tiếng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ào</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dữ</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dội</a:t>
            </a:r>
            <a:r>
              <a:rPr lang="en-US" sz="2800" dirty="0">
                <a:solidFill>
                  <a:schemeClr val="bg1"/>
                </a:solidFill>
                <a:latin typeface="Times New Roman" pitchFamily="18" charset="0"/>
              </a:rPr>
              <a:t> ... </a:t>
            </a:r>
            <a:r>
              <a:rPr lang="en-US" sz="2800" dirty="0" err="1">
                <a:solidFill>
                  <a:schemeClr val="bg1"/>
                </a:solidFill>
                <a:latin typeface="Times New Roman" pitchFamily="18" charset="0"/>
              </a:rPr>
              <a:t>quyết</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tâm</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chống</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giữ</a:t>
            </a:r>
            <a:r>
              <a:rPr lang="en-US" sz="2800" dirty="0">
                <a:solidFill>
                  <a:schemeClr val="bg1"/>
                </a:solidFill>
                <a:latin typeface="Times New Roman" pitchFamily="18" charset="0"/>
              </a:rPr>
              <a:t>.</a:t>
            </a:r>
          </a:p>
          <a:p>
            <a:pPr marL="342900" indent="-342900" algn="l">
              <a:lnSpc>
                <a:spcPct val="90000"/>
              </a:lnSpc>
              <a:spcBef>
                <a:spcPct val="20000"/>
              </a:spcBef>
            </a:pPr>
            <a:r>
              <a:rPr lang="en-US" sz="2800" dirty="0">
                <a:solidFill>
                  <a:schemeClr val="bg1"/>
                </a:solidFill>
                <a:latin typeface="Times New Roman" pitchFamily="18" charset="0"/>
              </a:rPr>
              <a:t>  - </a:t>
            </a:r>
            <a:r>
              <a:rPr lang="en-US" sz="2800" dirty="0" err="1">
                <a:solidFill>
                  <a:schemeClr val="bg1"/>
                </a:solidFill>
                <a:latin typeface="Times New Roman" pitchFamily="18" charset="0"/>
              </a:rPr>
              <a:t>Đoạn</a:t>
            </a:r>
            <a:r>
              <a:rPr lang="en-US" sz="2800" dirty="0">
                <a:solidFill>
                  <a:schemeClr val="bg1"/>
                </a:solidFill>
                <a:latin typeface="Times New Roman" pitchFamily="18" charset="0"/>
              </a:rPr>
              <a:t> 3: </a:t>
            </a:r>
            <a:r>
              <a:rPr lang="en-US" sz="2800" dirty="0" err="1">
                <a:solidFill>
                  <a:schemeClr val="bg1"/>
                </a:solidFill>
                <a:latin typeface="Times New Roman" pitchFamily="18" charset="0"/>
              </a:rPr>
              <a:t>Phần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còn</a:t>
            </a:r>
            <a:r>
              <a:rPr lang="en-US" sz="2800" dirty="0">
                <a:solidFill>
                  <a:schemeClr val="bg1"/>
                </a:solidFill>
                <a:latin typeface="Times New Roman" pitchFamily="18" charset="0"/>
              </a:rPr>
              <a:t> </a:t>
            </a:r>
            <a:r>
              <a:rPr lang="en-US" sz="2800" dirty="0" err="1">
                <a:solidFill>
                  <a:schemeClr val="bg1"/>
                </a:solidFill>
                <a:latin typeface="Times New Roman" pitchFamily="18" charset="0"/>
              </a:rPr>
              <a:t>lại</a:t>
            </a:r>
            <a:r>
              <a:rPr lang="en-US" sz="2800" dirty="0">
                <a:solidFill>
                  <a:schemeClr val="bg1"/>
                </a:solidFill>
                <a:latin typeface="Times New Roman" pitchFamily="18" charset="0"/>
              </a:rPr>
              <a:t>.</a:t>
            </a:r>
          </a:p>
          <a:p>
            <a:pPr marL="342900" indent="-342900" algn="l">
              <a:lnSpc>
                <a:spcPct val="90000"/>
              </a:lnSpc>
              <a:spcBef>
                <a:spcPct val="20000"/>
              </a:spcBef>
            </a:pPr>
            <a:endParaRPr lang="en-US" sz="2800" dirty="0">
              <a:solidFill>
                <a:schemeClr val="bg1"/>
              </a:solidFill>
              <a:latin typeface="Times New Roman" pitchFamily="18" charset="0"/>
            </a:endParaRPr>
          </a:p>
          <a:p>
            <a:pPr marL="342900" indent="-342900" algn="l">
              <a:spcBef>
                <a:spcPct val="20000"/>
              </a:spcBef>
              <a:buFontTx/>
              <a:buChar char="•"/>
            </a:pPr>
            <a:endParaRPr lang="en-US" sz="3200" dirty="0">
              <a:solidFill>
                <a:schemeClr val="bg1"/>
              </a:solidFill>
            </a:endParaRPr>
          </a:p>
        </p:txBody>
      </p:sp>
    </p:spTree>
    <p:extLst>
      <p:ext uri="{BB962C8B-B14F-4D97-AF65-F5344CB8AC3E}">
        <p14:creationId xmlns:p14="http://schemas.microsoft.com/office/powerpoint/2010/main" val="14032832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additive="base">
                                        <p:cTn id="2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additive="base">
                                        <p:cTn id="2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826"/>
  <p:tag name="TIMING" val="|5.671"/>
  <p:tag name="ISPRING_SLIDE_ID_2" val="{1DD778E2-2477-4BB3-8811-890590B08CC6}"/>
  <p:tag name="GENSWF_SLIDE_TITLE" val="Mục tiêu bài học"/>
  <p:tag name="ISPRING_SLIDE_INDENT_LEVEL"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2671</TotalTime>
  <Words>2441</Words>
  <Application>Microsoft Office PowerPoint</Application>
  <PresentationFormat>Widescreen</PresentationFormat>
  <Paragraphs>116</Paragraphs>
  <Slides>37</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.VnVogue</vt:lpstr>
      <vt:lpstr>Arial</vt:lpstr>
      <vt:lpstr>Calibri</vt:lpstr>
      <vt:lpstr>Calibri Light</vt:lpstr>
      <vt:lpstr>Century Gothic</vt:lpstr>
      <vt:lpstr>Times New Roman</vt:lpstr>
      <vt:lpstr>VNI-Aptima</vt:lpstr>
      <vt:lpstr>Wingdings 3</vt:lpstr>
      <vt:lpstr>Ion Boardroom</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Quang Cao Vu 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Vu Son</dc:creator>
  <cp:lastModifiedBy>pc</cp:lastModifiedBy>
  <cp:revision>321</cp:revision>
  <dcterms:created xsi:type="dcterms:W3CDTF">2008-02-19T07:35:23Z</dcterms:created>
  <dcterms:modified xsi:type="dcterms:W3CDTF">2023-03-18T15:32:09Z</dcterms:modified>
</cp:coreProperties>
</file>