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60" r:id="rId1"/>
    <p:sldMasterId id="2147483873" r:id="rId2"/>
    <p:sldMasterId id="2147483899" r:id="rId3"/>
    <p:sldMasterId id="2147483925" r:id="rId4"/>
  </p:sldMasterIdLst>
  <p:notesMasterIdLst>
    <p:notesMasterId r:id="rId22"/>
  </p:notesMasterIdLst>
  <p:sldIdLst>
    <p:sldId id="379" r:id="rId5"/>
    <p:sldId id="369" r:id="rId6"/>
    <p:sldId id="370" r:id="rId7"/>
    <p:sldId id="371" r:id="rId8"/>
    <p:sldId id="372" r:id="rId9"/>
    <p:sldId id="374" r:id="rId10"/>
    <p:sldId id="376" r:id="rId11"/>
    <p:sldId id="331" r:id="rId12"/>
    <p:sldId id="353" r:id="rId13"/>
    <p:sldId id="365" r:id="rId14"/>
    <p:sldId id="340" r:id="rId15"/>
    <p:sldId id="366" r:id="rId16"/>
    <p:sldId id="380" r:id="rId17"/>
    <p:sldId id="381" r:id="rId18"/>
    <p:sldId id="378" r:id="rId19"/>
    <p:sldId id="349" r:id="rId20"/>
    <p:sldId id="382" r:id="rId21"/>
  </p:sldIdLst>
  <p:sldSz cx="9144000" cy="5143500" type="screen16x9"/>
  <p:notesSz cx="9144000" cy="6858000"/>
  <p:embeddedFontLst>
    <p:embeddedFont>
      <p:font typeface="HP001 4H" panose="020B0604020202020204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tim" panose="020B0604020202020204" charset="0"/>
      <p:regular r:id="rId29"/>
    </p:embeddedFont>
    <p:embeddedFont>
      <p:font typeface="Merriweather" panose="00000500000000000000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1pPr>
    <a:lvl2pPr marL="386014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2pPr>
    <a:lvl3pPr marL="772028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3pPr>
    <a:lvl4pPr marL="1158042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4pPr>
    <a:lvl5pPr marL="1544056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5pPr>
    <a:lvl6pPr marL="1930070" algn="l" defTabSz="772028" rtl="0" eaLnBrk="1" latinLnBrk="0" hangingPunct="1"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6pPr>
    <a:lvl7pPr marL="2316084" algn="l" defTabSz="772028" rtl="0" eaLnBrk="1" latinLnBrk="0" hangingPunct="1"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7pPr>
    <a:lvl8pPr marL="2702098" algn="l" defTabSz="772028" rtl="0" eaLnBrk="1" latinLnBrk="0" hangingPunct="1"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8pPr>
    <a:lvl9pPr marL="3088112" algn="l" defTabSz="772028" rtl="0" eaLnBrk="1" latinLnBrk="0" hangingPunct="1">
      <a:defRPr sz="3000" kern="1200">
        <a:solidFill>
          <a:schemeClr val="tx1"/>
        </a:solidFill>
        <a:latin typeface="HP001 4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7"/>
    <a:srgbClr val="3E75F0"/>
    <a:srgbClr val="0000CC"/>
    <a:srgbClr val="99FFCC"/>
    <a:srgbClr val="DDDDDD"/>
    <a:srgbClr val="EAEAEA"/>
    <a:srgbClr val="FFFFCC"/>
    <a:srgbClr val="CCEC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 autoAdjust="0"/>
    <p:restoredTop sz="87238" autoAdjust="0"/>
  </p:normalViewPr>
  <p:slideViewPr>
    <p:cSldViewPr>
      <p:cViewPr varScale="1">
        <p:scale>
          <a:sx n="72" d="100"/>
          <a:sy n="72" d="100"/>
        </p:scale>
        <p:origin x="754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7588" y="514350"/>
            <a:ext cx="4570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1964966-14B2-48BA-868D-8C35E54D9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6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601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7202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5804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4405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30070" algn="l" defTabSz="772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6084" algn="l" defTabSz="772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2098" algn="l" defTabSz="772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8112" algn="l" defTabSz="772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7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r" eaLnBrk="1" hangingPunct="1"/>
            <a:fld id="{7EE45B66-3CF7-453B-A7F6-1033D71EF48F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49488" y="500063"/>
            <a:ext cx="4645025" cy="26130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3279775"/>
            <a:ext cx="6731000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cvvvvd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90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8bca512db4_0_4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8bca512db4_0_4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76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72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8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722E-5DC7-4127-91B4-CE253731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FC15-C8FB-4C7E-8AE6-FBFCF66C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205980"/>
            <a:ext cx="2268538" cy="4376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05980"/>
            <a:ext cx="6653212" cy="4376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D643-F866-4A0F-B5DB-1054389C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06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83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21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14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76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10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742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1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E7CA-8D38-4890-9262-FB75BE3F4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3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611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078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6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337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642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646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39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531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759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79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6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2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58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4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30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16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2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881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0EA3-70D2-40D5-9033-910851A1F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4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323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691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998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99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.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476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618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31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7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006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38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40" y="1196579"/>
            <a:ext cx="4460875" cy="338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5" y="1196579"/>
            <a:ext cx="4460875" cy="338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4E3A-BDB7-4C4F-90B5-368DE8DE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742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994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733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542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684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240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931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519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916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87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014" indent="0">
              <a:buNone/>
              <a:defRPr sz="1700" b="1"/>
            </a:lvl2pPr>
            <a:lvl3pPr marL="772028" indent="0">
              <a:buNone/>
              <a:defRPr sz="1500" b="1"/>
            </a:lvl3pPr>
            <a:lvl4pPr marL="1158042" indent="0">
              <a:buNone/>
              <a:defRPr sz="1400" b="1"/>
            </a:lvl4pPr>
            <a:lvl5pPr marL="1544056" indent="0">
              <a:buNone/>
              <a:defRPr sz="1400" b="1"/>
            </a:lvl5pPr>
            <a:lvl6pPr marL="1930070" indent="0">
              <a:buNone/>
              <a:defRPr sz="1400" b="1"/>
            </a:lvl6pPr>
            <a:lvl7pPr marL="2316084" indent="0">
              <a:buNone/>
              <a:defRPr sz="1400" b="1"/>
            </a:lvl7pPr>
            <a:lvl8pPr marL="2702098" indent="0">
              <a:buNone/>
              <a:defRPr sz="1400" b="1"/>
            </a:lvl8pPr>
            <a:lvl9pPr marL="308811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014" indent="0">
              <a:buNone/>
              <a:defRPr sz="1700" b="1"/>
            </a:lvl2pPr>
            <a:lvl3pPr marL="772028" indent="0">
              <a:buNone/>
              <a:defRPr sz="1500" b="1"/>
            </a:lvl3pPr>
            <a:lvl4pPr marL="1158042" indent="0">
              <a:buNone/>
              <a:defRPr sz="1400" b="1"/>
            </a:lvl4pPr>
            <a:lvl5pPr marL="1544056" indent="0">
              <a:buNone/>
              <a:defRPr sz="1400" b="1"/>
            </a:lvl5pPr>
            <a:lvl6pPr marL="1930070" indent="0">
              <a:buNone/>
              <a:defRPr sz="1400" b="1"/>
            </a:lvl6pPr>
            <a:lvl7pPr marL="2316084" indent="0">
              <a:buNone/>
              <a:defRPr sz="1400" b="1"/>
            </a:lvl7pPr>
            <a:lvl8pPr marL="2702098" indent="0">
              <a:buNone/>
              <a:defRPr sz="1400" b="1"/>
            </a:lvl8pPr>
            <a:lvl9pPr marL="308811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5786-4517-4101-89DA-F940F5AD4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9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498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199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317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36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267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635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784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02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37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.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80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3904-9ECF-4B87-901D-58080AA95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99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06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90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7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4583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987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375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9922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5700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69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E3E3-4C23-420A-9B03-417DF61AB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7330"/>
      </p:ext>
    </p:extLst>
  </p:cSld>
  <p:clrMapOvr>
    <a:masterClrMapping/>
  </p:clrMapOvr>
  <p:transition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143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407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8768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56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4394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3880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4346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325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13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02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86014" indent="0">
              <a:buNone/>
              <a:defRPr sz="1000"/>
            </a:lvl2pPr>
            <a:lvl3pPr marL="772028" indent="0">
              <a:buNone/>
              <a:defRPr sz="800"/>
            </a:lvl3pPr>
            <a:lvl4pPr marL="1158042" indent="0">
              <a:buNone/>
              <a:defRPr sz="800"/>
            </a:lvl4pPr>
            <a:lvl5pPr marL="1544056" indent="0">
              <a:buNone/>
              <a:defRPr sz="800"/>
            </a:lvl5pPr>
            <a:lvl6pPr marL="1930070" indent="0">
              <a:buNone/>
              <a:defRPr sz="800"/>
            </a:lvl6pPr>
            <a:lvl7pPr marL="2316084" indent="0">
              <a:buNone/>
              <a:defRPr sz="800"/>
            </a:lvl7pPr>
            <a:lvl8pPr marL="2702098" indent="0">
              <a:buNone/>
              <a:defRPr sz="800"/>
            </a:lvl8pPr>
            <a:lvl9pPr marL="308811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9AD2-AC6A-49C7-8B58-C39AD5C9E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4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020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880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77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1651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.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324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110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6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6014" indent="0">
              <a:buNone/>
              <a:defRPr sz="2400"/>
            </a:lvl2pPr>
            <a:lvl3pPr marL="772028" indent="0">
              <a:buNone/>
              <a:defRPr sz="2000"/>
            </a:lvl3pPr>
            <a:lvl4pPr marL="1158042" indent="0">
              <a:buNone/>
              <a:defRPr sz="1700"/>
            </a:lvl4pPr>
            <a:lvl5pPr marL="1544056" indent="0">
              <a:buNone/>
              <a:defRPr sz="1700"/>
            </a:lvl5pPr>
            <a:lvl6pPr marL="1930070" indent="0">
              <a:buNone/>
              <a:defRPr sz="1700"/>
            </a:lvl6pPr>
            <a:lvl7pPr marL="2316084" indent="0">
              <a:buNone/>
              <a:defRPr sz="1700"/>
            </a:lvl7pPr>
            <a:lvl8pPr marL="2702098" indent="0">
              <a:buNone/>
              <a:defRPr sz="1700"/>
            </a:lvl8pPr>
            <a:lvl9pPr marL="3088112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6014" indent="0">
              <a:buNone/>
              <a:defRPr sz="1000"/>
            </a:lvl2pPr>
            <a:lvl3pPr marL="772028" indent="0">
              <a:buNone/>
              <a:defRPr sz="800"/>
            </a:lvl3pPr>
            <a:lvl4pPr marL="1158042" indent="0">
              <a:buNone/>
              <a:defRPr sz="800"/>
            </a:lvl4pPr>
            <a:lvl5pPr marL="1544056" indent="0">
              <a:buNone/>
              <a:defRPr sz="800"/>
            </a:lvl5pPr>
            <a:lvl6pPr marL="1930070" indent="0">
              <a:buNone/>
              <a:defRPr sz="800"/>
            </a:lvl6pPr>
            <a:lvl7pPr marL="2316084" indent="0">
              <a:buNone/>
              <a:defRPr sz="800"/>
            </a:lvl7pPr>
            <a:lvl8pPr marL="2702098" indent="0">
              <a:buNone/>
              <a:defRPr sz="800"/>
            </a:lvl8pPr>
            <a:lvl9pPr marL="308811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E227-B49F-46B0-BA5D-58DC0BDC3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480" y="206505"/>
            <a:ext cx="8231040" cy="85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203" tIns="38601" rIns="77203" bIns="38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480" y="1199633"/>
            <a:ext cx="8231040" cy="33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203" tIns="38601" rIns="77203" bIns="38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481" y="4767495"/>
            <a:ext cx="2134080" cy="273350"/>
          </a:xfrm>
          <a:prstGeom prst="rect">
            <a:avLst/>
          </a:prstGeom>
        </p:spPr>
        <p:txBody>
          <a:bodyPr vert="horz" lIns="77203" tIns="38601" rIns="77203" bIns="3860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495"/>
            <a:ext cx="2894400" cy="273350"/>
          </a:xfrm>
          <a:prstGeom prst="rect">
            <a:avLst/>
          </a:prstGeom>
        </p:spPr>
        <p:txBody>
          <a:bodyPr vert="horz" lIns="77203" tIns="38601" rIns="77203" bIns="3860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1" y="4767495"/>
            <a:ext cx="2134080" cy="273350"/>
          </a:xfrm>
          <a:prstGeom prst="rect">
            <a:avLst/>
          </a:prstGeom>
        </p:spPr>
        <p:txBody>
          <a:bodyPr vert="horz" lIns="77203" tIns="38601" rIns="77203" bIns="3860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01EC03-D644-4080-A7F3-361DFD2E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6014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202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58042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44056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89510" indent="-289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73" indent="-2412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5035" indent="-193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049" indent="-193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063" indent="-193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077" indent="-193007" algn="l" defTabSz="772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091" indent="-193007" algn="l" defTabSz="772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105" indent="-193007" algn="l" defTabSz="772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19" indent="-193007" algn="l" defTabSz="772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14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2028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042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056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070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6084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2098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8112" algn="l" defTabSz="77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16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89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74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365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672" y="1817396"/>
            <a:ext cx="7260710" cy="1447800"/>
          </a:xfrm>
        </p:spPr>
        <p:txBody>
          <a:bodyPr/>
          <a:lstStyle/>
          <a:p>
            <a:r>
              <a:rPr lang="en-US" sz="4800" dirty="0" err="1">
                <a:latin typeface="HP001 4H" panose="020B0604020202020204" charset="-127"/>
                <a:ea typeface="HP001 4H" panose="020B0604020202020204" charset="-127"/>
              </a:rPr>
              <a:t>Chính</a:t>
            </a:r>
            <a:r>
              <a:rPr lang="en-US" sz="4800" dirty="0">
                <a:latin typeface="HP001 4H" panose="020B0604020202020204" charset="-127"/>
                <a:ea typeface="HP001 4H" panose="020B0604020202020204" charset="-127"/>
              </a:rPr>
              <a:t> </a:t>
            </a:r>
            <a:r>
              <a:rPr lang="en-US" sz="4800" dirty="0" err="1">
                <a:latin typeface="HP001 4H" panose="020B0604020202020204" charset="-127"/>
                <a:ea typeface="HP001 4H" panose="020B0604020202020204" charset="-127"/>
              </a:rPr>
              <a:t>tả</a:t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HP001 4H" panose="020B0604020202020204" charset="-127"/>
                <a:ea typeface="HP001 4H" panose="020B0604020202020204" charset="-127"/>
              </a:rPr>
              <a:t>Thắng</a:t>
            </a:r>
            <a:r>
              <a:rPr lang="en-US" dirty="0">
                <a:solidFill>
                  <a:srgbClr val="FF0000"/>
                </a:solidFill>
                <a:latin typeface="HP001 4H" panose="020B0604020202020204" charset="-127"/>
                <a:ea typeface="HP001 4H" panose="020B0604020202020204" charset="-127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P001 4H" panose="020B0604020202020204" charset="-127"/>
                <a:ea typeface="HP001 4H" panose="020B0604020202020204" charset="-127"/>
              </a:rPr>
              <a:t>Biển</a:t>
            </a:r>
            <a:endParaRPr lang="en-US" dirty="0">
              <a:solidFill>
                <a:srgbClr val="FF0000"/>
              </a:solidFill>
              <a:latin typeface="HP001 4H" panose="020B0604020202020204" charset="-127"/>
              <a:ea typeface="HP001 4H" panose="020B060402020202020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486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123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1" y="0"/>
            <a:ext cx="14906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j0123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628900"/>
            <a:ext cx="14906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59832" y="2044125"/>
            <a:ext cx="3319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lan</a:t>
            </a:r>
            <a:r>
              <a:rPr lang="en-US" altLang="en-US" sz="3200" b="1" dirty="0">
                <a:solidFill>
                  <a:srgbClr val="6600FF"/>
                </a:solidFill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rộng</a:t>
            </a:r>
            <a:endParaRPr lang="en-US" altLang="en-US" sz="3200" b="1" dirty="0">
              <a:latin typeface="HP001 4H" panose="020B0604020202020204" charset="-127"/>
              <a:ea typeface="HP001 4H" panose="020B0604020202020204" charset="-127"/>
              <a:cs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59832" y="2660018"/>
            <a:ext cx="3929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sóng</a:t>
            </a:r>
            <a:r>
              <a:rPr lang="en-US" altLang="en-US" sz="3200" b="1" dirty="0"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trào</a:t>
            </a:r>
            <a:endParaRPr lang="en-US" altLang="en-US" sz="3200" b="1" dirty="0">
              <a:latin typeface="HP001 4H" panose="020B0604020202020204" charset="-127"/>
              <a:ea typeface="HP001 4H" panose="020B0604020202020204" charset="-127"/>
              <a:cs typeface="Times New Roman" panose="02020603050405020304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059832" y="3244793"/>
            <a:ext cx="3471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vẹt</a:t>
            </a:r>
            <a:endParaRPr lang="en-US" altLang="en-US" sz="3200" b="1" dirty="0">
              <a:solidFill>
                <a:srgbClr val="6600FF"/>
              </a:solidFill>
              <a:latin typeface="HP001 4H" panose="020B0604020202020204" charset="-127"/>
              <a:ea typeface="HP001 4H" panose="020B0604020202020204" charset="-127"/>
              <a:cs typeface="Times New Roman" panose="02020603050405020304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59832" y="3847800"/>
            <a:ext cx="3319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solidFill>
                  <a:srgbClr val="6600FF"/>
                </a:solidFill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H" panose="020B0604020202020204" charset="-127"/>
                <a:ea typeface="HP001 4H" panose="020B0604020202020204" charset="-127"/>
                <a:cs typeface="Times New Roman" panose="02020603050405020304" pitchFamily="18" charset="0"/>
              </a:rPr>
              <a:t>dữ</a:t>
            </a:r>
            <a:endParaRPr lang="en-US" altLang="en-US" sz="3200" b="1" dirty="0">
              <a:latin typeface="HP001 4H" panose="020B0604020202020204" charset="-127"/>
              <a:ea typeface="HP001 4H" panose="020B0604020202020204" charset="-127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3352" y="844136"/>
            <a:ext cx="6154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từ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khó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719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4194" y="3325167"/>
            <a:ext cx="2678400" cy="27454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br>
              <a:rPr lang="en-US" sz="27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27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0" y="1272446"/>
            <a:ext cx="1176480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03" tIns="38601" rIns="77203" bIns="38601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C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Rectangle 21"/>
          <p:cNvSpPr>
            <a:spLocks noChangeArrowheads="1"/>
          </p:cNvSpPr>
          <p:nvPr/>
        </p:nvSpPr>
        <p:spPr bwMode="auto">
          <a:xfrm>
            <a:off x="3590320" y="294065"/>
            <a:ext cx="2169286" cy="6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C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408388" y="956469"/>
            <a:ext cx="4980664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203" tIns="38601" rIns="77203" bIns="38601">
            <a:spAutoFit/>
          </a:bodyPr>
          <a:lstStyle/>
          <a:p>
            <a:pPr algn="ctr">
              <a:tabLst>
                <a:tab pos="1892300" algn="l"/>
              </a:tabLst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1942464" y="2035684"/>
            <a:ext cx="1532893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lung……</a:t>
            </a:r>
          </a:p>
        </p:txBody>
      </p:sp>
      <p:sp>
        <p:nvSpPr>
          <p:cNvPr id="13322" name="Rectangle 21"/>
          <p:cNvSpPr>
            <a:spLocks noChangeArrowheads="1"/>
          </p:cNvSpPr>
          <p:nvPr/>
        </p:nvSpPr>
        <p:spPr bwMode="auto">
          <a:xfrm>
            <a:off x="5044049" y="2006428"/>
            <a:ext cx="1694797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1929385" y="2516235"/>
            <a:ext cx="1066420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324" name="Rectangle 21"/>
          <p:cNvSpPr>
            <a:spLocks noChangeArrowheads="1"/>
          </p:cNvSpPr>
          <p:nvPr/>
        </p:nvSpPr>
        <p:spPr bwMode="auto">
          <a:xfrm>
            <a:off x="5105947" y="2606841"/>
            <a:ext cx="2284702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lặng…………..</a:t>
            </a:r>
          </a:p>
        </p:txBody>
      </p:sp>
      <p:sp>
        <p:nvSpPr>
          <p:cNvPr id="13325" name="Rectangle 21"/>
          <p:cNvSpPr>
            <a:spLocks noChangeArrowheads="1"/>
          </p:cNvSpPr>
          <p:nvPr/>
        </p:nvSpPr>
        <p:spPr bwMode="auto">
          <a:xfrm>
            <a:off x="1893821" y="3129420"/>
            <a:ext cx="1606631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5133198" y="3177239"/>
            <a:ext cx="2412942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học ……………</a:t>
            </a:r>
          </a:p>
        </p:txBody>
      </p:sp>
      <p:sp>
        <p:nvSpPr>
          <p:cNvPr id="13327" name="Rectangle 21"/>
          <p:cNvSpPr>
            <a:spLocks noChangeArrowheads="1"/>
          </p:cNvSpPr>
          <p:nvPr/>
        </p:nvSpPr>
        <p:spPr bwMode="auto">
          <a:xfrm>
            <a:off x="1986292" y="3750212"/>
            <a:ext cx="2127607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  <p:sp>
        <p:nvSpPr>
          <p:cNvPr id="13328" name="Rectangle 21"/>
          <p:cNvSpPr>
            <a:spLocks noChangeArrowheads="1"/>
          </p:cNvSpPr>
          <p:nvPr/>
        </p:nvSpPr>
        <p:spPr bwMode="auto">
          <a:xfrm>
            <a:off x="5140698" y="3811125"/>
            <a:ext cx="2344013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gia ………..…..</a:t>
            </a:r>
          </a:p>
        </p:txBody>
      </p:sp>
      <p:sp>
        <p:nvSpPr>
          <p:cNvPr id="13329" name="Rectangle 21"/>
          <p:cNvSpPr>
            <a:spLocks noChangeArrowheads="1"/>
          </p:cNvSpPr>
          <p:nvPr/>
        </p:nvSpPr>
        <p:spPr bwMode="auto">
          <a:xfrm>
            <a:off x="1911241" y="4323048"/>
            <a:ext cx="1641897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rung……</a:t>
            </a: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5155835" y="4378066"/>
            <a:ext cx="2243024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………...</a:t>
            </a:r>
          </a:p>
        </p:txBody>
      </p:sp>
      <p:sp>
        <p:nvSpPr>
          <p:cNvPr id="13331" name="Rectangle 21"/>
          <p:cNvSpPr>
            <a:spLocks noChangeArrowheads="1"/>
          </p:cNvSpPr>
          <p:nvPr/>
        </p:nvSpPr>
        <p:spPr bwMode="auto">
          <a:xfrm>
            <a:off x="2790882" y="1999724"/>
            <a:ext cx="668875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2" name="Rectangle 21"/>
          <p:cNvSpPr>
            <a:spLocks noChangeArrowheads="1"/>
          </p:cNvSpPr>
          <p:nvPr/>
        </p:nvSpPr>
        <p:spPr bwMode="auto">
          <a:xfrm>
            <a:off x="6105737" y="2016447"/>
            <a:ext cx="599945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2724473" y="2482972"/>
            <a:ext cx="566283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4" name="Rectangle 21"/>
          <p:cNvSpPr>
            <a:spLocks noChangeArrowheads="1"/>
          </p:cNvSpPr>
          <p:nvPr/>
        </p:nvSpPr>
        <p:spPr bwMode="auto">
          <a:xfrm>
            <a:off x="6161209" y="2586845"/>
            <a:ext cx="858029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thinh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2773249" y="3098828"/>
            <a:ext cx="686508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6" name="Rectangle 21"/>
          <p:cNvSpPr>
            <a:spLocks noChangeArrowheads="1"/>
          </p:cNvSpPr>
          <p:nvPr/>
        </p:nvSpPr>
        <p:spPr bwMode="auto">
          <a:xfrm>
            <a:off x="6174715" y="3129420"/>
            <a:ext cx="704141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7" name="Rectangle 21"/>
          <p:cNvSpPr>
            <a:spLocks noChangeArrowheads="1"/>
          </p:cNvSpPr>
          <p:nvPr/>
        </p:nvSpPr>
        <p:spPr bwMode="auto">
          <a:xfrm>
            <a:off x="3396680" y="3716909"/>
            <a:ext cx="755437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8" name="Rectangle 21"/>
          <p:cNvSpPr>
            <a:spLocks noChangeArrowheads="1"/>
          </p:cNvSpPr>
          <p:nvPr/>
        </p:nvSpPr>
        <p:spPr bwMode="auto">
          <a:xfrm>
            <a:off x="6141052" y="3763255"/>
            <a:ext cx="755437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9" name="Rectangle 21"/>
          <p:cNvSpPr>
            <a:spLocks noChangeArrowheads="1"/>
          </p:cNvSpPr>
          <p:nvPr/>
        </p:nvSpPr>
        <p:spPr bwMode="auto">
          <a:xfrm>
            <a:off x="2882427" y="4304398"/>
            <a:ext cx="736201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0" name="Rectangle 21"/>
          <p:cNvSpPr>
            <a:spLocks noChangeArrowheads="1"/>
          </p:cNvSpPr>
          <p:nvPr/>
        </p:nvSpPr>
        <p:spPr bwMode="auto">
          <a:xfrm>
            <a:off x="6308380" y="4349271"/>
            <a:ext cx="840397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252" y="1482919"/>
            <a:ext cx="6769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b/ Tiếng có vần </a:t>
            </a:r>
            <a:r>
              <a:rPr lang="en-C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C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hay vần </a:t>
            </a:r>
            <a:r>
              <a:rPr lang="en-C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CA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588240" y="1995686"/>
            <a:ext cx="782890" cy="57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579423" y="4356875"/>
            <a:ext cx="782890" cy="57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7834876" y="1752943"/>
            <a:ext cx="782890" cy="57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7886780" y="2647278"/>
            <a:ext cx="782890" cy="57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  <p:bldP spid="13331" grpId="0"/>
      <p:bldP spid="13332" grpId="0"/>
      <p:bldP spid="13333" grpId="0"/>
      <p:bldP spid="13334" grpId="0"/>
      <p:bldP spid="13335" grpId="0"/>
      <p:bldP spid="13336" grpId="0"/>
      <p:bldP spid="13337" grpId="0"/>
      <p:bldP spid="13338" grpId="0"/>
      <p:bldP spid="13339" grpId="0"/>
      <p:bldP spid="1334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11315" y="3121433"/>
            <a:ext cx="863019" cy="39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6"/>
          </a:p>
        </p:txBody>
      </p:sp>
      <p:sp>
        <p:nvSpPr>
          <p:cNvPr id="10" name="Rectangle 9"/>
          <p:cNvSpPr/>
          <p:nvPr/>
        </p:nvSpPr>
        <p:spPr>
          <a:xfrm>
            <a:off x="6585712" y="2698876"/>
            <a:ext cx="861826" cy="39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6"/>
          </a:p>
        </p:txBody>
      </p:sp>
      <p:sp>
        <p:nvSpPr>
          <p:cNvPr id="8" name="Rectangle 7"/>
          <p:cNvSpPr/>
          <p:nvPr/>
        </p:nvSpPr>
        <p:spPr>
          <a:xfrm>
            <a:off x="1973393" y="1989839"/>
            <a:ext cx="861826" cy="39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6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4003817" y="175469"/>
            <a:ext cx="997389" cy="4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105" b="1">
                <a:latin typeface="Arial" panose="020B0604020202020204" pitchFamily="34" charset="0"/>
              </a:rPr>
              <a:t>Bài 2: 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988620" y="514470"/>
            <a:ext cx="7389976" cy="41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406" dirty="0">
                <a:latin typeface="Arial" panose="020B0604020202020204" pitchFamily="34" charset="0"/>
              </a:rPr>
              <a:t>   </a:t>
            </a:r>
            <a:r>
              <a:rPr lang="en-US" altLang="en-US" sz="2406" dirty="0" err="1">
                <a:solidFill>
                  <a:srgbClr val="FF0000"/>
                </a:solidFill>
                <a:latin typeface="Arial" panose="020B0604020202020204" pitchFamily="34" charset="0"/>
              </a:rPr>
              <a:t>a,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5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bắt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i="1" dirty="0">
                <a:solidFill>
                  <a:srgbClr val="FF0000"/>
                </a:solidFill>
                <a:latin typeface="Arial" panose="020B0604020202020204" pitchFamily="34" charset="0"/>
              </a:rPr>
              <a:t>r, d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hoặc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gi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thích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mỗi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2406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trống</a:t>
            </a:r>
            <a:r>
              <a:rPr lang="en-US" altLang="en-US" sz="2406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/>
            <a:r>
              <a:rPr lang="en-US" altLang="en-US" sz="2406" dirty="0">
                <a:latin typeface="Arial" panose="020B0604020202020204" pitchFamily="34" charset="0"/>
              </a:rPr>
              <a:t>  </a:t>
            </a:r>
            <a:r>
              <a:rPr lang="en-US" altLang="en-US" sz="2406" dirty="0" err="1">
                <a:latin typeface="Arial" panose="020B0604020202020204" pitchFamily="34" charset="0"/>
              </a:rPr>
              <a:t>Rừng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đã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bảng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lảng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thu</a:t>
            </a:r>
            <a:r>
              <a:rPr lang="en-US" altLang="en-US" sz="2406" dirty="0">
                <a:latin typeface="Arial" panose="020B0604020202020204" pitchFamily="34" charset="0"/>
              </a:rPr>
              <a:t>. </a:t>
            </a:r>
            <a:r>
              <a:rPr lang="en-US" altLang="en-US" sz="2406" dirty="0" err="1">
                <a:latin typeface="Arial" panose="020B0604020202020204" pitchFamily="34" charset="0"/>
              </a:rPr>
              <a:t>Những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thân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cây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cao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lưng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chừng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trời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khẽ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khàng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thả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xuống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một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chiếc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lá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úa</a:t>
            </a:r>
            <a:r>
              <a:rPr lang="en-US" altLang="en-US" sz="2406" dirty="0">
                <a:latin typeface="Arial" panose="020B0604020202020204" pitchFamily="34" charset="0"/>
              </a:rPr>
              <a:t>. </a:t>
            </a:r>
            <a:r>
              <a:rPr lang="en-US" altLang="en-US" sz="2406" dirty="0" err="1">
                <a:latin typeface="Arial" panose="020B0604020202020204" pitchFamily="34" charset="0"/>
              </a:rPr>
              <a:t>Không</a:t>
            </a:r>
            <a:r>
              <a:rPr lang="en-US" altLang="en-US" sz="2406" dirty="0">
                <a:latin typeface="Arial" panose="020B0604020202020204" pitchFamily="34" charset="0"/>
              </a:rPr>
              <a:t>           </a:t>
            </a:r>
            <a:r>
              <a:rPr lang="en-US" altLang="en-US" sz="2406" dirty="0" err="1">
                <a:latin typeface="Arial" panose="020B0604020202020204" pitchFamily="34" charset="0"/>
              </a:rPr>
              <a:t>tĩnh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lặng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nồng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nàn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mùi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đất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bốc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hương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và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mùi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lá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ải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lên</a:t>
            </a:r>
            <a:r>
              <a:rPr lang="en-US" altLang="en-US" sz="2406" dirty="0">
                <a:latin typeface="Arial" panose="020B0604020202020204" pitchFamily="34" charset="0"/>
              </a:rPr>
              <a:t> men. </a:t>
            </a:r>
            <a:r>
              <a:rPr lang="en-US" altLang="en-US" sz="2406" dirty="0" err="1">
                <a:latin typeface="Arial" panose="020B0604020202020204" pitchFamily="34" charset="0"/>
              </a:rPr>
              <a:t>Chẳng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biết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mưa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từ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bao</a:t>
            </a:r>
            <a:r>
              <a:rPr lang="en-US" altLang="en-US" sz="2406" dirty="0">
                <a:latin typeface="Arial" panose="020B0604020202020204" pitchFamily="34" charset="0"/>
              </a:rPr>
              <a:t>          </a:t>
            </a:r>
            <a:r>
              <a:rPr lang="en-US" altLang="en-US" sz="2406" dirty="0" err="1">
                <a:latin typeface="Arial" panose="020B0604020202020204" pitchFamily="34" charset="0"/>
              </a:rPr>
              <a:t>mà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thân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cây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thông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dại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trắng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mốc</a:t>
            </a:r>
            <a:r>
              <a:rPr lang="en-US" altLang="en-US" sz="2406" dirty="0">
                <a:latin typeface="Arial" panose="020B0604020202020204" pitchFamily="34" charset="0"/>
              </a:rPr>
              <a:t>, </a:t>
            </a:r>
            <a:r>
              <a:rPr lang="en-US" altLang="en-US" sz="2406" dirty="0" err="1">
                <a:latin typeface="Arial" panose="020B0604020202020204" pitchFamily="34" charset="0"/>
              </a:rPr>
              <a:t>nứt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nẻ</a:t>
            </a:r>
            <a:r>
              <a:rPr lang="en-US" altLang="en-US" sz="2406" dirty="0">
                <a:latin typeface="Arial" panose="020B0604020202020204" pitchFamily="34" charset="0"/>
              </a:rPr>
              <a:t>,          </a:t>
            </a:r>
            <a:r>
              <a:rPr lang="en-US" altLang="en-US" sz="2406" dirty="0" err="1">
                <a:latin typeface="Arial" panose="020B0604020202020204" pitchFamily="34" charset="0"/>
              </a:rPr>
              <a:t>dầu</a:t>
            </a:r>
            <a:r>
              <a:rPr lang="en-US" altLang="en-US" sz="2406" dirty="0">
                <a:latin typeface="Arial" panose="020B0604020202020204" pitchFamily="34" charset="0"/>
              </a:rPr>
              <a:t>, </a:t>
            </a:r>
            <a:r>
              <a:rPr lang="en-US" altLang="en-US" sz="2406" dirty="0" err="1">
                <a:latin typeface="Arial" panose="020B0604020202020204" pitchFamily="34" charset="0"/>
              </a:rPr>
              <a:t>có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vệt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nước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chảy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ngoằn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ngoèo</a:t>
            </a:r>
            <a:r>
              <a:rPr lang="en-US" altLang="en-US" sz="2406" dirty="0">
                <a:latin typeface="Arial" panose="020B0604020202020204" pitchFamily="34" charset="0"/>
              </a:rPr>
              <a:t>. </a:t>
            </a:r>
            <a:r>
              <a:rPr lang="en-US" altLang="en-US" sz="2406" dirty="0" err="1">
                <a:latin typeface="Arial" panose="020B0604020202020204" pitchFamily="34" charset="0"/>
              </a:rPr>
              <a:t>Trời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đứng</a:t>
            </a:r>
            <a:r>
              <a:rPr lang="en-US" altLang="en-US" sz="2406" dirty="0">
                <a:latin typeface="Arial" panose="020B0604020202020204" pitchFamily="34" charset="0"/>
              </a:rPr>
              <a:t>          , </a:t>
            </a:r>
            <a:r>
              <a:rPr lang="en-US" altLang="en-US" sz="2406" dirty="0" err="1">
                <a:latin typeface="Arial" panose="020B0604020202020204" pitchFamily="34" charset="0"/>
              </a:rPr>
              <a:t>nhưng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đâu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đó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vẫn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âm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âm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một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thứ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tiếng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vang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rền</a:t>
            </a:r>
            <a:r>
              <a:rPr lang="en-US" altLang="en-US" sz="2406" dirty="0">
                <a:latin typeface="Arial" panose="020B0604020202020204" pitchFamily="34" charset="0"/>
              </a:rPr>
              <a:t>, </a:t>
            </a:r>
            <a:r>
              <a:rPr lang="en-US" altLang="en-US" sz="2406" dirty="0" err="1">
                <a:latin typeface="Arial" panose="020B0604020202020204" pitchFamily="34" charset="0"/>
              </a:rPr>
              <a:t>không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thật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rõ</a:t>
            </a:r>
            <a:r>
              <a:rPr lang="en-US" altLang="en-US" sz="2406" dirty="0">
                <a:latin typeface="Arial" panose="020B0604020202020204" pitchFamily="34" charset="0"/>
              </a:rPr>
              <a:t>          . Hay </a:t>
            </a:r>
            <a:r>
              <a:rPr lang="en-US" altLang="en-US" sz="2406" dirty="0" err="1">
                <a:latin typeface="Arial" panose="020B0604020202020204" pitchFamily="34" charset="0"/>
              </a:rPr>
              <a:t>là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gió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đã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nổi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lên</a:t>
            </a:r>
            <a:r>
              <a:rPr lang="en-US" altLang="en-US" sz="2406" dirty="0">
                <a:latin typeface="Arial" panose="020B0604020202020204" pitchFamily="34" charset="0"/>
              </a:rPr>
              <a:t> ở </a:t>
            </a:r>
            <a:r>
              <a:rPr lang="en-US" altLang="en-US" sz="2406" dirty="0" err="1">
                <a:latin typeface="Arial" panose="020B0604020202020204" pitchFamily="34" charset="0"/>
              </a:rPr>
              <a:t>khu</a:t>
            </a:r>
            <a:r>
              <a:rPr lang="en-US" altLang="en-US" sz="2406" dirty="0">
                <a:latin typeface="Arial" panose="020B0604020202020204" pitchFamily="34" charset="0"/>
              </a:rPr>
              <a:t>             </a:t>
            </a:r>
            <a:r>
              <a:rPr lang="en-US" altLang="en-US" sz="2406" dirty="0" err="1">
                <a:latin typeface="Arial" panose="020B0604020202020204" pitchFamily="34" charset="0"/>
              </a:rPr>
              <a:t>phía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bên</a:t>
            </a:r>
            <a:r>
              <a:rPr lang="en-US" altLang="en-US" sz="2406" dirty="0">
                <a:latin typeface="Arial" panose="020B0604020202020204" pitchFamily="34" charset="0"/>
              </a:rPr>
              <a:t> </a:t>
            </a:r>
            <a:r>
              <a:rPr lang="en-US" altLang="en-US" sz="2406" dirty="0" err="1">
                <a:latin typeface="Arial" panose="020B0604020202020204" pitchFamily="34" charset="0"/>
              </a:rPr>
              <a:t>kia</a:t>
            </a:r>
            <a:r>
              <a:rPr lang="en-US" altLang="en-US" sz="2406" dirty="0"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9092" y="3854343"/>
            <a:ext cx="861826" cy="39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6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0226" y="1958495"/>
            <a:ext cx="768159" cy="462563"/>
          </a:xfrm>
          <a:prstGeom prst="rect">
            <a:avLst/>
          </a:prstGeom>
          <a:solidFill>
            <a:srgbClr val="FFFF97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406" dirty="0" err="1">
                <a:solidFill>
                  <a:srgbClr val="FF0000"/>
                </a:solidFill>
                <a:latin typeface="Arial" panose="020B0604020202020204" pitchFamily="34" charset="0"/>
              </a:rPr>
              <a:t>gian</a:t>
            </a:r>
            <a:endParaRPr lang="en-US" altLang="en-US" sz="2406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5383" y="2383748"/>
            <a:ext cx="861826" cy="40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6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92899" y="2327049"/>
            <a:ext cx="861825" cy="462563"/>
          </a:xfrm>
          <a:prstGeom prst="rect">
            <a:avLst/>
          </a:prstGeom>
          <a:solidFill>
            <a:srgbClr val="FFFF9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406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endParaRPr lang="en-US" altLang="en-US" sz="2406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30565" y="2661257"/>
            <a:ext cx="612259" cy="462563"/>
          </a:xfrm>
          <a:prstGeom prst="rect">
            <a:avLst/>
          </a:prstGeom>
          <a:solidFill>
            <a:srgbClr val="FFFF9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406" dirty="0" err="1">
                <a:solidFill>
                  <a:srgbClr val="FF0000"/>
                </a:solidFill>
                <a:latin typeface="Arial" panose="020B0604020202020204" pitchFamily="34" charset="0"/>
              </a:rPr>
              <a:t>dãi</a:t>
            </a:r>
            <a:endParaRPr lang="en-US" altLang="en-US" sz="2406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11315" y="3089204"/>
            <a:ext cx="930636" cy="462563"/>
          </a:xfrm>
          <a:prstGeom prst="rect">
            <a:avLst/>
          </a:prstGeom>
          <a:solidFill>
            <a:srgbClr val="FFFF9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406">
                <a:solidFill>
                  <a:srgbClr val="FF0000"/>
                </a:solidFill>
                <a:latin typeface="Arial" panose="020B0604020202020204" pitchFamily="34" charset="0"/>
              </a:rPr>
              <a:t>gió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83998" y="3822999"/>
            <a:ext cx="847511" cy="462563"/>
          </a:xfrm>
          <a:prstGeom prst="rect">
            <a:avLst/>
          </a:prstGeom>
          <a:solidFill>
            <a:srgbClr val="FFFF9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406" dirty="0" err="1">
                <a:solidFill>
                  <a:srgbClr val="FF0000"/>
                </a:solidFill>
                <a:latin typeface="Arial" panose="020B0604020202020204" pitchFamily="34" charset="0"/>
              </a:rPr>
              <a:t>ràng</a:t>
            </a:r>
            <a:endParaRPr lang="en-US" altLang="en-US" sz="2406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8866" y="3813758"/>
            <a:ext cx="863019" cy="40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6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20324" y="3791657"/>
            <a:ext cx="837089" cy="462563"/>
          </a:xfrm>
          <a:prstGeom prst="rect">
            <a:avLst/>
          </a:prstGeom>
          <a:solidFill>
            <a:srgbClr val="FFFF97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charset="-127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charset="-127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charset="-127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charset="-127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charset="-127"/>
              </a:defRPr>
            </a:lvl9pPr>
          </a:lstStyle>
          <a:p>
            <a:pPr eaLnBrk="1" hangingPunct="1"/>
            <a:r>
              <a:rPr lang="en-US" altLang="en-US" sz="2406" dirty="0" err="1">
                <a:solidFill>
                  <a:srgbClr val="FF0000"/>
                </a:solidFill>
                <a:latin typeface="Arial" panose="020B0604020202020204" pitchFamily="34" charset="0"/>
              </a:rPr>
              <a:t>rừng</a:t>
            </a:r>
            <a:endParaRPr lang="en-US" altLang="en-US" sz="2406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360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9"/>
          <p:cNvGrpSpPr/>
          <p:nvPr/>
        </p:nvGrpSpPr>
        <p:grpSpPr>
          <a:xfrm>
            <a:off x="3476925" y="1940288"/>
            <a:ext cx="2190131" cy="176025"/>
            <a:chOff x="4345425" y="2175475"/>
            <a:chExt cx="800750" cy="176025"/>
          </a:xfrm>
        </p:grpSpPr>
        <p:sp>
          <p:nvSpPr>
            <p:cNvPr id="1226" name="Google Shape;1226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39"/>
          <p:cNvGrpSpPr/>
          <p:nvPr/>
        </p:nvGrpSpPr>
        <p:grpSpPr>
          <a:xfrm>
            <a:off x="3733250" y="2407525"/>
            <a:ext cx="1677491" cy="176025"/>
            <a:chOff x="4345425" y="2175475"/>
            <a:chExt cx="800750" cy="176025"/>
          </a:xfrm>
        </p:grpSpPr>
        <p:sp>
          <p:nvSpPr>
            <p:cNvPr id="1229" name="Google Shape;1229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1" name="Google Shape;1231;p39"/>
          <p:cNvGrpSpPr/>
          <p:nvPr/>
        </p:nvGrpSpPr>
        <p:grpSpPr>
          <a:xfrm rot="140656">
            <a:off x="3657768" y="2861848"/>
            <a:ext cx="1828441" cy="176031"/>
            <a:chOff x="4345425" y="2175475"/>
            <a:chExt cx="800750" cy="176025"/>
          </a:xfrm>
        </p:grpSpPr>
        <p:sp>
          <p:nvSpPr>
            <p:cNvPr id="1232" name="Google Shape;1232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39"/>
          <p:cNvGrpSpPr/>
          <p:nvPr/>
        </p:nvGrpSpPr>
        <p:grpSpPr>
          <a:xfrm rot="140725">
            <a:off x="3947857" y="3353395"/>
            <a:ext cx="1234670" cy="176031"/>
            <a:chOff x="4345425" y="2175475"/>
            <a:chExt cx="800750" cy="176025"/>
          </a:xfrm>
        </p:grpSpPr>
        <p:sp>
          <p:nvSpPr>
            <p:cNvPr id="1235" name="Google Shape;1235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7" name="Google Shape;1237;p39"/>
          <p:cNvSpPr txBox="1">
            <a:spLocks noGrp="1"/>
          </p:cNvSpPr>
          <p:nvPr>
            <p:ph type="title"/>
          </p:nvPr>
        </p:nvSpPr>
        <p:spPr>
          <a:xfrm>
            <a:off x="2987824" y="2015393"/>
            <a:ext cx="3293446" cy="9807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09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9" name="Google Shape;2409;p57"/>
          <p:cNvGrpSpPr/>
          <p:nvPr/>
        </p:nvGrpSpPr>
        <p:grpSpPr>
          <a:xfrm rot="340145">
            <a:off x="3532791" y="2015854"/>
            <a:ext cx="2078423" cy="585858"/>
            <a:chOff x="4345425" y="2175475"/>
            <a:chExt cx="800750" cy="176025"/>
          </a:xfrm>
        </p:grpSpPr>
        <p:sp>
          <p:nvSpPr>
            <p:cNvPr id="2410" name="Google Shape;2410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3" name="Google Shape;2413;p57"/>
          <p:cNvSpPr txBox="1"/>
          <p:nvPr/>
        </p:nvSpPr>
        <p:spPr>
          <a:xfrm>
            <a:off x="3318900" y="206487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Helena Patterson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414" name="Google Shape;2414;p57"/>
          <p:cNvGrpSpPr/>
          <p:nvPr/>
        </p:nvGrpSpPr>
        <p:grpSpPr>
          <a:xfrm rot="834041">
            <a:off x="1443633" y="2788265"/>
            <a:ext cx="1058935" cy="585362"/>
            <a:chOff x="4345425" y="2175475"/>
            <a:chExt cx="800750" cy="176025"/>
          </a:xfrm>
        </p:grpSpPr>
        <p:sp>
          <p:nvSpPr>
            <p:cNvPr id="2415" name="Google Shape;2415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7" name="Google Shape;2417;p57"/>
          <p:cNvGrpSpPr/>
          <p:nvPr/>
        </p:nvGrpSpPr>
        <p:grpSpPr>
          <a:xfrm rot="834077">
            <a:off x="6602479" y="2807927"/>
            <a:ext cx="1195543" cy="585362"/>
            <a:chOff x="4345425" y="2175475"/>
            <a:chExt cx="800750" cy="176025"/>
          </a:xfrm>
        </p:grpSpPr>
        <p:sp>
          <p:nvSpPr>
            <p:cNvPr id="2418" name="Google Shape;2418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23" name="Google Shape;2423;p57"/>
          <p:cNvSpPr txBox="1"/>
          <p:nvPr/>
        </p:nvSpPr>
        <p:spPr>
          <a:xfrm>
            <a:off x="720000" y="2837054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John Doe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424" name="Google Shape;2424;p57"/>
          <p:cNvSpPr/>
          <p:nvPr/>
        </p:nvSpPr>
        <p:spPr>
          <a:xfrm>
            <a:off x="4323938" y="1443900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5" name="Google Shape;2425;p57"/>
          <p:cNvSpPr/>
          <p:nvPr/>
        </p:nvSpPr>
        <p:spPr>
          <a:xfrm>
            <a:off x="6952175" y="2219279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6" name="Google Shape;2426;p57"/>
          <p:cNvSpPr/>
          <p:nvPr/>
        </p:nvSpPr>
        <p:spPr>
          <a:xfrm>
            <a:off x="1695725" y="2216079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27" name="Google Shape;2427;p57"/>
          <p:cNvGrpSpPr/>
          <p:nvPr/>
        </p:nvGrpSpPr>
        <p:grpSpPr>
          <a:xfrm flipH="1">
            <a:off x="6837628" y="938650"/>
            <a:ext cx="1586366" cy="176025"/>
            <a:chOff x="4345425" y="2175475"/>
            <a:chExt cx="800750" cy="176025"/>
          </a:xfrm>
        </p:grpSpPr>
        <p:sp>
          <p:nvSpPr>
            <p:cNvPr id="2428" name="Google Shape;2428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0" name="Google Shape;2430;p57"/>
          <p:cNvGrpSpPr/>
          <p:nvPr/>
        </p:nvGrpSpPr>
        <p:grpSpPr>
          <a:xfrm>
            <a:off x="-152797" y="472609"/>
            <a:ext cx="1745583" cy="230173"/>
            <a:chOff x="1394800" y="3522000"/>
            <a:chExt cx="1048650" cy="138275"/>
          </a:xfrm>
        </p:grpSpPr>
        <p:sp>
          <p:nvSpPr>
            <p:cNvPr id="2431" name="Google Shape;2431;p5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5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5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40" name="Google Shape;2440;p57"/>
          <p:cNvGrpSpPr/>
          <p:nvPr/>
        </p:nvGrpSpPr>
        <p:grpSpPr>
          <a:xfrm>
            <a:off x="4172018" y="4196675"/>
            <a:ext cx="806657" cy="421744"/>
            <a:chOff x="1822875" y="1377000"/>
            <a:chExt cx="548075" cy="286550"/>
          </a:xfrm>
        </p:grpSpPr>
        <p:sp>
          <p:nvSpPr>
            <p:cNvPr id="2441" name="Google Shape;2441;p5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5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WordArt 8"/>
          <p:cNvSpPr>
            <a:spLocks noChangeArrowheads="1" noChangeShapeType="1" noTextEdit="1"/>
          </p:cNvSpPr>
          <p:nvPr/>
        </p:nvSpPr>
        <p:spPr bwMode="auto">
          <a:xfrm>
            <a:off x="828077" y="1904711"/>
            <a:ext cx="219966" cy="2127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5" name="WordArt 11"/>
          <p:cNvSpPr>
            <a:spLocks noChangeArrowheads="1" noChangeShapeType="1" noTextEdit="1"/>
          </p:cNvSpPr>
          <p:nvPr/>
        </p:nvSpPr>
        <p:spPr bwMode="auto">
          <a:xfrm>
            <a:off x="823344" y="2460598"/>
            <a:ext cx="224699" cy="2859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solidFill>
                  <a:srgbClr val="7030A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6" name="WordArt 19"/>
          <p:cNvSpPr>
            <a:spLocks noChangeArrowheads="1" noChangeShapeType="1" noTextEdit="1"/>
          </p:cNvSpPr>
          <p:nvPr/>
        </p:nvSpPr>
        <p:spPr bwMode="auto">
          <a:xfrm>
            <a:off x="845952" y="2995828"/>
            <a:ext cx="218917" cy="2581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solidFill>
                  <a:srgbClr val="7030A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7" name="WordArt 25"/>
          <p:cNvSpPr>
            <a:spLocks noChangeArrowheads="1" noChangeShapeType="1" noTextEdit="1"/>
          </p:cNvSpPr>
          <p:nvPr/>
        </p:nvSpPr>
        <p:spPr bwMode="auto">
          <a:xfrm>
            <a:off x="845952" y="3528333"/>
            <a:ext cx="269708" cy="2512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solidFill>
                  <a:srgbClr val="7030A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8" name="WordArt 26"/>
          <p:cNvSpPr>
            <a:spLocks noChangeArrowheads="1" noChangeShapeType="1" noTextEdit="1"/>
          </p:cNvSpPr>
          <p:nvPr/>
        </p:nvSpPr>
        <p:spPr bwMode="auto">
          <a:xfrm>
            <a:off x="860997" y="3973527"/>
            <a:ext cx="243528" cy="37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solidFill>
                  <a:srgbClr val="7030A0"/>
                </a:solidFill>
                <a:latin typeface="Times New Roman"/>
                <a:cs typeface="Times New Roman"/>
              </a:rPr>
              <a:t>5</a:t>
            </a:r>
          </a:p>
        </p:txBody>
      </p:sp>
      <p:grpSp>
        <p:nvGrpSpPr>
          <p:cNvPr id="49" name="Group 52"/>
          <p:cNvGrpSpPr>
            <a:grpSpLocks/>
          </p:cNvGrpSpPr>
          <p:nvPr/>
        </p:nvGrpSpPr>
        <p:grpSpPr bwMode="auto">
          <a:xfrm>
            <a:off x="1209678" y="1854194"/>
            <a:ext cx="4344480" cy="399878"/>
            <a:chOff x="816" y="432"/>
            <a:chExt cx="2736" cy="288"/>
          </a:xfrm>
          <a:solidFill>
            <a:srgbClr val="FFFF97"/>
          </a:solidFill>
        </p:grpSpPr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816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728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2640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3"/>
          <p:cNvGrpSpPr>
            <a:grpSpLocks/>
          </p:cNvGrpSpPr>
          <p:nvPr/>
        </p:nvGrpSpPr>
        <p:grpSpPr bwMode="auto">
          <a:xfrm>
            <a:off x="1209678" y="2419991"/>
            <a:ext cx="4344480" cy="399878"/>
            <a:chOff x="816" y="432"/>
            <a:chExt cx="2736" cy="288"/>
          </a:xfrm>
          <a:solidFill>
            <a:srgbClr val="FFFF97"/>
          </a:solidFill>
        </p:grpSpPr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816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728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2640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WordArt 106"/>
          <p:cNvSpPr>
            <a:spLocks noChangeArrowheads="1" noChangeShapeType="1" noTextEdit="1"/>
          </p:cNvSpPr>
          <p:nvPr/>
        </p:nvSpPr>
        <p:spPr bwMode="auto">
          <a:xfrm>
            <a:off x="1667597" y="1968786"/>
            <a:ext cx="511200" cy="27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ru-RU" b="1" kern="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WordArt 107"/>
          <p:cNvSpPr>
            <a:spLocks noChangeArrowheads="1" noChangeShapeType="1" noTextEdit="1"/>
          </p:cNvSpPr>
          <p:nvPr/>
        </p:nvSpPr>
        <p:spPr bwMode="auto">
          <a:xfrm>
            <a:off x="4487117" y="1968786"/>
            <a:ext cx="685440" cy="2160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ru-RU" b="1" kern="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WordArt 110"/>
          <p:cNvSpPr>
            <a:spLocks noChangeArrowheads="1" noChangeShapeType="1" noTextEdit="1"/>
          </p:cNvSpPr>
          <p:nvPr/>
        </p:nvSpPr>
        <p:spPr bwMode="auto">
          <a:xfrm>
            <a:off x="1514958" y="2483256"/>
            <a:ext cx="807840" cy="2852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ru-RU" b="1" kern="1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WordArt 112"/>
          <p:cNvSpPr>
            <a:spLocks noChangeArrowheads="1" noChangeShapeType="1" noTextEdit="1"/>
          </p:cNvSpPr>
          <p:nvPr/>
        </p:nvSpPr>
        <p:spPr bwMode="auto">
          <a:xfrm>
            <a:off x="4487117" y="2484299"/>
            <a:ext cx="639360" cy="2733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endParaRPr lang="ru-RU" b="1" kern="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WordArt 113"/>
          <p:cNvSpPr>
            <a:spLocks noChangeArrowheads="1" noChangeShapeType="1" noTextEdit="1"/>
          </p:cNvSpPr>
          <p:nvPr/>
        </p:nvSpPr>
        <p:spPr bwMode="auto">
          <a:xfrm>
            <a:off x="5940007" y="2020114"/>
            <a:ext cx="2854080" cy="2733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ru-RU" sz="24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WordArt 114"/>
          <p:cNvSpPr>
            <a:spLocks noChangeArrowheads="1" noChangeShapeType="1" noTextEdit="1"/>
          </p:cNvSpPr>
          <p:nvPr/>
        </p:nvSpPr>
        <p:spPr bwMode="auto">
          <a:xfrm>
            <a:off x="3114797" y="1968786"/>
            <a:ext cx="610560" cy="2160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ru-RU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WordArt 115"/>
          <p:cNvSpPr>
            <a:spLocks noChangeArrowheads="1" noChangeShapeType="1" noTextEdit="1"/>
          </p:cNvSpPr>
          <p:nvPr/>
        </p:nvSpPr>
        <p:spPr bwMode="auto">
          <a:xfrm>
            <a:off x="3038477" y="2506978"/>
            <a:ext cx="776160" cy="2506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ru-RU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WordArt 116"/>
          <p:cNvSpPr>
            <a:spLocks noChangeArrowheads="1" noChangeShapeType="1" noTextEdit="1"/>
          </p:cNvSpPr>
          <p:nvPr/>
        </p:nvSpPr>
        <p:spPr bwMode="auto">
          <a:xfrm>
            <a:off x="5940007" y="2419992"/>
            <a:ext cx="3227040" cy="3652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- minh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endParaRPr lang="ru-RU" sz="24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118"/>
          <p:cNvGrpSpPr>
            <a:grpSpLocks/>
          </p:cNvGrpSpPr>
          <p:nvPr/>
        </p:nvGrpSpPr>
        <p:grpSpPr bwMode="auto">
          <a:xfrm>
            <a:off x="1209678" y="2934461"/>
            <a:ext cx="4344480" cy="399877"/>
            <a:chOff x="816" y="432"/>
            <a:chExt cx="2736" cy="288"/>
          </a:xfrm>
          <a:solidFill>
            <a:srgbClr val="FFFF97"/>
          </a:solidFill>
        </p:grpSpPr>
        <p:sp>
          <p:nvSpPr>
            <p:cNvPr id="66" name="Rectangle 119"/>
            <p:cNvSpPr>
              <a:spLocks noChangeArrowheads="1"/>
            </p:cNvSpPr>
            <p:nvPr/>
          </p:nvSpPr>
          <p:spPr bwMode="auto">
            <a:xfrm>
              <a:off x="816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120"/>
            <p:cNvSpPr>
              <a:spLocks noChangeArrowheads="1"/>
            </p:cNvSpPr>
            <p:nvPr/>
          </p:nvSpPr>
          <p:spPr bwMode="auto">
            <a:xfrm>
              <a:off x="1728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121"/>
            <p:cNvSpPr>
              <a:spLocks noChangeArrowheads="1"/>
            </p:cNvSpPr>
            <p:nvPr/>
          </p:nvSpPr>
          <p:spPr bwMode="auto">
            <a:xfrm>
              <a:off x="2640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WordArt 122"/>
          <p:cNvSpPr>
            <a:spLocks noChangeArrowheads="1" noChangeShapeType="1" noTextEdit="1"/>
          </p:cNvSpPr>
          <p:nvPr/>
        </p:nvSpPr>
        <p:spPr bwMode="auto">
          <a:xfrm>
            <a:off x="1591278" y="2991757"/>
            <a:ext cx="764640" cy="2852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endParaRPr lang="ru-RU" b="1" kern="1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WordArt 123"/>
          <p:cNvSpPr>
            <a:spLocks noChangeArrowheads="1" noChangeShapeType="1" noTextEdit="1"/>
          </p:cNvSpPr>
          <p:nvPr/>
        </p:nvSpPr>
        <p:spPr bwMode="auto">
          <a:xfrm>
            <a:off x="3114797" y="3068330"/>
            <a:ext cx="599040" cy="1933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ru-RU" b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WordArt 124"/>
          <p:cNvSpPr>
            <a:spLocks noChangeArrowheads="1" noChangeShapeType="1" noTextEdit="1"/>
          </p:cNvSpPr>
          <p:nvPr/>
        </p:nvSpPr>
        <p:spPr bwMode="auto">
          <a:xfrm>
            <a:off x="4563438" y="3045650"/>
            <a:ext cx="586080" cy="2160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ru-RU" b="1" kern="1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WordArt 125"/>
          <p:cNvSpPr>
            <a:spLocks noChangeArrowheads="1" noChangeShapeType="1" noTextEdit="1"/>
          </p:cNvSpPr>
          <p:nvPr/>
        </p:nvSpPr>
        <p:spPr bwMode="auto">
          <a:xfrm>
            <a:off x="5935278" y="3486813"/>
            <a:ext cx="2895840" cy="2506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solidFill>
                  <a:srgbClr val="002060"/>
                </a:solidFill>
                <a:latin typeface="+mj-lt"/>
                <a:cs typeface="Arial" pitchFamily="34" charset="0"/>
              </a:rPr>
              <a:t>thầm kín - kín đáo</a:t>
            </a:r>
            <a:endParaRPr lang="ru-RU" b="1" kern="1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3" name="Group 126"/>
          <p:cNvGrpSpPr>
            <a:grpSpLocks/>
          </p:cNvGrpSpPr>
          <p:nvPr/>
        </p:nvGrpSpPr>
        <p:grpSpPr bwMode="auto">
          <a:xfrm>
            <a:off x="1209678" y="3448930"/>
            <a:ext cx="4344480" cy="399878"/>
            <a:chOff x="816" y="432"/>
            <a:chExt cx="2736" cy="288"/>
          </a:xfrm>
          <a:solidFill>
            <a:srgbClr val="FFFF97"/>
          </a:solidFill>
        </p:grpSpPr>
        <p:sp>
          <p:nvSpPr>
            <p:cNvPr id="74" name="Rectangle 127"/>
            <p:cNvSpPr>
              <a:spLocks noChangeArrowheads="1"/>
            </p:cNvSpPr>
            <p:nvPr/>
          </p:nvSpPr>
          <p:spPr bwMode="auto">
            <a:xfrm>
              <a:off x="816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128"/>
            <p:cNvSpPr>
              <a:spLocks noChangeArrowheads="1"/>
            </p:cNvSpPr>
            <p:nvPr/>
          </p:nvSpPr>
          <p:spPr bwMode="auto">
            <a:xfrm>
              <a:off x="1728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29"/>
            <p:cNvSpPr>
              <a:spLocks noChangeArrowheads="1"/>
            </p:cNvSpPr>
            <p:nvPr/>
          </p:nvSpPr>
          <p:spPr bwMode="auto">
            <a:xfrm>
              <a:off x="2640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WordArt 130"/>
          <p:cNvSpPr>
            <a:spLocks noChangeArrowheads="1" noChangeShapeType="1" noTextEdit="1"/>
          </p:cNvSpPr>
          <p:nvPr/>
        </p:nvSpPr>
        <p:spPr bwMode="auto">
          <a:xfrm>
            <a:off x="1612877" y="3562328"/>
            <a:ext cx="587520" cy="2172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ru-RU" b="1" kern="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WordArt 131"/>
          <p:cNvSpPr>
            <a:spLocks noChangeArrowheads="1" noChangeShapeType="1" noTextEdit="1"/>
          </p:cNvSpPr>
          <p:nvPr/>
        </p:nvSpPr>
        <p:spPr bwMode="auto">
          <a:xfrm>
            <a:off x="4487118" y="3562328"/>
            <a:ext cx="792000" cy="2172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ru-RU" b="1" kern="1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WordArt 132"/>
          <p:cNvSpPr>
            <a:spLocks noChangeArrowheads="1" noChangeShapeType="1" noTextEdit="1"/>
          </p:cNvSpPr>
          <p:nvPr/>
        </p:nvSpPr>
        <p:spPr bwMode="auto">
          <a:xfrm>
            <a:off x="3038478" y="3574265"/>
            <a:ext cx="740160" cy="217247"/>
          </a:xfrm>
          <a:prstGeom prst="rect">
            <a:avLst/>
          </a:prstGeom>
          <a:solidFill>
            <a:srgbClr val="FFFF97"/>
          </a:solidFill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ru-RU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WordArt 133"/>
          <p:cNvSpPr>
            <a:spLocks noChangeArrowheads="1" noChangeShapeType="1" noTextEdit="1"/>
          </p:cNvSpPr>
          <p:nvPr/>
        </p:nvSpPr>
        <p:spPr bwMode="auto">
          <a:xfrm>
            <a:off x="5862556" y="3039000"/>
            <a:ext cx="3201120" cy="2160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ru-RU" sz="24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134"/>
          <p:cNvGrpSpPr>
            <a:grpSpLocks/>
          </p:cNvGrpSpPr>
          <p:nvPr/>
        </p:nvGrpSpPr>
        <p:grpSpPr bwMode="auto">
          <a:xfrm>
            <a:off x="1209678" y="3963399"/>
            <a:ext cx="4344480" cy="399877"/>
            <a:chOff x="816" y="432"/>
            <a:chExt cx="2736" cy="288"/>
          </a:xfrm>
          <a:solidFill>
            <a:srgbClr val="FFFF97"/>
          </a:solidFill>
        </p:grpSpPr>
        <p:sp>
          <p:nvSpPr>
            <p:cNvPr id="82" name="Rectangle 135"/>
            <p:cNvSpPr>
              <a:spLocks noChangeArrowheads="1"/>
            </p:cNvSpPr>
            <p:nvPr/>
          </p:nvSpPr>
          <p:spPr bwMode="auto">
            <a:xfrm>
              <a:off x="816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136"/>
            <p:cNvSpPr>
              <a:spLocks noChangeArrowheads="1"/>
            </p:cNvSpPr>
            <p:nvPr/>
          </p:nvSpPr>
          <p:spPr bwMode="auto">
            <a:xfrm>
              <a:off x="1728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137"/>
            <p:cNvSpPr>
              <a:spLocks noChangeArrowheads="1"/>
            </p:cNvSpPr>
            <p:nvPr/>
          </p:nvSpPr>
          <p:spPr bwMode="auto">
            <a:xfrm>
              <a:off x="2640" y="432"/>
              <a:ext cx="91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WordArt 138"/>
          <p:cNvSpPr>
            <a:spLocks noChangeArrowheads="1" noChangeShapeType="1" noTextEdit="1"/>
          </p:cNvSpPr>
          <p:nvPr/>
        </p:nvSpPr>
        <p:spPr bwMode="auto">
          <a:xfrm>
            <a:off x="1438638" y="4076797"/>
            <a:ext cx="960480" cy="2745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ru-RU" b="1" kern="1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WordArt 139"/>
          <p:cNvSpPr>
            <a:spLocks noChangeArrowheads="1" noChangeShapeType="1" noTextEdit="1"/>
          </p:cNvSpPr>
          <p:nvPr/>
        </p:nvSpPr>
        <p:spPr bwMode="auto">
          <a:xfrm>
            <a:off x="3114798" y="4076797"/>
            <a:ext cx="488160" cy="2172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ru-RU" b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WordArt 140"/>
          <p:cNvSpPr>
            <a:spLocks noChangeArrowheads="1" noChangeShapeType="1" noTextEdit="1"/>
          </p:cNvSpPr>
          <p:nvPr/>
        </p:nvSpPr>
        <p:spPr bwMode="auto">
          <a:xfrm>
            <a:off x="4585037" y="4076797"/>
            <a:ext cx="511200" cy="2172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ru-RU" b="1" kern="1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WordArt 141"/>
          <p:cNvSpPr>
            <a:spLocks noChangeArrowheads="1" noChangeShapeType="1" noTextEdit="1"/>
          </p:cNvSpPr>
          <p:nvPr/>
        </p:nvSpPr>
        <p:spPr bwMode="auto">
          <a:xfrm>
            <a:off x="5940007" y="4019501"/>
            <a:ext cx="2743200" cy="28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203" tIns="38601" rIns="77203" bIns="386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tin - tin tức</a:t>
            </a:r>
            <a:endParaRPr lang="ru-RU" sz="2400" b="1" kern="1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094994" y="150619"/>
            <a:ext cx="6109047" cy="954107"/>
          </a:xfrm>
          <a:prstGeom prst="rect">
            <a:avLst/>
          </a:prstGeom>
          <a:noFill/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lgDash"/>
          </a:ln>
        </p:spPr>
        <p:txBody>
          <a:bodyPr wrap="square">
            <a:spAutoFit/>
          </a:bodyPr>
          <a:lstStyle/>
          <a:p>
            <a:pPr algn="ctr">
              <a:tabLst>
                <a:tab pos="1600200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5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7" grpId="0"/>
      <p:bldP spid="78" grpId="0"/>
      <p:bldP spid="79" grpId="0" animBg="1"/>
      <p:bldP spid="80" grpId="0"/>
      <p:bldP spid="85" grpId="0"/>
      <p:bldP spid="86" grpId="0"/>
      <p:bldP spid="87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659731" y="2103835"/>
            <a:ext cx="6981825" cy="753665"/>
            <a:chOff x="0" y="0"/>
            <a:chExt cx="4717891" cy="609710"/>
          </a:xfrm>
        </p:grpSpPr>
        <p:sp>
          <p:nvSpPr>
            <p:cNvPr id="20498" name="Freeform 3"/>
            <p:cNvSpPr>
              <a:spLocks/>
            </p:cNvSpPr>
            <p:nvPr/>
          </p:nvSpPr>
          <p:spPr bwMode="auto">
            <a:xfrm>
              <a:off x="-3810" y="1270"/>
              <a:ext cx="4722971" cy="608440"/>
            </a:xfrm>
            <a:custGeom>
              <a:avLst/>
              <a:gdLst>
                <a:gd name="T0" fmla="*/ 4719161 w 4722971"/>
                <a:gd name="T1" fmla="*/ 492632 h 608440"/>
                <a:gd name="T2" fmla="*/ 4716621 w 4722971"/>
                <a:gd name="T3" fmla="*/ 423967 h 608440"/>
                <a:gd name="T4" fmla="*/ 4697571 w 4722971"/>
                <a:gd name="T5" fmla="*/ 97229 h 608440"/>
                <a:gd name="T6" fmla="*/ 4691221 w 4722971"/>
                <a:gd name="T7" fmla="*/ 54610 h 608440"/>
                <a:gd name="T8" fmla="*/ 4688681 w 4722971"/>
                <a:gd name="T9" fmla="*/ 21590 h 608440"/>
                <a:gd name="T10" fmla="*/ 4659471 w 4722971"/>
                <a:gd name="T11" fmla="*/ 16510 h 608440"/>
                <a:gd name="T12" fmla="*/ 4601117 w 4722971"/>
                <a:gd name="T13" fmla="*/ 16510 h 608440"/>
                <a:gd name="T14" fmla="*/ 4326027 w 4722971"/>
                <a:gd name="T15" fmla="*/ 7620 h 608440"/>
                <a:gd name="T16" fmla="*/ 3805192 w 4722971"/>
                <a:gd name="T17" fmla="*/ 2540 h 608440"/>
                <a:gd name="T18" fmla="*/ 3614463 w 4722971"/>
                <a:gd name="T19" fmla="*/ 0 h 608440"/>
                <a:gd name="T20" fmla="*/ 3166985 w 4722971"/>
                <a:gd name="T21" fmla="*/ 1270 h 608440"/>
                <a:gd name="T22" fmla="*/ 2899231 w 4722971"/>
                <a:gd name="T23" fmla="*/ 3810 h 608440"/>
                <a:gd name="T24" fmla="*/ 1054299 w 4722971"/>
                <a:gd name="T25" fmla="*/ 7620 h 608440"/>
                <a:gd name="T26" fmla="*/ 834228 w 4722971"/>
                <a:gd name="T27" fmla="*/ 7620 h 608440"/>
                <a:gd name="T28" fmla="*/ 632496 w 4722971"/>
                <a:gd name="T29" fmla="*/ 12700 h 608440"/>
                <a:gd name="T30" fmla="*/ 427096 w 4722971"/>
                <a:gd name="T31" fmla="*/ 19050 h 608440"/>
                <a:gd name="T32" fmla="*/ 126332 w 4722971"/>
                <a:gd name="T33" fmla="*/ 27940 h 608440"/>
                <a:gd name="T34" fmla="*/ 16510 w 4722971"/>
                <a:gd name="T35" fmla="*/ 36830 h 608440"/>
                <a:gd name="T36" fmla="*/ 13970 w 4722971"/>
                <a:gd name="T37" fmla="*/ 43180 h 608440"/>
                <a:gd name="T38" fmla="*/ 8890 w 4722971"/>
                <a:gd name="T39" fmla="*/ 87971 h 608440"/>
                <a:gd name="T40" fmla="*/ 7620 w 4722971"/>
                <a:gd name="T41" fmla="*/ 103402 h 608440"/>
                <a:gd name="T42" fmla="*/ 7620 w 4722971"/>
                <a:gd name="T43" fmla="*/ 469873 h 608440"/>
                <a:gd name="T44" fmla="*/ 11430 w 4722971"/>
                <a:gd name="T45" fmla="*/ 530823 h 608440"/>
                <a:gd name="T46" fmla="*/ 7620 w 4722971"/>
                <a:gd name="T47" fmla="*/ 577960 h 608440"/>
                <a:gd name="T48" fmla="*/ 19050 w 4722971"/>
                <a:gd name="T49" fmla="*/ 594470 h 608440"/>
                <a:gd name="T50" fmla="*/ 48260 w 4722971"/>
                <a:gd name="T51" fmla="*/ 595740 h 608440"/>
                <a:gd name="T52" fmla="*/ 394085 w 4722971"/>
                <a:gd name="T53" fmla="*/ 598280 h 608440"/>
                <a:gd name="T54" fmla="*/ 588482 w 4722971"/>
                <a:gd name="T55" fmla="*/ 602090 h 608440"/>
                <a:gd name="T56" fmla="*/ 914921 w 4722971"/>
                <a:gd name="T57" fmla="*/ 604630 h 608440"/>
                <a:gd name="T58" fmla="*/ 1043296 w 4722971"/>
                <a:gd name="T59" fmla="*/ 603360 h 608440"/>
                <a:gd name="T60" fmla="*/ 1101981 w 4722971"/>
                <a:gd name="T61" fmla="*/ 602090 h 608440"/>
                <a:gd name="T62" fmla="*/ 2715838 w 4722971"/>
                <a:gd name="T63" fmla="*/ 595740 h 608440"/>
                <a:gd name="T64" fmla="*/ 3203663 w 4722971"/>
                <a:gd name="T65" fmla="*/ 597010 h 608440"/>
                <a:gd name="T66" fmla="*/ 3321035 w 4722971"/>
                <a:gd name="T67" fmla="*/ 595740 h 608440"/>
                <a:gd name="T68" fmla="*/ 3519099 w 4722971"/>
                <a:gd name="T69" fmla="*/ 599550 h 608440"/>
                <a:gd name="T70" fmla="*/ 3944570 w 4722971"/>
                <a:gd name="T71" fmla="*/ 603360 h 608440"/>
                <a:gd name="T72" fmla="*/ 4659471 w 4722971"/>
                <a:gd name="T73" fmla="*/ 607170 h 608440"/>
                <a:gd name="T74" fmla="*/ 4722971 w 4722971"/>
                <a:gd name="T75" fmla="*/ 607170 h 608440"/>
                <a:gd name="T76" fmla="*/ 4722971 w 4722971"/>
                <a:gd name="T77" fmla="*/ 550882 h 608440"/>
                <a:gd name="T78" fmla="*/ 4719161 w 4722971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250"/>
            </a:p>
          </p:txBody>
        </p:sp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3325416" y="1092994"/>
            <a:ext cx="4580334" cy="753666"/>
            <a:chOff x="0" y="0"/>
            <a:chExt cx="3701376" cy="609710"/>
          </a:xfrm>
        </p:grpSpPr>
        <p:sp>
          <p:nvSpPr>
            <p:cNvPr id="20497" name="Freeform 5"/>
            <p:cNvSpPr>
              <a:spLocks/>
            </p:cNvSpPr>
            <p:nvPr/>
          </p:nvSpPr>
          <p:spPr bwMode="auto">
            <a:xfrm>
              <a:off x="-3810" y="1270"/>
              <a:ext cx="3706456" cy="608440"/>
            </a:xfrm>
            <a:custGeom>
              <a:avLst/>
              <a:gdLst>
                <a:gd name="T0" fmla="*/ 3702646 w 3706456"/>
                <a:gd name="T1" fmla="*/ 492632 h 608440"/>
                <a:gd name="T2" fmla="*/ 3700106 w 3706456"/>
                <a:gd name="T3" fmla="*/ 423967 h 608440"/>
                <a:gd name="T4" fmla="*/ 3681056 w 3706456"/>
                <a:gd name="T5" fmla="*/ 97229 h 608440"/>
                <a:gd name="T6" fmla="*/ 3674706 w 3706456"/>
                <a:gd name="T7" fmla="*/ 54610 h 608440"/>
                <a:gd name="T8" fmla="*/ 3672166 w 3706456"/>
                <a:gd name="T9" fmla="*/ 21590 h 608440"/>
                <a:gd name="T10" fmla="*/ 3642956 w 3706456"/>
                <a:gd name="T11" fmla="*/ 16510 h 608440"/>
                <a:gd name="T12" fmla="*/ 3597019 w 3706456"/>
                <a:gd name="T13" fmla="*/ 16510 h 608440"/>
                <a:gd name="T14" fmla="*/ 3382669 w 3706456"/>
                <a:gd name="T15" fmla="*/ 7620 h 608440"/>
                <a:gd name="T16" fmla="*/ 2976833 w 3706456"/>
                <a:gd name="T17" fmla="*/ 2540 h 608440"/>
                <a:gd name="T18" fmla="*/ 2828217 w 3706456"/>
                <a:gd name="T19" fmla="*/ 0 h 608440"/>
                <a:gd name="T20" fmla="*/ 2479541 w 3706456"/>
                <a:gd name="T21" fmla="*/ 1270 h 608440"/>
                <a:gd name="T22" fmla="*/ 2270907 w 3706456"/>
                <a:gd name="T23" fmla="*/ 3810 h 608440"/>
                <a:gd name="T24" fmla="*/ 833332 w 3706456"/>
                <a:gd name="T25" fmla="*/ 7620 h 608440"/>
                <a:gd name="T26" fmla="*/ 661852 w 3706456"/>
                <a:gd name="T27" fmla="*/ 7620 h 608440"/>
                <a:gd name="T28" fmla="*/ 504662 w 3706456"/>
                <a:gd name="T29" fmla="*/ 12700 h 608440"/>
                <a:gd name="T30" fmla="*/ 344614 w 3706456"/>
                <a:gd name="T31" fmla="*/ 19050 h 608440"/>
                <a:gd name="T32" fmla="*/ 110258 w 3706456"/>
                <a:gd name="T33" fmla="*/ 27940 h 608440"/>
                <a:gd name="T34" fmla="*/ 16510 w 3706456"/>
                <a:gd name="T35" fmla="*/ 36830 h 608440"/>
                <a:gd name="T36" fmla="*/ 13970 w 3706456"/>
                <a:gd name="T37" fmla="*/ 43180 h 608440"/>
                <a:gd name="T38" fmla="*/ 8890 w 3706456"/>
                <a:gd name="T39" fmla="*/ 87971 h 608440"/>
                <a:gd name="T40" fmla="*/ 7620 w 3706456"/>
                <a:gd name="T41" fmla="*/ 103402 h 608440"/>
                <a:gd name="T42" fmla="*/ 7620 w 3706456"/>
                <a:gd name="T43" fmla="*/ 469873 h 608440"/>
                <a:gd name="T44" fmla="*/ 11430 w 3706456"/>
                <a:gd name="T45" fmla="*/ 530823 h 608440"/>
                <a:gd name="T46" fmla="*/ 7620 w 3706456"/>
                <a:gd name="T47" fmla="*/ 577960 h 608440"/>
                <a:gd name="T48" fmla="*/ 19050 w 3706456"/>
                <a:gd name="T49" fmla="*/ 594470 h 608440"/>
                <a:gd name="T50" fmla="*/ 48260 w 3706456"/>
                <a:gd name="T51" fmla="*/ 595740 h 608440"/>
                <a:gd name="T52" fmla="*/ 318892 w 3706456"/>
                <a:gd name="T53" fmla="*/ 598280 h 608440"/>
                <a:gd name="T54" fmla="*/ 470366 w 3706456"/>
                <a:gd name="T55" fmla="*/ 602090 h 608440"/>
                <a:gd name="T56" fmla="*/ 724728 w 3706456"/>
                <a:gd name="T57" fmla="*/ 604630 h 608440"/>
                <a:gd name="T58" fmla="*/ 824758 w 3706456"/>
                <a:gd name="T59" fmla="*/ 603360 h 608440"/>
                <a:gd name="T60" fmla="*/ 870486 w 3706456"/>
                <a:gd name="T61" fmla="*/ 602090 h 608440"/>
                <a:gd name="T62" fmla="*/ 2128006 w 3706456"/>
                <a:gd name="T63" fmla="*/ 595740 h 608440"/>
                <a:gd name="T64" fmla="*/ 2508121 w 3706456"/>
                <a:gd name="T65" fmla="*/ 597010 h 608440"/>
                <a:gd name="T66" fmla="*/ 2599577 w 3706456"/>
                <a:gd name="T67" fmla="*/ 595740 h 608440"/>
                <a:gd name="T68" fmla="*/ 2753909 w 3706456"/>
                <a:gd name="T69" fmla="*/ 599550 h 608440"/>
                <a:gd name="T70" fmla="*/ 3085437 w 3706456"/>
                <a:gd name="T71" fmla="*/ 603360 h 608440"/>
                <a:gd name="T72" fmla="*/ 3642956 w 3706456"/>
                <a:gd name="T73" fmla="*/ 607170 h 608440"/>
                <a:gd name="T74" fmla="*/ 3706456 w 3706456"/>
                <a:gd name="T75" fmla="*/ 607170 h 608440"/>
                <a:gd name="T76" fmla="*/ 3706456 w 3706456"/>
                <a:gd name="T77" fmla="*/ 550882 h 608440"/>
                <a:gd name="T78" fmla="*/ 3702646 w 3706456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250"/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1014230" y="3373041"/>
            <a:ext cx="7734234" cy="754856"/>
            <a:chOff x="0" y="0"/>
            <a:chExt cx="5218314" cy="609710"/>
          </a:xfrm>
        </p:grpSpPr>
        <p:sp>
          <p:nvSpPr>
            <p:cNvPr id="20496" name="Freeform 7"/>
            <p:cNvSpPr>
              <a:spLocks/>
            </p:cNvSpPr>
            <p:nvPr/>
          </p:nvSpPr>
          <p:spPr bwMode="auto">
            <a:xfrm>
              <a:off x="-3810" y="1270"/>
              <a:ext cx="5223394" cy="608440"/>
            </a:xfrm>
            <a:custGeom>
              <a:avLst/>
              <a:gdLst>
                <a:gd name="T0" fmla="*/ 5219584 w 5223394"/>
                <a:gd name="T1" fmla="*/ 492632 h 608440"/>
                <a:gd name="T2" fmla="*/ 5217044 w 5223394"/>
                <a:gd name="T3" fmla="*/ 423967 h 608440"/>
                <a:gd name="T4" fmla="*/ 5197994 w 5223394"/>
                <a:gd name="T5" fmla="*/ 97229 h 608440"/>
                <a:gd name="T6" fmla="*/ 5191644 w 5223394"/>
                <a:gd name="T7" fmla="*/ 54610 h 608440"/>
                <a:gd name="T8" fmla="*/ 5189104 w 5223394"/>
                <a:gd name="T9" fmla="*/ 21590 h 608440"/>
                <a:gd name="T10" fmla="*/ 5159894 w 5223394"/>
                <a:gd name="T11" fmla="*/ 16510 h 608440"/>
                <a:gd name="T12" fmla="*/ 5095427 w 5223394"/>
                <a:gd name="T13" fmla="*/ 16510 h 608440"/>
                <a:gd name="T14" fmla="*/ 4790436 w 5223394"/>
                <a:gd name="T15" fmla="*/ 7620 h 608440"/>
                <a:gd name="T16" fmla="*/ 4212987 w 5223394"/>
                <a:gd name="T17" fmla="*/ 2540 h 608440"/>
                <a:gd name="T18" fmla="*/ 4001527 w 5223394"/>
                <a:gd name="T19" fmla="*/ 0 h 608440"/>
                <a:gd name="T20" fmla="*/ 3505409 w 5223394"/>
                <a:gd name="T21" fmla="*/ 1270 h 608440"/>
                <a:gd name="T22" fmla="*/ 3208551 w 5223394"/>
                <a:gd name="T23" fmla="*/ 3810 h 608440"/>
                <a:gd name="T24" fmla="*/ 1163080 w 5223394"/>
                <a:gd name="T25" fmla="*/ 7620 h 608440"/>
                <a:gd name="T26" fmla="*/ 919087 w 5223394"/>
                <a:gd name="T27" fmla="*/ 7620 h 608440"/>
                <a:gd name="T28" fmla="*/ 695428 w 5223394"/>
                <a:gd name="T29" fmla="*/ 12700 h 608440"/>
                <a:gd name="T30" fmla="*/ 467701 w 5223394"/>
                <a:gd name="T31" fmla="*/ 19050 h 608440"/>
                <a:gd name="T32" fmla="*/ 134245 w 5223394"/>
                <a:gd name="T33" fmla="*/ 27940 h 608440"/>
                <a:gd name="T34" fmla="*/ 16510 w 5223394"/>
                <a:gd name="T35" fmla="*/ 36830 h 608440"/>
                <a:gd name="T36" fmla="*/ 13970 w 5223394"/>
                <a:gd name="T37" fmla="*/ 43180 h 608440"/>
                <a:gd name="T38" fmla="*/ 8890 w 5223394"/>
                <a:gd name="T39" fmla="*/ 87971 h 608440"/>
                <a:gd name="T40" fmla="*/ 7620 w 5223394"/>
                <a:gd name="T41" fmla="*/ 103402 h 608440"/>
                <a:gd name="T42" fmla="*/ 7620 w 5223394"/>
                <a:gd name="T43" fmla="*/ 469873 h 608440"/>
                <a:gd name="T44" fmla="*/ 11430 w 5223394"/>
                <a:gd name="T45" fmla="*/ 530823 h 608440"/>
                <a:gd name="T46" fmla="*/ 7620 w 5223394"/>
                <a:gd name="T47" fmla="*/ 577960 h 608440"/>
                <a:gd name="T48" fmla="*/ 19050 w 5223394"/>
                <a:gd name="T49" fmla="*/ 594470 h 608440"/>
                <a:gd name="T50" fmla="*/ 48260 w 5223394"/>
                <a:gd name="T51" fmla="*/ 595740 h 608440"/>
                <a:gd name="T52" fmla="*/ 431102 w 5223394"/>
                <a:gd name="T53" fmla="*/ 598280 h 608440"/>
                <a:gd name="T54" fmla="*/ 646629 w 5223394"/>
                <a:gd name="T55" fmla="*/ 602090 h 608440"/>
                <a:gd name="T56" fmla="*/ 1008551 w 5223394"/>
                <a:gd name="T57" fmla="*/ 604630 h 608440"/>
                <a:gd name="T58" fmla="*/ 1150880 w 5223394"/>
                <a:gd name="T59" fmla="*/ 603360 h 608440"/>
                <a:gd name="T60" fmla="*/ 1215945 w 5223394"/>
                <a:gd name="T61" fmla="*/ 602090 h 608440"/>
                <a:gd name="T62" fmla="*/ 3005224 w 5223394"/>
                <a:gd name="T63" fmla="*/ 595740 h 608440"/>
                <a:gd name="T64" fmla="*/ 3546074 w 5223394"/>
                <a:gd name="T65" fmla="*/ 597010 h 608440"/>
                <a:gd name="T66" fmla="*/ 3676204 w 5223394"/>
                <a:gd name="T67" fmla="*/ 595740 h 608440"/>
                <a:gd name="T68" fmla="*/ 3895797 w 5223394"/>
                <a:gd name="T69" fmla="*/ 599550 h 608440"/>
                <a:gd name="T70" fmla="*/ 4367516 w 5223394"/>
                <a:gd name="T71" fmla="*/ 603360 h 608440"/>
                <a:gd name="T72" fmla="*/ 5159894 w 5223394"/>
                <a:gd name="T73" fmla="*/ 607170 h 608440"/>
                <a:gd name="T74" fmla="*/ 5223394 w 5223394"/>
                <a:gd name="T75" fmla="*/ 607170 h 608440"/>
                <a:gd name="T76" fmla="*/ 5223394 w 5223394"/>
                <a:gd name="T77" fmla="*/ 550882 h 608440"/>
                <a:gd name="T78" fmla="*/ 5219584 w 5223394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250"/>
            </a:p>
          </p:txBody>
        </p:sp>
      </p:grp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2" y="2353867"/>
            <a:ext cx="375047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9" y="1609726"/>
            <a:ext cx="521494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2" y="3338513"/>
            <a:ext cx="410765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389">
            <a:off x="7355682" y="4124325"/>
            <a:ext cx="28456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3571875" y="1332310"/>
            <a:ext cx="4458891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es-E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Nắm đ</a:t>
            </a:r>
            <a:r>
              <a:rPr lang="vi-VN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ược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0" name="Text Box 107"/>
          <p:cNvSpPr txBox="1">
            <a:spLocks noChangeArrowheads="1"/>
          </p:cNvSpPr>
          <p:nvPr/>
        </p:nvSpPr>
        <p:spPr bwMode="auto">
          <a:xfrm>
            <a:off x="2370284" y="2171575"/>
            <a:ext cx="5994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và viết đ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 từ khó trong bài. Hoàn thành các bài tập, phân biệt in- inh, ên – ênh, r-d-gi.</a:t>
            </a:r>
            <a:endParaRPr lang="en-US" altLang="vi-VN" sz="1800" b="1">
              <a:solidFill>
                <a:srgbClr val="061018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1" name="Text Box 107"/>
          <p:cNvSpPr txBox="1">
            <a:spLocks noChangeArrowheads="1"/>
          </p:cNvSpPr>
          <p:nvPr/>
        </p:nvSpPr>
        <p:spPr bwMode="auto">
          <a:xfrm>
            <a:off x="1593057" y="3544491"/>
            <a:ext cx="7385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thành, phát triển năng lực tự học, giải quyết vấn đề và sáng tạo.</a:t>
            </a:r>
            <a:endParaRPr lang="vi-VN" altLang="vi-VN" sz="135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" y="572708"/>
            <a:ext cx="213117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2"/>
          <p:cNvSpPr txBox="1"/>
          <p:nvPr/>
        </p:nvSpPr>
        <p:spPr>
          <a:xfrm>
            <a:off x="327423" y="1493044"/>
            <a:ext cx="1931194" cy="6027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4706"/>
              </a:lnSpc>
              <a:defRPr/>
            </a:pPr>
            <a:r>
              <a:rPr lang="en-US" sz="4706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706" dirty="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6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706" dirty="0">
              <a:solidFill>
                <a:srgbClr val="5A87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429816" y="1032273"/>
            <a:ext cx="1932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vi-VN" sz="300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</p:txBody>
      </p:sp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13210"/>
            <a:ext cx="32623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319104" y="1203598"/>
            <a:ext cx="7851496" cy="210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203" tIns="38601" rIns="77203" bIns="38601">
            <a:spAutoFit/>
          </a:bodyPr>
          <a:lstStyle/>
          <a:p>
            <a:r>
              <a:rPr lang="en-C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CA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C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C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C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C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C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4" name="Google Shape;2454;p58"/>
          <p:cNvGrpSpPr/>
          <p:nvPr/>
        </p:nvGrpSpPr>
        <p:grpSpPr>
          <a:xfrm>
            <a:off x="2576013" y="2806745"/>
            <a:ext cx="3987453" cy="620302"/>
            <a:chOff x="4319250" y="3137000"/>
            <a:chExt cx="885825" cy="524125"/>
          </a:xfrm>
        </p:grpSpPr>
        <p:sp>
          <p:nvSpPr>
            <p:cNvPr id="2455" name="Google Shape;2455;p58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58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58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58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58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58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58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58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58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58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58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58"/>
          <p:cNvGrpSpPr/>
          <p:nvPr/>
        </p:nvGrpSpPr>
        <p:grpSpPr>
          <a:xfrm>
            <a:off x="3063408" y="2283204"/>
            <a:ext cx="3011924" cy="510649"/>
            <a:chOff x="5960495" y="2153863"/>
            <a:chExt cx="3534707" cy="495487"/>
          </a:xfrm>
        </p:grpSpPr>
        <p:sp>
          <p:nvSpPr>
            <p:cNvPr id="2467" name="Google Shape;2467;p58"/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58"/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58"/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58"/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58"/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58"/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58"/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477" name="Google Shape;2477;p58"/>
          <p:cNvGrpSpPr/>
          <p:nvPr/>
        </p:nvGrpSpPr>
        <p:grpSpPr>
          <a:xfrm>
            <a:off x="3950686" y="1787058"/>
            <a:ext cx="375421" cy="353610"/>
            <a:chOff x="2870687" y="3796508"/>
            <a:chExt cx="375421" cy="353610"/>
          </a:xfrm>
        </p:grpSpPr>
        <p:sp>
          <p:nvSpPr>
            <p:cNvPr id="2478" name="Google Shape;2478;p58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58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58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58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2" name="Google Shape;2482;p58"/>
          <p:cNvGrpSpPr/>
          <p:nvPr/>
        </p:nvGrpSpPr>
        <p:grpSpPr>
          <a:xfrm>
            <a:off x="4382934" y="1787084"/>
            <a:ext cx="372740" cy="353610"/>
            <a:chOff x="3744430" y="3796534"/>
            <a:chExt cx="372740" cy="353610"/>
          </a:xfrm>
        </p:grpSpPr>
        <p:sp>
          <p:nvSpPr>
            <p:cNvPr id="2483" name="Google Shape;2483;p58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58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58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58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58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58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58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58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58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2" name="Google Shape;2492;p58"/>
          <p:cNvGrpSpPr/>
          <p:nvPr/>
        </p:nvGrpSpPr>
        <p:grpSpPr>
          <a:xfrm>
            <a:off x="4825167" y="1787084"/>
            <a:ext cx="372844" cy="353610"/>
            <a:chOff x="4186663" y="3796534"/>
            <a:chExt cx="372844" cy="353610"/>
          </a:xfrm>
        </p:grpSpPr>
        <p:sp>
          <p:nvSpPr>
            <p:cNvPr id="2493" name="Google Shape;2493;p58"/>
            <p:cNvSpPr/>
            <p:nvPr/>
          </p:nvSpPr>
          <p:spPr>
            <a:xfrm>
              <a:off x="4211025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58"/>
            <p:cNvSpPr/>
            <p:nvPr/>
          </p:nvSpPr>
          <p:spPr>
            <a:xfrm>
              <a:off x="4359824" y="3802104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58"/>
            <p:cNvSpPr/>
            <p:nvPr/>
          </p:nvSpPr>
          <p:spPr>
            <a:xfrm>
              <a:off x="4284370" y="3890988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58"/>
            <p:cNvSpPr/>
            <p:nvPr/>
          </p:nvSpPr>
          <p:spPr>
            <a:xfrm>
              <a:off x="4186663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8"/>
            <p:cNvSpPr/>
            <p:nvPr/>
          </p:nvSpPr>
          <p:spPr>
            <a:xfrm>
              <a:off x="4277785" y="3885834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8" name="Google Shape;2498;p58"/>
          <p:cNvGrpSpPr/>
          <p:nvPr/>
        </p:nvGrpSpPr>
        <p:grpSpPr>
          <a:xfrm rot="-3462324" flipH="1">
            <a:off x="-177766" y="3147016"/>
            <a:ext cx="2743514" cy="1090983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119919" y="169202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2998933" y="1332021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0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260"/>
            <a:ext cx="9144000" cy="51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183607" y="1916906"/>
            <a:ext cx="49518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CHÍNH TẢ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325291" y="2447925"/>
            <a:ext cx="4810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26365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ckground template with school kids Royalty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188244" y="1278731"/>
            <a:ext cx="795575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- AI ĐÚNG</a:t>
            </a:r>
          </a:p>
        </p:txBody>
      </p:sp>
    </p:spTree>
    <p:extLst>
      <p:ext uri="{BB962C8B-B14F-4D97-AF65-F5344CB8AC3E}">
        <p14:creationId xmlns:p14="http://schemas.microsoft.com/office/powerpoint/2010/main" val="222662591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hững hình nền Powerpoint HD đơn giản, đẹp và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948238" y="1283494"/>
            <a:ext cx="3864769" cy="941785"/>
            <a:chOff x="204083" y="2999723"/>
            <a:chExt cx="5153297" cy="1255594"/>
          </a:xfrm>
        </p:grpSpPr>
        <p:pic>
          <p:nvPicPr>
            <p:cNvPr id="1742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29" b="48964"/>
            <a:stretch>
              <a:fillRect/>
            </a:stretch>
          </p:blipFill>
          <p:spPr bwMode="auto">
            <a:xfrm>
              <a:off x="204083" y="2999723"/>
              <a:ext cx="5153297" cy="125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 Box 4"/>
            <p:cNvSpPr txBox="1">
              <a:spLocks noChangeArrowheads="1"/>
            </p:cNvSpPr>
            <p:nvPr/>
          </p:nvSpPr>
          <p:spPr bwMode="auto">
            <a:xfrm>
              <a:off x="2138006" y="3337802"/>
              <a:ext cx="2736748" cy="615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ngĩ ngợi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48238" y="90487"/>
            <a:ext cx="3864769" cy="890588"/>
            <a:chOff x="1681879" y="1114982"/>
            <a:chExt cx="5153297" cy="1187355"/>
          </a:xfrm>
        </p:grpSpPr>
        <p:pic>
          <p:nvPicPr>
            <p:cNvPr id="1742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88" b="68500"/>
            <a:stretch>
              <a:fillRect/>
            </a:stretch>
          </p:blipFill>
          <p:spPr bwMode="auto">
            <a:xfrm>
              <a:off x="1681879" y="1114982"/>
              <a:ext cx="5153297" cy="11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Text Box 5"/>
            <p:cNvSpPr txBox="1">
              <a:spLocks noChangeArrowheads="1"/>
            </p:cNvSpPr>
            <p:nvPr/>
          </p:nvSpPr>
          <p:spPr bwMode="auto">
            <a:xfrm>
              <a:off x="3424992" y="1462919"/>
              <a:ext cx="2379764" cy="615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nghĩ ngợi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48238" y="2772966"/>
            <a:ext cx="3864769" cy="788194"/>
            <a:chOff x="3423456" y="3859533"/>
            <a:chExt cx="5153297" cy="1050877"/>
          </a:xfrm>
        </p:grpSpPr>
        <p:pic>
          <p:nvPicPr>
            <p:cNvPr id="1742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9" b="31818"/>
            <a:stretch>
              <a:fillRect/>
            </a:stretch>
          </p:blipFill>
          <p:spPr bwMode="auto">
            <a:xfrm>
              <a:off x="3423456" y="3859533"/>
              <a:ext cx="5153297" cy="105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7"/>
            <p:cNvSpPr txBox="1">
              <a:spLocks noChangeArrowheads="1"/>
            </p:cNvSpPr>
            <p:nvPr/>
          </p:nvSpPr>
          <p:spPr bwMode="auto">
            <a:xfrm>
              <a:off x="5256597" y="4095254"/>
              <a:ext cx="2303461" cy="61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nghĩ nghợi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48238" y="3908822"/>
            <a:ext cx="3864769" cy="808434"/>
            <a:chOff x="7733567" y="5104263"/>
            <a:chExt cx="5153297" cy="1078173"/>
          </a:xfrm>
        </p:grpSpPr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58" b="12820"/>
            <a:stretch>
              <a:fillRect/>
            </a:stretch>
          </p:blipFill>
          <p:spPr bwMode="auto">
            <a:xfrm>
              <a:off x="7733567" y="5104263"/>
              <a:ext cx="5153297" cy="1078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9470647" y="5353630"/>
              <a:ext cx="2933592" cy="615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ngĩ nghợi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2" name="Star: 5 Points 1"/>
          <p:cNvSpPr/>
          <p:nvPr/>
        </p:nvSpPr>
        <p:spPr>
          <a:xfrm>
            <a:off x="4283869" y="103585"/>
            <a:ext cx="664369" cy="6453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0"/>
          </a:p>
        </p:txBody>
      </p:sp>
      <p:pic>
        <p:nvPicPr>
          <p:cNvPr id="17416" name="Picture 4" descr="Con Ong, Chú Ong Và Cái Biển - KhoThietKe.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2966"/>
            <a:ext cx="1820466" cy="2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14362" y="1327548"/>
            <a:ext cx="3929063" cy="1445419"/>
          </a:xfrm>
          <a:prstGeom prst="cloudCallout">
            <a:avLst>
              <a:gd name="adj1" fmla="val -30858"/>
              <a:gd name="adj2" fmla="val 7386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30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hững hình nền Powerpoint HD đơn giản, đẹp và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948238" y="1283494"/>
            <a:ext cx="3864769" cy="941785"/>
            <a:chOff x="204083" y="2999723"/>
            <a:chExt cx="5153297" cy="1255594"/>
          </a:xfrm>
        </p:grpSpPr>
        <p:pic>
          <p:nvPicPr>
            <p:cNvPr id="1844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29" b="48964"/>
            <a:stretch>
              <a:fillRect/>
            </a:stretch>
          </p:blipFill>
          <p:spPr bwMode="auto">
            <a:xfrm>
              <a:off x="204083" y="2999723"/>
              <a:ext cx="5153297" cy="125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Text Box 4"/>
            <p:cNvSpPr txBox="1">
              <a:spLocks noChangeArrowheads="1"/>
            </p:cNvSpPr>
            <p:nvPr/>
          </p:nvSpPr>
          <p:spPr bwMode="auto">
            <a:xfrm>
              <a:off x="2138006" y="3337802"/>
              <a:ext cx="2736748" cy="615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no lắng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48238" y="90487"/>
            <a:ext cx="3864769" cy="890588"/>
            <a:chOff x="1681879" y="1114982"/>
            <a:chExt cx="5153297" cy="1187355"/>
          </a:xfrm>
        </p:grpSpPr>
        <p:pic>
          <p:nvPicPr>
            <p:cNvPr id="1844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88" b="68500"/>
            <a:stretch>
              <a:fillRect/>
            </a:stretch>
          </p:blipFill>
          <p:spPr bwMode="auto">
            <a:xfrm>
              <a:off x="1681879" y="1114982"/>
              <a:ext cx="5153297" cy="11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5"/>
            <p:cNvSpPr txBox="1">
              <a:spLocks noChangeArrowheads="1"/>
            </p:cNvSpPr>
            <p:nvPr/>
          </p:nvSpPr>
          <p:spPr bwMode="auto">
            <a:xfrm>
              <a:off x="3424992" y="1462919"/>
              <a:ext cx="2379764" cy="615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Lo loắng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48238" y="2772966"/>
            <a:ext cx="3864769" cy="788194"/>
            <a:chOff x="3423456" y="3859533"/>
            <a:chExt cx="5153297" cy="1050877"/>
          </a:xfrm>
        </p:grpSpPr>
        <p:pic>
          <p:nvPicPr>
            <p:cNvPr id="1844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9" b="31818"/>
            <a:stretch>
              <a:fillRect/>
            </a:stretch>
          </p:blipFill>
          <p:spPr bwMode="auto">
            <a:xfrm>
              <a:off x="3423456" y="3859533"/>
              <a:ext cx="5153297" cy="105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Text Box 7"/>
            <p:cNvSpPr txBox="1">
              <a:spLocks noChangeArrowheads="1"/>
            </p:cNvSpPr>
            <p:nvPr/>
          </p:nvSpPr>
          <p:spPr bwMode="auto">
            <a:xfrm>
              <a:off x="5256597" y="4095254"/>
              <a:ext cx="2303461" cy="61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lo lắng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48238" y="3908822"/>
            <a:ext cx="3864769" cy="808434"/>
            <a:chOff x="7733567" y="5104263"/>
            <a:chExt cx="5153297" cy="1078173"/>
          </a:xfrm>
        </p:grpSpPr>
        <p:pic>
          <p:nvPicPr>
            <p:cNvPr id="1844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58" b="12820"/>
            <a:stretch>
              <a:fillRect/>
            </a:stretch>
          </p:blipFill>
          <p:spPr bwMode="auto">
            <a:xfrm>
              <a:off x="7733567" y="5104263"/>
              <a:ext cx="5153297" cy="1078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9"/>
            <p:cNvSpPr txBox="1">
              <a:spLocks noChangeArrowheads="1"/>
            </p:cNvSpPr>
            <p:nvPr/>
          </p:nvSpPr>
          <p:spPr bwMode="auto">
            <a:xfrm>
              <a:off x="9470647" y="5353630"/>
              <a:ext cx="2933592" cy="615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no nắng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2" name="Star: 5 Points 1"/>
          <p:cNvSpPr/>
          <p:nvPr/>
        </p:nvSpPr>
        <p:spPr>
          <a:xfrm>
            <a:off x="4186238" y="2734866"/>
            <a:ext cx="664369" cy="6453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0"/>
          </a:p>
        </p:txBody>
      </p:sp>
      <p:pic>
        <p:nvPicPr>
          <p:cNvPr id="18440" name="Picture 4" descr="Con Ong, Chú Ong Và Cái Biển - KhoThietKe.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2966"/>
            <a:ext cx="1820466" cy="2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14362" y="1327548"/>
            <a:ext cx="3929063" cy="1445419"/>
          </a:xfrm>
          <a:prstGeom prst="cloudCallout">
            <a:avLst>
              <a:gd name="adj1" fmla="val -30858"/>
              <a:gd name="adj2" fmla="val 7386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398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659731" y="2103835"/>
            <a:ext cx="6981825" cy="753665"/>
            <a:chOff x="0" y="0"/>
            <a:chExt cx="4717891" cy="609710"/>
          </a:xfrm>
        </p:grpSpPr>
        <p:sp>
          <p:nvSpPr>
            <p:cNvPr id="20498" name="Freeform 3"/>
            <p:cNvSpPr>
              <a:spLocks/>
            </p:cNvSpPr>
            <p:nvPr/>
          </p:nvSpPr>
          <p:spPr bwMode="auto">
            <a:xfrm>
              <a:off x="-3810" y="1270"/>
              <a:ext cx="4722971" cy="608440"/>
            </a:xfrm>
            <a:custGeom>
              <a:avLst/>
              <a:gdLst>
                <a:gd name="T0" fmla="*/ 4719161 w 4722971"/>
                <a:gd name="T1" fmla="*/ 492632 h 608440"/>
                <a:gd name="T2" fmla="*/ 4716621 w 4722971"/>
                <a:gd name="T3" fmla="*/ 423967 h 608440"/>
                <a:gd name="T4" fmla="*/ 4697571 w 4722971"/>
                <a:gd name="T5" fmla="*/ 97229 h 608440"/>
                <a:gd name="T6" fmla="*/ 4691221 w 4722971"/>
                <a:gd name="T7" fmla="*/ 54610 h 608440"/>
                <a:gd name="T8" fmla="*/ 4688681 w 4722971"/>
                <a:gd name="T9" fmla="*/ 21590 h 608440"/>
                <a:gd name="T10" fmla="*/ 4659471 w 4722971"/>
                <a:gd name="T11" fmla="*/ 16510 h 608440"/>
                <a:gd name="T12" fmla="*/ 4601117 w 4722971"/>
                <a:gd name="T13" fmla="*/ 16510 h 608440"/>
                <a:gd name="T14" fmla="*/ 4326027 w 4722971"/>
                <a:gd name="T15" fmla="*/ 7620 h 608440"/>
                <a:gd name="T16" fmla="*/ 3805192 w 4722971"/>
                <a:gd name="T17" fmla="*/ 2540 h 608440"/>
                <a:gd name="T18" fmla="*/ 3614463 w 4722971"/>
                <a:gd name="T19" fmla="*/ 0 h 608440"/>
                <a:gd name="T20" fmla="*/ 3166985 w 4722971"/>
                <a:gd name="T21" fmla="*/ 1270 h 608440"/>
                <a:gd name="T22" fmla="*/ 2899231 w 4722971"/>
                <a:gd name="T23" fmla="*/ 3810 h 608440"/>
                <a:gd name="T24" fmla="*/ 1054299 w 4722971"/>
                <a:gd name="T25" fmla="*/ 7620 h 608440"/>
                <a:gd name="T26" fmla="*/ 834228 w 4722971"/>
                <a:gd name="T27" fmla="*/ 7620 h 608440"/>
                <a:gd name="T28" fmla="*/ 632496 w 4722971"/>
                <a:gd name="T29" fmla="*/ 12700 h 608440"/>
                <a:gd name="T30" fmla="*/ 427096 w 4722971"/>
                <a:gd name="T31" fmla="*/ 19050 h 608440"/>
                <a:gd name="T32" fmla="*/ 126332 w 4722971"/>
                <a:gd name="T33" fmla="*/ 27940 h 608440"/>
                <a:gd name="T34" fmla="*/ 16510 w 4722971"/>
                <a:gd name="T35" fmla="*/ 36830 h 608440"/>
                <a:gd name="T36" fmla="*/ 13970 w 4722971"/>
                <a:gd name="T37" fmla="*/ 43180 h 608440"/>
                <a:gd name="T38" fmla="*/ 8890 w 4722971"/>
                <a:gd name="T39" fmla="*/ 87971 h 608440"/>
                <a:gd name="T40" fmla="*/ 7620 w 4722971"/>
                <a:gd name="T41" fmla="*/ 103402 h 608440"/>
                <a:gd name="T42" fmla="*/ 7620 w 4722971"/>
                <a:gd name="T43" fmla="*/ 469873 h 608440"/>
                <a:gd name="T44" fmla="*/ 11430 w 4722971"/>
                <a:gd name="T45" fmla="*/ 530823 h 608440"/>
                <a:gd name="T46" fmla="*/ 7620 w 4722971"/>
                <a:gd name="T47" fmla="*/ 577960 h 608440"/>
                <a:gd name="T48" fmla="*/ 19050 w 4722971"/>
                <a:gd name="T49" fmla="*/ 594470 h 608440"/>
                <a:gd name="T50" fmla="*/ 48260 w 4722971"/>
                <a:gd name="T51" fmla="*/ 595740 h 608440"/>
                <a:gd name="T52" fmla="*/ 394085 w 4722971"/>
                <a:gd name="T53" fmla="*/ 598280 h 608440"/>
                <a:gd name="T54" fmla="*/ 588482 w 4722971"/>
                <a:gd name="T55" fmla="*/ 602090 h 608440"/>
                <a:gd name="T56" fmla="*/ 914921 w 4722971"/>
                <a:gd name="T57" fmla="*/ 604630 h 608440"/>
                <a:gd name="T58" fmla="*/ 1043296 w 4722971"/>
                <a:gd name="T59" fmla="*/ 603360 h 608440"/>
                <a:gd name="T60" fmla="*/ 1101981 w 4722971"/>
                <a:gd name="T61" fmla="*/ 602090 h 608440"/>
                <a:gd name="T62" fmla="*/ 2715838 w 4722971"/>
                <a:gd name="T63" fmla="*/ 595740 h 608440"/>
                <a:gd name="T64" fmla="*/ 3203663 w 4722971"/>
                <a:gd name="T65" fmla="*/ 597010 h 608440"/>
                <a:gd name="T66" fmla="*/ 3321035 w 4722971"/>
                <a:gd name="T67" fmla="*/ 595740 h 608440"/>
                <a:gd name="T68" fmla="*/ 3519099 w 4722971"/>
                <a:gd name="T69" fmla="*/ 599550 h 608440"/>
                <a:gd name="T70" fmla="*/ 3944570 w 4722971"/>
                <a:gd name="T71" fmla="*/ 603360 h 608440"/>
                <a:gd name="T72" fmla="*/ 4659471 w 4722971"/>
                <a:gd name="T73" fmla="*/ 607170 h 608440"/>
                <a:gd name="T74" fmla="*/ 4722971 w 4722971"/>
                <a:gd name="T75" fmla="*/ 607170 h 608440"/>
                <a:gd name="T76" fmla="*/ 4722971 w 4722971"/>
                <a:gd name="T77" fmla="*/ 550882 h 608440"/>
                <a:gd name="T78" fmla="*/ 4719161 w 4722971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250"/>
            </a:p>
          </p:txBody>
        </p:sp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3325416" y="1092994"/>
            <a:ext cx="4580334" cy="753666"/>
            <a:chOff x="0" y="0"/>
            <a:chExt cx="3701376" cy="609710"/>
          </a:xfrm>
        </p:grpSpPr>
        <p:sp>
          <p:nvSpPr>
            <p:cNvPr id="20497" name="Freeform 5"/>
            <p:cNvSpPr>
              <a:spLocks/>
            </p:cNvSpPr>
            <p:nvPr/>
          </p:nvSpPr>
          <p:spPr bwMode="auto">
            <a:xfrm>
              <a:off x="-3810" y="1270"/>
              <a:ext cx="3706456" cy="608440"/>
            </a:xfrm>
            <a:custGeom>
              <a:avLst/>
              <a:gdLst>
                <a:gd name="T0" fmla="*/ 3702646 w 3706456"/>
                <a:gd name="T1" fmla="*/ 492632 h 608440"/>
                <a:gd name="T2" fmla="*/ 3700106 w 3706456"/>
                <a:gd name="T3" fmla="*/ 423967 h 608440"/>
                <a:gd name="T4" fmla="*/ 3681056 w 3706456"/>
                <a:gd name="T5" fmla="*/ 97229 h 608440"/>
                <a:gd name="T6" fmla="*/ 3674706 w 3706456"/>
                <a:gd name="T7" fmla="*/ 54610 h 608440"/>
                <a:gd name="T8" fmla="*/ 3672166 w 3706456"/>
                <a:gd name="T9" fmla="*/ 21590 h 608440"/>
                <a:gd name="T10" fmla="*/ 3642956 w 3706456"/>
                <a:gd name="T11" fmla="*/ 16510 h 608440"/>
                <a:gd name="T12" fmla="*/ 3597019 w 3706456"/>
                <a:gd name="T13" fmla="*/ 16510 h 608440"/>
                <a:gd name="T14" fmla="*/ 3382669 w 3706456"/>
                <a:gd name="T15" fmla="*/ 7620 h 608440"/>
                <a:gd name="T16" fmla="*/ 2976833 w 3706456"/>
                <a:gd name="T17" fmla="*/ 2540 h 608440"/>
                <a:gd name="T18" fmla="*/ 2828217 w 3706456"/>
                <a:gd name="T19" fmla="*/ 0 h 608440"/>
                <a:gd name="T20" fmla="*/ 2479541 w 3706456"/>
                <a:gd name="T21" fmla="*/ 1270 h 608440"/>
                <a:gd name="T22" fmla="*/ 2270907 w 3706456"/>
                <a:gd name="T23" fmla="*/ 3810 h 608440"/>
                <a:gd name="T24" fmla="*/ 833332 w 3706456"/>
                <a:gd name="T25" fmla="*/ 7620 h 608440"/>
                <a:gd name="T26" fmla="*/ 661852 w 3706456"/>
                <a:gd name="T27" fmla="*/ 7620 h 608440"/>
                <a:gd name="T28" fmla="*/ 504662 w 3706456"/>
                <a:gd name="T29" fmla="*/ 12700 h 608440"/>
                <a:gd name="T30" fmla="*/ 344614 w 3706456"/>
                <a:gd name="T31" fmla="*/ 19050 h 608440"/>
                <a:gd name="T32" fmla="*/ 110258 w 3706456"/>
                <a:gd name="T33" fmla="*/ 27940 h 608440"/>
                <a:gd name="T34" fmla="*/ 16510 w 3706456"/>
                <a:gd name="T35" fmla="*/ 36830 h 608440"/>
                <a:gd name="T36" fmla="*/ 13970 w 3706456"/>
                <a:gd name="T37" fmla="*/ 43180 h 608440"/>
                <a:gd name="T38" fmla="*/ 8890 w 3706456"/>
                <a:gd name="T39" fmla="*/ 87971 h 608440"/>
                <a:gd name="T40" fmla="*/ 7620 w 3706456"/>
                <a:gd name="T41" fmla="*/ 103402 h 608440"/>
                <a:gd name="T42" fmla="*/ 7620 w 3706456"/>
                <a:gd name="T43" fmla="*/ 469873 h 608440"/>
                <a:gd name="T44" fmla="*/ 11430 w 3706456"/>
                <a:gd name="T45" fmla="*/ 530823 h 608440"/>
                <a:gd name="T46" fmla="*/ 7620 w 3706456"/>
                <a:gd name="T47" fmla="*/ 577960 h 608440"/>
                <a:gd name="T48" fmla="*/ 19050 w 3706456"/>
                <a:gd name="T49" fmla="*/ 594470 h 608440"/>
                <a:gd name="T50" fmla="*/ 48260 w 3706456"/>
                <a:gd name="T51" fmla="*/ 595740 h 608440"/>
                <a:gd name="T52" fmla="*/ 318892 w 3706456"/>
                <a:gd name="T53" fmla="*/ 598280 h 608440"/>
                <a:gd name="T54" fmla="*/ 470366 w 3706456"/>
                <a:gd name="T55" fmla="*/ 602090 h 608440"/>
                <a:gd name="T56" fmla="*/ 724728 w 3706456"/>
                <a:gd name="T57" fmla="*/ 604630 h 608440"/>
                <a:gd name="T58" fmla="*/ 824758 w 3706456"/>
                <a:gd name="T59" fmla="*/ 603360 h 608440"/>
                <a:gd name="T60" fmla="*/ 870486 w 3706456"/>
                <a:gd name="T61" fmla="*/ 602090 h 608440"/>
                <a:gd name="T62" fmla="*/ 2128006 w 3706456"/>
                <a:gd name="T63" fmla="*/ 595740 h 608440"/>
                <a:gd name="T64" fmla="*/ 2508121 w 3706456"/>
                <a:gd name="T65" fmla="*/ 597010 h 608440"/>
                <a:gd name="T66" fmla="*/ 2599577 w 3706456"/>
                <a:gd name="T67" fmla="*/ 595740 h 608440"/>
                <a:gd name="T68" fmla="*/ 2753909 w 3706456"/>
                <a:gd name="T69" fmla="*/ 599550 h 608440"/>
                <a:gd name="T70" fmla="*/ 3085437 w 3706456"/>
                <a:gd name="T71" fmla="*/ 603360 h 608440"/>
                <a:gd name="T72" fmla="*/ 3642956 w 3706456"/>
                <a:gd name="T73" fmla="*/ 607170 h 608440"/>
                <a:gd name="T74" fmla="*/ 3706456 w 3706456"/>
                <a:gd name="T75" fmla="*/ 607170 h 608440"/>
                <a:gd name="T76" fmla="*/ 3706456 w 3706456"/>
                <a:gd name="T77" fmla="*/ 550882 h 608440"/>
                <a:gd name="T78" fmla="*/ 3702646 w 3706456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250"/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1014230" y="3373041"/>
            <a:ext cx="7734234" cy="754856"/>
            <a:chOff x="0" y="0"/>
            <a:chExt cx="5218314" cy="609710"/>
          </a:xfrm>
        </p:grpSpPr>
        <p:sp>
          <p:nvSpPr>
            <p:cNvPr id="20496" name="Freeform 7"/>
            <p:cNvSpPr>
              <a:spLocks/>
            </p:cNvSpPr>
            <p:nvPr/>
          </p:nvSpPr>
          <p:spPr bwMode="auto">
            <a:xfrm>
              <a:off x="-3810" y="1270"/>
              <a:ext cx="5223394" cy="608440"/>
            </a:xfrm>
            <a:custGeom>
              <a:avLst/>
              <a:gdLst>
                <a:gd name="T0" fmla="*/ 5219584 w 5223394"/>
                <a:gd name="T1" fmla="*/ 492632 h 608440"/>
                <a:gd name="T2" fmla="*/ 5217044 w 5223394"/>
                <a:gd name="T3" fmla="*/ 423967 h 608440"/>
                <a:gd name="T4" fmla="*/ 5197994 w 5223394"/>
                <a:gd name="T5" fmla="*/ 97229 h 608440"/>
                <a:gd name="T6" fmla="*/ 5191644 w 5223394"/>
                <a:gd name="T7" fmla="*/ 54610 h 608440"/>
                <a:gd name="T8" fmla="*/ 5189104 w 5223394"/>
                <a:gd name="T9" fmla="*/ 21590 h 608440"/>
                <a:gd name="T10" fmla="*/ 5159894 w 5223394"/>
                <a:gd name="T11" fmla="*/ 16510 h 608440"/>
                <a:gd name="T12" fmla="*/ 5095427 w 5223394"/>
                <a:gd name="T13" fmla="*/ 16510 h 608440"/>
                <a:gd name="T14" fmla="*/ 4790436 w 5223394"/>
                <a:gd name="T15" fmla="*/ 7620 h 608440"/>
                <a:gd name="T16" fmla="*/ 4212987 w 5223394"/>
                <a:gd name="T17" fmla="*/ 2540 h 608440"/>
                <a:gd name="T18" fmla="*/ 4001527 w 5223394"/>
                <a:gd name="T19" fmla="*/ 0 h 608440"/>
                <a:gd name="T20" fmla="*/ 3505409 w 5223394"/>
                <a:gd name="T21" fmla="*/ 1270 h 608440"/>
                <a:gd name="T22" fmla="*/ 3208551 w 5223394"/>
                <a:gd name="T23" fmla="*/ 3810 h 608440"/>
                <a:gd name="T24" fmla="*/ 1163080 w 5223394"/>
                <a:gd name="T25" fmla="*/ 7620 h 608440"/>
                <a:gd name="T26" fmla="*/ 919087 w 5223394"/>
                <a:gd name="T27" fmla="*/ 7620 h 608440"/>
                <a:gd name="T28" fmla="*/ 695428 w 5223394"/>
                <a:gd name="T29" fmla="*/ 12700 h 608440"/>
                <a:gd name="T30" fmla="*/ 467701 w 5223394"/>
                <a:gd name="T31" fmla="*/ 19050 h 608440"/>
                <a:gd name="T32" fmla="*/ 134245 w 5223394"/>
                <a:gd name="T33" fmla="*/ 27940 h 608440"/>
                <a:gd name="T34" fmla="*/ 16510 w 5223394"/>
                <a:gd name="T35" fmla="*/ 36830 h 608440"/>
                <a:gd name="T36" fmla="*/ 13970 w 5223394"/>
                <a:gd name="T37" fmla="*/ 43180 h 608440"/>
                <a:gd name="T38" fmla="*/ 8890 w 5223394"/>
                <a:gd name="T39" fmla="*/ 87971 h 608440"/>
                <a:gd name="T40" fmla="*/ 7620 w 5223394"/>
                <a:gd name="T41" fmla="*/ 103402 h 608440"/>
                <a:gd name="T42" fmla="*/ 7620 w 5223394"/>
                <a:gd name="T43" fmla="*/ 469873 h 608440"/>
                <a:gd name="T44" fmla="*/ 11430 w 5223394"/>
                <a:gd name="T45" fmla="*/ 530823 h 608440"/>
                <a:gd name="T46" fmla="*/ 7620 w 5223394"/>
                <a:gd name="T47" fmla="*/ 577960 h 608440"/>
                <a:gd name="T48" fmla="*/ 19050 w 5223394"/>
                <a:gd name="T49" fmla="*/ 594470 h 608440"/>
                <a:gd name="T50" fmla="*/ 48260 w 5223394"/>
                <a:gd name="T51" fmla="*/ 595740 h 608440"/>
                <a:gd name="T52" fmla="*/ 431102 w 5223394"/>
                <a:gd name="T53" fmla="*/ 598280 h 608440"/>
                <a:gd name="T54" fmla="*/ 646629 w 5223394"/>
                <a:gd name="T55" fmla="*/ 602090 h 608440"/>
                <a:gd name="T56" fmla="*/ 1008551 w 5223394"/>
                <a:gd name="T57" fmla="*/ 604630 h 608440"/>
                <a:gd name="T58" fmla="*/ 1150880 w 5223394"/>
                <a:gd name="T59" fmla="*/ 603360 h 608440"/>
                <a:gd name="T60" fmla="*/ 1215945 w 5223394"/>
                <a:gd name="T61" fmla="*/ 602090 h 608440"/>
                <a:gd name="T62" fmla="*/ 3005224 w 5223394"/>
                <a:gd name="T63" fmla="*/ 595740 h 608440"/>
                <a:gd name="T64" fmla="*/ 3546074 w 5223394"/>
                <a:gd name="T65" fmla="*/ 597010 h 608440"/>
                <a:gd name="T66" fmla="*/ 3676204 w 5223394"/>
                <a:gd name="T67" fmla="*/ 595740 h 608440"/>
                <a:gd name="T68" fmla="*/ 3895797 w 5223394"/>
                <a:gd name="T69" fmla="*/ 599550 h 608440"/>
                <a:gd name="T70" fmla="*/ 4367516 w 5223394"/>
                <a:gd name="T71" fmla="*/ 603360 h 608440"/>
                <a:gd name="T72" fmla="*/ 5159894 w 5223394"/>
                <a:gd name="T73" fmla="*/ 607170 h 608440"/>
                <a:gd name="T74" fmla="*/ 5223394 w 5223394"/>
                <a:gd name="T75" fmla="*/ 607170 h 608440"/>
                <a:gd name="T76" fmla="*/ 5223394 w 5223394"/>
                <a:gd name="T77" fmla="*/ 550882 h 608440"/>
                <a:gd name="T78" fmla="*/ 5219584 w 5223394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250"/>
            </a:p>
          </p:txBody>
        </p:sp>
      </p:grp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2" y="2353867"/>
            <a:ext cx="375047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9" y="1609726"/>
            <a:ext cx="521494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2" y="3338513"/>
            <a:ext cx="410765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389">
            <a:off x="7355682" y="4124325"/>
            <a:ext cx="28456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3571875" y="1332310"/>
            <a:ext cx="4458891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es-E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Nắm đ</a:t>
            </a:r>
            <a:r>
              <a:rPr lang="vi-VN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ược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0" name="Text Box 107"/>
          <p:cNvSpPr txBox="1">
            <a:spLocks noChangeArrowheads="1"/>
          </p:cNvSpPr>
          <p:nvPr/>
        </p:nvSpPr>
        <p:spPr bwMode="auto">
          <a:xfrm>
            <a:off x="2370284" y="2171575"/>
            <a:ext cx="5994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viết đ</a:t>
            </a: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r-d-</a:t>
            </a:r>
            <a:r>
              <a:rPr lang="en-US" altLang="vi-V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1800" b="1" dirty="0">
              <a:solidFill>
                <a:srgbClr val="061018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1" name="Text Box 107"/>
          <p:cNvSpPr txBox="1">
            <a:spLocks noChangeArrowheads="1"/>
          </p:cNvSpPr>
          <p:nvPr/>
        </p:nvSpPr>
        <p:spPr bwMode="auto">
          <a:xfrm>
            <a:off x="1593057" y="3544491"/>
            <a:ext cx="7385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thành, phát triển năng lực tự học, giải quyết vấn đề và sáng tạo.</a:t>
            </a:r>
            <a:endParaRPr lang="vi-VN" altLang="vi-VN" sz="135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" y="572708"/>
            <a:ext cx="2012754" cy="178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2"/>
          <p:cNvSpPr txBox="1"/>
          <p:nvPr/>
        </p:nvSpPr>
        <p:spPr>
          <a:xfrm>
            <a:off x="327423" y="1493044"/>
            <a:ext cx="1931194" cy="6027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4706"/>
              </a:lnSpc>
              <a:defRPr/>
            </a:pPr>
            <a:r>
              <a:rPr lang="en-US" sz="4706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706" dirty="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6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706" dirty="0">
              <a:solidFill>
                <a:srgbClr val="5A87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429816" y="1032273"/>
            <a:ext cx="1932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vi-VN" sz="3000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dirty="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vi-VN" sz="3000" dirty="0">
              <a:solidFill>
                <a:srgbClr val="5A87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13210"/>
            <a:ext cx="32623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9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658847" y="226663"/>
            <a:ext cx="1528084" cy="41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203" tIns="38601" rIns="77203" bIns="38601">
            <a:spAutoFit/>
          </a:bodyPr>
          <a:lstStyle/>
          <a:p>
            <a:pPr algn="ctr"/>
            <a:r>
              <a:rPr lang="en-CA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biển</a:t>
            </a:r>
          </a:p>
        </p:txBody>
      </p:sp>
      <p:sp>
        <p:nvSpPr>
          <p:cNvPr id="6148" name="Text Box 20"/>
          <p:cNvSpPr txBox="1">
            <a:spLocks noChangeArrowheads="1"/>
          </p:cNvSpPr>
          <p:nvPr/>
        </p:nvSpPr>
        <p:spPr bwMode="auto">
          <a:xfrm>
            <a:off x="323528" y="797061"/>
            <a:ext cx="8539200" cy="295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03" tIns="38601" rIns="77203" bIns="38601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2936" y="4101923"/>
            <a:ext cx="2699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itchFamily="34" charset="0"/>
                <a:cs typeface="Arial" pitchFamily="34" charset="0"/>
              </a:rPr>
              <a:t>Theo Chu Văn</a:t>
            </a:r>
            <a:endParaRPr lang="ru-RU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24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allAtOnce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134881" y="1010390"/>
            <a:ext cx="5094720" cy="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03" tIns="38601" rIns="77203" bIns="38601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CA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467544" y="1203598"/>
            <a:ext cx="8587256" cy="81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203" tIns="38601" rIns="77203" bIns="38601">
            <a:spAutoFit/>
          </a:bodyPr>
          <a:lstStyle>
            <a:lvl1pPr>
              <a:defRPr sz="3600"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 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11560" y="2128165"/>
            <a:ext cx="8001544" cy="81662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77203" tIns="38601" rIns="77203" bIns="38601">
            <a:spAutoFit/>
          </a:bodyPr>
          <a:lstStyle>
            <a:lvl1pPr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=&gt; Qua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270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5&quot;/&gt;&lt;/object&gt;&lt;object type=&quot;3&quot; unique_id=&quot;10005&quot;&gt;&lt;property id=&quot;20148&quot; value=&quot;5&quot;/&gt;&lt;property id=&quot;20300&quot; value=&quot;Slide 2&quot;/&gt;&lt;property id=&quot;20307&quot; value=&quot;311&quot;/&gt;&lt;/object&gt;&lt;object type=&quot;3&quot; unique_id=&quot;10006&quot;&gt;&lt;property id=&quot;20148&quot; value=&quot;5&quot;/&gt;&lt;property id=&quot;20300&quot; value=&quot;Slide 3&quot;/&gt;&lt;property id=&quot;20307&quot; value=&quot;327&quot;/&gt;&lt;/object&gt;&lt;object type=&quot;3&quot; unique_id=&quot;10007&quot;&gt;&lt;property id=&quot;20148&quot; value=&quot;5&quot;/&gt;&lt;property id=&quot;20300&quot; value=&quot;Slide 4&quot;/&gt;&lt;property id=&quot;20307&quot; value=&quot;328&quot;/&gt;&lt;/object&gt;&lt;object type=&quot;3&quot; unique_id=&quot;10008&quot;&gt;&lt;property id=&quot;20148&quot; value=&quot;5&quot;/&gt;&lt;property id=&quot;20300&quot; value=&quot;Slide 5&quot;/&gt;&lt;property id=&quot;20307&quot; value=&quot;329&quot;/&gt;&lt;/object&gt;&lt;object type=&quot;3&quot; unique_id=&quot;10009&quot;&gt;&lt;property id=&quot;20148&quot; value=&quot;5&quot;/&gt;&lt;property id=&quot;20300&quot; value=&quot;Slide 6&quot;/&gt;&lt;property id=&quot;20307&quot; value=&quot;331&quot;/&gt;&lt;/object&gt;&lt;object type=&quot;3&quot; unique_id=&quot;10010&quot;&gt;&lt;property id=&quot;20148&quot; value=&quot;5&quot;/&gt;&lt;property id=&quot;20300&quot; value=&quot;Slide 7&quot;/&gt;&lt;property id=&quot;20307&quot; value=&quot;346&quot;/&gt;&lt;/object&gt;&lt;object type=&quot;3&quot; unique_id=&quot;10011&quot;&gt;&lt;property id=&quot;20148&quot; value=&quot;5&quot;/&gt;&lt;property id=&quot;20300&quot; value=&quot;Slide 8&quot;/&gt;&lt;property id=&quot;20307&quot; value=&quot;343&quot;/&gt;&lt;/object&gt;&lt;object type=&quot;3&quot; unique_id=&quot;10012&quot;&gt;&lt;property id=&quot;20148&quot; value=&quot;5&quot;/&gt;&lt;property id=&quot;20300&quot; value=&quot;Slide 9&quot;/&gt;&lt;property id=&quot;20307&quot; value=&quot;344&quot;/&gt;&lt;/object&gt;&lt;object type=&quot;3&quot; unique_id=&quot;10013&quot;&gt;&lt;property id=&quot;20148&quot; value=&quot;5&quot;/&gt;&lt;property id=&quot;20300&quot; value=&quot;Slide 10&quot;/&gt;&lt;property id=&quot;20307&quot; value=&quot;337&quot;/&gt;&lt;/object&gt;&lt;object type=&quot;3&quot; unique_id=&quot;10014&quot;&gt;&lt;property id=&quot;20148&quot; value=&quot;5&quot;/&gt;&lt;property id=&quot;20300&quot; value=&quot;Slide 11 - &amp;quot;   &amp;#x0D;&amp;#x0A;&amp;quot;&quot;/&gt;&lt;property id=&quot;20307&quot; value=&quot;332&quot;/&gt;&lt;/object&gt;&lt;object type=&quot;3&quot; unique_id=&quot;10015&quot;&gt;&lt;property id=&quot;20148&quot; value=&quot;5&quot;/&gt;&lt;property id=&quot;20300&quot; value=&quot;Slide 12 - &amp;quot;   &amp;#x0D;&amp;#x0A;&amp;quot;&quot;/&gt;&lt;property id=&quot;20307&quot; value=&quot;340&quot;/&gt;&lt;/object&gt;&lt;object type=&quot;3&quot; unique_id=&quot;10016&quot;&gt;&lt;property id=&quot;20148&quot; value=&quot;5&quot;/&gt;&lt;property id=&quot;20300&quot; value=&quot;Slide 13&quot;/&gt;&lt;property id=&quot;20307&quot; value=&quot;316&quot;/&gt;&lt;/object&gt;&lt;object type=&quot;3&quot; unique_id=&quot;10017&quot;&gt;&lt;property id=&quot;20148&quot; value=&quot;5&quot;/&gt;&lt;property id=&quot;20300&quot; value=&quot;Slide 14&quot;/&gt;&lt;property id=&quot;20307&quot; value=&quot;338&quot;/&gt;&lt;/object&gt;&lt;object type=&quot;3&quot; unique_id=&quot;10018&quot;&gt;&lt;property id=&quot;20148&quot; value=&quot;5&quot;/&gt;&lt;property id=&quot;20300&quot; value=&quot;Slide 15&quot;/&gt;&lt;property id=&quot;20307&quot; value=&quot;351&quot;/&gt;&lt;/object&gt;&lt;object type=&quot;3&quot; unique_id=&quot;10019&quot;&gt;&lt;property id=&quot;20148&quot; value=&quot;5&quot;/&gt;&lt;property id=&quot;20300&quot; value=&quot;Slide 16&quot;/&gt;&lt;property id=&quot;20307&quot; value=&quot;350&quot;/&gt;&lt;/object&gt;&lt;object type=&quot;3&quot; unique_id=&quot;10020&quot;&gt;&lt;property id=&quot;20148&quot; value=&quot;5&quot;/&gt;&lt;property id=&quot;20300&quot; value=&quot;Slide 17&quot;/&gt;&lt;property id=&quot;20307&quot; value=&quot;352&quot;/&gt;&lt;/object&gt;&lt;object type=&quot;3&quot; unique_id=&quot;10021&quot;&gt;&lt;property id=&quot;20148&quot; value=&quot;5&quot;/&gt;&lt;property id=&quot;20300&quot; value=&quot;Slide 18&quot;/&gt;&lt;property id=&quot;20307&quot; value=&quot;320&quot;/&gt;&lt;/object&gt;&lt;object type=&quot;3&quot; unique_id=&quot;10022&quot;&gt;&lt;property id=&quot;20148&quot; value=&quot;5&quot;/&gt;&lt;property id=&quot;20300&quot; value=&quot;Slide 19&quot;/&gt;&lt;property id=&quot;20307&quot; value=&quot;347&quot;/&gt;&lt;/object&gt;&lt;object type=&quot;3&quot; unique_id=&quot;10023&quot;&gt;&lt;property id=&quot;20148&quot; value=&quot;5&quot;/&gt;&lt;property id=&quot;20300&quot; value=&quot;Slide 20&quot;/&gt;&lt;property id=&quot;20307&quot; value=&quot;348&quot;/&gt;&lt;/object&gt;&lt;object type=&quot;3&quot; unique_id=&quot;10024&quot;&gt;&lt;property id=&quot;20148&quot; value=&quot;5&quot;/&gt;&lt;property id=&quot;20300&quot; value=&quot;Slide 21&quot;/&gt;&lt;property id=&quot;20307&quot; value=&quot;349&quot;/&gt;&lt;/object&gt;&lt;object type=&quot;3&quot; unique_id=&quot;10025&quot;&gt;&lt;property id=&quot;20148&quot; value=&quot;5&quot;/&gt;&lt;property id=&quot;20300&quot; value=&quot;Slide 22&quot;/&gt;&lt;property id=&quot;20307&quot; value=&quot;3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663</Words>
  <Application>Microsoft Office PowerPoint</Application>
  <PresentationFormat>On-screen Show (16:9)</PresentationFormat>
  <Paragraphs>105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Times New Roman</vt:lpstr>
      <vt:lpstr>HP001 4H</vt:lpstr>
      <vt:lpstr>Itim</vt:lpstr>
      <vt:lpstr>Arial</vt:lpstr>
      <vt:lpstr>Merriweather</vt:lpstr>
      <vt:lpstr>Muli</vt:lpstr>
      <vt:lpstr>Office Theme</vt:lpstr>
      <vt:lpstr>Online Notebook by Slidesgo</vt:lpstr>
      <vt:lpstr>1_Online Notebook by Slidesgo</vt:lpstr>
      <vt:lpstr>2_Online Notebook by Slidesgo</vt:lpstr>
      <vt:lpstr>Chính tả Thắng Biển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Trò chơi: Liên kết ô chữ</vt:lpstr>
      <vt:lpstr>PowerPoint Presentation</vt:lpstr>
      <vt:lpstr>PowerPoint Presentation</vt:lpstr>
      <vt:lpstr>PowerPoint Presentation</vt:lpstr>
      <vt:lpstr>Thanks!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T×m</dc:title>
  <dc:creator>User</dc:creator>
  <cp:lastModifiedBy>pc</cp:lastModifiedBy>
  <cp:revision>173</cp:revision>
  <dcterms:created xsi:type="dcterms:W3CDTF">2008-10-01T02:29:03Z</dcterms:created>
  <dcterms:modified xsi:type="dcterms:W3CDTF">2023-03-18T15:31:08Z</dcterms:modified>
</cp:coreProperties>
</file>