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922"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1109</Words>
  <Application>Microsoft Office PowerPoint</Application>
  <PresentationFormat>Widescreen</PresentationFormat>
  <Paragraphs>115</Paragraphs>
  <Slides>34</Slides>
  <Notes>33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Times New Roman</vt:lpstr>
      <vt:lpstr>Wingdings</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47</cp:revision>
  <dcterms:created xsi:type="dcterms:W3CDTF">2023-07-31T23:18:00Z</dcterms:created>
  <dcterms:modified xsi:type="dcterms:W3CDTF">2023-10-18T14:00:09Z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