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54" r:id="rId2"/>
    <p:sldId id="358" r:id="rId3"/>
    <p:sldId id="356" r:id="rId4"/>
    <p:sldId id="263" r:id="rId5"/>
    <p:sldId id="365" r:id="rId6"/>
    <p:sldId id="366" r:id="rId7"/>
    <p:sldId id="367" r:id="rId8"/>
    <p:sldId id="264" r:id="rId9"/>
    <p:sldId id="359" r:id="rId10"/>
    <p:sldId id="360" r:id="rId11"/>
    <p:sldId id="361" r:id="rId12"/>
    <p:sldId id="363" r:id="rId13"/>
    <p:sldId id="374" r:id="rId14"/>
    <p:sldId id="364" r:id="rId15"/>
    <p:sldId id="379" r:id="rId16"/>
    <p:sldId id="376" r:id="rId17"/>
    <p:sldId id="368" r:id="rId18"/>
    <p:sldId id="375" r:id="rId19"/>
    <p:sldId id="318" r:id="rId20"/>
    <p:sldId id="373" r:id="rId21"/>
    <p:sldId id="377" r:id="rId22"/>
    <p:sldId id="369" r:id="rId23"/>
    <p:sldId id="370" r:id="rId24"/>
    <p:sldId id="378" r:id="rId25"/>
    <p:sldId id="372" r:id="rId26"/>
    <p:sldId id="266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99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8451"/>
    <a:srgbClr val="EC2C46"/>
    <a:srgbClr val="3993E1"/>
    <a:srgbClr val="E8C0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15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365" y="62"/>
      </p:cViewPr>
      <p:guideLst>
        <p:guide orient="horz" pos="299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29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618784-9F77-43EF-A736-21BB649408D3}" type="doc">
      <dgm:prSet loTypeId="urn:microsoft.com/office/officeart/2005/8/layout/v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9D08DB9-F5FD-4AF6-9DEE-0A3EAA11328E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</a:p>
      </dgm:t>
    </dgm:pt>
    <dgm:pt modelId="{C029B5A9-DE98-45B6-BFC4-BB929EA7F414}" type="parTrans" cxnId="{73C6F537-5874-47B0-8C16-481187B58452}">
      <dgm:prSet/>
      <dgm:spPr/>
      <dgm:t>
        <a:bodyPr/>
        <a:lstStyle/>
        <a:p>
          <a:endParaRPr lang="en-US"/>
        </a:p>
      </dgm:t>
    </dgm:pt>
    <dgm:pt modelId="{E49EFDF4-75F8-4FFA-82CB-16C3E1870370}" type="sibTrans" cxnId="{73C6F537-5874-47B0-8C16-481187B58452}">
      <dgm:prSet/>
      <dgm:spPr/>
      <dgm:t>
        <a:bodyPr/>
        <a:lstStyle/>
        <a:p>
          <a:endParaRPr lang="en-US"/>
        </a:p>
      </dgm:t>
    </dgm:pt>
    <dgm:pt modelId="{A5498D5D-5B56-40AC-856A-BF30C15B1C2C}">
      <dgm:prSet phldrT="[Text]" custT="1"/>
      <dgm:spPr/>
      <dgm:t>
        <a:bodyPr/>
        <a:lstStyle/>
        <a:p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thạo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phép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chia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ba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chữ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CB5E2216-9930-4F35-A109-474F43CD2BFD}" type="parTrans" cxnId="{A63061C5-0B00-4316-804D-5D6C9274C951}">
      <dgm:prSet/>
      <dgm:spPr/>
      <dgm:t>
        <a:bodyPr/>
        <a:lstStyle/>
        <a:p>
          <a:endParaRPr lang="en-US"/>
        </a:p>
      </dgm:t>
    </dgm:pt>
    <dgm:pt modelId="{C6F7AC39-A08A-41EA-8DD9-BAC67750240C}" type="sibTrans" cxnId="{A63061C5-0B00-4316-804D-5D6C9274C951}">
      <dgm:prSet/>
      <dgm:spPr/>
      <dgm:t>
        <a:bodyPr/>
        <a:lstStyle/>
        <a:p>
          <a:endParaRPr lang="en-US"/>
        </a:p>
      </dgm:t>
    </dgm:pt>
    <dgm:pt modelId="{21D21DAD-2251-40ED-BB20-A10ACB37DA81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</a:p>
      </dgm:t>
    </dgm:pt>
    <dgm:pt modelId="{53DC7682-97C5-4B76-AF06-6E4FE768AE64}" type="parTrans" cxnId="{32AF5CD6-3857-4163-ADF7-EB2D57C31BDE}">
      <dgm:prSet/>
      <dgm:spPr/>
      <dgm:t>
        <a:bodyPr/>
        <a:lstStyle/>
        <a:p>
          <a:endParaRPr lang="en-US"/>
        </a:p>
      </dgm:t>
    </dgm:pt>
    <dgm:pt modelId="{D48966B7-E980-4504-AFC8-49AE59638E71}" type="sibTrans" cxnId="{32AF5CD6-3857-4163-ADF7-EB2D57C31BDE}">
      <dgm:prSet/>
      <dgm:spPr/>
      <dgm:t>
        <a:bodyPr/>
        <a:lstStyle/>
        <a:p>
          <a:endParaRPr lang="en-US"/>
        </a:p>
      </dgm:t>
    </dgm:pt>
    <dgm:pt modelId="{7B85FC70-822B-4B17-9CD4-ABF858D5AE96}">
      <dgm:prSet phldrT="[Text]" custT="1"/>
      <dgm:spPr/>
      <dgm:t>
        <a:bodyPr/>
        <a:lstStyle/>
        <a:p>
          <a:r>
            <a:rPr lang="en-US" sz="44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Vận</a:t>
          </a:r>
          <a:r>
            <a:rPr lang="en-US" sz="44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44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vào</a:t>
          </a:r>
          <a:r>
            <a:rPr lang="en-US" sz="44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giải</a:t>
          </a:r>
          <a:r>
            <a:rPr lang="en-US" sz="44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44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toán</a:t>
          </a:r>
          <a:r>
            <a:rPr lang="en-US" sz="44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44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lời</a:t>
          </a:r>
          <a:r>
            <a:rPr lang="en-US" sz="44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vă</a:t>
          </a:r>
          <a:r>
            <a:rPr lang="vi-VN" sz="4400" b="0" dirty="0">
              <a:latin typeface="Times New Roman" panose="02020603050405020304" pitchFamily="18" charset="0"/>
              <a:cs typeface="Times New Roman" panose="02020603050405020304" pitchFamily="18" charset="0"/>
            </a:rPr>
            <a:t>n</a:t>
          </a:r>
          <a:r>
            <a:rPr lang="en-US" sz="4400" b="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3218E965-E170-4778-A094-BC7E82D53BFB}" type="parTrans" cxnId="{61479334-F2B7-47EE-985C-1EF76553157A}">
      <dgm:prSet/>
      <dgm:spPr/>
      <dgm:t>
        <a:bodyPr/>
        <a:lstStyle/>
        <a:p>
          <a:endParaRPr lang="en-US"/>
        </a:p>
      </dgm:t>
    </dgm:pt>
    <dgm:pt modelId="{4FDBD947-901D-4EA6-B81F-97DF8B4E0643}" type="sibTrans" cxnId="{61479334-F2B7-47EE-985C-1EF76553157A}">
      <dgm:prSet/>
      <dgm:spPr/>
      <dgm:t>
        <a:bodyPr/>
        <a:lstStyle/>
        <a:p>
          <a:endParaRPr lang="en-US"/>
        </a:p>
      </dgm:t>
    </dgm:pt>
    <dgm:pt modelId="{B730CF76-0FCE-40AD-BDF3-680670CE6B6F}" type="pres">
      <dgm:prSet presAssocID="{2C618784-9F77-43EF-A736-21BB649408D3}" presName="Name0" presStyleCnt="0">
        <dgm:presLayoutVars>
          <dgm:dir/>
          <dgm:animLvl val="lvl"/>
          <dgm:resizeHandles/>
        </dgm:presLayoutVars>
      </dgm:prSet>
      <dgm:spPr/>
    </dgm:pt>
    <dgm:pt modelId="{D0B56CE0-890D-4535-B786-AE28ECEEF6E5}" type="pres">
      <dgm:prSet presAssocID="{E9D08DB9-F5FD-4AF6-9DEE-0A3EAA11328E}" presName="linNode" presStyleCnt="0"/>
      <dgm:spPr/>
    </dgm:pt>
    <dgm:pt modelId="{BFBC25E5-4395-4C80-862A-E43569FF2A70}" type="pres">
      <dgm:prSet presAssocID="{E9D08DB9-F5FD-4AF6-9DEE-0A3EAA11328E}" presName="parentShp" presStyleLbl="node1" presStyleIdx="0" presStyleCnt="2" custScaleX="48148" custLinFactNeighborX="784" custLinFactNeighborY="-41254">
        <dgm:presLayoutVars>
          <dgm:bulletEnabled val="1"/>
        </dgm:presLayoutVars>
      </dgm:prSet>
      <dgm:spPr/>
    </dgm:pt>
    <dgm:pt modelId="{68B95D98-083A-4EE9-A3DF-FE71CE38963B}" type="pres">
      <dgm:prSet presAssocID="{E9D08DB9-F5FD-4AF6-9DEE-0A3EAA11328E}" presName="childShp" presStyleLbl="bgAccFollowNode1" presStyleIdx="0" presStyleCnt="2" custScaleX="156173" custLinFactNeighborX="5386" custLinFactNeighborY="-26">
        <dgm:presLayoutVars>
          <dgm:bulletEnabled val="1"/>
        </dgm:presLayoutVars>
      </dgm:prSet>
      <dgm:spPr/>
    </dgm:pt>
    <dgm:pt modelId="{EA7C4BED-15A2-4BFC-8DD1-3229710D2B1C}" type="pres">
      <dgm:prSet presAssocID="{E49EFDF4-75F8-4FFA-82CB-16C3E1870370}" presName="spacing" presStyleCnt="0"/>
      <dgm:spPr/>
    </dgm:pt>
    <dgm:pt modelId="{7A1C4DA8-70D4-4071-BA42-4188B9B78935}" type="pres">
      <dgm:prSet presAssocID="{21D21DAD-2251-40ED-BB20-A10ACB37DA81}" presName="linNode" presStyleCnt="0"/>
      <dgm:spPr/>
    </dgm:pt>
    <dgm:pt modelId="{AE47FE3D-25B1-459F-911C-D7CA907E596B}" type="pres">
      <dgm:prSet presAssocID="{21D21DAD-2251-40ED-BB20-A10ACB37DA81}" presName="parentShp" presStyleLbl="node1" presStyleIdx="1" presStyleCnt="2" custScaleX="51978" custLinFactNeighborX="-57" custLinFactNeighborY="-1033">
        <dgm:presLayoutVars>
          <dgm:bulletEnabled val="1"/>
        </dgm:presLayoutVars>
      </dgm:prSet>
      <dgm:spPr/>
    </dgm:pt>
    <dgm:pt modelId="{5CAA5936-2BDE-4AD4-820B-0D107A42B6F2}" type="pres">
      <dgm:prSet presAssocID="{21D21DAD-2251-40ED-BB20-A10ACB37DA81}" presName="childShp" presStyleLbl="bgAccFollowNode1" presStyleIdx="1" presStyleCnt="2" custScaleX="173618" custLinFactNeighborX="2724" custLinFactNeighborY="251">
        <dgm:presLayoutVars>
          <dgm:bulletEnabled val="1"/>
        </dgm:presLayoutVars>
      </dgm:prSet>
      <dgm:spPr/>
    </dgm:pt>
  </dgm:ptLst>
  <dgm:cxnLst>
    <dgm:cxn modelId="{CBC2F710-6049-4C3F-9AC7-43844D5BFBE9}" type="presOf" srcId="{A5498D5D-5B56-40AC-856A-BF30C15B1C2C}" destId="{68B95D98-083A-4EE9-A3DF-FE71CE38963B}" srcOrd="0" destOrd="0" presId="urn:microsoft.com/office/officeart/2005/8/layout/vList6"/>
    <dgm:cxn modelId="{61479334-F2B7-47EE-985C-1EF76553157A}" srcId="{21D21DAD-2251-40ED-BB20-A10ACB37DA81}" destId="{7B85FC70-822B-4B17-9CD4-ABF858D5AE96}" srcOrd="0" destOrd="0" parTransId="{3218E965-E170-4778-A094-BC7E82D53BFB}" sibTransId="{4FDBD947-901D-4EA6-B81F-97DF8B4E0643}"/>
    <dgm:cxn modelId="{73C6F537-5874-47B0-8C16-481187B58452}" srcId="{2C618784-9F77-43EF-A736-21BB649408D3}" destId="{E9D08DB9-F5FD-4AF6-9DEE-0A3EAA11328E}" srcOrd="0" destOrd="0" parTransId="{C029B5A9-DE98-45B6-BFC4-BB929EA7F414}" sibTransId="{E49EFDF4-75F8-4FFA-82CB-16C3E1870370}"/>
    <dgm:cxn modelId="{D1673040-4C89-4FD2-9426-163E506BB943}" type="presOf" srcId="{21D21DAD-2251-40ED-BB20-A10ACB37DA81}" destId="{AE47FE3D-25B1-459F-911C-D7CA907E596B}" srcOrd="0" destOrd="0" presId="urn:microsoft.com/office/officeart/2005/8/layout/vList6"/>
    <dgm:cxn modelId="{61079399-35EE-423B-9E2E-C48EBE3FACFA}" type="presOf" srcId="{2C618784-9F77-43EF-A736-21BB649408D3}" destId="{B730CF76-0FCE-40AD-BDF3-680670CE6B6F}" srcOrd="0" destOrd="0" presId="urn:microsoft.com/office/officeart/2005/8/layout/vList6"/>
    <dgm:cxn modelId="{F702749A-6D0F-461D-9768-4E87E014E8E4}" type="presOf" srcId="{7B85FC70-822B-4B17-9CD4-ABF858D5AE96}" destId="{5CAA5936-2BDE-4AD4-820B-0D107A42B6F2}" srcOrd="0" destOrd="0" presId="urn:microsoft.com/office/officeart/2005/8/layout/vList6"/>
    <dgm:cxn modelId="{A63061C5-0B00-4316-804D-5D6C9274C951}" srcId="{E9D08DB9-F5FD-4AF6-9DEE-0A3EAA11328E}" destId="{A5498D5D-5B56-40AC-856A-BF30C15B1C2C}" srcOrd="0" destOrd="0" parTransId="{CB5E2216-9930-4F35-A109-474F43CD2BFD}" sibTransId="{C6F7AC39-A08A-41EA-8DD9-BAC67750240C}"/>
    <dgm:cxn modelId="{32AF5CD6-3857-4163-ADF7-EB2D57C31BDE}" srcId="{2C618784-9F77-43EF-A736-21BB649408D3}" destId="{21D21DAD-2251-40ED-BB20-A10ACB37DA81}" srcOrd="1" destOrd="0" parTransId="{53DC7682-97C5-4B76-AF06-6E4FE768AE64}" sibTransId="{D48966B7-E980-4504-AFC8-49AE59638E71}"/>
    <dgm:cxn modelId="{9EB76CDC-F884-4804-BC53-47E84DD9ECB5}" type="presOf" srcId="{E9D08DB9-F5FD-4AF6-9DEE-0A3EAA11328E}" destId="{BFBC25E5-4395-4C80-862A-E43569FF2A70}" srcOrd="0" destOrd="0" presId="urn:microsoft.com/office/officeart/2005/8/layout/vList6"/>
    <dgm:cxn modelId="{9E0A653C-9AD4-4091-B649-04A32899415E}" type="presParOf" srcId="{B730CF76-0FCE-40AD-BDF3-680670CE6B6F}" destId="{D0B56CE0-890D-4535-B786-AE28ECEEF6E5}" srcOrd="0" destOrd="0" presId="urn:microsoft.com/office/officeart/2005/8/layout/vList6"/>
    <dgm:cxn modelId="{CD5C4729-DF71-449B-9325-1A002D973F59}" type="presParOf" srcId="{D0B56CE0-890D-4535-B786-AE28ECEEF6E5}" destId="{BFBC25E5-4395-4C80-862A-E43569FF2A70}" srcOrd="0" destOrd="0" presId="urn:microsoft.com/office/officeart/2005/8/layout/vList6"/>
    <dgm:cxn modelId="{4F93B7EF-0A53-4CD7-B016-B8389DC6A95E}" type="presParOf" srcId="{D0B56CE0-890D-4535-B786-AE28ECEEF6E5}" destId="{68B95D98-083A-4EE9-A3DF-FE71CE38963B}" srcOrd="1" destOrd="0" presId="urn:microsoft.com/office/officeart/2005/8/layout/vList6"/>
    <dgm:cxn modelId="{A81F9F56-F95E-4D83-8D69-518336AE54C7}" type="presParOf" srcId="{B730CF76-0FCE-40AD-BDF3-680670CE6B6F}" destId="{EA7C4BED-15A2-4BFC-8DD1-3229710D2B1C}" srcOrd="1" destOrd="0" presId="urn:microsoft.com/office/officeart/2005/8/layout/vList6"/>
    <dgm:cxn modelId="{75E75AA1-2744-4D61-9AD5-F0931D2528C0}" type="presParOf" srcId="{B730CF76-0FCE-40AD-BDF3-680670CE6B6F}" destId="{7A1C4DA8-70D4-4071-BA42-4188B9B78935}" srcOrd="2" destOrd="0" presId="urn:microsoft.com/office/officeart/2005/8/layout/vList6"/>
    <dgm:cxn modelId="{FEA87EAC-5409-4515-BC2F-F8DD84EA8F07}" type="presParOf" srcId="{7A1C4DA8-70D4-4071-BA42-4188B9B78935}" destId="{AE47FE3D-25B1-459F-911C-D7CA907E596B}" srcOrd="0" destOrd="0" presId="urn:microsoft.com/office/officeart/2005/8/layout/vList6"/>
    <dgm:cxn modelId="{4D64F5E9-5252-42C4-B8D3-668CF86A8155}" type="presParOf" srcId="{7A1C4DA8-70D4-4071-BA42-4188B9B78935}" destId="{5CAA5936-2BDE-4AD4-820B-0D107A42B6F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618784-9F77-43EF-A736-21BB649408D3}" type="doc">
      <dgm:prSet loTypeId="urn:microsoft.com/office/officeart/2005/8/layout/v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9D08DB9-F5FD-4AF6-9DEE-0A3EAA11328E}">
      <dgm:prSet phldrT="[Text]"/>
      <dgm:spPr/>
      <dgm:t>
        <a:bodyPr/>
        <a:lstStyle/>
        <a:p>
          <a:r>
            <a:rPr lang="vi-VN" dirty="0">
              <a:latin typeface="+mj-lt"/>
            </a:rPr>
            <a:t>3</a:t>
          </a:r>
          <a:endParaRPr lang="en-US" dirty="0">
            <a:latin typeface="+mj-lt"/>
          </a:endParaRPr>
        </a:p>
      </dgm:t>
    </dgm:pt>
    <dgm:pt modelId="{C029B5A9-DE98-45B6-BFC4-BB929EA7F414}" type="parTrans" cxnId="{73C6F537-5874-47B0-8C16-481187B58452}">
      <dgm:prSet/>
      <dgm:spPr/>
      <dgm:t>
        <a:bodyPr/>
        <a:lstStyle/>
        <a:p>
          <a:endParaRPr lang="en-US"/>
        </a:p>
      </dgm:t>
    </dgm:pt>
    <dgm:pt modelId="{E49EFDF4-75F8-4FFA-82CB-16C3E1870370}" type="sibTrans" cxnId="{73C6F537-5874-47B0-8C16-481187B58452}">
      <dgm:prSet/>
      <dgm:spPr/>
      <dgm:t>
        <a:bodyPr/>
        <a:lstStyle/>
        <a:p>
          <a:endParaRPr lang="en-US"/>
        </a:p>
      </dgm:t>
    </dgm:pt>
    <dgm:pt modelId="{A5498D5D-5B56-40AC-856A-BF30C15B1C2C}">
      <dgm:prSet phldrT="[Text]" custT="1"/>
      <dgm:spPr/>
      <dgm:t>
        <a:bodyPr/>
        <a:lstStyle/>
        <a:p>
          <a:r>
            <a:rPr lang="vi-VN" sz="49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Rèn tính chính xác, cẩn thận trong tính toán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CB5E2216-9930-4F35-A109-474F43CD2BFD}" type="parTrans" cxnId="{A63061C5-0B00-4316-804D-5D6C9274C951}">
      <dgm:prSet/>
      <dgm:spPr/>
      <dgm:t>
        <a:bodyPr/>
        <a:lstStyle/>
        <a:p>
          <a:endParaRPr lang="en-US"/>
        </a:p>
      </dgm:t>
    </dgm:pt>
    <dgm:pt modelId="{C6F7AC39-A08A-41EA-8DD9-BAC67750240C}" type="sibTrans" cxnId="{A63061C5-0B00-4316-804D-5D6C9274C951}">
      <dgm:prSet/>
      <dgm:spPr/>
      <dgm:t>
        <a:bodyPr/>
        <a:lstStyle/>
        <a:p>
          <a:endParaRPr lang="en-US"/>
        </a:p>
      </dgm:t>
    </dgm:pt>
    <dgm:pt modelId="{B730CF76-0FCE-40AD-BDF3-680670CE6B6F}" type="pres">
      <dgm:prSet presAssocID="{2C618784-9F77-43EF-A736-21BB649408D3}" presName="Name0" presStyleCnt="0">
        <dgm:presLayoutVars>
          <dgm:dir/>
          <dgm:animLvl val="lvl"/>
          <dgm:resizeHandles/>
        </dgm:presLayoutVars>
      </dgm:prSet>
      <dgm:spPr/>
    </dgm:pt>
    <dgm:pt modelId="{D0B56CE0-890D-4535-B786-AE28ECEEF6E5}" type="pres">
      <dgm:prSet presAssocID="{E9D08DB9-F5FD-4AF6-9DEE-0A3EAA11328E}" presName="linNode" presStyleCnt="0"/>
      <dgm:spPr/>
    </dgm:pt>
    <dgm:pt modelId="{BFBC25E5-4395-4C80-862A-E43569FF2A70}" type="pres">
      <dgm:prSet presAssocID="{E9D08DB9-F5FD-4AF6-9DEE-0A3EAA11328E}" presName="parentShp" presStyleLbl="node1" presStyleIdx="0" presStyleCnt="1" custScaleX="48148" custLinFactNeighborX="784" custLinFactNeighborY="-41254">
        <dgm:presLayoutVars>
          <dgm:bulletEnabled val="1"/>
        </dgm:presLayoutVars>
      </dgm:prSet>
      <dgm:spPr/>
    </dgm:pt>
    <dgm:pt modelId="{68B95D98-083A-4EE9-A3DF-FE71CE38963B}" type="pres">
      <dgm:prSet presAssocID="{E9D08DB9-F5FD-4AF6-9DEE-0A3EAA11328E}" presName="childShp" presStyleLbl="bgAccFollowNode1" presStyleIdx="0" presStyleCnt="1" custScaleX="156173" custLinFactNeighborX="5386" custLinFactNeighborY="-26">
        <dgm:presLayoutVars>
          <dgm:bulletEnabled val="1"/>
        </dgm:presLayoutVars>
      </dgm:prSet>
      <dgm:spPr/>
    </dgm:pt>
  </dgm:ptLst>
  <dgm:cxnLst>
    <dgm:cxn modelId="{CBC2F710-6049-4C3F-9AC7-43844D5BFBE9}" type="presOf" srcId="{A5498D5D-5B56-40AC-856A-BF30C15B1C2C}" destId="{68B95D98-083A-4EE9-A3DF-FE71CE38963B}" srcOrd="0" destOrd="0" presId="urn:microsoft.com/office/officeart/2005/8/layout/vList6"/>
    <dgm:cxn modelId="{73C6F537-5874-47B0-8C16-481187B58452}" srcId="{2C618784-9F77-43EF-A736-21BB649408D3}" destId="{E9D08DB9-F5FD-4AF6-9DEE-0A3EAA11328E}" srcOrd="0" destOrd="0" parTransId="{C029B5A9-DE98-45B6-BFC4-BB929EA7F414}" sibTransId="{E49EFDF4-75F8-4FFA-82CB-16C3E1870370}"/>
    <dgm:cxn modelId="{61079399-35EE-423B-9E2E-C48EBE3FACFA}" type="presOf" srcId="{2C618784-9F77-43EF-A736-21BB649408D3}" destId="{B730CF76-0FCE-40AD-BDF3-680670CE6B6F}" srcOrd="0" destOrd="0" presId="urn:microsoft.com/office/officeart/2005/8/layout/vList6"/>
    <dgm:cxn modelId="{A63061C5-0B00-4316-804D-5D6C9274C951}" srcId="{E9D08DB9-F5FD-4AF6-9DEE-0A3EAA11328E}" destId="{A5498D5D-5B56-40AC-856A-BF30C15B1C2C}" srcOrd="0" destOrd="0" parTransId="{CB5E2216-9930-4F35-A109-474F43CD2BFD}" sibTransId="{C6F7AC39-A08A-41EA-8DD9-BAC67750240C}"/>
    <dgm:cxn modelId="{9EB76CDC-F884-4804-BC53-47E84DD9ECB5}" type="presOf" srcId="{E9D08DB9-F5FD-4AF6-9DEE-0A3EAA11328E}" destId="{BFBC25E5-4395-4C80-862A-E43569FF2A70}" srcOrd="0" destOrd="0" presId="urn:microsoft.com/office/officeart/2005/8/layout/vList6"/>
    <dgm:cxn modelId="{9E0A653C-9AD4-4091-B649-04A32899415E}" type="presParOf" srcId="{B730CF76-0FCE-40AD-BDF3-680670CE6B6F}" destId="{D0B56CE0-890D-4535-B786-AE28ECEEF6E5}" srcOrd="0" destOrd="0" presId="urn:microsoft.com/office/officeart/2005/8/layout/vList6"/>
    <dgm:cxn modelId="{CD5C4729-DF71-449B-9325-1A002D973F59}" type="presParOf" srcId="{D0B56CE0-890D-4535-B786-AE28ECEEF6E5}" destId="{BFBC25E5-4395-4C80-862A-E43569FF2A70}" srcOrd="0" destOrd="0" presId="urn:microsoft.com/office/officeart/2005/8/layout/vList6"/>
    <dgm:cxn modelId="{4F93B7EF-0A53-4CD7-B016-B8389DC6A95E}" type="presParOf" srcId="{D0B56CE0-890D-4535-B786-AE28ECEEF6E5}" destId="{68B95D98-083A-4EE9-A3DF-FE71CE38963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618784-9F77-43EF-A736-21BB649408D3}" type="doc">
      <dgm:prSet loTypeId="urn:microsoft.com/office/officeart/2005/8/layout/v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9D08DB9-F5FD-4AF6-9DEE-0A3EAA11328E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</a:p>
      </dgm:t>
    </dgm:pt>
    <dgm:pt modelId="{C029B5A9-DE98-45B6-BFC4-BB929EA7F414}" type="parTrans" cxnId="{73C6F537-5874-47B0-8C16-481187B58452}">
      <dgm:prSet/>
      <dgm:spPr/>
      <dgm:t>
        <a:bodyPr/>
        <a:lstStyle/>
        <a:p>
          <a:endParaRPr lang="en-US"/>
        </a:p>
      </dgm:t>
    </dgm:pt>
    <dgm:pt modelId="{E49EFDF4-75F8-4FFA-82CB-16C3E1870370}" type="sibTrans" cxnId="{73C6F537-5874-47B0-8C16-481187B58452}">
      <dgm:prSet/>
      <dgm:spPr/>
      <dgm:t>
        <a:bodyPr/>
        <a:lstStyle/>
        <a:p>
          <a:endParaRPr lang="en-US"/>
        </a:p>
      </dgm:t>
    </dgm:pt>
    <dgm:pt modelId="{A5498D5D-5B56-40AC-856A-BF30C15B1C2C}">
      <dgm:prSet phldrT="[Text]" custT="1"/>
      <dgm:spPr/>
      <dgm:t>
        <a:bodyPr/>
        <a:lstStyle/>
        <a:p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thạo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phép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chia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ba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chữ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CB5E2216-9930-4F35-A109-474F43CD2BFD}" type="parTrans" cxnId="{A63061C5-0B00-4316-804D-5D6C9274C951}">
      <dgm:prSet/>
      <dgm:spPr/>
      <dgm:t>
        <a:bodyPr/>
        <a:lstStyle/>
        <a:p>
          <a:endParaRPr lang="en-US"/>
        </a:p>
      </dgm:t>
    </dgm:pt>
    <dgm:pt modelId="{C6F7AC39-A08A-41EA-8DD9-BAC67750240C}" type="sibTrans" cxnId="{A63061C5-0B00-4316-804D-5D6C9274C951}">
      <dgm:prSet/>
      <dgm:spPr/>
      <dgm:t>
        <a:bodyPr/>
        <a:lstStyle/>
        <a:p>
          <a:endParaRPr lang="en-US"/>
        </a:p>
      </dgm:t>
    </dgm:pt>
    <dgm:pt modelId="{21D21DAD-2251-40ED-BB20-A10ACB37DA81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</a:p>
      </dgm:t>
    </dgm:pt>
    <dgm:pt modelId="{53DC7682-97C5-4B76-AF06-6E4FE768AE64}" type="parTrans" cxnId="{32AF5CD6-3857-4163-ADF7-EB2D57C31BDE}">
      <dgm:prSet/>
      <dgm:spPr/>
      <dgm:t>
        <a:bodyPr/>
        <a:lstStyle/>
        <a:p>
          <a:endParaRPr lang="en-US"/>
        </a:p>
      </dgm:t>
    </dgm:pt>
    <dgm:pt modelId="{D48966B7-E980-4504-AFC8-49AE59638E71}" type="sibTrans" cxnId="{32AF5CD6-3857-4163-ADF7-EB2D57C31BDE}">
      <dgm:prSet/>
      <dgm:spPr/>
      <dgm:t>
        <a:bodyPr/>
        <a:lstStyle/>
        <a:p>
          <a:endParaRPr lang="en-US"/>
        </a:p>
      </dgm:t>
    </dgm:pt>
    <dgm:pt modelId="{7B85FC70-822B-4B17-9CD4-ABF858D5AE96}">
      <dgm:prSet phldrT="[Text]" custT="1"/>
      <dgm:spPr/>
      <dgm:t>
        <a:bodyPr/>
        <a:lstStyle/>
        <a:p>
          <a:r>
            <a:rPr lang="en-US" sz="44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Vận</a:t>
          </a:r>
          <a:r>
            <a:rPr lang="en-US" sz="44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44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vào</a:t>
          </a:r>
          <a:r>
            <a:rPr lang="en-US" sz="44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giải</a:t>
          </a:r>
          <a:r>
            <a:rPr lang="en-US" sz="44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44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toán</a:t>
          </a:r>
          <a:r>
            <a:rPr lang="en-US" sz="44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44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lời</a:t>
          </a:r>
          <a:r>
            <a:rPr lang="en-US" sz="44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vă</a:t>
          </a:r>
          <a:r>
            <a:rPr lang="vi-VN" sz="4400" b="0" dirty="0">
              <a:latin typeface="Times New Roman" panose="02020603050405020304" pitchFamily="18" charset="0"/>
              <a:cs typeface="Times New Roman" panose="02020603050405020304" pitchFamily="18" charset="0"/>
            </a:rPr>
            <a:t>n</a:t>
          </a:r>
          <a:r>
            <a:rPr lang="en-US" sz="4400" b="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3218E965-E170-4778-A094-BC7E82D53BFB}" type="parTrans" cxnId="{61479334-F2B7-47EE-985C-1EF76553157A}">
      <dgm:prSet/>
      <dgm:spPr/>
      <dgm:t>
        <a:bodyPr/>
        <a:lstStyle/>
        <a:p>
          <a:endParaRPr lang="en-US"/>
        </a:p>
      </dgm:t>
    </dgm:pt>
    <dgm:pt modelId="{4FDBD947-901D-4EA6-B81F-97DF8B4E0643}" type="sibTrans" cxnId="{61479334-F2B7-47EE-985C-1EF76553157A}">
      <dgm:prSet/>
      <dgm:spPr/>
      <dgm:t>
        <a:bodyPr/>
        <a:lstStyle/>
        <a:p>
          <a:endParaRPr lang="en-US"/>
        </a:p>
      </dgm:t>
    </dgm:pt>
    <dgm:pt modelId="{B730CF76-0FCE-40AD-BDF3-680670CE6B6F}" type="pres">
      <dgm:prSet presAssocID="{2C618784-9F77-43EF-A736-21BB649408D3}" presName="Name0" presStyleCnt="0">
        <dgm:presLayoutVars>
          <dgm:dir/>
          <dgm:animLvl val="lvl"/>
          <dgm:resizeHandles/>
        </dgm:presLayoutVars>
      </dgm:prSet>
      <dgm:spPr/>
    </dgm:pt>
    <dgm:pt modelId="{D0B56CE0-890D-4535-B786-AE28ECEEF6E5}" type="pres">
      <dgm:prSet presAssocID="{E9D08DB9-F5FD-4AF6-9DEE-0A3EAA11328E}" presName="linNode" presStyleCnt="0"/>
      <dgm:spPr/>
    </dgm:pt>
    <dgm:pt modelId="{BFBC25E5-4395-4C80-862A-E43569FF2A70}" type="pres">
      <dgm:prSet presAssocID="{E9D08DB9-F5FD-4AF6-9DEE-0A3EAA11328E}" presName="parentShp" presStyleLbl="node1" presStyleIdx="0" presStyleCnt="2" custScaleX="48148" custLinFactNeighborX="784" custLinFactNeighborY="-41254">
        <dgm:presLayoutVars>
          <dgm:bulletEnabled val="1"/>
        </dgm:presLayoutVars>
      </dgm:prSet>
      <dgm:spPr/>
    </dgm:pt>
    <dgm:pt modelId="{68B95D98-083A-4EE9-A3DF-FE71CE38963B}" type="pres">
      <dgm:prSet presAssocID="{E9D08DB9-F5FD-4AF6-9DEE-0A3EAA11328E}" presName="childShp" presStyleLbl="bgAccFollowNode1" presStyleIdx="0" presStyleCnt="2" custScaleX="156173" custLinFactNeighborX="-6267" custLinFactNeighborY="-2292">
        <dgm:presLayoutVars>
          <dgm:bulletEnabled val="1"/>
        </dgm:presLayoutVars>
      </dgm:prSet>
      <dgm:spPr/>
    </dgm:pt>
    <dgm:pt modelId="{EA7C4BED-15A2-4BFC-8DD1-3229710D2B1C}" type="pres">
      <dgm:prSet presAssocID="{E49EFDF4-75F8-4FFA-82CB-16C3E1870370}" presName="spacing" presStyleCnt="0"/>
      <dgm:spPr/>
    </dgm:pt>
    <dgm:pt modelId="{7A1C4DA8-70D4-4071-BA42-4188B9B78935}" type="pres">
      <dgm:prSet presAssocID="{21D21DAD-2251-40ED-BB20-A10ACB37DA81}" presName="linNode" presStyleCnt="0"/>
      <dgm:spPr/>
    </dgm:pt>
    <dgm:pt modelId="{AE47FE3D-25B1-459F-911C-D7CA907E596B}" type="pres">
      <dgm:prSet presAssocID="{21D21DAD-2251-40ED-BB20-A10ACB37DA81}" presName="parentShp" presStyleLbl="node1" presStyleIdx="1" presStyleCnt="2" custScaleX="51978" custLinFactNeighborX="-57" custLinFactNeighborY="-1033">
        <dgm:presLayoutVars>
          <dgm:bulletEnabled val="1"/>
        </dgm:presLayoutVars>
      </dgm:prSet>
      <dgm:spPr/>
    </dgm:pt>
    <dgm:pt modelId="{5CAA5936-2BDE-4AD4-820B-0D107A42B6F2}" type="pres">
      <dgm:prSet presAssocID="{21D21DAD-2251-40ED-BB20-A10ACB37DA81}" presName="childShp" presStyleLbl="bgAccFollowNode1" presStyleIdx="1" presStyleCnt="2" custScaleX="173618" custLinFactNeighborX="2724" custLinFactNeighborY="251">
        <dgm:presLayoutVars>
          <dgm:bulletEnabled val="1"/>
        </dgm:presLayoutVars>
      </dgm:prSet>
      <dgm:spPr/>
    </dgm:pt>
  </dgm:ptLst>
  <dgm:cxnLst>
    <dgm:cxn modelId="{61479334-F2B7-47EE-985C-1EF76553157A}" srcId="{21D21DAD-2251-40ED-BB20-A10ACB37DA81}" destId="{7B85FC70-822B-4B17-9CD4-ABF858D5AE96}" srcOrd="0" destOrd="0" parTransId="{3218E965-E170-4778-A094-BC7E82D53BFB}" sibTransId="{4FDBD947-901D-4EA6-B81F-97DF8B4E0643}"/>
    <dgm:cxn modelId="{73C6F537-5874-47B0-8C16-481187B58452}" srcId="{2C618784-9F77-43EF-A736-21BB649408D3}" destId="{E9D08DB9-F5FD-4AF6-9DEE-0A3EAA11328E}" srcOrd="0" destOrd="0" parTransId="{C029B5A9-DE98-45B6-BFC4-BB929EA7F414}" sibTransId="{E49EFDF4-75F8-4FFA-82CB-16C3E1870370}"/>
    <dgm:cxn modelId="{22B10167-3106-4902-BA5C-AE324404DD48}" type="presOf" srcId="{21D21DAD-2251-40ED-BB20-A10ACB37DA81}" destId="{AE47FE3D-25B1-459F-911C-D7CA907E596B}" srcOrd="0" destOrd="0" presId="urn:microsoft.com/office/officeart/2005/8/layout/vList6"/>
    <dgm:cxn modelId="{32F6DEAD-3488-4C30-B6D1-175171659D9C}" type="presOf" srcId="{7B85FC70-822B-4B17-9CD4-ABF858D5AE96}" destId="{5CAA5936-2BDE-4AD4-820B-0D107A42B6F2}" srcOrd="0" destOrd="0" presId="urn:microsoft.com/office/officeart/2005/8/layout/vList6"/>
    <dgm:cxn modelId="{38541EB4-36E4-4715-92BF-578879B90768}" type="presOf" srcId="{A5498D5D-5B56-40AC-856A-BF30C15B1C2C}" destId="{68B95D98-083A-4EE9-A3DF-FE71CE38963B}" srcOrd="0" destOrd="0" presId="urn:microsoft.com/office/officeart/2005/8/layout/vList6"/>
    <dgm:cxn modelId="{A63061C5-0B00-4316-804D-5D6C9274C951}" srcId="{E9D08DB9-F5FD-4AF6-9DEE-0A3EAA11328E}" destId="{A5498D5D-5B56-40AC-856A-BF30C15B1C2C}" srcOrd="0" destOrd="0" parTransId="{CB5E2216-9930-4F35-A109-474F43CD2BFD}" sibTransId="{C6F7AC39-A08A-41EA-8DD9-BAC67750240C}"/>
    <dgm:cxn modelId="{32AF5CD6-3857-4163-ADF7-EB2D57C31BDE}" srcId="{2C618784-9F77-43EF-A736-21BB649408D3}" destId="{21D21DAD-2251-40ED-BB20-A10ACB37DA81}" srcOrd="1" destOrd="0" parTransId="{53DC7682-97C5-4B76-AF06-6E4FE768AE64}" sibTransId="{D48966B7-E980-4504-AFC8-49AE59638E71}"/>
    <dgm:cxn modelId="{B42408E6-01B7-411A-A00D-FC9E8ADE26CD}" type="presOf" srcId="{2C618784-9F77-43EF-A736-21BB649408D3}" destId="{B730CF76-0FCE-40AD-BDF3-680670CE6B6F}" srcOrd="0" destOrd="0" presId="urn:microsoft.com/office/officeart/2005/8/layout/vList6"/>
    <dgm:cxn modelId="{24DF9AFF-798E-48E7-9D58-D62E9F81FA84}" type="presOf" srcId="{E9D08DB9-F5FD-4AF6-9DEE-0A3EAA11328E}" destId="{BFBC25E5-4395-4C80-862A-E43569FF2A70}" srcOrd="0" destOrd="0" presId="urn:microsoft.com/office/officeart/2005/8/layout/vList6"/>
    <dgm:cxn modelId="{4529CFE6-BC16-4F6C-A2C0-E799DCAB13A8}" type="presParOf" srcId="{B730CF76-0FCE-40AD-BDF3-680670CE6B6F}" destId="{D0B56CE0-890D-4535-B786-AE28ECEEF6E5}" srcOrd="0" destOrd="0" presId="urn:microsoft.com/office/officeart/2005/8/layout/vList6"/>
    <dgm:cxn modelId="{BDAE85EF-F7BA-4CBF-9639-0C7C16AD7B46}" type="presParOf" srcId="{D0B56CE0-890D-4535-B786-AE28ECEEF6E5}" destId="{BFBC25E5-4395-4C80-862A-E43569FF2A70}" srcOrd="0" destOrd="0" presId="urn:microsoft.com/office/officeart/2005/8/layout/vList6"/>
    <dgm:cxn modelId="{C628E7AF-A9CF-46B0-820C-4EE27119D3FE}" type="presParOf" srcId="{D0B56CE0-890D-4535-B786-AE28ECEEF6E5}" destId="{68B95D98-083A-4EE9-A3DF-FE71CE38963B}" srcOrd="1" destOrd="0" presId="urn:microsoft.com/office/officeart/2005/8/layout/vList6"/>
    <dgm:cxn modelId="{33DD190D-A04A-4CF3-AD62-FE177ED0045E}" type="presParOf" srcId="{B730CF76-0FCE-40AD-BDF3-680670CE6B6F}" destId="{EA7C4BED-15A2-4BFC-8DD1-3229710D2B1C}" srcOrd="1" destOrd="0" presId="urn:microsoft.com/office/officeart/2005/8/layout/vList6"/>
    <dgm:cxn modelId="{2132200C-9C43-4E7C-B823-B1B026630854}" type="presParOf" srcId="{B730CF76-0FCE-40AD-BDF3-680670CE6B6F}" destId="{7A1C4DA8-70D4-4071-BA42-4188B9B78935}" srcOrd="2" destOrd="0" presId="urn:microsoft.com/office/officeart/2005/8/layout/vList6"/>
    <dgm:cxn modelId="{E2EE4B94-C4B6-49AC-AB9B-E5FD5598C498}" type="presParOf" srcId="{7A1C4DA8-70D4-4071-BA42-4188B9B78935}" destId="{AE47FE3D-25B1-459F-911C-D7CA907E596B}" srcOrd="0" destOrd="0" presId="urn:microsoft.com/office/officeart/2005/8/layout/vList6"/>
    <dgm:cxn modelId="{E778D047-9115-421E-9C94-1C6E804D0862}" type="presParOf" srcId="{7A1C4DA8-70D4-4071-BA42-4188B9B78935}" destId="{5CAA5936-2BDE-4AD4-820B-0D107A42B6F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C618784-9F77-43EF-A736-21BB649408D3}" type="doc">
      <dgm:prSet loTypeId="urn:microsoft.com/office/officeart/2005/8/layout/v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9D08DB9-F5FD-4AF6-9DEE-0A3EAA11328E}">
      <dgm:prSet phldrT="[Text]"/>
      <dgm:spPr/>
      <dgm:t>
        <a:bodyPr/>
        <a:lstStyle/>
        <a:p>
          <a:r>
            <a:rPr lang="vi-VN" dirty="0">
              <a:latin typeface="+mj-lt"/>
            </a:rPr>
            <a:t>3</a:t>
          </a:r>
          <a:endParaRPr lang="en-US" dirty="0">
            <a:latin typeface="+mj-lt"/>
          </a:endParaRPr>
        </a:p>
      </dgm:t>
    </dgm:pt>
    <dgm:pt modelId="{C029B5A9-DE98-45B6-BFC4-BB929EA7F414}" type="parTrans" cxnId="{73C6F537-5874-47B0-8C16-481187B58452}">
      <dgm:prSet/>
      <dgm:spPr/>
      <dgm:t>
        <a:bodyPr/>
        <a:lstStyle/>
        <a:p>
          <a:endParaRPr lang="en-US"/>
        </a:p>
      </dgm:t>
    </dgm:pt>
    <dgm:pt modelId="{E49EFDF4-75F8-4FFA-82CB-16C3E1870370}" type="sibTrans" cxnId="{73C6F537-5874-47B0-8C16-481187B58452}">
      <dgm:prSet/>
      <dgm:spPr/>
      <dgm:t>
        <a:bodyPr/>
        <a:lstStyle/>
        <a:p>
          <a:endParaRPr lang="en-US"/>
        </a:p>
      </dgm:t>
    </dgm:pt>
    <dgm:pt modelId="{A5498D5D-5B56-40AC-856A-BF30C15B1C2C}">
      <dgm:prSet phldrT="[Text]" custT="1"/>
      <dgm:spPr/>
      <dgm:t>
        <a:bodyPr/>
        <a:lstStyle/>
        <a:p>
          <a:r>
            <a:rPr lang="vi-VN" sz="49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Rèn tính chính xác, cẩn thận trong tính toán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CB5E2216-9930-4F35-A109-474F43CD2BFD}" type="parTrans" cxnId="{A63061C5-0B00-4316-804D-5D6C9274C951}">
      <dgm:prSet/>
      <dgm:spPr/>
      <dgm:t>
        <a:bodyPr/>
        <a:lstStyle/>
        <a:p>
          <a:endParaRPr lang="en-US"/>
        </a:p>
      </dgm:t>
    </dgm:pt>
    <dgm:pt modelId="{C6F7AC39-A08A-41EA-8DD9-BAC67750240C}" type="sibTrans" cxnId="{A63061C5-0B00-4316-804D-5D6C9274C951}">
      <dgm:prSet/>
      <dgm:spPr/>
      <dgm:t>
        <a:bodyPr/>
        <a:lstStyle/>
        <a:p>
          <a:endParaRPr lang="en-US"/>
        </a:p>
      </dgm:t>
    </dgm:pt>
    <dgm:pt modelId="{B730CF76-0FCE-40AD-BDF3-680670CE6B6F}" type="pres">
      <dgm:prSet presAssocID="{2C618784-9F77-43EF-A736-21BB649408D3}" presName="Name0" presStyleCnt="0">
        <dgm:presLayoutVars>
          <dgm:dir/>
          <dgm:animLvl val="lvl"/>
          <dgm:resizeHandles/>
        </dgm:presLayoutVars>
      </dgm:prSet>
      <dgm:spPr/>
    </dgm:pt>
    <dgm:pt modelId="{D0B56CE0-890D-4535-B786-AE28ECEEF6E5}" type="pres">
      <dgm:prSet presAssocID="{E9D08DB9-F5FD-4AF6-9DEE-0A3EAA11328E}" presName="linNode" presStyleCnt="0"/>
      <dgm:spPr/>
    </dgm:pt>
    <dgm:pt modelId="{BFBC25E5-4395-4C80-862A-E43569FF2A70}" type="pres">
      <dgm:prSet presAssocID="{E9D08DB9-F5FD-4AF6-9DEE-0A3EAA11328E}" presName="parentShp" presStyleLbl="node1" presStyleIdx="0" presStyleCnt="1" custScaleX="48148" custLinFactNeighborX="784" custLinFactNeighborY="-41254">
        <dgm:presLayoutVars>
          <dgm:bulletEnabled val="1"/>
        </dgm:presLayoutVars>
      </dgm:prSet>
      <dgm:spPr/>
    </dgm:pt>
    <dgm:pt modelId="{68B95D98-083A-4EE9-A3DF-FE71CE38963B}" type="pres">
      <dgm:prSet presAssocID="{E9D08DB9-F5FD-4AF6-9DEE-0A3EAA11328E}" presName="childShp" presStyleLbl="bgAccFollowNode1" presStyleIdx="0" presStyleCnt="1" custScaleX="156173" custLinFactNeighborX="5386" custLinFactNeighborY="-26">
        <dgm:presLayoutVars>
          <dgm:bulletEnabled val="1"/>
        </dgm:presLayoutVars>
      </dgm:prSet>
      <dgm:spPr/>
    </dgm:pt>
  </dgm:ptLst>
  <dgm:cxnLst>
    <dgm:cxn modelId="{73C6F537-5874-47B0-8C16-481187B58452}" srcId="{2C618784-9F77-43EF-A736-21BB649408D3}" destId="{E9D08DB9-F5FD-4AF6-9DEE-0A3EAA11328E}" srcOrd="0" destOrd="0" parTransId="{C029B5A9-DE98-45B6-BFC4-BB929EA7F414}" sibTransId="{E49EFDF4-75F8-4FFA-82CB-16C3E1870370}"/>
    <dgm:cxn modelId="{AC435387-593E-46F5-B0C9-2799755DB350}" type="presOf" srcId="{A5498D5D-5B56-40AC-856A-BF30C15B1C2C}" destId="{68B95D98-083A-4EE9-A3DF-FE71CE38963B}" srcOrd="0" destOrd="0" presId="urn:microsoft.com/office/officeart/2005/8/layout/vList6"/>
    <dgm:cxn modelId="{A63061C5-0B00-4316-804D-5D6C9274C951}" srcId="{E9D08DB9-F5FD-4AF6-9DEE-0A3EAA11328E}" destId="{A5498D5D-5B56-40AC-856A-BF30C15B1C2C}" srcOrd="0" destOrd="0" parTransId="{CB5E2216-9930-4F35-A109-474F43CD2BFD}" sibTransId="{C6F7AC39-A08A-41EA-8DD9-BAC67750240C}"/>
    <dgm:cxn modelId="{928B8AE9-41B1-4974-9079-373BF9363AF5}" type="presOf" srcId="{2C618784-9F77-43EF-A736-21BB649408D3}" destId="{B730CF76-0FCE-40AD-BDF3-680670CE6B6F}" srcOrd="0" destOrd="0" presId="urn:microsoft.com/office/officeart/2005/8/layout/vList6"/>
    <dgm:cxn modelId="{E6AFF7FF-13DA-4670-AC15-D9FF87AA8092}" type="presOf" srcId="{E9D08DB9-F5FD-4AF6-9DEE-0A3EAA11328E}" destId="{BFBC25E5-4395-4C80-862A-E43569FF2A70}" srcOrd="0" destOrd="0" presId="urn:microsoft.com/office/officeart/2005/8/layout/vList6"/>
    <dgm:cxn modelId="{4D8E18C9-4422-46FD-8E41-FD3ABFFF8103}" type="presParOf" srcId="{B730CF76-0FCE-40AD-BDF3-680670CE6B6F}" destId="{D0B56CE0-890D-4535-B786-AE28ECEEF6E5}" srcOrd="0" destOrd="0" presId="urn:microsoft.com/office/officeart/2005/8/layout/vList6"/>
    <dgm:cxn modelId="{0DB8B4F3-A1F1-47A9-BF57-1B28178BD0B7}" type="presParOf" srcId="{D0B56CE0-890D-4535-B786-AE28ECEEF6E5}" destId="{BFBC25E5-4395-4C80-862A-E43569FF2A70}" srcOrd="0" destOrd="0" presId="urn:microsoft.com/office/officeart/2005/8/layout/vList6"/>
    <dgm:cxn modelId="{F4BFE70D-7120-4CD4-A598-14A4F51D7D61}" type="presParOf" srcId="{D0B56CE0-890D-4535-B786-AE28ECEEF6E5}" destId="{68B95D98-083A-4EE9-A3DF-FE71CE38963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C618784-9F77-43EF-A736-21BB649408D3}" type="doc">
      <dgm:prSet loTypeId="urn:microsoft.com/office/officeart/2005/8/layout/v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9D08DB9-F5FD-4AF6-9DEE-0A3EAA11328E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</a:p>
      </dgm:t>
    </dgm:pt>
    <dgm:pt modelId="{C029B5A9-DE98-45B6-BFC4-BB929EA7F414}" type="parTrans" cxnId="{73C6F537-5874-47B0-8C16-481187B58452}">
      <dgm:prSet/>
      <dgm:spPr/>
      <dgm:t>
        <a:bodyPr/>
        <a:lstStyle/>
        <a:p>
          <a:endParaRPr lang="en-US"/>
        </a:p>
      </dgm:t>
    </dgm:pt>
    <dgm:pt modelId="{E49EFDF4-75F8-4FFA-82CB-16C3E1870370}" type="sibTrans" cxnId="{73C6F537-5874-47B0-8C16-481187B58452}">
      <dgm:prSet/>
      <dgm:spPr/>
      <dgm:t>
        <a:bodyPr/>
        <a:lstStyle/>
        <a:p>
          <a:endParaRPr lang="en-US"/>
        </a:p>
      </dgm:t>
    </dgm:pt>
    <dgm:pt modelId="{A5498D5D-5B56-40AC-856A-BF30C15B1C2C}">
      <dgm:prSet phldrT="[Text]" custT="1"/>
      <dgm:spPr/>
      <dgm:t>
        <a:bodyPr/>
        <a:lstStyle/>
        <a:p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thạo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phép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chia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ba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chữ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CB5E2216-9930-4F35-A109-474F43CD2BFD}" type="parTrans" cxnId="{A63061C5-0B00-4316-804D-5D6C9274C951}">
      <dgm:prSet/>
      <dgm:spPr/>
      <dgm:t>
        <a:bodyPr/>
        <a:lstStyle/>
        <a:p>
          <a:endParaRPr lang="en-US"/>
        </a:p>
      </dgm:t>
    </dgm:pt>
    <dgm:pt modelId="{C6F7AC39-A08A-41EA-8DD9-BAC67750240C}" type="sibTrans" cxnId="{A63061C5-0B00-4316-804D-5D6C9274C951}">
      <dgm:prSet/>
      <dgm:spPr/>
      <dgm:t>
        <a:bodyPr/>
        <a:lstStyle/>
        <a:p>
          <a:endParaRPr lang="en-US"/>
        </a:p>
      </dgm:t>
    </dgm:pt>
    <dgm:pt modelId="{21D21DAD-2251-40ED-BB20-A10ACB37DA81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</a:p>
      </dgm:t>
    </dgm:pt>
    <dgm:pt modelId="{53DC7682-97C5-4B76-AF06-6E4FE768AE64}" type="parTrans" cxnId="{32AF5CD6-3857-4163-ADF7-EB2D57C31BDE}">
      <dgm:prSet/>
      <dgm:spPr/>
      <dgm:t>
        <a:bodyPr/>
        <a:lstStyle/>
        <a:p>
          <a:endParaRPr lang="en-US"/>
        </a:p>
      </dgm:t>
    </dgm:pt>
    <dgm:pt modelId="{D48966B7-E980-4504-AFC8-49AE59638E71}" type="sibTrans" cxnId="{32AF5CD6-3857-4163-ADF7-EB2D57C31BDE}">
      <dgm:prSet/>
      <dgm:spPr/>
      <dgm:t>
        <a:bodyPr/>
        <a:lstStyle/>
        <a:p>
          <a:endParaRPr lang="en-US"/>
        </a:p>
      </dgm:t>
    </dgm:pt>
    <dgm:pt modelId="{7B85FC70-822B-4B17-9CD4-ABF858D5AE96}">
      <dgm:prSet phldrT="[Text]" custT="1"/>
      <dgm:spPr/>
      <dgm:t>
        <a:bodyPr/>
        <a:lstStyle/>
        <a:p>
          <a:r>
            <a:rPr lang="en-US" sz="44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Vận</a:t>
          </a:r>
          <a:r>
            <a:rPr lang="en-US" sz="44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44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vào</a:t>
          </a:r>
          <a:r>
            <a:rPr lang="en-US" sz="44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giải</a:t>
          </a:r>
          <a:r>
            <a:rPr lang="en-US" sz="44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44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toán</a:t>
          </a:r>
          <a:r>
            <a:rPr lang="en-US" sz="44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44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lời</a:t>
          </a:r>
          <a:r>
            <a:rPr lang="en-US" sz="44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vă</a:t>
          </a:r>
          <a:r>
            <a:rPr lang="vi-VN" sz="4400" b="0" dirty="0">
              <a:latin typeface="Times New Roman" panose="02020603050405020304" pitchFamily="18" charset="0"/>
              <a:cs typeface="Times New Roman" panose="02020603050405020304" pitchFamily="18" charset="0"/>
            </a:rPr>
            <a:t>n</a:t>
          </a:r>
          <a:r>
            <a:rPr lang="en-US" sz="4400" b="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3218E965-E170-4778-A094-BC7E82D53BFB}" type="parTrans" cxnId="{61479334-F2B7-47EE-985C-1EF76553157A}">
      <dgm:prSet/>
      <dgm:spPr/>
      <dgm:t>
        <a:bodyPr/>
        <a:lstStyle/>
        <a:p>
          <a:endParaRPr lang="en-US"/>
        </a:p>
      </dgm:t>
    </dgm:pt>
    <dgm:pt modelId="{4FDBD947-901D-4EA6-B81F-97DF8B4E0643}" type="sibTrans" cxnId="{61479334-F2B7-47EE-985C-1EF76553157A}">
      <dgm:prSet/>
      <dgm:spPr/>
      <dgm:t>
        <a:bodyPr/>
        <a:lstStyle/>
        <a:p>
          <a:endParaRPr lang="en-US"/>
        </a:p>
      </dgm:t>
    </dgm:pt>
    <dgm:pt modelId="{B730CF76-0FCE-40AD-BDF3-680670CE6B6F}" type="pres">
      <dgm:prSet presAssocID="{2C618784-9F77-43EF-A736-21BB649408D3}" presName="Name0" presStyleCnt="0">
        <dgm:presLayoutVars>
          <dgm:dir/>
          <dgm:animLvl val="lvl"/>
          <dgm:resizeHandles/>
        </dgm:presLayoutVars>
      </dgm:prSet>
      <dgm:spPr/>
    </dgm:pt>
    <dgm:pt modelId="{D0B56CE0-890D-4535-B786-AE28ECEEF6E5}" type="pres">
      <dgm:prSet presAssocID="{E9D08DB9-F5FD-4AF6-9DEE-0A3EAA11328E}" presName="linNode" presStyleCnt="0"/>
      <dgm:spPr/>
    </dgm:pt>
    <dgm:pt modelId="{BFBC25E5-4395-4C80-862A-E43569FF2A70}" type="pres">
      <dgm:prSet presAssocID="{E9D08DB9-F5FD-4AF6-9DEE-0A3EAA11328E}" presName="parentShp" presStyleLbl="node1" presStyleIdx="0" presStyleCnt="2" custScaleX="48148" custLinFactNeighborX="784" custLinFactNeighborY="-41254">
        <dgm:presLayoutVars>
          <dgm:bulletEnabled val="1"/>
        </dgm:presLayoutVars>
      </dgm:prSet>
      <dgm:spPr/>
    </dgm:pt>
    <dgm:pt modelId="{68B95D98-083A-4EE9-A3DF-FE71CE38963B}" type="pres">
      <dgm:prSet presAssocID="{E9D08DB9-F5FD-4AF6-9DEE-0A3EAA11328E}" presName="childShp" presStyleLbl="bgAccFollowNode1" presStyleIdx="0" presStyleCnt="2" custScaleX="156173" custLinFactNeighborX="-6267" custLinFactNeighborY="-2292">
        <dgm:presLayoutVars>
          <dgm:bulletEnabled val="1"/>
        </dgm:presLayoutVars>
      </dgm:prSet>
      <dgm:spPr/>
    </dgm:pt>
    <dgm:pt modelId="{EA7C4BED-15A2-4BFC-8DD1-3229710D2B1C}" type="pres">
      <dgm:prSet presAssocID="{E49EFDF4-75F8-4FFA-82CB-16C3E1870370}" presName="spacing" presStyleCnt="0"/>
      <dgm:spPr/>
    </dgm:pt>
    <dgm:pt modelId="{7A1C4DA8-70D4-4071-BA42-4188B9B78935}" type="pres">
      <dgm:prSet presAssocID="{21D21DAD-2251-40ED-BB20-A10ACB37DA81}" presName="linNode" presStyleCnt="0"/>
      <dgm:spPr/>
    </dgm:pt>
    <dgm:pt modelId="{AE47FE3D-25B1-459F-911C-D7CA907E596B}" type="pres">
      <dgm:prSet presAssocID="{21D21DAD-2251-40ED-BB20-A10ACB37DA81}" presName="parentShp" presStyleLbl="node1" presStyleIdx="1" presStyleCnt="2" custScaleX="51978" custLinFactNeighborX="-57" custLinFactNeighborY="-1033">
        <dgm:presLayoutVars>
          <dgm:bulletEnabled val="1"/>
        </dgm:presLayoutVars>
      </dgm:prSet>
      <dgm:spPr/>
    </dgm:pt>
    <dgm:pt modelId="{5CAA5936-2BDE-4AD4-820B-0D107A42B6F2}" type="pres">
      <dgm:prSet presAssocID="{21D21DAD-2251-40ED-BB20-A10ACB37DA81}" presName="childShp" presStyleLbl="bgAccFollowNode1" presStyleIdx="1" presStyleCnt="2" custScaleX="173618" custLinFactNeighborX="2724" custLinFactNeighborY="251">
        <dgm:presLayoutVars>
          <dgm:bulletEnabled val="1"/>
        </dgm:presLayoutVars>
      </dgm:prSet>
      <dgm:spPr/>
    </dgm:pt>
  </dgm:ptLst>
  <dgm:cxnLst>
    <dgm:cxn modelId="{61479334-F2B7-47EE-985C-1EF76553157A}" srcId="{21D21DAD-2251-40ED-BB20-A10ACB37DA81}" destId="{7B85FC70-822B-4B17-9CD4-ABF858D5AE96}" srcOrd="0" destOrd="0" parTransId="{3218E965-E170-4778-A094-BC7E82D53BFB}" sibTransId="{4FDBD947-901D-4EA6-B81F-97DF8B4E0643}"/>
    <dgm:cxn modelId="{73C6F537-5874-47B0-8C16-481187B58452}" srcId="{2C618784-9F77-43EF-A736-21BB649408D3}" destId="{E9D08DB9-F5FD-4AF6-9DEE-0A3EAA11328E}" srcOrd="0" destOrd="0" parTransId="{C029B5A9-DE98-45B6-BFC4-BB929EA7F414}" sibTransId="{E49EFDF4-75F8-4FFA-82CB-16C3E1870370}"/>
    <dgm:cxn modelId="{4332AD79-3C4A-439F-8B2B-9EF40A1A148E}" type="presOf" srcId="{2C618784-9F77-43EF-A736-21BB649408D3}" destId="{B730CF76-0FCE-40AD-BDF3-680670CE6B6F}" srcOrd="0" destOrd="0" presId="urn:microsoft.com/office/officeart/2005/8/layout/vList6"/>
    <dgm:cxn modelId="{4DCED481-C581-469C-9117-54B67CAE5888}" type="presOf" srcId="{E9D08DB9-F5FD-4AF6-9DEE-0A3EAA11328E}" destId="{BFBC25E5-4395-4C80-862A-E43569FF2A70}" srcOrd="0" destOrd="0" presId="urn:microsoft.com/office/officeart/2005/8/layout/vList6"/>
    <dgm:cxn modelId="{A07A11AD-307D-4018-AC43-F4AA75D7EDD6}" type="presOf" srcId="{7B85FC70-822B-4B17-9CD4-ABF858D5AE96}" destId="{5CAA5936-2BDE-4AD4-820B-0D107A42B6F2}" srcOrd="0" destOrd="0" presId="urn:microsoft.com/office/officeart/2005/8/layout/vList6"/>
    <dgm:cxn modelId="{459B2BC0-C604-491B-8AEE-4D7B712E35A6}" type="presOf" srcId="{21D21DAD-2251-40ED-BB20-A10ACB37DA81}" destId="{AE47FE3D-25B1-459F-911C-D7CA907E596B}" srcOrd="0" destOrd="0" presId="urn:microsoft.com/office/officeart/2005/8/layout/vList6"/>
    <dgm:cxn modelId="{A63061C5-0B00-4316-804D-5D6C9274C951}" srcId="{E9D08DB9-F5FD-4AF6-9DEE-0A3EAA11328E}" destId="{A5498D5D-5B56-40AC-856A-BF30C15B1C2C}" srcOrd="0" destOrd="0" parTransId="{CB5E2216-9930-4F35-A109-474F43CD2BFD}" sibTransId="{C6F7AC39-A08A-41EA-8DD9-BAC67750240C}"/>
    <dgm:cxn modelId="{348B3CD1-DD29-4E74-8CF6-0F3FA44D9878}" type="presOf" srcId="{A5498D5D-5B56-40AC-856A-BF30C15B1C2C}" destId="{68B95D98-083A-4EE9-A3DF-FE71CE38963B}" srcOrd="0" destOrd="0" presId="urn:microsoft.com/office/officeart/2005/8/layout/vList6"/>
    <dgm:cxn modelId="{32AF5CD6-3857-4163-ADF7-EB2D57C31BDE}" srcId="{2C618784-9F77-43EF-A736-21BB649408D3}" destId="{21D21DAD-2251-40ED-BB20-A10ACB37DA81}" srcOrd="1" destOrd="0" parTransId="{53DC7682-97C5-4B76-AF06-6E4FE768AE64}" sibTransId="{D48966B7-E980-4504-AFC8-49AE59638E71}"/>
    <dgm:cxn modelId="{83FD406E-4BD3-4A8F-9112-FD6C2B002ABA}" type="presParOf" srcId="{B730CF76-0FCE-40AD-BDF3-680670CE6B6F}" destId="{D0B56CE0-890D-4535-B786-AE28ECEEF6E5}" srcOrd="0" destOrd="0" presId="urn:microsoft.com/office/officeart/2005/8/layout/vList6"/>
    <dgm:cxn modelId="{A1AD99C2-60E9-4537-901B-4C5F1FD1D1B5}" type="presParOf" srcId="{D0B56CE0-890D-4535-B786-AE28ECEEF6E5}" destId="{BFBC25E5-4395-4C80-862A-E43569FF2A70}" srcOrd="0" destOrd="0" presId="urn:microsoft.com/office/officeart/2005/8/layout/vList6"/>
    <dgm:cxn modelId="{162853C3-DE97-4913-8D83-F9E4E67DC18E}" type="presParOf" srcId="{D0B56CE0-890D-4535-B786-AE28ECEEF6E5}" destId="{68B95D98-083A-4EE9-A3DF-FE71CE38963B}" srcOrd="1" destOrd="0" presId="urn:microsoft.com/office/officeart/2005/8/layout/vList6"/>
    <dgm:cxn modelId="{43A5520E-23DD-49A1-80BE-B051B2E9108F}" type="presParOf" srcId="{B730CF76-0FCE-40AD-BDF3-680670CE6B6F}" destId="{EA7C4BED-15A2-4BFC-8DD1-3229710D2B1C}" srcOrd="1" destOrd="0" presId="urn:microsoft.com/office/officeart/2005/8/layout/vList6"/>
    <dgm:cxn modelId="{2CD706B4-B485-4904-B1A8-AE6997BFFE18}" type="presParOf" srcId="{B730CF76-0FCE-40AD-BDF3-680670CE6B6F}" destId="{7A1C4DA8-70D4-4071-BA42-4188B9B78935}" srcOrd="2" destOrd="0" presId="urn:microsoft.com/office/officeart/2005/8/layout/vList6"/>
    <dgm:cxn modelId="{B18F2AA2-169B-4CF7-8200-FAEB0C8FD21C}" type="presParOf" srcId="{7A1C4DA8-70D4-4071-BA42-4188B9B78935}" destId="{AE47FE3D-25B1-459F-911C-D7CA907E596B}" srcOrd="0" destOrd="0" presId="urn:microsoft.com/office/officeart/2005/8/layout/vList6"/>
    <dgm:cxn modelId="{2226D427-AE8B-472D-9D1D-03E510BCD4CD}" type="presParOf" srcId="{7A1C4DA8-70D4-4071-BA42-4188B9B78935}" destId="{5CAA5936-2BDE-4AD4-820B-0D107A42B6F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C618784-9F77-43EF-A736-21BB649408D3}" type="doc">
      <dgm:prSet loTypeId="urn:microsoft.com/office/officeart/2005/8/layout/v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9D08DB9-F5FD-4AF6-9DEE-0A3EAA11328E}">
      <dgm:prSet phldrT="[Text]"/>
      <dgm:spPr/>
      <dgm:t>
        <a:bodyPr/>
        <a:lstStyle/>
        <a:p>
          <a:r>
            <a:rPr lang="vi-VN" dirty="0">
              <a:latin typeface="+mj-lt"/>
            </a:rPr>
            <a:t>3</a:t>
          </a:r>
          <a:endParaRPr lang="en-US" dirty="0">
            <a:latin typeface="+mj-lt"/>
          </a:endParaRPr>
        </a:p>
      </dgm:t>
    </dgm:pt>
    <dgm:pt modelId="{C029B5A9-DE98-45B6-BFC4-BB929EA7F414}" type="parTrans" cxnId="{73C6F537-5874-47B0-8C16-481187B58452}">
      <dgm:prSet/>
      <dgm:spPr/>
      <dgm:t>
        <a:bodyPr/>
        <a:lstStyle/>
        <a:p>
          <a:endParaRPr lang="en-US"/>
        </a:p>
      </dgm:t>
    </dgm:pt>
    <dgm:pt modelId="{E49EFDF4-75F8-4FFA-82CB-16C3E1870370}" type="sibTrans" cxnId="{73C6F537-5874-47B0-8C16-481187B58452}">
      <dgm:prSet/>
      <dgm:spPr/>
      <dgm:t>
        <a:bodyPr/>
        <a:lstStyle/>
        <a:p>
          <a:endParaRPr lang="en-US"/>
        </a:p>
      </dgm:t>
    </dgm:pt>
    <dgm:pt modelId="{A5498D5D-5B56-40AC-856A-BF30C15B1C2C}">
      <dgm:prSet phldrT="[Text]" custT="1"/>
      <dgm:spPr/>
      <dgm:t>
        <a:bodyPr/>
        <a:lstStyle/>
        <a:p>
          <a:r>
            <a:rPr lang="vi-VN" sz="49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Rèn tính chính xác, cẩn thận trong tính toán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CB5E2216-9930-4F35-A109-474F43CD2BFD}" type="parTrans" cxnId="{A63061C5-0B00-4316-804D-5D6C9274C951}">
      <dgm:prSet/>
      <dgm:spPr/>
      <dgm:t>
        <a:bodyPr/>
        <a:lstStyle/>
        <a:p>
          <a:endParaRPr lang="en-US"/>
        </a:p>
      </dgm:t>
    </dgm:pt>
    <dgm:pt modelId="{C6F7AC39-A08A-41EA-8DD9-BAC67750240C}" type="sibTrans" cxnId="{A63061C5-0B00-4316-804D-5D6C9274C951}">
      <dgm:prSet/>
      <dgm:spPr/>
      <dgm:t>
        <a:bodyPr/>
        <a:lstStyle/>
        <a:p>
          <a:endParaRPr lang="en-US"/>
        </a:p>
      </dgm:t>
    </dgm:pt>
    <dgm:pt modelId="{B730CF76-0FCE-40AD-BDF3-680670CE6B6F}" type="pres">
      <dgm:prSet presAssocID="{2C618784-9F77-43EF-A736-21BB649408D3}" presName="Name0" presStyleCnt="0">
        <dgm:presLayoutVars>
          <dgm:dir/>
          <dgm:animLvl val="lvl"/>
          <dgm:resizeHandles/>
        </dgm:presLayoutVars>
      </dgm:prSet>
      <dgm:spPr/>
    </dgm:pt>
    <dgm:pt modelId="{D0B56CE0-890D-4535-B786-AE28ECEEF6E5}" type="pres">
      <dgm:prSet presAssocID="{E9D08DB9-F5FD-4AF6-9DEE-0A3EAA11328E}" presName="linNode" presStyleCnt="0"/>
      <dgm:spPr/>
    </dgm:pt>
    <dgm:pt modelId="{BFBC25E5-4395-4C80-862A-E43569FF2A70}" type="pres">
      <dgm:prSet presAssocID="{E9D08DB9-F5FD-4AF6-9DEE-0A3EAA11328E}" presName="parentShp" presStyleLbl="node1" presStyleIdx="0" presStyleCnt="1" custScaleX="48148" custLinFactNeighborX="784" custLinFactNeighborY="-41254">
        <dgm:presLayoutVars>
          <dgm:bulletEnabled val="1"/>
        </dgm:presLayoutVars>
      </dgm:prSet>
      <dgm:spPr/>
    </dgm:pt>
    <dgm:pt modelId="{68B95D98-083A-4EE9-A3DF-FE71CE38963B}" type="pres">
      <dgm:prSet presAssocID="{E9D08DB9-F5FD-4AF6-9DEE-0A3EAA11328E}" presName="childShp" presStyleLbl="bgAccFollowNode1" presStyleIdx="0" presStyleCnt="1" custScaleX="156173" custLinFactNeighborX="5386" custLinFactNeighborY="-26">
        <dgm:presLayoutVars>
          <dgm:bulletEnabled val="1"/>
        </dgm:presLayoutVars>
      </dgm:prSet>
      <dgm:spPr/>
    </dgm:pt>
  </dgm:ptLst>
  <dgm:cxnLst>
    <dgm:cxn modelId="{F5F07A13-63C4-4F89-8542-EF596E7888A6}" type="presOf" srcId="{E9D08DB9-F5FD-4AF6-9DEE-0A3EAA11328E}" destId="{BFBC25E5-4395-4C80-862A-E43569FF2A70}" srcOrd="0" destOrd="0" presId="urn:microsoft.com/office/officeart/2005/8/layout/vList6"/>
    <dgm:cxn modelId="{73C6F537-5874-47B0-8C16-481187B58452}" srcId="{2C618784-9F77-43EF-A736-21BB649408D3}" destId="{E9D08DB9-F5FD-4AF6-9DEE-0A3EAA11328E}" srcOrd="0" destOrd="0" parTransId="{C029B5A9-DE98-45B6-BFC4-BB929EA7F414}" sibTransId="{E49EFDF4-75F8-4FFA-82CB-16C3E1870370}"/>
    <dgm:cxn modelId="{BE791D7A-6426-4407-8486-F82F490AAFCF}" type="presOf" srcId="{2C618784-9F77-43EF-A736-21BB649408D3}" destId="{B730CF76-0FCE-40AD-BDF3-680670CE6B6F}" srcOrd="0" destOrd="0" presId="urn:microsoft.com/office/officeart/2005/8/layout/vList6"/>
    <dgm:cxn modelId="{B7D1DB83-64A3-4C39-99F2-1C80E2168E9E}" type="presOf" srcId="{A5498D5D-5B56-40AC-856A-BF30C15B1C2C}" destId="{68B95D98-083A-4EE9-A3DF-FE71CE38963B}" srcOrd="0" destOrd="0" presId="urn:microsoft.com/office/officeart/2005/8/layout/vList6"/>
    <dgm:cxn modelId="{A63061C5-0B00-4316-804D-5D6C9274C951}" srcId="{E9D08DB9-F5FD-4AF6-9DEE-0A3EAA11328E}" destId="{A5498D5D-5B56-40AC-856A-BF30C15B1C2C}" srcOrd="0" destOrd="0" parTransId="{CB5E2216-9930-4F35-A109-474F43CD2BFD}" sibTransId="{C6F7AC39-A08A-41EA-8DD9-BAC67750240C}"/>
    <dgm:cxn modelId="{72263EEA-7386-4ABC-9717-56B4621FAAC7}" type="presParOf" srcId="{B730CF76-0FCE-40AD-BDF3-680670CE6B6F}" destId="{D0B56CE0-890D-4535-B786-AE28ECEEF6E5}" srcOrd="0" destOrd="0" presId="urn:microsoft.com/office/officeart/2005/8/layout/vList6"/>
    <dgm:cxn modelId="{7E398B75-2FE7-425F-BE43-785FE50B1F27}" type="presParOf" srcId="{D0B56CE0-890D-4535-B786-AE28ECEEF6E5}" destId="{BFBC25E5-4395-4C80-862A-E43569FF2A70}" srcOrd="0" destOrd="0" presId="urn:microsoft.com/office/officeart/2005/8/layout/vList6"/>
    <dgm:cxn modelId="{8AA2DB90-A5E3-4122-A5CA-DAD97B575BBF}" type="presParOf" srcId="{D0B56CE0-890D-4535-B786-AE28ECEEF6E5}" destId="{68B95D98-083A-4EE9-A3DF-FE71CE38963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C618784-9F77-43EF-A736-21BB649408D3}" type="doc">
      <dgm:prSet loTypeId="urn:microsoft.com/office/officeart/2005/8/layout/v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9D08DB9-F5FD-4AF6-9DEE-0A3EAA11328E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</a:p>
      </dgm:t>
    </dgm:pt>
    <dgm:pt modelId="{C029B5A9-DE98-45B6-BFC4-BB929EA7F414}" type="parTrans" cxnId="{73C6F537-5874-47B0-8C16-481187B58452}">
      <dgm:prSet/>
      <dgm:spPr/>
      <dgm:t>
        <a:bodyPr/>
        <a:lstStyle/>
        <a:p>
          <a:endParaRPr lang="en-US"/>
        </a:p>
      </dgm:t>
    </dgm:pt>
    <dgm:pt modelId="{E49EFDF4-75F8-4FFA-82CB-16C3E1870370}" type="sibTrans" cxnId="{73C6F537-5874-47B0-8C16-481187B58452}">
      <dgm:prSet/>
      <dgm:spPr/>
      <dgm:t>
        <a:bodyPr/>
        <a:lstStyle/>
        <a:p>
          <a:endParaRPr lang="en-US"/>
        </a:p>
      </dgm:t>
    </dgm:pt>
    <dgm:pt modelId="{A5498D5D-5B56-40AC-856A-BF30C15B1C2C}">
      <dgm:prSet phldrT="[Text]" custT="1"/>
      <dgm:spPr/>
      <dgm:t>
        <a:bodyPr/>
        <a:lstStyle/>
        <a:p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thạo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phép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chia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ba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chữ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CB5E2216-9930-4F35-A109-474F43CD2BFD}" type="parTrans" cxnId="{A63061C5-0B00-4316-804D-5D6C9274C951}">
      <dgm:prSet/>
      <dgm:spPr/>
      <dgm:t>
        <a:bodyPr/>
        <a:lstStyle/>
        <a:p>
          <a:endParaRPr lang="en-US"/>
        </a:p>
      </dgm:t>
    </dgm:pt>
    <dgm:pt modelId="{C6F7AC39-A08A-41EA-8DD9-BAC67750240C}" type="sibTrans" cxnId="{A63061C5-0B00-4316-804D-5D6C9274C951}">
      <dgm:prSet/>
      <dgm:spPr/>
      <dgm:t>
        <a:bodyPr/>
        <a:lstStyle/>
        <a:p>
          <a:endParaRPr lang="en-US"/>
        </a:p>
      </dgm:t>
    </dgm:pt>
    <dgm:pt modelId="{21D21DAD-2251-40ED-BB20-A10ACB37DA81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</a:p>
      </dgm:t>
    </dgm:pt>
    <dgm:pt modelId="{53DC7682-97C5-4B76-AF06-6E4FE768AE64}" type="parTrans" cxnId="{32AF5CD6-3857-4163-ADF7-EB2D57C31BDE}">
      <dgm:prSet/>
      <dgm:spPr/>
      <dgm:t>
        <a:bodyPr/>
        <a:lstStyle/>
        <a:p>
          <a:endParaRPr lang="en-US"/>
        </a:p>
      </dgm:t>
    </dgm:pt>
    <dgm:pt modelId="{D48966B7-E980-4504-AFC8-49AE59638E71}" type="sibTrans" cxnId="{32AF5CD6-3857-4163-ADF7-EB2D57C31BDE}">
      <dgm:prSet/>
      <dgm:spPr/>
      <dgm:t>
        <a:bodyPr/>
        <a:lstStyle/>
        <a:p>
          <a:endParaRPr lang="en-US"/>
        </a:p>
      </dgm:t>
    </dgm:pt>
    <dgm:pt modelId="{7B85FC70-822B-4B17-9CD4-ABF858D5AE96}">
      <dgm:prSet phldrT="[Text]" custT="1"/>
      <dgm:spPr/>
      <dgm:t>
        <a:bodyPr/>
        <a:lstStyle/>
        <a:p>
          <a:r>
            <a:rPr lang="en-US" sz="44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Vận</a:t>
          </a:r>
          <a:r>
            <a:rPr lang="en-US" sz="44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44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vào</a:t>
          </a:r>
          <a:r>
            <a:rPr lang="en-US" sz="44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giải</a:t>
          </a:r>
          <a:r>
            <a:rPr lang="en-US" sz="44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44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toán</a:t>
          </a:r>
          <a:r>
            <a:rPr lang="en-US" sz="44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44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lời</a:t>
          </a:r>
          <a:r>
            <a:rPr lang="en-US" sz="44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vă</a:t>
          </a:r>
          <a:r>
            <a:rPr lang="vi-VN" sz="4400" b="0" dirty="0">
              <a:latin typeface="Times New Roman" panose="02020603050405020304" pitchFamily="18" charset="0"/>
              <a:cs typeface="Times New Roman" panose="02020603050405020304" pitchFamily="18" charset="0"/>
            </a:rPr>
            <a:t>n</a:t>
          </a:r>
          <a:r>
            <a:rPr lang="en-US" sz="4400" b="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3218E965-E170-4778-A094-BC7E82D53BFB}" type="parTrans" cxnId="{61479334-F2B7-47EE-985C-1EF76553157A}">
      <dgm:prSet/>
      <dgm:spPr/>
      <dgm:t>
        <a:bodyPr/>
        <a:lstStyle/>
        <a:p>
          <a:endParaRPr lang="en-US"/>
        </a:p>
      </dgm:t>
    </dgm:pt>
    <dgm:pt modelId="{4FDBD947-901D-4EA6-B81F-97DF8B4E0643}" type="sibTrans" cxnId="{61479334-F2B7-47EE-985C-1EF76553157A}">
      <dgm:prSet/>
      <dgm:spPr/>
      <dgm:t>
        <a:bodyPr/>
        <a:lstStyle/>
        <a:p>
          <a:endParaRPr lang="en-US"/>
        </a:p>
      </dgm:t>
    </dgm:pt>
    <dgm:pt modelId="{B730CF76-0FCE-40AD-BDF3-680670CE6B6F}" type="pres">
      <dgm:prSet presAssocID="{2C618784-9F77-43EF-A736-21BB649408D3}" presName="Name0" presStyleCnt="0">
        <dgm:presLayoutVars>
          <dgm:dir/>
          <dgm:animLvl val="lvl"/>
          <dgm:resizeHandles/>
        </dgm:presLayoutVars>
      </dgm:prSet>
      <dgm:spPr/>
    </dgm:pt>
    <dgm:pt modelId="{D0B56CE0-890D-4535-B786-AE28ECEEF6E5}" type="pres">
      <dgm:prSet presAssocID="{E9D08DB9-F5FD-4AF6-9DEE-0A3EAA11328E}" presName="linNode" presStyleCnt="0"/>
      <dgm:spPr/>
    </dgm:pt>
    <dgm:pt modelId="{BFBC25E5-4395-4C80-862A-E43569FF2A70}" type="pres">
      <dgm:prSet presAssocID="{E9D08DB9-F5FD-4AF6-9DEE-0A3EAA11328E}" presName="parentShp" presStyleLbl="node1" presStyleIdx="0" presStyleCnt="2" custScaleX="48148" custLinFactNeighborX="784" custLinFactNeighborY="-41254">
        <dgm:presLayoutVars>
          <dgm:bulletEnabled val="1"/>
        </dgm:presLayoutVars>
      </dgm:prSet>
      <dgm:spPr/>
    </dgm:pt>
    <dgm:pt modelId="{68B95D98-083A-4EE9-A3DF-FE71CE38963B}" type="pres">
      <dgm:prSet presAssocID="{E9D08DB9-F5FD-4AF6-9DEE-0A3EAA11328E}" presName="childShp" presStyleLbl="bgAccFollowNode1" presStyleIdx="0" presStyleCnt="2" custScaleX="156173" custLinFactNeighborX="-6267" custLinFactNeighborY="-2292">
        <dgm:presLayoutVars>
          <dgm:bulletEnabled val="1"/>
        </dgm:presLayoutVars>
      </dgm:prSet>
      <dgm:spPr/>
    </dgm:pt>
    <dgm:pt modelId="{EA7C4BED-15A2-4BFC-8DD1-3229710D2B1C}" type="pres">
      <dgm:prSet presAssocID="{E49EFDF4-75F8-4FFA-82CB-16C3E1870370}" presName="spacing" presStyleCnt="0"/>
      <dgm:spPr/>
    </dgm:pt>
    <dgm:pt modelId="{7A1C4DA8-70D4-4071-BA42-4188B9B78935}" type="pres">
      <dgm:prSet presAssocID="{21D21DAD-2251-40ED-BB20-A10ACB37DA81}" presName="linNode" presStyleCnt="0"/>
      <dgm:spPr/>
    </dgm:pt>
    <dgm:pt modelId="{AE47FE3D-25B1-459F-911C-D7CA907E596B}" type="pres">
      <dgm:prSet presAssocID="{21D21DAD-2251-40ED-BB20-A10ACB37DA81}" presName="parentShp" presStyleLbl="node1" presStyleIdx="1" presStyleCnt="2" custScaleX="51978" custLinFactNeighborX="-57" custLinFactNeighborY="-1033">
        <dgm:presLayoutVars>
          <dgm:bulletEnabled val="1"/>
        </dgm:presLayoutVars>
      </dgm:prSet>
      <dgm:spPr/>
    </dgm:pt>
    <dgm:pt modelId="{5CAA5936-2BDE-4AD4-820B-0D107A42B6F2}" type="pres">
      <dgm:prSet presAssocID="{21D21DAD-2251-40ED-BB20-A10ACB37DA81}" presName="childShp" presStyleLbl="bgAccFollowNode1" presStyleIdx="1" presStyleCnt="2" custScaleX="173618" custLinFactNeighborX="2724" custLinFactNeighborY="251">
        <dgm:presLayoutVars>
          <dgm:bulletEnabled val="1"/>
        </dgm:presLayoutVars>
      </dgm:prSet>
      <dgm:spPr/>
    </dgm:pt>
  </dgm:ptLst>
  <dgm:cxnLst>
    <dgm:cxn modelId="{585FD506-4A4A-4DBA-983C-76CE4352FD96}" type="presOf" srcId="{E9D08DB9-F5FD-4AF6-9DEE-0A3EAA11328E}" destId="{BFBC25E5-4395-4C80-862A-E43569FF2A70}" srcOrd="0" destOrd="0" presId="urn:microsoft.com/office/officeart/2005/8/layout/vList6"/>
    <dgm:cxn modelId="{61479334-F2B7-47EE-985C-1EF76553157A}" srcId="{21D21DAD-2251-40ED-BB20-A10ACB37DA81}" destId="{7B85FC70-822B-4B17-9CD4-ABF858D5AE96}" srcOrd="0" destOrd="0" parTransId="{3218E965-E170-4778-A094-BC7E82D53BFB}" sibTransId="{4FDBD947-901D-4EA6-B81F-97DF8B4E0643}"/>
    <dgm:cxn modelId="{73C6F537-5874-47B0-8C16-481187B58452}" srcId="{2C618784-9F77-43EF-A736-21BB649408D3}" destId="{E9D08DB9-F5FD-4AF6-9DEE-0A3EAA11328E}" srcOrd="0" destOrd="0" parTransId="{C029B5A9-DE98-45B6-BFC4-BB929EA7F414}" sibTransId="{E49EFDF4-75F8-4FFA-82CB-16C3E1870370}"/>
    <dgm:cxn modelId="{A4FD1695-1628-4341-9017-981E504DBC63}" type="presOf" srcId="{A5498D5D-5B56-40AC-856A-BF30C15B1C2C}" destId="{68B95D98-083A-4EE9-A3DF-FE71CE38963B}" srcOrd="0" destOrd="0" presId="urn:microsoft.com/office/officeart/2005/8/layout/vList6"/>
    <dgm:cxn modelId="{17B902B6-E84C-4430-9D9D-46603286C113}" type="presOf" srcId="{7B85FC70-822B-4B17-9CD4-ABF858D5AE96}" destId="{5CAA5936-2BDE-4AD4-820B-0D107A42B6F2}" srcOrd="0" destOrd="0" presId="urn:microsoft.com/office/officeart/2005/8/layout/vList6"/>
    <dgm:cxn modelId="{A63061C5-0B00-4316-804D-5D6C9274C951}" srcId="{E9D08DB9-F5FD-4AF6-9DEE-0A3EAA11328E}" destId="{A5498D5D-5B56-40AC-856A-BF30C15B1C2C}" srcOrd="0" destOrd="0" parTransId="{CB5E2216-9930-4F35-A109-474F43CD2BFD}" sibTransId="{C6F7AC39-A08A-41EA-8DD9-BAC67750240C}"/>
    <dgm:cxn modelId="{B806A4CB-3173-41CF-B207-364B256E475A}" type="presOf" srcId="{2C618784-9F77-43EF-A736-21BB649408D3}" destId="{B730CF76-0FCE-40AD-BDF3-680670CE6B6F}" srcOrd="0" destOrd="0" presId="urn:microsoft.com/office/officeart/2005/8/layout/vList6"/>
    <dgm:cxn modelId="{32AF5CD6-3857-4163-ADF7-EB2D57C31BDE}" srcId="{2C618784-9F77-43EF-A736-21BB649408D3}" destId="{21D21DAD-2251-40ED-BB20-A10ACB37DA81}" srcOrd="1" destOrd="0" parTransId="{53DC7682-97C5-4B76-AF06-6E4FE768AE64}" sibTransId="{D48966B7-E980-4504-AFC8-49AE59638E71}"/>
    <dgm:cxn modelId="{B31E6BD6-4FF8-43D2-ABD4-53F1766A96A8}" type="presOf" srcId="{21D21DAD-2251-40ED-BB20-A10ACB37DA81}" destId="{AE47FE3D-25B1-459F-911C-D7CA907E596B}" srcOrd="0" destOrd="0" presId="urn:microsoft.com/office/officeart/2005/8/layout/vList6"/>
    <dgm:cxn modelId="{3B9194C4-BD4E-4420-BAD3-687D8C1DD89B}" type="presParOf" srcId="{B730CF76-0FCE-40AD-BDF3-680670CE6B6F}" destId="{D0B56CE0-890D-4535-B786-AE28ECEEF6E5}" srcOrd="0" destOrd="0" presId="urn:microsoft.com/office/officeart/2005/8/layout/vList6"/>
    <dgm:cxn modelId="{B4562D53-4B2F-49A3-90E8-A0EB2ED8E852}" type="presParOf" srcId="{D0B56CE0-890D-4535-B786-AE28ECEEF6E5}" destId="{BFBC25E5-4395-4C80-862A-E43569FF2A70}" srcOrd="0" destOrd="0" presId="urn:microsoft.com/office/officeart/2005/8/layout/vList6"/>
    <dgm:cxn modelId="{E88BCB51-8733-4AE3-B0B3-FD8D5B66BA11}" type="presParOf" srcId="{D0B56CE0-890D-4535-B786-AE28ECEEF6E5}" destId="{68B95D98-083A-4EE9-A3DF-FE71CE38963B}" srcOrd="1" destOrd="0" presId="urn:microsoft.com/office/officeart/2005/8/layout/vList6"/>
    <dgm:cxn modelId="{A7043D50-80FB-4BA7-834C-2C982706FFD9}" type="presParOf" srcId="{B730CF76-0FCE-40AD-BDF3-680670CE6B6F}" destId="{EA7C4BED-15A2-4BFC-8DD1-3229710D2B1C}" srcOrd="1" destOrd="0" presId="urn:microsoft.com/office/officeart/2005/8/layout/vList6"/>
    <dgm:cxn modelId="{0A2AB5ED-CD1F-4E2D-9764-AA029C76884C}" type="presParOf" srcId="{B730CF76-0FCE-40AD-BDF3-680670CE6B6F}" destId="{7A1C4DA8-70D4-4071-BA42-4188B9B78935}" srcOrd="2" destOrd="0" presId="urn:microsoft.com/office/officeart/2005/8/layout/vList6"/>
    <dgm:cxn modelId="{BBDF0D4D-1B05-44C8-80F0-2FB24FAF29E2}" type="presParOf" srcId="{7A1C4DA8-70D4-4071-BA42-4188B9B78935}" destId="{AE47FE3D-25B1-459F-911C-D7CA907E596B}" srcOrd="0" destOrd="0" presId="urn:microsoft.com/office/officeart/2005/8/layout/vList6"/>
    <dgm:cxn modelId="{CAD1A4D9-89AC-4B5B-860E-775B06AA5EEF}" type="presParOf" srcId="{7A1C4DA8-70D4-4071-BA42-4188B9B78935}" destId="{5CAA5936-2BDE-4AD4-820B-0D107A42B6F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C618784-9F77-43EF-A736-21BB649408D3}" type="doc">
      <dgm:prSet loTypeId="urn:microsoft.com/office/officeart/2005/8/layout/v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9D08DB9-F5FD-4AF6-9DEE-0A3EAA11328E}">
      <dgm:prSet phldrT="[Text]"/>
      <dgm:spPr/>
      <dgm:t>
        <a:bodyPr/>
        <a:lstStyle/>
        <a:p>
          <a:r>
            <a:rPr lang="vi-VN" dirty="0">
              <a:latin typeface="+mj-lt"/>
            </a:rPr>
            <a:t>3</a:t>
          </a:r>
          <a:endParaRPr lang="en-US" dirty="0">
            <a:latin typeface="+mj-lt"/>
          </a:endParaRPr>
        </a:p>
      </dgm:t>
    </dgm:pt>
    <dgm:pt modelId="{C029B5A9-DE98-45B6-BFC4-BB929EA7F414}" type="parTrans" cxnId="{73C6F537-5874-47B0-8C16-481187B58452}">
      <dgm:prSet/>
      <dgm:spPr/>
      <dgm:t>
        <a:bodyPr/>
        <a:lstStyle/>
        <a:p>
          <a:endParaRPr lang="en-US"/>
        </a:p>
      </dgm:t>
    </dgm:pt>
    <dgm:pt modelId="{E49EFDF4-75F8-4FFA-82CB-16C3E1870370}" type="sibTrans" cxnId="{73C6F537-5874-47B0-8C16-481187B58452}">
      <dgm:prSet/>
      <dgm:spPr/>
      <dgm:t>
        <a:bodyPr/>
        <a:lstStyle/>
        <a:p>
          <a:endParaRPr lang="en-US"/>
        </a:p>
      </dgm:t>
    </dgm:pt>
    <dgm:pt modelId="{A5498D5D-5B56-40AC-856A-BF30C15B1C2C}">
      <dgm:prSet phldrT="[Text]" custT="1"/>
      <dgm:spPr/>
      <dgm:t>
        <a:bodyPr/>
        <a:lstStyle/>
        <a:p>
          <a:r>
            <a:rPr lang="vi-VN" sz="49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Rèn tính chính xác, cẩn thận trong tính toán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CB5E2216-9930-4F35-A109-474F43CD2BFD}" type="parTrans" cxnId="{A63061C5-0B00-4316-804D-5D6C9274C951}">
      <dgm:prSet/>
      <dgm:spPr/>
      <dgm:t>
        <a:bodyPr/>
        <a:lstStyle/>
        <a:p>
          <a:endParaRPr lang="en-US"/>
        </a:p>
      </dgm:t>
    </dgm:pt>
    <dgm:pt modelId="{C6F7AC39-A08A-41EA-8DD9-BAC67750240C}" type="sibTrans" cxnId="{A63061C5-0B00-4316-804D-5D6C9274C951}">
      <dgm:prSet/>
      <dgm:spPr/>
      <dgm:t>
        <a:bodyPr/>
        <a:lstStyle/>
        <a:p>
          <a:endParaRPr lang="en-US"/>
        </a:p>
      </dgm:t>
    </dgm:pt>
    <dgm:pt modelId="{B730CF76-0FCE-40AD-BDF3-680670CE6B6F}" type="pres">
      <dgm:prSet presAssocID="{2C618784-9F77-43EF-A736-21BB649408D3}" presName="Name0" presStyleCnt="0">
        <dgm:presLayoutVars>
          <dgm:dir/>
          <dgm:animLvl val="lvl"/>
          <dgm:resizeHandles/>
        </dgm:presLayoutVars>
      </dgm:prSet>
      <dgm:spPr/>
    </dgm:pt>
    <dgm:pt modelId="{D0B56CE0-890D-4535-B786-AE28ECEEF6E5}" type="pres">
      <dgm:prSet presAssocID="{E9D08DB9-F5FD-4AF6-9DEE-0A3EAA11328E}" presName="linNode" presStyleCnt="0"/>
      <dgm:spPr/>
    </dgm:pt>
    <dgm:pt modelId="{BFBC25E5-4395-4C80-862A-E43569FF2A70}" type="pres">
      <dgm:prSet presAssocID="{E9D08DB9-F5FD-4AF6-9DEE-0A3EAA11328E}" presName="parentShp" presStyleLbl="node1" presStyleIdx="0" presStyleCnt="1" custScaleX="48148" custLinFactNeighborX="784" custLinFactNeighborY="-41254">
        <dgm:presLayoutVars>
          <dgm:bulletEnabled val="1"/>
        </dgm:presLayoutVars>
      </dgm:prSet>
      <dgm:spPr/>
    </dgm:pt>
    <dgm:pt modelId="{68B95D98-083A-4EE9-A3DF-FE71CE38963B}" type="pres">
      <dgm:prSet presAssocID="{E9D08DB9-F5FD-4AF6-9DEE-0A3EAA11328E}" presName="childShp" presStyleLbl="bgAccFollowNode1" presStyleIdx="0" presStyleCnt="1" custScaleX="156173" custLinFactNeighborX="5386" custLinFactNeighborY="-26">
        <dgm:presLayoutVars>
          <dgm:bulletEnabled val="1"/>
        </dgm:presLayoutVars>
      </dgm:prSet>
      <dgm:spPr/>
    </dgm:pt>
  </dgm:ptLst>
  <dgm:cxnLst>
    <dgm:cxn modelId="{C7E62F13-0148-43E0-8374-3D6D453D821F}" type="presOf" srcId="{A5498D5D-5B56-40AC-856A-BF30C15B1C2C}" destId="{68B95D98-083A-4EE9-A3DF-FE71CE38963B}" srcOrd="0" destOrd="0" presId="urn:microsoft.com/office/officeart/2005/8/layout/vList6"/>
    <dgm:cxn modelId="{73C6F537-5874-47B0-8C16-481187B58452}" srcId="{2C618784-9F77-43EF-A736-21BB649408D3}" destId="{E9D08DB9-F5FD-4AF6-9DEE-0A3EAA11328E}" srcOrd="0" destOrd="0" parTransId="{C029B5A9-DE98-45B6-BFC4-BB929EA7F414}" sibTransId="{E49EFDF4-75F8-4FFA-82CB-16C3E1870370}"/>
    <dgm:cxn modelId="{1A73E8BA-F999-4147-80C8-E283E4ACD571}" type="presOf" srcId="{E9D08DB9-F5FD-4AF6-9DEE-0A3EAA11328E}" destId="{BFBC25E5-4395-4C80-862A-E43569FF2A70}" srcOrd="0" destOrd="0" presId="urn:microsoft.com/office/officeart/2005/8/layout/vList6"/>
    <dgm:cxn modelId="{A63061C5-0B00-4316-804D-5D6C9274C951}" srcId="{E9D08DB9-F5FD-4AF6-9DEE-0A3EAA11328E}" destId="{A5498D5D-5B56-40AC-856A-BF30C15B1C2C}" srcOrd="0" destOrd="0" parTransId="{CB5E2216-9930-4F35-A109-474F43CD2BFD}" sibTransId="{C6F7AC39-A08A-41EA-8DD9-BAC67750240C}"/>
    <dgm:cxn modelId="{BCCB2BDC-3D7F-4DA3-8092-2011759BE878}" type="presOf" srcId="{2C618784-9F77-43EF-A736-21BB649408D3}" destId="{B730CF76-0FCE-40AD-BDF3-680670CE6B6F}" srcOrd="0" destOrd="0" presId="urn:microsoft.com/office/officeart/2005/8/layout/vList6"/>
    <dgm:cxn modelId="{1C25EFD2-1A51-4145-8BF8-5B48DB8E7CB3}" type="presParOf" srcId="{B730CF76-0FCE-40AD-BDF3-680670CE6B6F}" destId="{D0B56CE0-890D-4535-B786-AE28ECEEF6E5}" srcOrd="0" destOrd="0" presId="urn:microsoft.com/office/officeart/2005/8/layout/vList6"/>
    <dgm:cxn modelId="{F01078E1-FE34-4CA8-AAE5-BECB40437A4F}" type="presParOf" srcId="{D0B56CE0-890D-4535-B786-AE28ECEEF6E5}" destId="{BFBC25E5-4395-4C80-862A-E43569FF2A70}" srcOrd="0" destOrd="0" presId="urn:microsoft.com/office/officeart/2005/8/layout/vList6"/>
    <dgm:cxn modelId="{14C252C8-5393-40EF-80C7-BAB9DE055E02}" type="presParOf" srcId="{D0B56CE0-890D-4535-B786-AE28ECEEF6E5}" destId="{68B95D98-083A-4EE9-A3DF-FE71CE38963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B95D98-083A-4EE9-A3DF-FE71CE38963B}">
      <dsp:nvSpPr>
        <dsp:cNvPr id="0" name=""/>
        <dsp:cNvSpPr/>
      </dsp:nvSpPr>
      <dsp:spPr>
        <a:xfrm>
          <a:off x="1875212" y="0"/>
          <a:ext cx="9094730" cy="1838543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t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thạo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phép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chia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ba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chữ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1875212" y="229818"/>
        <a:ext cx="8405276" cy="1378907"/>
      </dsp:txXfrm>
    </dsp:sp>
    <dsp:sp modelId="{BFBC25E5-4395-4C80-862A-E43569FF2A70}">
      <dsp:nvSpPr>
        <dsp:cNvPr id="0" name=""/>
        <dsp:cNvSpPr/>
      </dsp:nvSpPr>
      <dsp:spPr>
        <a:xfrm>
          <a:off x="48630" y="0"/>
          <a:ext cx="1869264" cy="183854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</a:p>
      </dsp:txBody>
      <dsp:txXfrm>
        <a:off x="138380" y="89750"/>
        <a:ext cx="1689764" cy="1659043"/>
      </dsp:txXfrm>
    </dsp:sp>
    <dsp:sp modelId="{5CAA5936-2BDE-4AD4-820B-0D107A42B6F2}">
      <dsp:nvSpPr>
        <dsp:cNvPr id="0" name=""/>
        <dsp:cNvSpPr/>
      </dsp:nvSpPr>
      <dsp:spPr>
        <a:xfrm>
          <a:off x="1830193" y="2023340"/>
          <a:ext cx="9139749" cy="1838543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t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4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Vận</a:t>
          </a:r>
          <a:r>
            <a:rPr lang="en-US" sz="4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4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vào</a:t>
          </a:r>
          <a:r>
            <a:rPr lang="en-US" sz="4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giải</a:t>
          </a:r>
          <a:r>
            <a:rPr lang="en-US" sz="4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4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toán</a:t>
          </a:r>
          <a:r>
            <a:rPr lang="en-US" sz="4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4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lời</a:t>
          </a:r>
          <a:r>
            <a:rPr lang="en-US" sz="4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vă</a:t>
          </a:r>
          <a:r>
            <a:rPr lang="vi-VN" sz="4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</a:t>
          </a:r>
          <a:r>
            <a:rPr lang="en-US" sz="4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1830193" y="2253158"/>
        <a:ext cx="8450295" cy="1378907"/>
      </dsp:txXfrm>
    </dsp:sp>
    <dsp:sp modelId="{AE47FE3D-25B1-459F-911C-D7CA907E596B}">
      <dsp:nvSpPr>
        <dsp:cNvPr id="0" name=""/>
        <dsp:cNvSpPr/>
      </dsp:nvSpPr>
      <dsp:spPr>
        <a:xfrm>
          <a:off x="5" y="2003877"/>
          <a:ext cx="1824180" cy="1838543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</a:p>
      </dsp:txBody>
      <dsp:txXfrm>
        <a:off x="89054" y="2092926"/>
        <a:ext cx="1646082" cy="16604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B95D98-083A-4EE9-A3DF-FE71CE38963B}">
      <dsp:nvSpPr>
        <dsp:cNvPr id="0" name=""/>
        <dsp:cNvSpPr/>
      </dsp:nvSpPr>
      <dsp:spPr>
        <a:xfrm>
          <a:off x="1875212" y="0"/>
          <a:ext cx="9094730" cy="1806103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115" tIns="31115" rIns="31115" bIns="31115" numCol="1" spcCol="1270" anchor="t" anchorCtr="0">
          <a:noAutofit/>
        </a:bodyPr>
        <a:lstStyle/>
        <a:p>
          <a:pPr marL="285750" lvl="1" indent="-285750" algn="l" defTabSz="2178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4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Rèn tính chính xác, cẩn thận trong tính toán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1875212" y="225763"/>
        <a:ext cx="8417441" cy="1354577"/>
      </dsp:txXfrm>
    </dsp:sp>
    <dsp:sp modelId="{BFBC25E5-4395-4C80-862A-E43569FF2A70}">
      <dsp:nvSpPr>
        <dsp:cNvPr id="0" name=""/>
        <dsp:cNvSpPr/>
      </dsp:nvSpPr>
      <dsp:spPr>
        <a:xfrm>
          <a:off x="48630" y="0"/>
          <a:ext cx="1869264" cy="180610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6500" kern="1200" dirty="0">
              <a:latin typeface="+mj-lt"/>
            </a:rPr>
            <a:t>3</a:t>
          </a:r>
          <a:endParaRPr lang="en-US" sz="6500" kern="1200" dirty="0">
            <a:latin typeface="+mj-lt"/>
          </a:endParaRPr>
        </a:p>
      </dsp:txBody>
      <dsp:txXfrm>
        <a:off x="136797" y="88167"/>
        <a:ext cx="1692930" cy="16297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B95D98-083A-4EE9-A3DF-FE71CE38963B}">
      <dsp:nvSpPr>
        <dsp:cNvPr id="0" name=""/>
        <dsp:cNvSpPr/>
      </dsp:nvSpPr>
      <dsp:spPr>
        <a:xfrm>
          <a:off x="1628933" y="0"/>
          <a:ext cx="9094730" cy="1838543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t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thạo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phép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chia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ba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chữ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1628933" y="229818"/>
        <a:ext cx="8405276" cy="1378907"/>
      </dsp:txXfrm>
    </dsp:sp>
    <dsp:sp modelId="{BFBC25E5-4395-4C80-862A-E43569FF2A70}">
      <dsp:nvSpPr>
        <dsp:cNvPr id="0" name=""/>
        <dsp:cNvSpPr/>
      </dsp:nvSpPr>
      <dsp:spPr>
        <a:xfrm>
          <a:off x="48630" y="0"/>
          <a:ext cx="1869264" cy="183854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</a:p>
      </dsp:txBody>
      <dsp:txXfrm>
        <a:off x="138380" y="89750"/>
        <a:ext cx="1689764" cy="1659043"/>
      </dsp:txXfrm>
    </dsp:sp>
    <dsp:sp modelId="{5CAA5936-2BDE-4AD4-820B-0D107A42B6F2}">
      <dsp:nvSpPr>
        <dsp:cNvPr id="0" name=""/>
        <dsp:cNvSpPr/>
      </dsp:nvSpPr>
      <dsp:spPr>
        <a:xfrm>
          <a:off x="1830193" y="2023340"/>
          <a:ext cx="9139749" cy="1838543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t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4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Vận</a:t>
          </a:r>
          <a:r>
            <a:rPr lang="en-US" sz="4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4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vào</a:t>
          </a:r>
          <a:r>
            <a:rPr lang="en-US" sz="4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giải</a:t>
          </a:r>
          <a:r>
            <a:rPr lang="en-US" sz="4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4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toán</a:t>
          </a:r>
          <a:r>
            <a:rPr lang="en-US" sz="4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4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lời</a:t>
          </a:r>
          <a:r>
            <a:rPr lang="en-US" sz="4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vă</a:t>
          </a:r>
          <a:r>
            <a:rPr lang="vi-VN" sz="4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</a:t>
          </a:r>
          <a:r>
            <a:rPr lang="en-US" sz="4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1830193" y="2253158"/>
        <a:ext cx="8450295" cy="1378907"/>
      </dsp:txXfrm>
    </dsp:sp>
    <dsp:sp modelId="{AE47FE3D-25B1-459F-911C-D7CA907E596B}">
      <dsp:nvSpPr>
        <dsp:cNvPr id="0" name=""/>
        <dsp:cNvSpPr/>
      </dsp:nvSpPr>
      <dsp:spPr>
        <a:xfrm>
          <a:off x="5" y="2003877"/>
          <a:ext cx="1824180" cy="1838543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</a:p>
      </dsp:txBody>
      <dsp:txXfrm>
        <a:off x="89054" y="2092926"/>
        <a:ext cx="1646082" cy="16604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B95D98-083A-4EE9-A3DF-FE71CE38963B}">
      <dsp:nvSpPr>
        <dsp:cNvPr id="0" name=""/>
        <dsp:cNvSpPr/>
      </dsp:nvSpPr>
      <dsp:spPr>
        <a:xfrm>
          <a:off x="1875212" y="0"/>
          <a:ext cx="9094730" cy="1806103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115" tIns="31115" rIns="31115" bIns="31115" numCol="1" spcCol="1270" anchor="t" anchorCtr="0">
          <a:noAutofit/>
        </a:bodyPr>
        <a:lstStyle/>
        <a:p>
          <a:pPr marL="285750" lvl="1" indent="-285750" algn="l" defTabSz="2178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4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Rèn tính chính xác, cẩn thận trong tính toán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1875212" y="225763"/>
        <a:ext cx="8417441" cy="1354577"/>
      </dsp:txXfrm>
    </dsp:sp>
    <dsp:sp modelId="{BFBC25E5-4395-4C80-862A-E43569FF2A70}">
      <dsp:nvSpPr>
        <dsp:cNvPr id="0" name=""/>
        <dsp:cNvSpPr/>
      </dsp:nvSpPr>
      <dsp:spPr>
        <a:xfrm>
          <a:off x="48630" y="0"/>
          <a:ext cx="1869264" cy="180610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6500" kern="1200" dirty="0">
              <a:latin typeface="+mj-lt"/>
            </a:rPr>
            <a:t>3</a:t>
          </a:r>
          <a:endParaRPr lang="en-US" sz="6500" kern="1200" dirty="0">
            <a:latin typeface="+mj-lt"/>
          </a:endParaRPr>
        </a:p>
      </dsp:txBody>
      <dsp:txXfrm>
        <a:off x="136797" y="88167"/>
        <a:ext cx="1692930" cy="16297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B95D98-083A-4EE9-A3DF-FE71CE38963B}">
      <dsp:nvSpPr>
        <dsp:cNvPr id="0" name=""/>
        <dsp:cNvSpPr/>
      </dsp:nvSpPr>
      <dsp:spPr>
        <a:xfrm>
          <a:off x="1628933" y="0"/>
          <a:ext cx="9094730" cy="1838543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t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thạo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phép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chia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ba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chữ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1628933" y="229818"/>
        <a:ext cx="8405276" cy="1378907"/>
      </dsp:txXfrm>
    </dsp:sp>
    <dsp:sp modelId="{BFBC25E5-4395-4C80-862A-E43569FF2A70}">
      <dsp:nvSpPr>
        <dsp:cNvPr id="0" name=""/>
        <dsp:cNvSpPr/>
      </dsp:nvSpPr>
      <dsp:spPr>
        <a:xfrm>
          <a:off x="48630" y="0"/>
          <a:ext cx="1869264" cy="183854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</a:p>
      </dsp:txBody>
      <dsp:txXfrm>
        <a:off x="138380" y="89750"/>
        <a:ext cx="1689764" cy="1659043"/>
      </dsp:txXfrm>
    </dsp:sp>
    <dsp:sp modelId="{5CAA5936-2BDE-4AD4-820B-0D107A42B6F2}">
      <dsp:nvSpPr>
        <dsp:cNvPr id="0" name=""/>
        <dsp:cNvSpPr/>
      </dsp:nvSpPr>
      <dsp:spPr>
        <a:xfrm>
          <a:off x="1830193" y="2023340"/>
          <a:ext cx="9139749" cy="1838543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t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4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Vận</a:t>
          </a:r>
          <a:r>
            <a:rPr lang="en-US" sz="4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4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vào</a:t>
          </a:r>
          <a:r>
            <a:rPr lang="en-US" sz="4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giải</a:t>
          </a:r>
          <a:r>
            <a:rPr lang="en-US" sz="4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4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toán</a:t>
          </a:r>
          <a:r>
            <a:rPr lang="en-US" sz="4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4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lời</a:t>
          </a:r>
          <a:r>
            <a:rPr lang="en-US" sz="4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vă</a:t>
          </a:r>
          <a:r>
            <a:rPr lang="vi-VN" sz="4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</a:t>
          </a:r>
          <a:r>
            <a:rPr lang="en-US" sz="4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1830193" y="2253158"/>
        <a:ext cx="8450295" cy="1378907"/>
      </dsp:txXfrm>
    </dsp:sp>
    <dsp:sp modelId="{AE47FE3D-25B1-459F-911C-D7CA907E596B}">
      <dsp:nvSpPr>
        <dsp:cNvPr id="0" name=""/>
        <dsp:cNvSpPr/>
      </dsp:nvSpPr>
      <dsp:spPr>
        <a:xfrm>
          <a:off x="5" y="2003877"/>
          <a:ext cx="1824180" cy="1838543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</a:p>
      </dsp:txBody>
      <dsp:txXfrm>
        <a:off x="89054" y="2092926"/>
        <a:ext cx="1646082" cy="166044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B95D98-083A-4EE9-A3DF-FE71CE38963B}">
      <dsp:nvSpPr>
        <dsp:cNvPr id="0" name=""/>
        <dsp:cNvSpPr/>
      </dsp:nvSpPr>
      <dsp:spPr>
        <a:xfrm>
          <a:off x="1875212" y="0"/>
          <a:ext cx="9094730" cy="1806103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115" tIns="31115" rIns="31115" bIns="31115" numCol="1" spcCol="1270" anchor="t" anchorCtr="0">
          <a:noAutofit/>
        </a:bodyPr>
        <a:lstStyle/>
        <a:p>
          <a:pPr marL="285750" lvl="1" indent="-285750" algn="l" defTabSz="2178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4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Rèn tính chính xác, cẩn thận trong tính toán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1875212" y="225763"/>
        <a:ext cx="8417441" cy="1354577"/>
      </dsp:txXfrm>
    </dsp:sp>
    <dsp:sp modelId="{BFBC25E5-4395-4C80-862A-E43569FF2A70}">
      <dsp:nvSpPr>
        <dsp:cNvPr id="0" name=""/>
        <dsp:cNvSpPr/>
      </dsp:nvSpPr>
      <dsp:spPr>
        <a:xfrm>
          <a:off x="48630" y="0"/>
          <a:ext cx="1869264" cy="180610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6500" kern="1200" dirty="0">
              <a:latin typeface="+mj-lt"/>
            </a:rPr>
            <a:t>3</a:t>
          </a:r>
          <a:endParaRPr lang="en-US" sz="6500" kern="1200" dirty="0">
            <a:latin typeface="+mj-lt"/>
          </a:endParaRPr>
        </a:p>
      </dsp:txBody>
      <dsp:txXfrm>
        <a:off x="136797" y="88167"/>
        <a:ext cx="1692930" cy="162976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B95D98-083A-4EE9-A3DF-FE71CE38963B}">
      <dsp:nvSpPr>
        <dsp:cNvPr id="0" name=""/>
        <dsp:cNvSpPr/>
      </dsp:nvSpPr>
      <dsp:spPr>
        <a:xfrm>
          <a:off x="1628933" y="0"/>
          <a:ext cx="9094730" cy="1838543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t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thạo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phép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chia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ba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chữ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1628933" y="229818"/>
        <a:ext cx="8405276" cy="1378907"/>
      </dsp:txXfrm>
    </dsp:sp>
    <dsp:sp modelId="{BFBC25E5-4395-4C80-862A-E43569FF2A70}">
      <dsp:nvSpPr>
        <dsp:cNvPr id="0" name=""/>
        <dsp:cNvSpPr/>
      </dsp:nvSpPr>
      <dsp:spPr>
        <a:xfrm>
          <a:off x="48630" y="0"/>
          <a:ext cx="1869264" cy="183854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</a:p>
      </dsp:txBody>
      <dsp:txXfrm>
        <a:off x="138380" y="89750"/>
        <a:ext cx="1689764" cy="1659043"/>
      </dsp:txXfrm>
    </dsp:sp>
    <dsp:sp modelId="{5CAA5936-2BDE-4AD4-820B-0D107A42B6F2}">
      <dsp:nvSpPr>
        <dsp:cNvPr id="0" name=""/>
        <dsp:cNvSpPr/>
      </dsp:nvSpPr>
      <dsp:spPr>
        <a:xfrm>
          <a:off x="1830193" y="2023340"/>
          <a:ext cx="9139749" cy="1838543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t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4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Vận</a:t>
          </a:r>
          <a:r>
            <a:rPr lang="en-US" sz="4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4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vào</a:t>
          </a:r>
          <a:r>
            <a:rPr lang="en-US" sz="4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giải</a:t>
          </a:r>
          <a:r>
            <a:rPr lang="en-US" sz="4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4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toán</a:t>
          </a:r>
          <a:r>
            <a:rPr lang="en-US" sz="4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4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lời</a:t>
          </a:r>
          <a:r>
            <a:rPr lang="en-US" sz="4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vă</a:t>
          </a:r>
          <a:r>
            <a:rPr lang="vi-VN" sz="4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</a:t>
          </a:r>
          <a:r>
            <a:rPr lang="en-US" sz="4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1830193" y="2253158"/>
        <a:ext cx="8450295" cy="1378907"/>
      </dsp:txXfrm>
    </dsp:sp>
    <dsp:sp modelId="{AE47FE3D-25B1-459F-911C-D7CA907E596B}">
      <dsp:nvSpPr>
        <dsp:cNvPr id="0" name=""/>
        <dsp:cNvSpPr/>
      </dsp:nvSpPr>
      <dsp:spPr>
        <a:xfrm>
          <a:off x="5" y="2003877"/>
          <a:ext cx="1824180" cy="1838543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</a:p>
      </dsp:txBody>
      <dsp:txXfrm>
        <a:off x="89054" y="2092926"/>
        <a:ext cx="1646082" cy="166044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B95D98-083A-4EE9-A3DF-FE71CE38963B}">
      <dsp:nvSpPr>
        <dsp:cNvPr id="0" name=""/>
        <dsp:cNvSpPr/>
      </dsp:nvSpPr>
      <dsp:spPr>
        <a:xfrm>
          <a:off x="1875212" y="0"/>
          <a:ext cx="9094730" cy="1806103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115" tIns="31115" rIns="31115" bIns="31115" numCol="1" spcCol="1270" anchor="t" anchorCtr="0">
          <a:noAutofit/>
        </a:bodyPr>
        <a:lstStyle/>
        <a:p>
          <a:pPr marL="285750" lvl="1" indent="-285750" algn="l" defTabSz="2178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4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Rèn tính chính xác, cẩn thận trong tính toán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1875212" y="225763"/>
        <a:ext cx="8417441" cy="1354577"/>
      </dsp:txXfrm>
    </dsp:sp>
    <dsp:sp modelId="{BFBC25E5-4395-4C80-862A-E43569FF2A70}">
      <dsp:nvSpPr>
        <dsp:cNvPr id="0" name=""/>
        <dsp:cNvSpPr/>
      </dsp:nvSpPr>
      <dsp:spPr>
        <a:xfrm>
          <a:off x="48630" y="0"/>
          <a:ext cx="1869264" cy="180610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6500" kern="1200" dirty="0">
              <a:latin typeface="+mj-lt"/>
            </a:rPr>
            <a:t>3</a:t>
          </a:r>
          <a:endParaRPr lang="en-US" sz="6500" kern="1200" dirty="0">
            <a:latin typeface="+mj-lt"/>
          </a:endParaRPr>
        </a:p>
      </dsp:txBody>
      <dsp:txXfrm>
        <a:off x="136797" y="88167"/>
        <a:ext cx="1692930" cy="16297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inpin heiti" charset="-122"/>
                <a:ea typeface="inpin heiti" charset="-122"/>
              </a:rPr>
              <a:t>2022/12/18</a:t>
            </a:fld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inpin heiti" charset="-122"/>
                <a:ea typeface="inpin heiti" charset="-122"/>
              </a:rPr>
              <a:t>‹#›</a:t>
            </a:fld>
            <a:endParaRPr lang="zh-CN" altLang="en-US" dirty="0">
              <a:latin typeface="inpin heiti" charset="-122"/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BD62458C-6CBB-49AC-A22D-FD1EFA9ED967}" type="datetimeFigureOut">
              <a:rPr lang="zh-CN" altLang="en-US" smtClean="0"/>
              <a:pPr/>
              <a:t>2022/12/18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55F11574-EF26-4E2A-AE6D-376A5D71A62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53765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92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46C8A-90CA-4D6C-B846-B71F6733D4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7107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3E6F-DAE1-4F34-A6AF-636EA22045BF}" type="datetimeFigureOut">
              <a:rPr lang="zh-CN" altLang="en-US" smtClean="0"/>
              <a:t>2022/12/18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3E6F-DAE1-4F34-A6AF-636EA22045BF}" type="datetimeFigureOut">
              <a:rPr lang="zh-CN" altLang="en-US" smtClean="0"/>
              <a:t>2022/12/18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3E6F-DAE1-4F34-A6AF-636EA22045BF}" type="datetimeFigureOut">
              <a:rPr lang="zh-CN" altLang="en-US" smtClean="0"/>
              <a:t>2022/12/18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1049388" y="2231537"/>
            <a:ext cx="1681112" cy="1671026"/>
          </a:xfrm>
          <a:custGeom>
            <a:avLst/>
            <a:gdLst>
              <a:gd name="connsiteX0" fmla="*/ 810346 w 1681112"/>
              <a:gd name="connsiteY0" fmla="*/ 0 h 1671026"/>
              <a:gd name="connsiteX1" fmla="*/ 1243099 w 1681112"/>
              <a:gd name="connsiteY1" fmla="*/ 129826 h 1671026"/>
              <a:gd name="connsiteX2" fmla="*/ 1546026 w 1681112"/>
              <a:gd name="connsiteY2" fmla="*/ 424098 h 1671026"/>
              <a:gd name="connsiteX3" fmla="*/ 1675852 w 1681112"/>
              <a:gd name="connsiteY3" fmla="*/ 1047262 h 1671026"/>
              <a:gd name="connsiteX4" fmla="*/ 1381580 w 1681112"/>
              <a:gd name="connsiteY4" fmla="*/ 1462705 h 1671026"/>
              <a:gd name="connsiteX5" fmla="*/ 844966 w 1681112"/>
              <a:gd name="connsiteY5" fmla="*/ 1670426 h 1671026"/>
              <a:gd name="connsiteX6" fmla="*/ 299697 w 1681112"/>
              <a:gd name="connsiteY6" fmla="*/ 1514635 h 1671026"/>
              <a:gd name="connsiteX7" fmla="*/ 31391 w 1681112"/>
              <a:gd name="connsiteY7" fmla="*/ 1203053 h 1671026"/>
              <a:gd name="connsiteX8" fmla="*/ 5426 w 1681112"/>
              <a:gd name="connsiteY8" fmla="*/ 822231 h 1671026"/>
              <a:gd name="connsiteX9" fmla="*/ 31391 w 1681112"/>
              <a:gd name="connsiteY9" fmla="*/ 631819 h 1671026"/>
              <a:gd name="connsiteX10" fmla="*/ 48701 w 1681112"/>
              <a:gd name="connsiteY10" fmla="*/ 571234 h 1671026"/>
              <a:gd name="connsiteX11" fmla="*/ 342973 w 1681112"/>
              <a:gd name="connsiteY11" fmla="*/ 129826 h 1671026"/>
              <a:gd name="connsiteX12" fmla="*/ 810346 w 1681112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2" h="1671026">
                <a:moveTo>
                  <a:pt x="810346" y="0"/>
                </a:moveTo>
                <a:cubicBezTo>
                  <a:pt x="960367" y="0"/>
                  <a:pt x="1120485" y="59143"/>
                  <a:pt x="1243099" y="129826"/>
                </a:cubicBezTo>
                <a:cubicBezTo>
                  <a:pt x="1365712" y="200509"/>
                  <a:pt x="1473901" y="271192"/>
                  <a:pt x="1546026" y="424098"/>
                </a:cubicBezTo>
                <a:cubicBezTo>
                  <a:pt x="1618151" y="577004"/>
                  <a:pt x="1703260" y="874161"/>
                  <a:pt x="1675852" y="1047262"/>
                </a:cubicBezTo>
                <a:cubicBezTo>
                  <a:pt x="1648444" y="1220363"/>
                  <a:pt x="1520061" y="1358844"/>
                  <a:pt x="1381580" y="1462705"/>
                </a:cubicBezTo>
                <a:cubicBezTo>
                  <a:pt x="1243099" y="1566566"/>
                  <a:pt x="1025280" y="1661771"/>
                  <a:pt x="844966" y="1670426"/>
                </a:cubicBezTo>
                <a:cubicBezTo>
                  <a:pt x="664653" y="1679082"/>
                  <a:pt x="435294" y="1592531"/>
                  <a:pt x="299697" y="1514635"/>
                </a:cubicBezTo>
                <a:cubicBezTo>
                  <a:pt x="164101" y="1436740"/>
                  <a:pt x="80436" y="1318454"/>
                  <a:pt x="31391" y="1203053"/>
                </a:cubicBezTo>
                <a:cubicBezTo>
                  <a:pt x="-17655" y="1087653"/>
                  <a:pt x="5426" y="917436"/>
                  <a:pt x="5426" y="822231"/>
                </a:cubicBezTo>
                <a:cubicBezTo>
                  <a:pt x="5426" y="727025"/>
                  <a:pt x="18408" y="679422"/>
                  <a:pt x="31391" y="631819"/>
                </a:cubicBezTo>
                <a:lnTo>
                  <a:pt x="48701" y="571234"/>
                </a:lnTo>
                <a:cubicBezTo>
                  <a:pt x="132366" y="398133"/>
                  <a:pt x="216032" y="225032"/>
                  <a:pt x="342973" y="129826"/>
                </a:cubicBezTo>
                <a:cubicBezTo>
                  <a:pt x="469914" y="34620"/>
                  <a:pt x="660325" y="0"/>
                  <a:pt x="81034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3739239" y="2231537"/>
            <a:ext cx="1681112" cy="1671026"/>
          </a:xfrm>
          <a:custGeom>
            <a:avLst/>
            <a:gdLst>
              <a:gd name="connsiteX0" fmla="*/ 810346 w 1681112"/>
              <a:gd name="connsiteY0" fmla="*/ 0 h 1671026"/>
              <a:gd name="connsiteX1" fmla="*/ 1243099 w 1681112"/>
              <a:gd name="connsiteY1" fmla="*/ 129826 h 1671026"/>
              <a:gd name="connsiteX2" fmla="*/ 1546026 w 1681112"/>
              <a:gd name="connsiteY2" fmla="*/ 424098 h 1671026"/>
              <a:gd name="connsiteX3" fmla="*/ 1675852 w 1681112"/>
              <a:gd name="connsiteY3" fmla="*/ 1047262 h 1671026"/>
              <a:gd name="connsiteX4" fmla="*/ 1381580 w 1681112"/>
              <a:gd name="connsiteY4" fmla="*/ 1462705 h 1671026"/>
              <a:gd name="connsiteX5" fmla="*/ 844966 w 1681112"/>
              <a:gd name="connsiteY5" fmla="*/ 1670426 h 1671026"/>
              <a:gd name="connsiteX6" fmla="*/ 299698 w 1681112"/>
              <a:gd name="connsiteY6" fmla="*/ 1514635 h 1671026"/>
              <a:gd name="connsiteX7" fmla="*/ 31391 w 1681112"/>
              <a:gd name="connsiteY7" fmla="*/ 1203053 h 1671026"/>
              <a:gd name="connsiteX8" fmla="*/ 5426 w 1681112"/>
              <a:gd name="connsiteY8" fmla="*/ 822231 h 1671026"/>
              <a:gd name="connsiteX9" fmla="*/ 31391 w 1681112"/>
              <a:gd name="connsiteY9" fmla="*/ 631819 h 1671026"/>
              <a:gd name="connsiteX10" fmla="*/ 48701 w 1681112"/>
              <a:gd name="connsiteY10" fmla="*/ 571234 h 1671026"/>
              <a:gd name="connsiteX11" fmla="*/ 342973 w 1681112"/>
              <a:gd name="connsiteY11" fmla="*/ 129826 h 1671026"/>
              <a:gd name="connsiteX12" fmla="*/ 810346 w 1681112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2" h="1671026">
                <a:moveTo>
                  <a:pt x="810346" y="0"/>
                </a:moveTo>
                <a:cubicBezTo>
                  <a:pt x="960367" y="0"/>
                  <a:pt x="1120485" y="59143"/>
                  <a:pt x="1243099" y="129826"/>
                </a:cubicBezTo>
                <a:cubicBezTo>
                  <a:pt x="1365712" y="200509"/>
                  <a:pt x="1473901" y="271192"/>
                  <a:pt x="1546026" y="424098"/>
                </a:cubicBezTo>
                <a:cubicBezTo>
                  <a:pt x="1618151" y="577004"/>
                  <a:pt x="1703260" y="874161"/>
                  <a:pt x="1675852" y="1047262"/>
                </a:cubicBezTo>
                <a:cubicBezTo>
                  <a:pt x="1648444" y="1220363"/>
                  <a:pt x="1520061" y="1358844"/>
                  <a:pt x="1381580" y="1462705"/>
                </a:cubicBezTo>
                <a:cubicBezTo>
                  <a:pt x="1243099" y="1566566"/>
                  <a:pt x="1025280" y="1661771"/>
                  <a:pt x="844966" y="1670426"/>
                </a:cubicBezTo>
                <a:cubicBezTo>
                  <a:pt x="664653" y="1679082"/>
                  <a:pt x="435294" y="1592531"/>
                  <a:pt x="299698" y="1514635"/>
                </a:cubicBezTo>
                <a:cubicBezTo>
                  <a:pt x="164101" y="1436740"/>
                  <a:pt x="80436" y="1318454"/>
                  <a:pt x="31391" y="1203053"/>
                </a:cubicBezTo>
                <a:cubicBezTo>
                  <a:pt x="-17655" y="1087653"/>
                  <a:pt x="5426" y="917436"/>
                  <a:pt x="5426" y="822231"/>
                </a:cubicBezTo>
                <a:cubicBezTo>
                  <a:pt x="5426" y="727025"/>
                  <a:pt x="18408" y="679422"/>
                  <a:pt x="31391" y="631819"/>
                </a:cubicBezTo>
                <a:lnTo>
                  <a:pt x="48701" y="571234"/>
                </a:lnTo>
                <a:cubicBezTo>
                  <a:pt x="132366" y="398133"/>
                  <a:pt x="216032" y="225032"/>
                  <a:pt x="342973" y="129826"/>
                </a:cubicBezTo>
                <a:cubicBezTo>
                  <a:pt x="469914" y="34620"/>
                  <a:pt x="660325" y="0"/>
                  <a:pt x="81034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2"/>
          </p:nvPr>
        </p:nvSpPr>
        <p:spPr>
          <a:xfrm>
            <a:off x="6429090" y="2231537"/>
            <a:ext cx="1681112" cy="1671026"/>
          </a:xfrm>
          <a:custGeom>
            <a:avLst/>
            <a:gdLst>
              <a:gd name="connsiteX0" fmla="*/ 810346 w 1681112"/>
              <a:gd name="connsiteY0" fmla="*/ 0 h 1671026"/>
              <a:gd name="connsiteX1" fmla="*/ 1243099 w 1681112"/>
              <a:gd name="connsiteY1" fmla="*/ 129826 h 1671026"/>
              <a:gd name="connsiteX2" fmla="*/ 1546026 w 1681112"/>
              <a:gd name="connsiteY2" fmla="*/ 424098 h 1671026"/>
              <a:gd name="connsiteX3" fmla="*/ 1675852 w 1681112"/>
              <a:gd name="connsiteY3" fmla="*/ 1047262 h 1671026"/>
              <a:gd name="connsiteX4" fmla="*/ 1381580 w 1681112"/>
              <a:gd name="connsiteY4" fmla="*/ 1462705 h 1671026"/>
              <a:gd name="connsiteX5" fmla="*/ 844966 w 1681112"/>
              <a:gd name="connsiteY5" fmla="*/ 1670426 h 1671026"/>
              <a:gd name="connsiteX6" fmla="*/ 299698 w 1681112"/>
              <a:gd name="connsiteY6" fmla="*/ 1514635 h 1671026"/>
              <a:gd name="connsiteX7" fmla="*/ 31391 w 1681112"/>
              <a:gd name="connsiteY7" fmla="*/ 1203053 h 1671026"/>
              <a:gd name="connsiteX8" fmla="*/ 5426 w 1681112"/>
              <a:gd name="connsiteY8" fmla="*/ 822231 h 1671026"/>
              <a:gd name="connsiteX9" fmla="*/ 31391 w 1681112"/>
              <a:gd name="connsiteY9" fmla="*/ 631819 h 1671026"/>
              <a:gd name="connsiteX10" fmla="*/ 48701 w 1681112"/>
              <a:gd name="connsiteY10" fmla="*/ 571234 h 1671026"/>
              <a:gd name="connsiteX11" fmla="*/ 342973 w 1681112"/>
              <a:gd name="connsiteY11" fmla="*/ 129826 h 1671026"/>
              <a:gd name="connsiteX12" fmla="*/ 810346 w 1681112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2" h="1671026">
                <a:moveTo>
                  <a:pt x="810346" y="0"/>
                </a:moveTo>
                <a:cubicBezTo>
                  <a:pt x="960367" y="0"/>
                  <a:pt x="1120485" y="59143"/>
                  <a:pt x="1243099" y="129826"/>
                </a:cubicBezTo>
                <a:cubicBezTo>
                  <a:pt x="1365712" y="200509"/>
                  <a:pt x="1473901" y="271192"/>
                  <a:pt x="1546026" y="424098"/>
                </a:cubicBezTo>
                <a:cubicBezTo>
                  <a:pt x="1618151" y="577004"/>
                  <a:pt x="1703260" y="874161"/>
                  <a:pt x="1675852" y="1047262"/>
                </a:cubicBezTo>
                <a:cubicBezTo>
                  <a:pt x="1648444" y="1220363"/>
                  <a:pt x="1520061" y="1358844"/>
                  <a:pt x="1381580" y="1462705"/>
                </a:cubicBezTo>
                <a:cubicBezTo>
                  <a:pt x="1243099" y="1566566"/>
                  <a:pt x="1025280" y="1661771"/>
                  <a:pt x="844966" y="1670426"/>
                </a:cubicBezTo>
                <a:cubicBezTo>
                  <a:pt x="664653" y="1679082"/>
                  <a:pt x="435294" y="1592531"/>
                  <a:pt x="299698" y="1514635"/>
                </a:cubicBezTo>
                <a:cubicBezTo>
                  <a:pt x="164101" y="1436740"/>
                  <a:pt x="80436" y="1318454"/>
                  <a:pt x="31391" y="1203053"/>
                </a:cubicBezTo>
                <a:cubicBezTo>
                  <a:pt x="-17655" y="1087653"/>
                  <a:pt x="5426" y="917436"/>
                  <a:pt x="5426" y="822231"/>
                </a:cubicBezTo>
                <a:cubicBezTo>
                  <a:pt x="5426" y="727025"/>
                  <a:pt x="18408" y="679422"/>
                  <a:pt x="31391" y="631819"/>
                </a:cubicBezTo>
                <a:lnTo>
                  <a:pt x="48701" y="571234"/>
                </a:lnTo>
                <a:cubicBezTo>
                  <a:pt x="132366" y="398133"/>
                  <a:pt x="216032" y="225032"/>
                  <a:pt x="342973" y="129826"/>
                </a:cubicBezTo>
                <a:cubicBezTo>
                  <a:pt x="469914" y="34620"/>
                  <a:pt x="660325" y="0"/>
                  <a:pt x="81034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3"/>
          </p:nvPr>
        </p:nvSpPr>
        <p:spPr>
          <a:xfrm>
            <a:off x="9118940" y="2231537"/>
            <a:ext cx="1681113" cy="1671026"/>
          </a:xfrm>
          <a:custGeom>
            <a:avLst/>
            <a:gdLst>
              <a:gd name="connsiteX0" fmla="*/ 810347 w 1681113"/>
              <a:gd name="connsiteY0" fmla="*/ 0 h 1671026"/>
              <a:gd name="connsiteX1" fmla="*/ 1243100 w 1681113"/>
              <a:gd name="connsiteY1" fmla="*/ 129826 h 1671026"/>
              <a:gd name="connsiteX2" fmla="*/ 1546027 w 1681113"/>
              <a:gd name="connsiteY2" fmla="*/ 424098 h 1671026"/>
              <a:gd name="connsiteX3" fmla="*/ 1675853 w 1681113"/>
              <a:gd name="connsiteY3" fmla="*/ 1047262 h 1671026"/>
              <a:gd name="connsiteX4" fmla="*/ 1381581 w 1681113"/>
              <a:gd name="connsiteY4" fmla="*/ 1462705 h 1671026"/>
              <a:gd name="connsiteX5" fmla="*/ 844967 w 1681113"/>
              <a:gd name="connsiteY5" fmla="*/ 1670426 h 1671026"/>
              <a:gd name="connsiteX6" fmla="*/ 299698 w 1681113"/>
              <a:gd name="connsiteY6" fmla="*/ 1514635 h 1671026"/>
              <a:gd name="connsiteX7" fmla="*/ 31392 w 1681113"/>
              <a:gd name="connsiteY7" fmla="*/ 1203053 h 1671026"/>
              <a:gd name="connsiteX8" fmla="*/ 5426 w 1681113"/>
              <a:gd name="connsiteY8" fmla="*/ 822231 h 1671026"/>
              <a:gd name="connsiteX9" fmla="*/ 31392 w 1681113"/>
              <a:gd name="connsiteY9" fmla="*/ 631819 h 1671026"/>
              <a:gd name="connsiteX10" fmla="*/ 48702 w 1681113"/>
              <a:gd name="connsiteY10" fmla="*/ 571234 h 1671026"/>
              <a:gd name="connsiteX11" fmla="*/ 342974 w 1681113"/>
              <a:gd name="connsiteY11" fmla="*/ 129826 h 1671026"/>
              <a:gd name="connsiteX12" fmla="*/ 810347 w 1681113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3" h="1671026">
                <a:moveTo>
                  <a:pt x="810347" y="0"/>
                </a:moveTo>
                <a:cubicBezTo>
                  <a:pt x="960367" y="0"/>
                  <a:pt x="1120486" y="59143"/>
                  <a:pt x="1243100" y="129826"/>
                </a:cubicBezTo>
                <a:cubicBezTo>
                  <a:pt x="1365713" y="200509"/>
                  <a:pt x="1473901" y="271192"/>
                  <a:pt x="1546027" y="424098"/>
                </a:cubicBezTo>
                <a:cubicBezTo>
                  <a:pt x="1618152" y="577004"/>
                  <a:pt x="1703260" y="874161"/>
                  <a:pt x="1675853" y="1047262"/>
                </a:cubicBezTo>
                <a:cubicBezTo>
                  <a:pt x="1648445" y="1220363"/>
                  <a:pt x="1520061" y="1358844"/>
                  <a:pt x="1381581" y="1462705"/>
                </a:cubicBezTo>
                <a:cubicBezTo>
                  <a:pt x="1243100" y="1566566"/>
                  <a:pt x="1025280" y="1661771"/>
                  <a:pt x="844967" y="1670426"/>
                </a:cubicBezTo>
                <a:cubicBezTo>
                  <a:pt x="664653" y="1679082"/>
                  <a:pt x="435295" y="1592531"/>
                  <a:pt x="299698" y="1514635"/>
                </a:cubicBezTo>
                <a:cubicBezTo>
                  <a:pt x="164102" y="1436740"/>
                  <a:pt x="80437" y="1318454"/>
                  <a:pt x="31392" y="1203053"/>
                </a:cubicBezTo>
                <a:cubicBezTo>
                  <a:pt x="-17654" y="1087653"/>
                  <a:pt x="5426" y="917436"/>
                  <a:pt x="5426" y="822231"/>
                </a:cubicBezTo>
                <a:cubicBezTo>
                  <a:pt x="5426" y="727025"/>
                  <a:pt x="18409" y="679422"/>
                  <a:pt x="31392" y="631819"/>
                </a:cubicBezTo>
                <a:lnTo>
                  <a:pt x="48702" y="571234"/>
                </a:lnTo>
                <a:cubicBezTo>
                  <a:pt x="132367" y="398133"/>
                  <a:pt x="216033" y="225032"/>
                  <a:pt x="342974" y="129826"/>
                </a:cubicBezTo>
                <a:cubicBezTo>
                  <a:pt x="469915" y="34620"/>
                  <a:pt x="660326" y="0"/>
                  <a:pt x="81034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3E6F-DAE1-4F34-A6AF-636EA22045BF}" type="datetimeFigureOut">
              <a:rPr lang="zh-CN" altLang="en-US" smtClean="0"/>
              <a:t>2022/12/18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3E6F-DAE1-4F34-A6AF-636EA22045BF}" type="datetimeFigureOut">
              <a:rPr lang="zh-CN" altLang="en-US" smtClean="0"/>
              <a:t>2022/12/18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3E6F-DAE1-4F34-A6AF-636EA22045BF}" type="datetimeFigureOut">
              <a:rPr lang="zh-CN" altLang="en-US" smtClean="0"/>
              <a:t>2022/12/18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3E6F-DAE1-4F34-A6AF-636EA22045BF}" type="datetimeFigureOut">
              <a:rPr lang="zh-CN" altLang="en-US" smtClean="0"/>
              <a:t>2022/12/18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3E6F-DAE1-4F34-A6AF-636EA22045BF}" type="datetimeFigureOut">
              <a:rPr lang="zh-CN" altLang="en-US" smtClean="0"/>
              <a:t>2022/12/18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3E6F-DAE1-4F34-A6AF-636EA22045BF}" type="datetimeFigureOut">
              <a:rPr lang="zh-CN" altLang="en-US" smtClean="0"/>
              <a:t>2022/12/18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3E6F-DAE1-4F34-A6AF-636EA22045BF}" type="datetimeFigureOut">
              <a:rPr lang="zh-CN" altLang="en-US" smtClean="0"/>
              <a:t>2022/12/18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3E6F-DAE1-4F34-A6AF-636EA22045BF}" type="datetimeFigureOut">
              <a:rPr lang="zh-CN" altLang="en-US" smtClean="0"/>
              <a:t>2022/12/18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509E3E6F-DAE1-4F34-A6AF-636EA22045BF}" type="datetimeFigureOut">
              <a:rPr lang="zh-CN" altLang="en-US" smtClean="0"/>
              <a:pPr/>
              <a:t>2022/12/18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6E00D485-99CD-4423-90E1-03335F6FFA62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5" name="图片 2084" descr="封面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2918"/>
            <a:ext cx="12191999" cy="682508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4" name="图片 2083" descr="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479" y="-448491"/>
            <a:ext cx="10310516" cy="925209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8" name="图片 2077" descr="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5488" y="1399716"/>
            <a:ext cx="1675149" cy="56010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8" name="图片 2087" descr="1-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58315" y="1083879"/>
            <a:ext cx="1876787" cy="87376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2867410" y="3021213"/>
            <a:ext cx="6456317" cy="2771042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/>
            </a:prstTxWarp>
            <a:spAutoFit/>
          </a:bodyPr>
          <a:lstStyle/>
          <a:p>
            <a:pPr algn="ctr" defTabSz="685800"/>
            <a:r>
              <a:rPr lang="en-US" sz="405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CHÀO MỪNG CÁC CON</a:t>
            </a:r>
          </a:p>
          <a:p>
            <a:pPr algn="ctr" defTabSz="685800"/>
            <a:r>
              <a:rPr lang="en-US" sz="405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ĐẾN VỚI TIẾT HỌC MÔN TOÁN</a:t>
            </a:r>
          </a:p>
        </p:txBody>
      </p:sp>
      <p:pic>
        <p:nvPicPr>
          <p:cNvPr id="3" name="LittleGirlBeatInstrumental-V.A-291858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687343" y="1201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45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78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TAI LIEU DAY NHI TUAN\ẢNH SOAN PPT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295" y="618593"/>
            <a:ext cx="6193010" cy="5731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4343400" y="2322564"/>
            <a:ext cx="1295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/>
              <a:t>4674</a:t>
            </a:r>
          </a:p>
        </p:txBody>
      </p:sp>
      <p:sp>
        <p:nvSpPr>
          <p:cNvPr id="21524" name="Line 20"/>
          <p:cNvSpPr>
            <a:spLocks noChangeShapeType="1"/>
          </p:cNvSpPr>
          <p:nvPr/>
        </p:nvSpPr>
        <p:spPr bwMode="auto">
          <a:xfrm>
            <a:off x="5773432" y="2484882"/>
            <a:ext cx="0" cy="180847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5" name="Line 21"/>
          <p:cNvSpPr>
            <a:spLocks noChangeShapeType="1"/>
          </p:cNvSpPr>
          <p:nvPr/>
        </p:nvSpPr>
        <p:spPr bwMode="auto">
          <a:xfrm>
            <a:off x="5784782" y="3030450"/>
            <a:ext cx="118022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6" name="Text Box 22"/>
          <p:cNvSpPr txBox="1">
            <a:spLocks noChangeArrowheads="1"/>
          </p:cNvSpPr>
          <p:nvPr/>
        </p:nvSpPr>
        <p:spPr bwMode="auto">
          <a:xfrm>
            <a:off x="6019799" y="2323965"/>
            <a:ext cx="838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/>
              <a:t>82</a:t>
            </a:r>
          </a:p>
        </p:txBody>
      </p:sp>
      <p:sp>
        <p:nvSpPr>
          <p:cNvPr id="21527" name="Text Box 23"/>
          <p:cNvSpPr txBox="1">
            <a:spLocks noChangeArrowheads="1"/>
          </p:cNvSpPr>
          <p:nvPr/>
        </p:nvSpPr>
        <p:spPr bwMode="auto">
          <a:xfrm>
            <a:off x="4620568" y="2956297"/>
            <a:ext cx="100850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/>
              <a:t>574</a:t>
            </a:r>
          </a:p>
        </p:txBody>
      </p:sp>
      <p:sp>
        <p:nvSpPr>
          <p:cNvPr id="21529" name="Text Box 25"/>
          <p:cNvSpPr txBox="1">
            <a:spLocks noChangeArrowheads="1"/>
          </p:cNvSpPr>
          <p:nvPr/>
        </p:nvSpPr>
        <p:spPr bwMode="auto">
          <a:xfrm>
            <a:off x="6005952" y="3035177"/>
            <a:ext cx="914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/>
              <a:t>57</a:t>
            </a:r>
          </a:p>
        </p:txBody>
      </p:sp>
      <p:sp>
        <p:nvSpPr>
          <p:cNvPr id="21530" name="Text Box 26"/>
          <p:cNvSpPr txBox="1">
            <a:spLocks noChangeArrowheads="1"/>
          </p:cNvSpPr>
          <p:nvPr/>
        </p:nvSpPr>
        <p:spPr bwMode="auto">
          <a:xfrm>
            <a:off x="4924627" y="3505245"/>
            <a:ext cx="762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/>
              <a:t>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C7B864-8DFA-47D0-9B03-42CFBB735E2A}"/>
              </a:ext>
            </a:extLst>
          </p:cNvPr>
          <p:cNvSpPr txBox="1"/>
          <p:nvPr/>
        </p:nvSpPr>
        <p:spPr>
          <a:xfrm>
            <a:off x="1062641" y="702562"/>
            <a:ext cx="23471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4674</a:t>
            </a: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 82</a:t>
            </a:r>
          </a:p>
        </p:txBody>
      </p:sp>
    </p:spTree>
    <p:extLst>
      <p:ext uri="{BB962C8B-B14F-4D97-AF65-F5344CB8AC3E}">
        <p14:creationId xmlns:p14="http://schemas.microsoft.com/office/powerpoint/2010/main" val="372907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4" descr="D:\TAI LIEU DAY NHI TUAN\ẢNH SOAN PPT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798814"/>
            <a:ext cx="6750996" cy="5315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9"/>
          <p:cNvSpPr txBox="1">
            <a:spLocks noChangeArrowheads="1"/>
          </p:cNvSpPr>
          <p:nvPr/>
        </p:nvSpPr>
        <p:spPr bwMode="auto">
          <a:xfrm>
            <a:off x="4038600" y="2264214"/>
            <a:ext cx="1600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/>
              <a:t>35136</a:t>
            </a:r>
          </a:p>
        </p:txBody>
      </p:sp>
      <p:sp>
        <p:nvSpPr>
          <p:cNvPr id="7" name="Line 40"/>
          <p:cNvSpPr>
            <a:spLocks noChangeShapeType="1"/>
          </p:cNvSpPr>
          <p:nvPr/>
        </p:nvSpPr>
        <p:spPr bwMode="auto">
          <a:xfrm>
            <a:off x="5638800" y="2467276"/>
            <a:ext cx="0" cy="203663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41"/>
          <p:cNvSpPr>
            <a:spLocks noChangeShapeType="1"/>
          </p:cNvSpPr>
          <p:nvPr/>
        </p:nvSpPr>
        <p:spPr bwMode="auto">
          <a:xfrm flipV="1">
            <a:off x="5661498" y="2972099"/>
            <a:ext cx="1196502" cy="3404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 Box 46"/>
          <p:cNvSpPr txBox="1">
            <a:spLocks noChangeArrowheads="1"/>
          </p:cNvSpPr>
          <p:nvPr/>
        </p:nvSpPr>
        <p:spPr bwMode="auto">
          <a:xfrm>
            <a:off x="5966297" y="2298256"/>
            <a:ext cx="1600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/>
              <a:t>18</a:t>
            </a:r>
          </a:p>
        </p:txBody>
      </p:sp>
      <p:sp>
        <p:nvSpPr>
          <p:cNvPr id="10" name="Text Box 47"/>
          <p:cNvSpPr txBox="1">
            <a:spLocks noChangeArrowheads="1"/>
          </p:cNvSpPr>
          <p:nvPr/>
        </p:nvSpPr>
        <p:spPr bwMode="auto">
          <a:xfrm>
            <a:off x="4000500" y="2793967"/>
            <a:ext cx="1600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/>
              <a:t>171</a:t>
            </a:r>
          </a:p>
        </p:txBody>
      </p:sp>
      <p:sp>
        <p:nvSpPr>
          <p:cNvPr id="11" name="Text Box 48"/>
          <p:cNvSpPr txBox="1">
            <a:spLocks noChangeArrowheads="1"/>
          </p:cNvSpPr>
          <p:nvPr/>
        </p:nvSpPr>
        <p:spPr bwMode="auto">
          <a:xfrm>
            <a:off x="4216130" y="3323410"/>
            <a:ext cx="1600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/>
              <a:t>093</a:t>
            </a:r>
          </a:p>
        </p:txBody>
      </p:sp>
      <p:sp>
        <p:nvSpPr>
          <p:cNvPr id="12" name="Text Box 49"/>
          <p:cNvSpPr txBox="1">
            <a:spLocks noChangeArrowheads="1"/>
          </p:cNvSpPr>
          <p:nvPr/>
        </p:nvSpPr>
        <p:spPr bwMode="auto">
          <a:xfrm>
            <a:off x="4518498" y="3902355"/>
            <a:ext cx="1600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/>
              <a:t>036</a:t>
            </a:r>
          </a:p>
        </p:txBody>
      </p:sp>
      <p:sp>
        <p:nvSpPr>
          <p:cNvPr id="13" name="Text Box 50"/>
          <p:cNvSpPr txBox="1">
            <a:spLocks noChangeArrowheads="1"/>
          </p:cNvSpPr>
          <p:nvPr/>
        </p:nvSpPr>
        <p:spPr bwMode="auto">
          <a:xfrm>
            <a:off x="4800600" y="4441959"/>
            <a:ext cx="1600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/>
              <a:t>00</a:t>
            </a:r>
          </a:p>
        </p:txBody>
      </p:sp>
      <p:sp>
        <p:nvSpPr>
          <p:cNvPr id="14" name="Text Box 51"/>
          <p:cNvSpPr txBox="1">
            <a:spLocks noChangeArrowheads="1"/>
          </p:cNvSpPr>
          <p:nvPr/>
        </p:nvSpPr>
        <p:spPr bwMode="auto">
          <a:xfrm>
            <a:off x="5689060" y="3006142"/>
            <a:ext cx="1600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/>
              <a:t>1952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1CE95DD-CCB4-4749-BBAD-6499A4BD81E4}"/>
              </a:ext>
            </a:extLst>
          </p:cNvPr>
          <p:cNvSpPr txBox="1"/>
          <p:nvPr/>
        </p:nvSpPr>
        <p:spPr>
          <a:xfrm>
            <a:off x="893934" y="790232"/>
            <a:ext cx="26292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35136 : 18</a:t>
            </a:r>
          </a:p>
        </p:txBody>
      </p:sp>
    </p:spTree>
    <p:extLst>
      <p:ext uri="{BB962C8B-B14F-4D97-AF65-F5344CB8AC3E}">
        <p14:creationId xmlns:p14="http://schemas.microsoft.com/office/powerpoint/2010/main" val="136000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  <p:bldP spid="13" grpId="0"/>
      <p:bldP spid="14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TAI LIEU DAY NHI TUAN\ẢNH SOAN PPT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295" y="618593"/>
            <a:ext cx="6193010" cy="5731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4343399" y="2322564"/>
            <a:ext cx="155554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000" b="1" dirty="0"/>
              <a:t>18408</a:t>
            </a:r>
            <a:endParaRPr lang="en-US" altLang="en-US" sz="4000" b="1" dirty="0"/>
          </a:p>
        </p:txBody>
      </p:sp>
      <p:sp>
        <p:nvSpPr>
          <p:cNvPr id="21524" name="Line 20"/>
          <p:cNvSpPr>
            <a:spLocks noChangeShapeType="1"/>
          </p:cNvSpPr>
          <p:nvPr/>
        </p:nvSpPr>
        <p:spPr bwMode="auto">
          <a:xfrm>
            <a:off x="5773432" y="2484881"/>
            <a:ext cx="11350" cy="18828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5" name="Line 21"/>
          <p:cNvSpPr>
            <a:spLocks noChangeShapeType="1"/>
          </p:cNvSpPr>
          <p:nvPr/>
        </p:nvSpPr>
        <p:spPr bwMode="auto">
          <a:xfrm>
            <a:off x="5784782" y="3030450"/>
            <a:ext cx="118022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6" name="Text Box 22"/>
          <p:cNvSpPr txBox="1">
            <a:spLocks noChangeArrowheads="1"/>
          </p:cNvSpPr>
          <p:nvPr/>
        </p:nvSpPr>
        <p:spPr bwMode="auto">
          <a:xfrm>
            <a:off x="6019799" y="2323965"/>
            <a:ext cx="838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000" b="1" dirty="0"/>
              <a:t>52</a:t>
            </a:r>
            <a:endParaRPr lang="en-US" altLang="en-US" sz="4000" b="1" dirty="0"/>
          </a:p>
        </p:txBody>
      </p:sp>
      <p:sp>
        <p:nvSpPr>
          <p:cNvPr id="21527" name="Text Box 23"/>
          <p:cNvSpPr txBox="1">
            <a:spLocks noChangeArrowheads="1"/>
          </p:cNvSpPr>
          <p:nvPr/>
        </p:nvSpPr>
        <p:spPr bwMode="auto">
          <a:xfrm>
            <a:off x="4570478" y="2798706"/>
            <a:ext cx="100850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000" b="1" dirty="0"/>
              <a:t>280</a:t>
            </a:r>
            <a:endParaRPr lang="en-US" altLang="en-US" sz="4000" b="1" dirty="0"/>
          </a:p>
        </p:txBody>
      </p:sp>
      <p:sp>
        <p:nvSpPr>
          <p:cNvPr id="21529" name="Text Box 25"/>
          <p:cNvSpPr txBox="1">
            <a:spLocks noChangeArrowheads="1"/>
          </p:cNvSpPr>
          <p:nvPr/>
        </p:nvSpPr>
        <p:spPr bwMode="auto">
          <a:xfrm>
            <a:off x="6005951" y="3035177"/>
            <a:ext cx="122736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/>
              <a:t>354</a:t>
            </a:r>
          </a:p>
        </p:txBody>
      </p:sp>
      <p:sp>
        <p:nvSpPr>
          <p:cNvPr id="21530" name="Text Box 26"/>
          <p:cNvSpPr txBox="1">
            <a:spLocks noChangeArrowheads="1"/>
          </p:cNvSpPr>
          <p:nvPr/>
        </p:nvSpPr>
        <p:spPr bwMode="auto">
          <a:xfrm>
            <a:off x="4825833" y="3314967"/>
            <a:ext cx="97431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000" b="1" dirty="0"/>
              <a:t>208</a:t>
            </a:r>
            <a:endParaRPr lang="en-US" altLang="en-US" sz="40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9B5CA6-E3E2-4F5A-B92D-2E5D9F85366E}"/>
              </a:ext>
            </a:extLst>
          </p:cNvPr>
          <p:cNvSpPr txBox="1"/>
          <p:nvPr/>
        </p:nvSpPr>
        <p:spPr>
          <a:xfrm>
            <a:off x="944785" y="724170"/>
            <a:ext cx="26292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18408 : 52</a:t>
            </a:r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5063423" y="3831154"/>
            <a:ext cx="97431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000" b="1" dirty="0"/>
              <a:t>00</a:t>
            </a:r>
            <a:endParaRPr lang="en-US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0148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3" grpId="0"/>
      <p:bldP spid="21526" grpId="0"/>
      <p:bldP spid="21527" grpId="0"/>
      <p:bldP spid="21529" grpId="0"/>
      <p:bldP spid="21530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533728" y="1142004"/>
            <a:ext cx="127196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/>
              <a:t>4725</a:t>
            </a:r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auto">
          <a:xfrm>
            <a:off x="2819099" y="1298293"/>
            <a:ext cx="10886" cy="219446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13"/>
          <p:cNvSpPr>
            <a:spLocks noChangeShapeType="1"/>
          </p:cNvSpPr>
          <p:nvPr/>
        </p:nvSpPr>
        <p:spPr bwMode="auto">
          <a:xfrm>
            <a:off x="2829985" y="1750662"/>
            <a:ext cx="1172333" cy="1418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040507" y="1142004"/>
            <a:ext cx="12564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/>
              <a:t>15</a:t>
            </a: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2958469" y="1719454"/>
            <a:ext cx="107695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/>
              <a:t>315</a:t>
            </a: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1533728" y="1689107"/>
            <a:ext cx="143354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/>
              <a:t>022</a:t>
            </a: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1784057" y="2244082"/>
            <a:ext cx="12564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/>
              <a:t>075</a:t>
            </a: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2082655" y="2784873"/>
            <a:ext cx="80771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/>
              <a:t>00</a:t>
            </a: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6363304" y="1148836"/>
            <a:ext cx="1295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7030A0"/>
                </a:solidFill>
              </a:rPr>
              <a:t>4674</a:t>
            </a:r>
          </a:p>
        </p:txBody>
      </p:sp>
      <p:sp>
        <p:nvSpPr>
          <p:cNvPr id="13" name="Line 20"/>
          <p:cNvSpPr>
            <a:spLocks noChangeShapeType="1"/>
          </p:cNvSpPr>
          <p:nvPr/>
        </p:nvSpPr>
        <p:spPr bwMode="auto">
          <a:xfrm>
            <a:off x="7793336" y="1311154"/>
            <a:ext cx="0" cy="180847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7030A0"/>
              </a:solidFill>
            </a:endParaRPr>
          </a:p>
        </p:txBody>
      </p:sp>
      <p:sp>
        <p:nvSpPr>
          <p:cNvPr id="14" name="Line 21"/>
          <p:cNvSpPr>
            <a:spLocks noChangeShapeType="1"/>
          </p:cNvSpPr>
          <p:nvPr/>
        </p:nvSpPr>
        <p:spPr bwMode="auto">
          <a:xfrm>
            <a:off x="7804686" y="1856722"/>
            <a:ext cx="118022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7030A0"/>
              </a:solidFill>
            </a:endParaRP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8039703" y="1150237"/>
            <a:ext cx="838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7030A0"/>
                </a:solidFill>
              </a:rPr>
              <a:t>82</a:t>
            </a:r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6640472" y="1782569"/>
            <a:ext cx="100850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7030A0"/>
                </a:solidFill>
              </a:rPr>
              <a:t>574</a:t>
            </a:r>
          </a:p>
        </p:txBody>
      </p:sp>
      <p:sp>
        <p:nvSpPr>
          <p:cNvPr id="17" name="Text Box 25"/>
          <p:cNvSpPr txBox="1">
            <a:spLocks noChangeArrowheads="1"/>
          </p:cNvSpPr>
          <p:nvPr/>
        </p:nvSpPr>
        <p:spPr bwMode="auto">
          <a:xfrm>
            <a:off x="8025856" y="1861449"/>
            <a:ext cx="914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7030A0"/>
                </a:solidFill>
              </a:rPr>
              <a:t>57</a:t>
            </a:r>
          </a:p>
        </p:txBody>
      </p:sp>
      <p:sp>
        <p:nvSpPr>
          <p:cNvPr id="18" name="Text Box 26"/>
          <p:cNvSpPr txBox="1">
            <a:spLocks noChangeArrowheads="1"/>
          </p:cNvSpPr>
          <p:nvPr/>
        </p:nvSpPr>
        <p:spPr bwMode="auto">
          <a:xfrm>
            <a:off x="6944531" y="2331517"/>
            <a:ext cx="762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7030A0"/>
                </a:solidFill>
              </a:rPr>
              <a:t>00</a:t>
            </a:r>
          </a:p>
        </p:txBody>
      </p:sp>
      <p:sp>
        <p:nvSpPr>
          <p:cNvPr id="19" name="Text Box 39"/>
          <p:cNvSpPr txBox="1">
            <a:spLocks noChangeArrowheads="1"/>
          </p:cNvSpPr>
          <p:nvPr/>
        </p:nvSpPr>
        <p:spPr bwMode="auto">
          <a:xfrm>
            <a:off x="1240760" y="3574422"/>
            <a:ext cx="1600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7030A0"/>
                </a:solidFill>
              </a:rPr>
              <a:t>35136</a:t>
            </a:r>
          </a:p>
        </p:txBody>
      </p:sp>
      <p:sp>
        <p:nvSpPr>
          <p:cNvPr id="20" name="Line 40"/>
          <p:cNvSpPr>
            <a:spLocks noChangeShapeType="1"/>
          </p:cNvSpPr>
          <p:nvPr/>
        </p:nvSpPr>
        <p:spPr bwMode="auto">
          <a:xfrm>
            <a:off x="2840960" y="3777484"/>
            <a:ext cx="0" cy="203663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7030A0"/>
              </a:solidFill>
            </a:endParaRPr>
          </a:p>
        </p:txBody>
      </p:sp>
      <p:sp>
        <p:nvSpPr>
          <p:cNvPr id="21" name="Line 41"/>
          <p:cNvSpPr>
            <a:spLocks noChangeShapeType="1"/>
          </p:cNvSpPr>
          <p:nvPr/>
        </p:nvSpPr>
        <p:spPr bwMode="auto">
          <a:xfrm flipV="1">
            <a:off x="2863658" y="4282307"/>
            <a:ext cx="1196502" cy="3404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7030A0"/>
              </a:solidFill>
            </a:endParaRPr>
          </a:p>
        </p:txBody>
      </p:sp>
      <p:sp>
        <p:nvSpPr>
          <p:cNvPr id="22" name="Text Box 46"/>
          <p:cNvSpPr txBox="1">
            <a:spLocks noChangeArrowheads="1"/>
          </p:cNvSpPr>
          <p:nvPr/>
        </p:nvSpPr>
        <p:spPr bwMode="auto">
          <a:xfrm>
            <a:off x="3168457" y="3608464"/>
            <a:ext cx="1600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7030A0"/>
                </a:solidFill>
              </a:rPr>
              <a:t>18</a:t>
            </a:r>
          </a:p>
        </p:txBody>
      </p:sp>
      <p:sp>
        <p:nvSpPr>
          <p:cNvPr id="23" name="Text Box 47"/>
          <p:cNvSpPr txBox="1">
            <a:spLocks noChangeArrowheads="1"/>
          </p:cNvSpPr>
          <p:nvPr/>
        </p:nvSpPr>
        <p:spPr bwMode="auto">
          <a:xfrm>
            <a:off x="1202660" y="4104175"/>
            <a:ext cx="1600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7030A0"/>
                </a:solidFill>
              </a:rPr>
              <a:t>171</a:t>
            </a:r>
          </a:p>
        </p:txBody>
      </p:sp>
      <p:sp>
        <p:nvSpPr>
          <p:cNvPr id="24" name="Text Box 48"/>
          <p:cNvSpPr txBox="1">
            <a:spLocks noChangeArrowheads="1"/>
          </p:cNvSpPr>
          <p:nvPr/>
        </p:nvSpPr>
        <p:spPr bwMode="auto">
          <a:xfrm>
            <a:off x="1418290" y="4633618"/>
            <a:ext cx="1600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7030A0"/>
                </a:solidFill>
              </a:rPr>
              <a:t>093</a:t>
            </a:r>
          </a:p>
        </p:txBody>
      </p:sp>
      <p:sp>
        <p:nvSpPr>
          <p:cNvPr id="25" name="Text Box 49"/>
          <p:cNvSpPr txBox="1">
            <a:spLocks noChangeArrowheads="1"/>
          </p:cNvSpPr>
          <p:nvPr/>
        </p:nvSpPr>
        <p:spPr bwMode="auto">
          <a:xfrm>
            <a:off x="1720658" y="5212563"/>
            <a:ext cx="1600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7030A0"/>
                </a:solidFill>
              </a:rPr>
              <a:t>036</a:t>
            </a:r>
          </a:p>
        </p:txBody>
      </p:sp>
      <p:sp>
        <p:nvSpPr>
          <p:cNvPr id="26" name="Text Box 50"/>
          <p:cNvSpPr txBox="1">
            <a:spLocks noChangeArrowheads="1"/>
          </p:cNvSpPr>
          <p:nvPr/>
        </p:nvSpPr>
        <p:spPr bwMode="auto">
          <a:xfrm>
            <a:off x="2002760" y="5752167"/>
            <a:ext cx="1600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7030A0"/>
                </a:solidFill>
              </a:rPr>
              <a:t>00</a:t>
            </a:r>
          </a:p>
        </p:txBody>
      </p:sp>
      <p:sp>
        <p:nvSpPr>
          <p:cNvPr id="27" name="Text Box 51"/>
          <p:cNvSpPr txBox="1">
            <a:spLocks noChangeArrowheads="1"/>
          </p:cNvSpPr>
          <p:nvPr/>
        </p:nvSpPr>
        <p:spPr bwMode="auto">
          <a:xfrm>
            <a:off x="2891220" y="4316350"/>
            <a:ext cx="1600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7030A0"/>
                </a:solidFill>
              </a:rPr>
              <a:t>1952</a:t>
            </a:r>
          </a:p>
        </p:txBody>
      </p:sp>
      <p:sp>
        <p:nvSpPr>
          <p:cNvPr id="28" name="Text Box 19"/>
          <p:cNvSpPr txBox="1">
            <a:spLocks noChangeArrowheads="1"/>
          </p:cNvSpPr>
          <p:nvPr/>
        </p:nvSpPr>
        <p:spPr bwMode="auto">
          <a:xfrm>
            <a:off x="6540727" y="3673716"/>
            <a:ext cx="155554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000" b="1" dirty="0"/>
              <a:t>18408</a:t>
            </a:r>
            <a:endParaRPr lang="en-US" altLang="en-US" sz="4000" b="1" dirty="0"/>
          </a:p>
        </p:txBody>
      </p:sp>
      <p:sp>
        <p:nvSpPr>
          <p:cNvPr id="29" name="Line 20"/>
          <p:cNvSpPr>
            <a:spLocks noChangeShapeType="1"/>
          </p:cNvSpPr>
          <p:nvPr/>
        </p:nvSpPr>
        <p:spPr bwMode="auto">
          <a:xfrm>
            <a:off x="7970760" y="3836033"/>
            <a:ext cx="11350" cy="18828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21"/>
          <p:cNvSpPr>
            <a:spLocks noChangeShapeType="1"/>
          </p:cNvSpPr>
          <p:nvPr/>
        </p:nvSpPr>
        <p:spPr bwMode="auto">
          <a:xfrm>
            <a:off x="7982110" y="4381602"/>
            <a:ext cx="118022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Text Box 22"/>
          <p:cNvSpPr txBox="1">
            <a:spLocks noChangeArrowheads="1"/>
          </p:cNvSpPr>
          <p:nvPr/>
        </p:nvSpPr>
        <p:spPr bwMode="auto">
          <a:xfrm>
            <a:off x="8217127" y="3675117"/>
            <a:ext cx="838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000" b="1" dirty="0"/>
              <a:t>52</a:t>
            </a:r>
            <a:endParaRPr lang="en-US" altLang="en-US" sz="4000" b="1" dirty="0"/>
          </a:p>
        </p:txBody>
      </p:sp>
      <p:sp>
        <p:nvSpPr>
          <p:cNvPr id="32" name="Text Box 23"/>
          <p:cNvSpPr txBox="1">
            <a:spLocks noChangeArrowheads="1"/>
          </p:cNvSpPr>
          <p:nvPr/>
        </p:nvSpPr>
        <p:spPr bwMode="auto">
          <a:xfrm>
            <a:off x="6767806" y="4149858"/>
            <a:ext cx="100850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000" b="1" dirty="0"/>
              <a:t>280</a:t>
            </a:r>
            <a:endParaRPr lang="en-US" altLang="en-US" sz="4000" b="1" dirty="0"/>
          </a:p>
        </p:txBody>
      </p:sp>
      <p:sp>
        <p:nvSpPr>
          <p:cNvPr id="33" name="Text Box 25"/>
          <p:cNvSpPr txBox="1">
            <a:spLocks noChangeArrowheads="1"/>
          </p:cNvSpPr>
          <p:nvPr/>
        </p:nvSpPr>
        <p:spPr bwMode="auto">
          <a:xfrm>
            <a:off x="8203279" y="4386329"/>
            <a:ext cx="158216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/>
              <a:t>354</a:t>
            </a:r>
          </a:p>
        </p:txBody>
      </p:sp>
      <p:sp>
        <p:nvSpPr>
          <p:cNvPr id="34" name="Text Box 26"/>
          <p:cNvSpPr txBox="1">
            <a:spLocks noChangeArrowheads="1"/>
          </p:cNvSpPr>
          <p:nvPr/>
        </p:nvSpPr>
        <p:spPr bwMode="auto">
          <a:xfrm>
            <a:off x="7023161" y="4666119"/>
            <a:ext cx="97431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/>
              <a:t>208</a:t>
            </a:r>
          </a:p>
        </p:txBody>
      </p:sp>
      <p:sp>
        <p:nvSpPr>
          <p:cNvPr id="35" name="Text Box 26"/>
          <p:cNvSpPr txBox="1">
            <a:spLocks noChangeArrowheads="1"/>
          </p:cNvSpPr>
          <p:nvPr/>
        </p:nvSpPr>
        <p:spPr bwMode="auto">
          <a:xfrm>
            <a:off x="7260751" y="5182306"/>
            <a:ext cx="97431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/>
              <a:t>00</a:t>
            </a:r>
          </a:p>
        </p:txBody>
      </p:sp>
      <p:sp>
        <p:nvSpPr>
          <p:cNvPr id="36" name="文本框 47"/>
          <p:cNvSpPr txBox="1"/>
          <p:nvPr/>
        </p:nvSpPr>
        <p:spPr>
          <a:xfrm>
            <a:off x="937530" y="423829"/>
            <a:ext cx="57775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Bài</a:t>
            </a:r>
            <a:r>
              <a:rPr lang="en-US" altLang="zh-CN" sz="4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1: </a:t>
            </a:r>
            <a:r>
              <a:rPr lang="en-US" altLang="zh-CN" sz="4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Đặt</a:t>
            </a:r>
            <a:r>
              <a:rPr lang="en-US" altLang="zh-CN" sz="4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4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tính</a:t>
            </a:r>
            <a:r>
              <a:rPr lang="en-US" altLang="zh-CN" sz="4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4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rồi</a:t>
            </a:r>
            <a:r>
              <a:rPr lang="en-US" altLang="zh-CN" sz="4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4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tính</a:t>
            </a:r>
            <a:endParaRPr lang="zh-CN" altLang="en-US" sz="4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37" name="矩形 50"/>
          <p:cNvSpPr/>
          <p:nvPr/>
        </p:nvSpPr>
        <p:spPr>
          <a:xfrm>
            <a:off x="3926964" y="5752167"/>
            <a:ext cx="75235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Các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phép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tính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đều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có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điểm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gì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giống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nhau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?</a:t>
            </a:r>
            <a:endParaRPr lang="zh-CN" altLang="en-US" sz="3200" b="1" dirty="0">
              <a:solidFill>
                <a:srgbClr val="7030A0"/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38" name="矩形 50"/>
          <p:cNvSpPr/>
          <p:nvPr/>
        </p:nvSpPr>
        <p:spPr>
          <a:xfrm>
            <a:off x="4035426" y="5814972"/>
            <a:ext cx="75235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Nêu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các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bước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làm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rgbClr val="7030A0"/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49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1" grpId="0"/>
      <p:bldP spid="32" grpId="0"/>
      <p:bldP spid="33" grpId="0"/>
      <p:bldP spid="34" grpId="0"/>
      <p:bldP spid="35" grpId="0"/>
      <p:bldP spid="37" grpId="0"/>
      <p:bldP spid="37" grpId="1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1272702" y="3963718"/>
            <a:ext cx="9918969" cy="584775"/>
          </a:xfrm>
          <a:prstGeom prst="rect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33CC"/>
                </a:solidFill>
              </a:rPr>
              <a:t>- </a:t>
            </a:r>
            <a:r>
              <a:rPr lang="en-US" sz="3200" b="1" dirty="0" err="1">
                <a:solidFill>
                  <a:srgbClr val="0033CC"/>
                </a:solidFill>
              </a:rPr>
              <a:t>Đối</a:t>
            </a:r>
            <a:r>
              <a:rPr lang="en-US" sz="3200" b="1" dirty="0">
                <a:solidFill>
                  <a:srgbClr val="0033CC"/>
                </a:solidFill>
              </a:rPr>
              <a:t> </a:t>
            </a:r>
            <a:r>
              <a:rPr lang="en-US" sz="3200" b="1" dirty="0" err="1">
                <a:solidFill>
                  <a:srgbClr val="0033CC"/>
                </a:solidFill>
              </a:rPr>
              <a:t>với</a:t>
            </a:r>
            <a:r>
              <a:rPr lang="en-US" sz="3200" b="1" dirty="0">
                <a:solidFill>
                  <a:srgbClr val="0033CC"/>
                </a:solidFill>
              </a:rPr>
              <a:t> </a:t>
            </a:r>
            <a:r>
              <a:rPr lang="en-US" sz="3200" b="1" dirty="0" err="1">
                <a:solidFill>
                  <a:srgbClr val="0033CC"/>
                </a:solidFill>
              </a:rPr>
              <a:t>phép</a:t>
            </a:r>
            <a:r>
              <a:rPr lang="en-US" sz="3200" b="1" dirty="0">
                <a:solidFill>
                  <a:srgbClr val="0033CC"/>
                </a:solidFill>
              </a:rPr>
              <a:t> chia </a:t>
            </a:r>
            <a:r>
              <a:rPr lang="en-US" sz="3200" b="1" dirty="0" err="1">
                <a:solidFill>
                  <a:srgbClr val="0033CC"/>
                </a:solidFill>
              </a:rPr>
              <a:t>có</a:t>
            </a:r>
            <a:r>
              <a:rPr lang="en-US" sz="3200" b="1" dirty="0">
                <a:solidFill>
                  <a:srgbClr val="0033CC"/>
                </a:solidFill>
              </a:rPr>
              <a:t> </a:t>
            </a:r>
            <a:r>
              <a:rPr lang="en-US" sz="3200" b="1" dirty="0" err="1">
                <a:solidFill>
                  <a:srgbClr val="0033CC"/>
                </a:solidFill>
              </a:rPr>
              <a:t>dư</a:t>
            </a:r>
            <a:r>
              <a:rPr lang="en-US" sz="3200" b="1" dirty="0">
                <a:solidFill>
                  <a:srgbClr val="0033CC"/>
                </a:solidFill>
              </a:rPr>
              <a:t> </a:t>
            </a:r>
            <a:r>
              <a:rPr lang="en-US" sz="3200" b="1" dirty="0" err="1">
                <a:solidFill>
                  <a:srgbClr val="0033CC"/>
                </a:solidFill>
              </a:rPr>
              <a:t>thì</a:t>
            </a:r>
            <a:r>
              <a:rPr lang="en-US" sz="3200" b="1" dirty="0">
                <a:solidFill>
                  <a:srgbClr val="0033CC"/>
                </a:solidFill>
              </a:rPr>
              <a:t> </a:t>
            </a:r>
            <a:r>
              <a:rPr lang="en-US" sz="3200" b="1" dirty="0" err="1">
                <a:solidFill>
                  <a:srgbClr val="0033CC"/>
                </a:solidFill>
              </a:rPr>
              <a:t>số</a:t>
            </a:r>
            <a:r>
              <a:rPr lang="en-US" sz="3200" b="1" dirty="0">
                <a:solidFill>
                  <a:srgbClr val="0033CC"/>
                </a:solidFill>
              </a:rPr>
              <a:t> </a:t>
            </a:r>
            <a:r>
              <a:rPr lang="en-US" sz="3200" b="1" dirty="0" err="1">
                <a:solidFill>
                  <a:srgbClr val="0033CC"/>
                </a:solidFill>
              </a:rPr>
              <a:t>dư</a:t>
            </a:r>
            <a:r>
              <a:rPr lang="en-US" sz="3200" b="1" dirty="0">
                <a:solidFill>
                  <a:srgbClr val="0033CC"/>
                </a:solidFill>
              </a:rPr>
              <a:t> </a:t>
            </a:r>
            <a:r>
              <a:rPr lang="en-US" sz="3200" b="1" dirty="0" err="1">
                <a:solidFill>
                  <a:srgbClr val="0033CC"/>
                </a:solidFill>
              </a:rPr>
              <a:t>luôn</a:t>
            </a:r>
            <a:r>
              <a:rPr lang="en-US" sz="3200" b="1" dirty="0">
                <a:solidFill>
                  <a:srgbClr val="0033CC"/>
                </a:solidFill>
              </a:rPr>
              <a:t> </a:t>
            </a:r>
            <a:r>
              <a:rPr lang="en-US" sz="3200" b="1" dirty="0" err="1">
                <a:solidFill>
                  <a:srgbClr val="0033CC"/>
                </a:solidFill>
              </a:rPr>
              <a:t>nhỏ</a:t>
            </a:r>
            <a:r>
              <a:rPr lang="en-US" sz="3200" b="1" dirty="0">
                <a:solidFill>
                  <a:srgbClr val="0033CC"/>
                </a:solidFill>
              </a:rPr>
              <a:t> </a:t>
            </a:r>
            <a:r>
              <a:rPr lang="en-US" sz="3200" b="1" dirty="0" err="1">
                <a:solidFill>
                  <a:srgbClr val="0033CC"/>
                </a:solidFill>
              </a:rPr>
              <a:t>hơn</a:t>
            </a:r>
            <a:r>
              <a:rPr lang="en-US" sz="3200" b="1" dirty="0">
                <a:solidFill>
                  <a:srgbClr val="0033CC"/>
                </a:solidFill>
              </a:rPr>
              <a:t> </a:t>
            </a:r>
            <a:r>
              <a:rPr lang="en-US" sz="3200" b="1" dirty="0" err="1">
                <a:solidFill>
                  <a:srgbClr val="0033CC"/>
                </a:solidFill>
              </a:rPr>
              <a:t>số</a:t>
            </a:r>
            <a:r>
              <a:rPr lang="en-US" sz="3200" b="1" dirty="0">
                <a:solidFill>
                  <a:srgbClr val="0033CC"/>
                </a:solidFill>
              </a:rPr>
              <a:t> chia.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1272702" y="4991246"/>
            <a:ext cx="9918969" cy="584775"/>
          </a:xfrm>
          <a:prstGeom prst="rect">
            <a:avLst/>
          </a:prstGeom>
          <a:solidFill>
            <a:srgbClr val="92D05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33CC"/>
                </a:solidFill>
              </a:rPr>
              <a:t>- </a:t>
            </a:r>
            <a:r>
              <a:rPr lang="en-US" sz="3200" b="1" dirty="0" err="1">
                <a:solidFill>
                  <a:srgbClr val="0033CC"/>
                </a:solidFill>
              </a:rPr>
              <a:t>Mỗi</a:t>
            </a:r>
            <a:r>
              <a:rPr lang="en-US" sz="3200" b="1" dirty="0">
                <a:solidFill>
                  <a:srgbClr val="0033CC"/>
                </a:solidFill>
              </a:rPr>
              <a:t> </a:t>
            </a:r>
            <a:r>
              <a:rPr lang="en-US" sz="3200" b="1" dirty="0" err="1">
                <a:solidFill>
                  <a:srgbClr val="0033CC"/>
                </a:solidFill>
              </a:rPr>
              <a:t>lần</a:t>
            </a:r>
            <a:r>
              <a:rPr lang="en-US" sz="3200" b="1" dirty="0">
                <a:solidFill>
                  <a:srgbClr val="0033CC"/>
                </a:solidFill>
              </a:rPr>
              <a:t> chia </a:t>
            </a:r>
            <a:r>
              <a:rPr lang="en-US" sz="3200" b="1" dirty="0" err="1">
                <a:solidFill>
                  <a:srgbClr val="0033CC"/>
                </a:solidFill>
              </a:rPr>
              <a:t>chú</a:t>
            </a:r>
            <a:r>
              <a:rPr lang="en-US" sz="3200" b="1" dirty="0">
                <a:solidFill>
                  <a:srgbClr val="0033CC"/>
                </a:solidFill>
              </a:rPr>
              <a:t> ý </a:t>
            </a:r>
            <a:r>
              <a:rPr lang="en-US" sz="3200" b="1" dirty="0" err="1">
                <a:solidFill>
                  <a:srgbClr val="0033CC"/>
                </a:solidFill>
              </a:rPr>
              <a:t>chọn</a:t>
            </a:r>
            <a:r>
              <a:rPr lang="en-US" sz="3200" b="1" dirty="0">
                <a:solidFill>
                  <a:srgbClr val="0033CC"/>
                </a:solidFill>
              </a:rPr>
              <a:t> </a:t>
            </a:r>
            <a:r>
              <a:rPr lang="en-US" sz="3200" b="1" dirty="0" err="1">
                <a:solidFill>
                  <a:srgbClr val="0033CC"/>
                </a:solidFill>
              </a:rPr>
              <a:t>cách</a:t>
            </a:r>
            <a:r>
              <a:rPr lang="en-US" sz="3200" b="1" dirty="0">
                <a:solidFill>
                  <a:srgbClr val="0033CC"/>
                </a:solidFill>
              </a:rPr>
              <a:t> </a:t>
            </a:r>
            <a:r>
              <a:rPr lang="en-US" sz="3200" b="1" dirty="0" err="1">
                <a:solidFill>
                  <a:srgbClr val="0033CC"/>
                </a:solidFill>
              </a:rPr>
              <a:t>nhẩm</a:t>
            </a:r>
            <a:r>
              <a:rPr lang="en-US" sz="3200" b="1" dirty="0">
                <a:solidFill>
                  <a:srgbClr val="0033CC"/>
                </a:solidFill>
              </a:rPr>
              <a:t> </a:t>
            </a:r>
            <a:r>
              <a:rPr lang="en-US" sz="3200" b="1" dirty="0" err="1">
                <a:solidFill>
                  <a:srgbClr val="0033CC"/>
                </a:solidFill>
              </a:rPr>
              <a:t>thương</a:t>
            </a:r>
            <a:r>
              <a:rPr lang="en-US" sz="3200" b="1" dirty="0">
                <a:solidFill>
                  <a:srgbClr val="0033CC"/>
                </a:solidFill>
              </a:rPr>
              <a:t> </a:t>
            </a:r>
            <a:r>
              <a:rPr lang="en-US" sz="3200" b="1" dirty="0" err="1">
                <a:solidFill>
                  <a:srgbClr val="0033CC"/>
                </a:solidFill>
              </a:rPr>
              <a:t>phù</a:t>
            </a:r>
            <a:r>
              <a:rPr lang="en-US" sz="3200" b="1" dirty="0">
                <a:solidFill>
                  <a:srgbClr val="0033CC"/>
                </a:solidFill>
              </a:rPr>
              <a:t> </a:t>
            </a:r>
            <a:r>
              <a:rPr lang="en-US" sz="3200" b="1" dirty="0" err="1">
                <a:solidFill>
                  <a:srgbClr val="0033CC"/>
                </a:solidFill>
              </a:rPr>
              <a:t>hợp</a:t>
            </a:r>
            <a:r>
              <a:rPr lang="en-US" sz="3200" b="1" dirty="0">
                <a:solidFill>
                  <a:srgbClr val="0033CC"/>
                </a:solidFill>
              </a:rPr>
              <a:t>.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1272702" y="658643"/>
            <a:ext cx="9646596" cy="28623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600" b="1" dirty="0" err="1">
                <a:solidFill>
                  <a:srgbClr val="0033CC"/>
                </a:solidFill>
              </a:rPr>
              <a:t>Khi</a:t>
            </a:r>
            <a:r>
              <a:rPr lang="en-US" sz="3600" b="1" dirty="0">
                <a:solidFill>
                  <a:srgbClr val="0033CC"/>
                </a:solidFill>
              </a:rPr>
              <a:t> </a:t>
            </a:r>
            <a:r>
              <a:rPr lang="en-US" sz="3600" b="1" dirty="0" err="1">
                <a:solidFill>
                  <a:srgbClr val="0033CC"/>
                </a:solidFill>
              </a:rPr>
              <a:t>thực</a:t>
            </a:r>
            <a:r>
              <a:rPr lang="en-US" sz="3600" b="1" dirty="0">
                <a:solidFill>
                  <a:srgbClr val="0033CC"/>
                </a:solidFill>
              </a:rPr>
              <a:t> </a:t>
            </a:r>
            <a:r>
              <a:rPr lang="en-US" sz="3600" b="1" dirty="0" err="1">
                <a:solidFill>
                  <a:srgbClr val="0033CC"/>
                </a:solidFill>
              </a:rPr>
              <a:t>hiện</a:t>
            </a:r>
            <a:r>
              <a:rPr lang="en-US" sz="3600" b="1" dirty="0">
                <a:solidFill>
                  <a:srgbClr val="0033CC"/>
                </a:solidFill>
              </a:rPr>
              <a:t> </a:t>
            </a:r>
            <a:r>
              <a:rPr lang="en-US" sz="3600" b="1" dirty="0" err="1">
                <a:solidFill>
                  <a:srgbClr val="0033CC"/>
                </a:solidFill>
              </a:rPr>
              <a:t>phép</a:t>
            </a:r>
            <a:r>
              <a:rPr lang="en-US" sz="3600" b="1" dirty="0">
                <a:solidFill>
                  <a:srgbClr val="0033CC"/>
                </a:solidFill>
              </a:rPr>
              <a:t> chia ta </a:t>
            </a:r>
            <a:r>
              <a:rPr lang="en-US" sz="3600" b="1" dirty="0" err="1">
                <a:solidFill>
                  <a:srgbClr val="0033CC"/>
                </a:solidFill>
              </a:rPr>
              <a:t>làm</a:t>
            </a:r>
            <a:r>
              <a:rPr lang="en-US" sz="3600" b="1" dirty="0">
                <a:solidFill>
                  <a:srgbClr val="0033CC"/>
                </a:solidFill>
              </a:rPr>
              <a:t> </a:t>
            </a:r>
            <a:r>
              <a:rPr lang="en-US" sz="3600" b="1" dirty="0" err="1">
                <a:solidFill>
                  <a:srgbClr val="0033CC"/>
                </a:solidFill>
              </a:rPr>
              <a:t>theo</a:t>
            </a:r>
            <a:r>
              <a:rPr lang="en-US" sz="3600" b="1" dirty="0">
                <a:solidFill>
                  <a:srgbClr val="0033CC"/>
                </a:solidFill>
              </a:rPr>
              <a:t> </a:t>
            </a:r>
            <a:r>
              <a:rPr lang="en-US" sz="3600" b="1" dirty="0" err="1">
                <a:solidFill>
                  <a:srgbClr val="0033CC"/>
                </a:solidFill>
              </a:rPr>
              <a:t>hai</a:t>
            </a:r>
            <a:r>
              <a:rPr lang="en-US" sz="3600" b="1" dirty="0">
                <a:solidFill>
                  <a:srgbClr val="0033CC"/>
                </a:solidFill>
              </a:rPr>
              <a:t> </a:t>
            </a:r>
            <a:r>
              <a:rPr lang="en-US" sz="3600" b="1" dirty="0" err="1">
                <a:solidFill>
                  <a:srgbClr val="0033CC"/>
                </a:solidFill>
              </a:rPr>
              <a:t>bước</a:t>
            </a:r>
            <a:r>
              <a:rPr lang="en-US" sz="3600" b="1" dirty="0">
                <a:solidFill>
                  <a:srgbClr val="0033CC"/>
                </a:solidFill>
              </a:rPr>
              <a:t>: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0033CC"/>
                </a:solidFill>
              </a:rPr>
              <a:t>. </a:t>
            </a:r>
            <a:r>
              <a:rPr lang="en-US" sz="3600" b="1" dirty="0" err="1">
                <a:solidFill>
                  <a:srgbClr val="0033CC"/>
                </a:solidFill>
              </a:rPr>
              <a:t>Bước</a:t>
            </a:r>
            <a:r>
              <a:rPr lang="en-US" sz="3600" b="1" dirty="0">
                <a:solidFill>
                  <a:srgbClr val="0033CC"/>
                </a:solidFill>
              </a:rPr>
              <a:t> 1: </a:t>
            </a:r>
            <a:r>
              <a:rPr lang="en-US" sz="3600" b="1" dirty="0" err="1">
                <a:solidFill>
                  <a:srgbClr val="0033CC"/>
                </a:solidFill>
              </a:rPr>
              <a:t>Đặt</a:t>
            </a:r>
            <a:r>
              <a:rPr lang="en-US" sz="3600" b="1" dirty="0">
                <a:solidFill>
                  <a:srgbClr val="0033CC"/>
                </a:solidFill>
              </a:rPr>
              <a:t> </a:t>
            </a:r>
            <a:r>
              <a:rPr lang="en-US" sz="3600" b="1" dirty="0" err="1">
                <a:solidFill>
                  <a:srgbClr val="0033CC"/>
                </a:solidFill>
              </a:rPr>
              <a:t>tính</a:t>
            </a:r>
            <a:r>
              <a:rPr lang="en-US" sz="3600" b="1" dirty="0">
                <a:solidFill>
                  <a:srgbClr val="0033CC"/>
                </a:solidFill>
              </a:rPr>
              <a:t>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0033CC"/>
                </a:solidFill>
              </a:rPr>
              <a:t>. </a:t>
            </a:r>
            <a:r>
              <a:rPr lang="en-US" sz="3600" b="1" dirty="0" err="1">
                <a:solidFill>
                  <a:srgbClr val="0033CC"/>
                </a:solidFill>
              </a:rPr>
              <a:t>Bước</a:t>
            </a:r>
            <a:r>
              <a:rPr lang="en-US" sz="3600" b="1" dirty="0">
                <a:solidFill>
                  <a:srgbClr val="0033CC"/>
                </a:solidFill>
              </a:rPr>
              <a:t> 2: </a:t>
            </a:r>
            <a:r>
              <a:rPr lang="en-US" sz="3600" b="1" dirty="0" err="1">
                <a:solidFill>
                  <a:srgbClr val="0033CC"/>
                </a:solidFill>
              </a:rPr>
              <a:t>Tính</a:t>
            </a:r>
            <a:r>
              <a:rPr lang="en-US" sz="3600" b="1" dirty="0">
                <a:solidFill>
                  <a:srgbClr val="0033CC"/>
                </a:solidFill>
              </a:rPr>
              <a:t> </a:t>
            </a:r>
            <a:r>
              <a:rPr lang="en-US" sz="3600" b="1" dirty="0" err="1">
                <a:solidFill>
                  <a:srgbClr val="0033CC"/>
                </a:solidFill>
              </a:rPr>
              <a:t>từ</a:t>
            </a:r>
            <a:r>
              <a:rPr lang="en-US" sz="3600" b="1" dirty="0">
                <a:solidFill>
                  <a:srgbClr val="0033CC"/>
                </a:solidFill>
              </a:rPr>
              <a:t> </a:t>
            </a:r>
            <a:r>
              <a:rPr lang="en-US" sz="3600" b="1" dirty="0" err="1">
                <a:solidFill>
                  <a:srgbClr val="0033CC"/>
                </a:solidFill>
              </a:rPr>
              <a:t>trái</a:t>
            </a:r>
            <a:r>
              <a:rPr lang="en-US" sz="3600" b="1" dirty="0">
                <a:solidFill>
                  <a:srgbClr val="0033CC"/>
                </a:solidFill>
              </a:rPr>
              <a:t> sang </a:t>
            </a:r>
            <a:r>
              <a:rPr lang="en-US" sz="3600" b="1" dirty="0" err="1">
                <a:solidFill>
                  <a:srgbClr val="0033CC"/>
                </a:solidFill>
              </a:rPr>
              <a:t>phải</a:t>
            </a:r>
            <a:r>
              <a:rPr lang="en-US" sz="3600" b="1" dirty="0">
                <a:solidFill>
                  <a:srgbClr val="0033CC"/>
                </a:solidFill>
              </a:rPr>
              <a:t>. </a:t>
            </a:r>
            <a:r>
              <a:rPr lang="en-US" sz="3600" b="1" dirty="0" err="1">
                <a:solidFill>
                  <a:srgbClr val="0033CC"/>
                </a:solidFill>
              </a:rPr>
              <a:t>Mỗi</a:t>
            </a:r>
            <a:r>
              <a:rPr lang="en-US" sz="3600" b="1" dirty="0">
                <a:solidFill>
                  <a:srgbClr val="0033CC"/>
                </a:solidFill>
              </a:rPr>
              <a:t> </a:t>
            </a:r>
            <a:r>
              <a:rPr lang="en-US" sz="3600" b="1" dirty="0" err="1">
                <a:solidFill>
                  <a:srgbClr val="0033CC"/>
                </a:solidFill>
              </a:rPr>
              <a:t>lần</a:t>
            </a:r>
            <a:r>
              <a:rPr lang="en-US" sz="3600" b="1" dirty="0">
                <a:solidFill>
                  <a:srgbClr val="0033CC"/>
                </a:solidFill>
              </a:rPr>
              <a:t> chia </a:t>
            </a:r>
            <a:r>
              <a:rPr lang="en-US" sz="3600" b="1" dirty="0" err="1">
                <a:solidFill>
                  <a:srgbClr val="0033CC"/>
                </a:solidFill>
              </a:rPr>
              <a:t>đều</a:t>
            </a:r>
            <a:r>
              <a:rPr lang="en-US" sz="3600" b="1" dirty="0">
                <a:solidFill>
                  <a:srgbClr val="0033CC"/>
                </a:solidFill>
              </a:rPr>
              <a:t> </a:t>
            </a:r>
            <a:r>
              <a:rPr lang="en-US" sz="3600" b="1" dirty="0" err="1">
                <a:solidFill>
                  <a:srgbClr val="0033CC"/>
                </a:solidFill>
              </a:rPr>
              <a:t>tính</a:t>
            </a:r>
            <a:r>
              <a:rPr lang="en-US" sz="3600" b="1" dirty="0">
                <a:solidFill>
                  <a:srgbClr val="0033CC"/>
                </a:solidFill>
              </a:rPr>
              <a:t> </a:t>
            </a:r>
            <a:r>
              <a:rPr lang="en-US" sz="3600" b="1" dirty="0" err="1">
                <a:solidFill>
                  <a:srgbClr val="0033CC"/>
                </a:solidFill>
              </a:rPr>
              <a:t>theo</a:t>
            </a:r>
            <a:r>
              <a:rPr lang="en-US" sz="3600" b="1" dirty="0">
                <a:solidFill>
                  <a:srgbClr val="0033CC"/>
                </a:solidFill>
              </a:rPr>
              <a:t> </a:t>
            </a:r>
            <a:r>
              <a:rPr lang="en-US" sz="3600" b="1" dirty="0" err="1">
                <a:solidFill>
                  <a:srgbClr val="0033CC"/>
                </a:solidFill>
              </a:rPr>
              <a:t>ba</a:t>
            </a:r>
            <a:r>
              <a:rPr lang="en-US" sz="3600" b="1" dirty="0">
                <a:solidFill>
                  <a:srgbClr val="0033CC"/>
                </a:solidFill>
              </a:rPr>
              <a:t> </a:t>
            </a:r>
            <a:r>
              <a:rPr lang="en-US" sz="3600" b="1" dirty="0" err="1">
                <a:solidFill>
                  <a:srgbClr val="0033CC"/>
                </a:solidFill>
              </a:rPr>
              <a:t>bước</a:t>
            </a:r>
            <a:r>
              <a:rPr lang="en-US" sz="3600" b="1" dirty="0">
                <a:solidFill>
                  <a:srgbClr val="0033CC"/>
                </a:solidFill>
              </a:rPr>
              <a:t>: chia, </a:t>
            </a:r>
            <a:r>
              <a:rPr lang="en-US" sz="3600" b="1" dirty="0" err="1">
                <a:solidFill>
                  <a:srgbClr val="0033CC"/>
                </a:solidFill>
              </a:rPr>
              <a:t>nhân</a:t>
            </a:r>
            <a:r>
              <a:rPr lang="en-US" sz="3600" b="1" dirty="0">
                <a:solidFill>
                  <a:srgbClr val="0033CC"/>
                </a:solidFill>
              </a:rPr>
              <a:t>, </a:t>
            </a:r>
            <a:r>
              <a:rPr lang="en-US" sz="3600" b="1" dirty="0" err="1">
                <a:solidFill>
                  <a:srgbClr val="0033CC"/>
                </a:solidFill>
              </a:rPr>
              <a:t>trừ</a:t>
            </a:r>
            <a:r>
              <a:rPr lang="en-US" sz="3600" b="1" dirty="0">
                <a:solidFill>
                  <a:srgbClr val="0033CC"/>
                </a:solidFill>
              </a:rPr>
              <a:t> </a:t>
            </a:r>
            <a:r>
              <a:rPr lang="en-US" sz="3600" b="1" dirty="0" err="1">
                <a:solidFill>
                  <a:srgbClr val="0033CC"/>
                </a:solidFill>
              </a:rPr>
              <a:t>nhẩm</a:t>
            </a:r>
            <a:r>
              <a:rPr lang="en-US" sz="3600" b="1" dirty="0">
                <a:solidFill>
                  <a:srgbClr val="0033CC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870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6" grpId="0" animBg="1"/>
      <p:bldP spid="6157" grpId="0" animBg="1"/>
      <p:bldP spid="615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202660" y="1142004"/>
            <a:ext cx="160303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prstClr val="black"/>
                </a:solidFill>
              </a:rPr>
              <a:t>12345</a:t>
            </a:r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auto">
          <a:xfrm>
            <a:off x="2819099" y="1298293"/>
            <a:ext cx="10886" cy="219446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Line 13"/>
          <p:cNvSpPr>
            <a:spLocks noChangeShapeType="1"/>
          </p:cNvSpPr>
          <p:nvPr/>
        </p:nvSpPr>
        <p:spPr bwMode="auto">
          <a:xfrm>
            <a:off x="2829985" y="1750662"/>
            <a:ext cx="1172333" cy="1418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040507" y="1142004"/>
            <a:ext cx="12564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prstClr val="black"/>
                </a:solidFill>
              </a:rPr>
              <a:t>67</a:t>
            </a: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2917525" y="1760398"/>
            <a:ext cx="133848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prstClr val="black"/>
                </a:solidFill>
              </a:rPr>
              <a:t>1714</a:t>
            </a: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1533728" y="1689107"/>
            <a:ext cx="143354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prstClr val="black"/>
                </a:solidFill>
              </a:rPr>
              <a:t>564</a:t>
            </a: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1784057" y="2244082"/>
            <a:ext cx="12564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prstClr val="black"/>
                </a:solidFill>
              </a:rPr>
              <a:t>95</a:t>
            </a: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788898" y="2784873"/>
            <a:ext cx="116971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prstClr val="black"/>
                </a:solidFill>
              </a:rPr>
              <a:t>285</a:t>
            </a: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6127846" y="1148836"/>
            <a:ext cx="162639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7030A0"/>
                </a:solidFill>
              </a:rPr>
              <a:t>12345</a:t>
            </a:r>
          </a:p>
        </p:txBody>
      </p:sp>
      <p:sp>
        <p:nvSpPr>
          <p:cNvPr id="13" name="Line 20"/>
          <p:cNvSpPr>
            <a:spLocks noChangeShapeType="1"/>
          </p:cNvSpPr>
          <p:nvPr/>
        </p:nvSpPr>
        <p:spPr bwMode="auto">
          <a:xfrm>
            <a:off x="7793336" y="1311154"/>
            <a:ext cx="0" cy="180847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7030A0"/>
              </a:solidFill>
            </a:endParaRPr>
          </a:p>
        </p:txBody>
      </p:sp>
      <p:sp>
        <p:nvSpPr>
          <p:cNvPr id="14" name="Line 21"/>
          <p:cNvSpPr>
            <a:spLocks noChangeShapeType="1"/>
          </p:cNvSpPr>
          <p:nvPr/>
        </p:nvSpPr>
        <p:spPr bwMode="auto">
          <a:xfrm>
            <a:off x="7804686" y="1856722"/>
            <a:ext cx="118022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7030A0"/>
              </a:solidFill>
            </a:endParaRP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8039703" y="1150237"/>
            <a:ext cx="838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7030A0"/>
                </a:solidFill>
              </a:rPr>
              <a:t>67</a:t>
            </a:r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6367512" y="1782569"/>
            <a:ext cx="100850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7030A0"/>
                </a:solidFill>
              </a:rPr>
              <a:t>564</a:t>
            </a:r>
          </a:p>
        </p:txBody>
      </p:sp>
      <p:sp>
        <p:nvSpPr>
          <p:cNvPr id="17" name="Text Box 25"/>
          <p:cNvSpPr txBox="1">
            <a:spLocks noChangeArrowheads="1"/>
          </p:cNvSpPr>
          <p:nvPr/>
        </p:nvSpPr>
        <p:spPr bwMode="auto">
          <a:xfrm>
            <a:off x="8025856" y="1861449"/>
            <a:ext cx="132286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7030A0"/>
                </a:solidFill>
              </a:rPr>
              <a:t>184</a:t>
            </a:r>
          </a:p>
        </p:txBody>
      </p:sp>
      <p:sp>
        <p:nvSpPr>
          <p:cNvPr id="18" name="Text Box 26"/>
          <p:cNvSpPr txBox="1">
            <a:spLocks noChangeArrowheads="1"/>
          </p:cNvSpPr>
          <p:nvPr/>
        </p:nvSpPr>
        <p:spPr bwMode="auto">
          <a:xfrm>
            <a:off x="6626824" y="2331517"/>
            <a:ext cx="106605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7030A0"/>
                </a:solidFill>
              </a:rPr>
              <a:t>285</a:t>
            </a:r>
          </a:p>
        </p:txBody>
      </p:sp>
      <p:sp>
        <p:nvSpPr>
          <p:cNvPr id="36" name="文本框 47"/>
          <p:cNvSpPr txBox="1"/>
          <p:nvPr/>
        </p:nvSpPr>
        <p:spPr>
          <a:xfrm>
            <a:off x="937530" y="423829"/>
            <a:ext cx="44069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 err="1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Bài</a:t>
            </a:r>
            <a:r>
              <a:rPr lang="en-US" altLang="zh-CN" sz="4800" dirty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4: </a:t>
            </a:r>
            <a:r>
              <a:rPr lang="en-US" altLang="zh-CN" sz="4800" dirty="0" err="1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Sai</a:t>
            </a:r>
            <a:r>
              <a:rPr lang="en-US" altLang="zh-CN" sz="4800" dirty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ở </a:t>
            </a:r>
            <a:r>
              <a:rPr lang="en-US" altLang="zh-CN" sz="4800" dirty="0" err="1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đâu</a:t>
            </a:r>
            <a:r>
              <a:rPr lang="en-US" altLang="zh-CN" sz="4800" dirty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?</a:t>
            </a:r>
            <a:endParaRPr lang="zh-CN" altLang="en-US" sz="4800" dirty="0">
              <a:solidFill>
                <a:srgbClr val="ED7D31">
                  <a:lumMod val="50000"/>
                </a:srgb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39" name="Text Box 18"/>
          <p:cNvSpPr txBox="1">
            <a:spLocks noChangeArrowheads="1"/>
          </p:cNvSpPr>
          <p:nvPr/>
        </p:nvSpPr>
        <p:spPr bwMode="auto">
          <a:xfrm>
            <a:off x="2009538" y="3346713"/>
            <a:ext cx="116971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prstClr val="black"/>
                </a:solidFill>
              </a:rPr>
              <a:t>17</a:t>
            </a:r>
          </a:p>
        </p:txBody>
      </p:sp>
      <p:sp>
        <p:nvSpPr>
          <p:cNvPr id="40" name="Text Box 18"/>
          <p:cNvSpPr txBox="1">
            <a:spLocks noChangeArrowheads="1"/>
          </p:cNvSpPr>
          <p:nvPr/>
        </p:nvSpPr>
        <p:spPr bwMode="auto">
          <a:xfrm>
            <a:off x="6869114" y="2928918"/>
            <a:ext cx="116971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7030A0"/>
                </a:solidFill>
              </a:rPr>
              <a:t>47</a:t>
            </a:r>
          </a:p>
        </p:txBody>
      </p:sp>
      <p:sp>
        <p:nvSpPr>
          <p:cNvPr id="41" name="Text Box 18"/>
          <p:cNvSpPr txBox="1">
            <a:spLocks noChangeArrowheads="1"/>
          </p:cNvSpPr>
          <p:nvPr/>
        </p:nvSpPr>
        <p:spPr bwMode="auto">
          <a:xfrm>
            <a:off x="680224" y="1115270"/>
            <a:ext cx="116971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/>
              <a:t>a.</a:t>
            </a:r>
          </a:p>
        </p:txBody>
      </p:sp>
      <p:sp>
        <p:nvSpPr>
          <p:cNvPr id="42" name="Text Box 18"/>
          <p:cNvSpPr txBox="1">
            <a:spLocks noChangeArrowheads="1"/>
          </p:cNvSpPr>
          <p:nvPr/>
        </p:nvSpPr>
        <p:spPr bwMode="auto">
          <a:xfrm>
            <a:off x="5620885" y="1133730"/>
            <a:ext cx="116971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7030A0"/>
                </a:solidFill>
              </a:rPr>
              <a:t>b.</a:t>
            </a:r>
          </a:p>
        </p:txBody>
      </p:sp>
      <p:sp>
        <p:nvSpPr>
          <p:cNvPr id="43" name="矩形 50"/>
          <p:cNvSpPr/>
          <p:nvPr/>
        </p:nvSpPr>
        <p:spPr>
          <a:xfrm>
            <a:off x="857640" y="4021168"/>
            <a:ext cx="106883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Câu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a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sai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ở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lượt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chia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thứ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hai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số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dư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lớn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hơn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số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chia,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rồi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lấy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số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dư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đấy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chia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tiếp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rgbClr val="7030A0"/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788898" y="2331517"/>
            <a:ext cx="653100" cy="5618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矩形 50"/>
          <p:cNvSpPr/>
          <p:nvPr/>
        </p:nvSpPr>
        <p:spPr>
          <a:xfrm>
            <a:off x="941800" y="5128928"/>
            <a:ext cx="106883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Câu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b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sai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ở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số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dư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sau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lượt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chia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thứ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ba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số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dư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đúng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phải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là17.</a:t>
            </a:r>
            <a:endParaRPr lang="zh-CN" altLang="en-US" sz="3200" b="1" dirty="0">
              <a:solidFill>
                <a:srgbClr val="7030A0"/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6846025" y="3001941"/>
            <a:ext cx="653100" cy="5618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53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/>
      <p:bldP spid="16" grpId="0"/>
      <p:bldP spid="17" grpId="0"/>
      <p:bldP spid="18" grpId="0"/>
      <p:bldP spid="39" grpId="0"/>
      <p:bldP spid="40" grpId="0"/>
      <p:bldP spid="41" grpId="0"/>
      <p:bldP spid="42" grpId="0"/>
      <p:bldP spid="43" grpId="0"/>
      <p:bldP spid="2" grpId="0" animBg="1"/>
      <p:bldP spid="44" grpId="0"/>
      <p:bldP spid="4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31231" y="28961"/>
            <a:ext cx="5891265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42600059"/>
              </p:ext>
            </p:extLst>
          </p:nvPr>
        </p:nvGraphicFramePr>
        <p:xfrm>
          <a:off x="587277" y="805625"/>
          <a:ext cx="10969943" cy="3861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12118816"/>
              </p:ext>
            </p:extLst>
          </p:nvPr>
        </p:nvGraphicFramePr>
        <p:xfrm>
          <a:off x="587276" y="4593076"/>
          <a:ext cx="10969943" cy="1806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Freeform 6"/>
          <p:cNvSpPr/>
          <p:nvPr/>
        </p:nvSpPr>
        <p:spPr>
          <a:xfrm>
            <a:off x="697169" y="1219200"/>
            <a:ext cx="642937" cy="928066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2D2D8A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>
              <a:defRPr/>
            </a:pPr>
            <a:endParaRPr lang="en-US" kern="0">
              <a:solidFill>
                <a:prstClr val="white"/>
              </a:solidFill>
              <a:latin typeface="Arial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122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79981" y="-526326"/>
            <a:ext cx="1799590" cy="17506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BF1A8A9-B599-4DBE-87CB-856A5E1AAEAF}"/>
                  </a:ext>
                </a:extLst>
              </p:cNvPr>
              <p:cNvSpPr txBox="1"/>
              <p:nvPr/>
            </p:nvSpPr>
            <p:spPr>
              <a:xfrm>
                <a:off x="672106" y="891608"/>
                <a:ext cx="10962640" cy="19777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36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Bài 2: </a:t>
                </a:r>
                <a:r>
                  <a:rPr lang="en-US" sz="3600" b="1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25 </a:t>
                </a:r>
                <a:r>
                  <a:rPr lang="en-US" sz="3600" b="1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viên</a:t>
                </a:r>
                <a:r>
                  <a:rPr lang="en-US" sz="36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gạch</a:t>
                </a:r>
                <a:r>
                  <a:rPr lang="en-US" sz="36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hoa</a:t>
                </a:r>
                <a:r>
                  <a:rPr lang="en-US" sz="36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36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lát</a:t>
                </a:r>
                <a:r>
                  <a:rPr lang="en-US" sz="36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6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1</a:t>
                </a:r>
                <a:r>
                  <a:rPr lang="en-US" sz="3600" b="1" dirty="0">
                    <a:solidFill>
                      <a:schemeClr val="tx1"/>
                    </a:solidFill>
                    <a:effectLst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𝒎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6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nền</a:t>
                </a:r>
                <a:r>
                  <a:rPr lang="en-US" sz="36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nhà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Hỏi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dùng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hết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1050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viên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gạch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loại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lát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bao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mét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nền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nhà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?</a:t>
                </a:r>
                <a:endParaRPr lang="en-US" sz="2800" b="1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BF1A8A9-B599-4DBE-87CB-856A5E1AAE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106" y="891608"/>
                <a:ext cx="10962640" cy="1977721"/>
              </a:xfrm>
              <a:prstGeom prst="rect">
                <a:avLst/>
              </a:prstGeom>
              <a:blipFill>
                <a:blip r:embed="rId3"/>
                <a:stretch>
                  <a:fillRect l="-1668" t="-2769" r="-1668" b="-9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>
          <a:xfrm>
            <a:off x="8424154" y="150492"/>
            <a:ext cx="2412458" cy="74111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chemeClr val="tx1"/>
                </a:solidFill>
                <a:latin typeface="+mj-lt"/>
              </a:rPr>
              <a:t>Làm vở  </a:t>
            </a:r>
            <a:endParaRPr lang="en-US" sz="4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Cloud 1"/>
          <p:cNvSpPr/>
          <p:nvPr/>
        </p:nvSpPr>
        <p:spPr>
          <a:xfrm>
            <a:off x="6731541" y="2568103"/>
            <a:ext cx="3832698" cy="1488332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 toán cho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iết gì? Hỏi gì?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8448D3-9A57-412E-B3B6-EA1E671F3459}"/>
                  </a:ext>
                </a:extLst>
              </p:cNvPr>
              <p:cNvSpPr txBox="1"/>
              <p:nvPr/>
            </p:nvSpPr>
            <p:spPr>
              <a:xfrm>
                <a:off x="1099542" y="3096272"/>
                <a:ext cx="4446987" cy="16549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Tóm </a:t>
                </a:r>
                <a:r>
                  <a:rPr lang="en-US" sz="32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tắt</a:t>
                </a:r>
                <a:r>
                  <a:rPr 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 </a:t>
                </a:r>
                <a:r>
                  <a:rPr lang="en-US" sz="32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viên</a:t>
                </a:r>
                <a:r>
                  <a:rPr 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gạch</a:t>
                </a:r>
                <a:r>
                  <a:rPr 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𝒎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1050 </a:t>
                </a:r>
                <a:r>
                  <a:rPr lang="en-US" sz="32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viên</a:t>
                </a:r>
                <a:r>
                  <a:rPr 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gạch</a:t>
                </a:r>
                <a:r>
                  <a:rPr 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…?</a:t>
                </a:r>
                <a:r>
                  <a:rPr lang="en-US" sz="32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𝒎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8448D3-9A57-412E-B3B6-EA1E671F34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542" y="3096272"/>
                <a:ext cx="4446987" cy="1654940"/>
              </a:xfrm>
              <a:prstGeom prst="rect">
                <a:avLst/>
              </a:prstGeom>
              <a:blipFill>
                <a:blip r:embed="rId4"/>
                <a:stretch>
                  <a:fillRect l="-3425" t="-5166" b="-107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/>
          <p:cNvSpPr/>
          <p:nvPr/>
        </p:nvSpPr>
        <p:spPr>
          <a:xfrm>
            <a:off x="4640094" y="4751212"/>
            <a:ext cx="6692629" cy="1254869"/>
          </a:xfrm>
          <a:prstGeom prst="roundRect">
            <a:avLst/>
          </a:prstGeom>
          <a:solidFill>
            <a:srgbClr val="D184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+mj-lt"/>
              </a:rPr>
              <a:t>Muốn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iết </a:t>
            </a:r>
            <a:r>
              <a:rPr lang="vi-VN" sz="2800" b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1050 viên gạch lát được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ao </a:t>
            </a:r>
            <a:r>
              <a:rPr lang="vi-VN" sz="2800" b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nhiêu mét vuông nền nhà ta làm thế nào?</a:t>
            </a:r>
            <a:r>
              <a:rPr lang="vi-VN" sz="2800" b="1" dirty="0">
                <a:solidFill>
                  <a:schemeClr val="tx1"/>
                </a:solidFill>
                <a:latin typeface="+mj-lt"/>
              </a:rPr>
              <a:t> </a:t>
            </a:r>
            <a:endParaRPr lang="en-US" sz="28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13536B5-FD03-4D82-8298-3039155CDC41}"/>
              </a:ext>
            </a:extLst>
          </p:cNvPr>
          <p:cNvCxnSpPr/>
          <p:nvPr/>
        </p:nvCxnSpPr>
        <p:spPr>
          <a:xfrm>
            <a:off x="2834905" y="1461239"/>
            <a:ext cx="226935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3B5080D-3965-4A49-BB1B-F533CD8ECFD5}"/>
              </a:ext>
            </a:extLst>
          </p:cNvPr>
          <p:cNvCxnSpPr>
            <a:cxnSpLocks/>
          </p:cNvCxnSpPr>
          <p:nvPr/>
        </p:nvCxnSpPr>
        <p:spPr>
          <a:xfrm>
            <a:off x="8833363" y="1461239"/>
            <a:ext cx="60019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61065AF-03CC-472B-AC5A-871B90ED39B6}"/>
              </a:ext>
            </a:extLst>
          </p:cNvPr>
          <p:cNvCxnSpPr>
            <a:cxnSpLocks/>
          </p:cNvCxnSpPr>
          <p:nvPr/>
        </p:nvCxnSpPr>
        <p:spPr>
          <a:xfrm>
            <a:off x="4721982" y="2146024"/>
            <a:ext cx="249936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D3AF3B-57AD-41F2-90B9-5D85660DBB85}"/>
              </a:ext>
            </a:extLst>
          </p:cNvPr>
          <p:cNvCxnSpPr>
            <a:cxnSpLocks/>
          </p:cNvCxnSpPr>
          <p:nvPr/>
        </p:nvCxnSpPr>
        <p:spPr>
          <a:xfrm>
            <a:off x="1732915" y="2807802"/>
            <a:ext cx="276288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583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9" grpId="0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79981" y="-526326"/>
            <a:ext cx="1799590" cy="17506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BF1A8A9-B599-4DBE-87CB-856A5E1AAEAF}"/>
                  </a:ext>
                </a:extLst>
              </p:cNvPr>
              <p:cNvSpPr txBox="1"/>
              <p:nvPr/>
            </p:nvSpPr>
            <p:spPr>
              <a:xfrm>
                <a:off x="672106" y="482168"/>
                <a:ext cx="10962640" cy="2018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36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Bài 2: </a:t>
                </a:r>
                <a:r>
                  <a:rPr lang="en-US" sz="36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25 </a:t>
                </a:r>
                <a:r>
                  <a:rPr lang="en-US" sz="36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viên</a:t>
                </a:r>
                <a:r>
                  <a:rPr lang="en-US" sz="36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gạch</a:t>
                </a:r>
                <a:r>
                  <a:rPr lang="en-US" sz="36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hoa</a:t>
                </a:r>
                <a:r>
                  <a:rPr lang="en-US" sz="36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36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lát</a:t>
                </a:r>
                <a:r>
                  <a:rPr lang="en-US" sz="36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6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1</a:t>
                </a:r>
                <a:r>
                  <a:rPr lang="en-US" sz="3600" b="1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𝐦</m:t>
                        </m:r>
                      </m:e>
                      <m:sup>
                        <m: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6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nền</a:t>
                </a:r>
                <a:r>
                  <a:rPr lang="en-US" sz="36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nhà</a:t>
                </a:r>
                <a:r>
                  <a:rPr lang="en-US" sz="36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6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Hỏi</a:t>
                </a:r>
                <a:r>
                  <a:rPr lang="en-US" sz="36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36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dùng</a:t>
                </a:r>
                <a:r>
                  <a:rPr lang="en-US" sz="36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hết</a:t>
                </a:r>
                <a:r>
                  <a:rPr lang="en-US" sz="36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1050 </a:t>
                </a:r>
                <a:r>
                  <a:rPr lang="en-US" sz="36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viên</a:t>
                </a:r>
                <a:r>
                  <a:rPr lang="en-US" sz="36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gạch</a:t>
                </a:r>
                <a:r>
                  <a:rPr lang="en-US" sz="36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loại</a:t>
                </a:r>
                <a:r>
                  <a:rPr lang="en-US" sz="36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36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36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lát</a:t>
                </a:r>
                <a:r>
                  <a:rPr lang="en-US" sz="36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6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bao </a:t>
                </a:r>
                <a:r>
                  <a:rPr lang="en-US" sz="36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36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mét</a:t>
                </a:r>
                <a:r>
                  <a:rPr lang="en-US" sz="36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36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nền</a:t>
                </a:r>
                <a:r>
                  <a:rPr lang="en-US" sz="36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nhà</a:t>
                </a:r>
                <a:r>
                  <a:rPr lang="en-US" sz="36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?</a:t>
                </a:r>
                <a:endParaRPr lang="en-US" sz="2800" b="1" dirty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BF1A8A9-B599-4DBE-87CB-856A5E1AAE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106" y="482168"/>
                <a:ext cx="10962640" cy="2018053"/>
              </a:xfrm>
              <a:prstGeom prst="rect">
                <a:avLst/>
              </a:prstGeom>
              <a:blipFill rotWithShape="1">
                <a:blip r:embed="rId3"/>
                <a:stretch>
                  <a:fillRect l="-1668" t="-2719" r="-1668" b="-7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8448D3-9A57-412E-B3B6-EA1E671F3459}"/>
                  </a:ext>
                </a:extLst>
              </p:cNvPr>
              <p:cNvSpPr txBox="1"/>
              <p:nvPr/>
            </p:nvSpPr>
            <p:spPr>
              <a:xfrm>
                <a:off x="1017654" y="2495760"/>
                <a:ext cx="4446987" cy="16549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Tóm </a:t>
                </a:r>
                <a:r>
                  <a:rPr lang="en-US" sz="32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tắt</a:t>
                </a:r>
                <a:r>
                  <a:rPr 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 </a:t>
                </a:r>
                <a:r>
                  <a:rPr lang="en-US" sz="32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viên</a:t>
                </a:r>
                <a:r>
                  <a:rPr 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gạch</a:t>
                </a:r>
                <a:r>
                  <a:rPr 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200" b="1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𝐦</m:t>
                        </m:r>
                      </m:e>
                      <m:sup>
                        <m:r>
                          <a:rPr lang="en-US" sz="3200" b="1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1050 </a:t>
                </a:r>
                <a:r>
                  <a:rPr lang="en-US" sz="32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viên</a:t>
                </a:r>
                <a:r>
                  <a:rPr 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gạch</a:t>
                </a:r>
                <a:r>
                  <a:rPr 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…?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b="1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𝐦</m:t>
                        </m:r>
                      </m:e>
                      <m:sup>
                        <m:r>
                          <a:rPr lang="en-US" sz="3600" b="1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18448D3-9A57-412E-B3B6-EA1E671F34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654" y="2495760"/>
                <a:ext cx="4446987" cy="1654940"/>
              </a:xfrm>
              <a:prstGeom prst="rect">
                <a:avLst/>
              </a:prstGeom>
              <a:blipFill rotWithShape="1">
                <a:blip r:embed="rId4"/>
                <a:stretch>
                  <a:fillRect l="-3567" t="-5147" b="-10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13536B5-FD03-4D82-8298-3039155CDC41}"/>
              </a:ext>
            </a:extLst>
          </p:cNvPr>
          <p:cNvCxnSpPr/>
          <p:nvPr/>
        </p:nvCxnSpPr>
        <p:spPr>
          <a:xfrm>
            <a:off x="2834905" y="1051799"/>
            <a:ext cx="226935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3B5080D-3965-4A49-BB1B-F533CD8ECFD5}"/>
              </a:ext>
            </a:extLst>
          </p:cNvPr>
          <p:cNvCxnSpPr>
            <a:cxnSpLocks/>
          </p:cNvCxnSpPr>
          <p:nvPr/>
        </p:nvCxnSpPr>
        <p:spPr>
          <a:xfrm>
            <a:off x="8833363" y="1051799"/>
            <a:ext cx="60019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61065AF-03CC-472B-AC5A-871B90ED39B6}"/>
              </a:ext>
            </a:extLst>
          </p:cNvPr>
          <p:cNvCxnSpPr>
            <a:cxnSpLocks/>
          </p:cNvCxnSpPr>
          <p:nvPr/>
        </p:nvCxnSpPr>
        <p:spPr>
          <a:xfrm>
            <a:off x="4721982" y="1736584"/>
            <a:ext cx="249936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D3AF3B-57AD-41F2-90B9-5D85660DBB85}"/>
              </a:ext>
            </a:extLst>
          </p:cNvPr>
          <p:cNvCxnSpPr>
            <a:cxnSpLocks/>
          </p:cNvCxnSpPr>
          <p:nvPr/>
        </p:nvCxnSpPr>
        <p:spPr>
          <a:xfrm>
            <a:off x="1732915" y="2398362"/>
            <a:ext cx="276288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BF1A8A9-B599-4DBE-87CB-856A5E1AAEAF}"/>
                  </a:ext>
                </a:extLst>
              </p:cNvPr>
              <p:cNvSpPr txBox="1"/>
              <p:nvPr/>
            </p:nvSpPr>
            <p:spPr>
              <a:xfrm>
                <a:off x="824506" y="4155752"/>
                <a:ext cx="10962640" cy="21462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 </a:t>
                </a:r>
                <a:r>
                  <a:rPr lang="en-US" sz="36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dùng</a:t>
                </a:r>
                <a:r>
                  <a:rPr lang="en-US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hết</a:t>
                </a:r>
                <a:r>
                  <a:rPr lang="en-US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1050 </a:t>
                </a:r>
                <a:r>
                  <a:rPr lang="en-US" sz="36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viên</a:t>
                </a:r>
                <a:r>
                  <a:rPr lang="en-US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gạch</a:t>
                </a:r>
                <a:r>
                  <a:rPr lang="en-US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lát</a:t>
                </a:r>
                <a:r>
                  <a:rPr lang="en-US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mét</a:t>
                </a:r>
                <a:r>
                  <a:rPr lang="en-US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nền</a:t>
                </a:r>
                <a:r>
                  <a:rPr lang="en-US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nhà</a:t>
                </a:r>
                <a:r>
                  <a:rPr lang="en-US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 1 x (1050 : 25) = 42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b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𝐦</m:t>
                        </m:r>
                      </m:e>
                      <m:sup>
                        <m:r>
                          <a:rPr lang="en-US" sz="3600" b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					</a:t>
                </a:r>
                <a:r>
                  <a:rPr lang="en-US" sz="36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Đáp</a:t>
                </a:r>
                <a:r>
                  <a:rPr lang="en-US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: 42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b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𝐦</m:t>
                        </m:r>
                      </m:e>
                      <m:sup>
                        <m:r>
                          <a:rPr lang="en-US" sz="3600" b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6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2800" b="1" dirty="0">
                  <a:solidFill>
                    <a:srgbClr val="7030A0"/>
                  </a:solidFill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BF1A8A9-B599-4DBE-87CB-856A5E1AAE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506" y="4155752"/>
                <a:ext cx="10962640" cy="2146293"/>
              </a:xfrm>
              <a:prstGeom prst="rect">
                <a:avLst/>
              </a:prstGeom>
              <a:blipFill rotWithShape="1">
                <a:blip r:embed="rId5"/>
                <a:stretch>
                  <a:fillRect l="-1668" t="-2841" r="-1668" b="-7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946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09621" y="-553280"/>
            <a:ext cx="1799590" cy="1750695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-955085" y="4852643"/>
            <a:ext cx="4229189" cy="2653548"/>
            <a:chOff x="1652956" y="-308918"/>
            <a:chExt cx="5139669" cy="3632184"/>
          </a:xfrm>
        </p:grpSpPr>
        <p:pic>
          <p:nvPicPr>
            <p:cNvPr id="28" name="Picture 9" descr="C:\Users\Administrator\Desktop\新作卡通用图\1130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2956" y="-308918"/>
              <a:ext cx="5139669" cy="3632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E:\我图PPT\00001PNG素材\儿童卡通\fty.pn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7548" y="48132"/>
              <a:ext cx="1245105" cy="1780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454D598-7E51-4B16-A235-FC1274EA0206}"/>
              </a:ext>
            </a:extLst>
          </p:cNvPr>
          <p:cNvSpPr txBox="1"/>
          <p:nvPr/>
        </p:nvSpPr>
        <p:spPr>
          <a:xfrm>
            <a:off x="614680" y="753143"/>
            <a:ext cx="10962640" cy="23217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3: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đội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xuất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25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Tháng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1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đội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855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phẩm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tháng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920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phẩm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tháng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3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1350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phẩm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cả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tháng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trung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bình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đội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bao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phẩm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13536B5-FD03-4D82-8298-3039155CDC41}"/>
              </a:ext>
            </a:extLst>
          </p:cNvPr>
          <p:cNvCxnSpPr/>
          <p:nvPr/>
        </p:nvCxnSpPr>
        <p:spPr>
          <a:xfrm>
            <a:off x="5427980" y="1338404"/>
            <a:ext cx="15036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3B5080D-3965-4A49-BB1B-F533CD8ECFD5}"/>
              </a:ext>
            </a:extLst>
          </p:cNvPr>
          <p:cNvCxnSpPr>
            <a:cxnSpLocks/>
          </p:cNvCxnSpPr>
          <p:nvPr/>
        </p:nvCxnSpPr>
        <p:spPr>
          <a:xfrm>
            <a:off x="690174" y="1938146"/>
            <a:ext cx="249936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61065AF-03CC-472B-AC5A-871B90ED39B6}"/>
              </a:ext>
            </a:extLst>
          </p:cNvPr>
          <p:cNvCxnSpPr>
            <a:cxnSpLocks/>
          </p:cNvCxnSpPr>
          <p:nvPr/>
        </p:nvCxnSpPr>
        <p:spPr>
          <a:xfrm>
            <a:off x="6697980" y="1914006"/>
            <a:ext cx="249936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DD3AF3B-57AD-41F2-90B9-5D85660DBB85}"/>
              </a:ext>
            </a:extLst>
          </p:cNvPr>
          <p:cNvCxnSpPr>
            <a:cxnSpLocks/>
          </p:cNvCxnSpPr>
          <p:nvPr/>
        </p:nvCxnSpPr>
        <p:spPr>
          <a:xfrm>
            <a:off x="1732915" y="2412010"/>
            <a:ext cx="276288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F566EED-87D2-417F-B7F0-B0165C02EA36}"/>
              </a:ext>
            </a:extLst>
          </p:cNvPr>
          <p:cNvCxnSpPr>
            <a:cxnSpLocks/>
          </p:cNvCxnSpPr>
          <p:nvPr/>
        </p:nvCxnSpPr>
        <p:spPr>
          <a:xfrm>
            <a:off x="9433560" y="2507546"/>
            <a:ext cx="214376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5832704" y="3272763"/>
            <a:ext cx="4229911" cy="755414"/>
          </a:xfrm>
          <a:prstGeom prst="roundRect">
            <a:avLst/>
          </a:prstGeom>
          <a:solidFill>
            <a:srgbClr val="D184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latin typeface="+mj-lt"/>
              </a:rPr>
              <a:t>Đây là dạng toán nào đã học?</a:t>
            </a:r>
          </a:p>
        </p:txBody>
      </p:sp>
      <p:sp>
        <p:nvSpPr>
          <p:cNvPr id="14" name="Cloud 13"/>
          <p:cNvSpPr/>
          <p:nvPr/>
        </p:nvSpPr>
        <p:spPr>
          <a:xfrm>
            <a:off x="726815" y="3071434"/>
            <a:ext cx="3832698" cy="1488332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 toán cho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iết gì? Hỏi gì?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832704" y="4504346"/>
            <a:ext cx="4848267" cy="121829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+mj-lt"/>
              </a:rPr>
              <a:t>Muốn tìm trung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bình</a:t>
            </a: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cộng của nhiều số ta làm thế nào</a:t>
            </a:r>
            <a:r>
              <a:rPr lang="vi-VN" sz="2800" b="1" dirty="0">
                <a:latin typeface="+mj-lt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6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33863" y="3091774"/>
            <a:ext cx="6128426" cy="2443265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vi-VN" sz="3375" b="1" dirty="0">
                <a:ln w="6600">
                  <a:solidFill>
                    <a:srgbClr val="E7481D"/>
                  </a:solidFill>
                  <a:prstDash val="solid"/>
                </a:ln>
                <a:solidFill>
                  <a:srgbClr val="3333CC"/>
                </a:solidFill>
                <a:effectLst>
                  <a:outerShdw dist="38100" dir="2700000" algn="tl" rotWithShape="0">
                    <a:srgbClr val="E7481D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71659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09621" y="-553280"/>
            <a:ext cx="1799590" cy="1750695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655057" y="726442"/>
            <a:ext cx="5223785" cy="20116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người:Tháng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855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920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1350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TB 1 người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…….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216747" y="2001908"/>
            <a:ext cx="2179100" cy="74111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+mj-lt"/>
              </a:rPr>
              <a:t>Bài</a:t>
            </a:r>
            <a:r>
              <a:rPr lang="en-US" sz="36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+mj-lt"/>
              </a:rPr>
              <a:t>giải</a:t>
            </a:r>
            <a:endParaRPr lang="en-US" sz="3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158897" y="2797616"/>
            <a:ext cx="6309360" cy="1371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204617" y="4142515"/>
            <a:ext cx="6217920" cy="12801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người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6846" y="148507"/>
            <a:ext cx="4309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TÓM TẮT: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878842" y="3483416"/>
            <a:ext cx="4854910" cy="75182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855 + 920 + 1350 = 3125 (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5204617" y="5055680"/>
            <a:ext cx="6217920" cy="12801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3125 : 25 = 125 (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125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533336" y="456299"/>
            <a:ext cx="2412458" cy="74111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tx1"/>
                </a:solidFill>
                <a:latin typeface="Times New Roman (Headings)"/>
              </a:rPr>
              <a:t>Làm</a:t>
            </a:r>
            <a:r>
              <a:rPr lang="en-US" sz="3200" b="1" dirty="0">
                <a:solidFill>
                  <a:schemeClr val="tx1"/>
                </a:solidFill>
                <a:latin typeface="Times New Roman (Headings)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 (Headings)"/>
              </a:rPr>
              <a:t>nháp</a:t>
            </a:r>
            <a:endParaRPr lang="en-US" sz="3200" b="1" dirty="0">
              <a:solidFill>
                <a:schemeClr val="tx1"/>
              </a:solidFill>
              <a:latin typeface="Times New Roman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387121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  <p:bldP spid="22" grpId="0" animBg="1"/>
      <p:bldP spid="23" grpId="0" animBg="1"/>
      <p:bldP spid="24" grpId="0"/>
      <p:bldP spid="25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31231" y="28961"/>
            <a:ext cx="5891265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20882391"/>
              </p:ext>
            </p:extLst>
          </p:nvPr>
        </p:nvGraphicFramePr>
        <p:xfrm>
          <a:off x="587277" y="805625"/>
          <a:ext cx="10969943" cy="3861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644440286"/>
              </p:ext>
            </p:extLst>
          </p:nvPr>
        </p:nvGraphicFramePr>
        <p:xfrm>
          <a:off x="587276" y="4593076"/>
          <a:ext cx="10969943" cy="1806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Freeform 6"/>
          <p:cNvSpPr/>
          <p:nvPr/>
        </p:nvSpPr>
        <p:spPr>
          <a:xfrm>
            <a:off x="697169" y="1219200"/>
            <a:ext cx="642937" cy="928066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2D2D8A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>
              <a:defRPr/>
            </a:pPr>
            <a:endParaRPr lang="en-US" kern="0">
              <a:solidFill>
                <a:prstClr val="white"/>
              </a:solidFill>
              <a:latin typeface="Arial"/>
              <a:ea typeface="SimSun" pitchFamily="2" charset="-122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771782" y="3124199"/>
            <a:ext cx="611187" cy="942833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0000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>
              <a:defRPr/>
            </a:pPr>
            <a:endParaRPr lang="en-US" kern="0">
              <a:solidFill>
                <a:prstClr val="white"/>
              </a:solidFill>
              <a:latin typeface="Arial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7042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6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75498" y="3035029"/>
            <a:ext cx="6011694" cy="2037945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vi-VN" sz="3375" b="1" dirty="0">
                <a:ln w="6600">
                  <a:solidFill>
                    <a:srgbClr val="E7481D"/>
                  </a:solidFill>
                  <a:prstDash val="solid"/>
                </a:ln>
                <a:solidFill>
                  <a:srgbClr val="3333CC"/>
                </a:solidFill>
                <a:effectLst>
                  <a:outerShdw dist="38100" dir="2700000" algn="tl" rotWithShape="0">
                    <a:srgbClr val="E7481D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47387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/>
          <p:nvPr/>
        </p:nvSpPr>
        <p:spPr>
          <a:xfrm>
            <a:off x="1436490" y="634461"/>
            <a:ext cx="8579795" cy="3145969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chemeClr val="tx1"/>
                </a:solidFill>
                <a:latin typeface="+mj-lt"/>
              </a:rPr>
              <a:t>Hôm nay, các con đã được ôn tập về những kiến thức nào?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F1A8A9-B599-4DBE-87CB-856A5E1AAEAF}"/>
              </a:ext>
            </a:extLst>
          </p:cNvPr>
          <p:cNvSpPr txBox="1"/>
          <p:nvPr/>
        </p:nvSpPr>
        <p:spPr>
          <a:xfrm>
            <a:off x="715322" y="3828200"/>
            <a:ext cx="10962640" cy="2003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35, do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sơ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ý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riêng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cột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184.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srgbClr val="7030A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85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31231" y="28961"/>
            <a:ext cx="5891265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20882391"/>
              </p:ext>
            </p:extLst>
          </p:nvPr>
        </p:nvGraphicFramePr>
        <p:xfrm>
          <a:off x="587277" y="805625"/>
          <a:ext cx="10969943" cy="3861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644440286"/>
              </p:ext>
            </p:extLst>
          </p:nvPr>
        </p:nvGraphicFramePr>
        <p:xfrm>
          <a:off x="587276" y="4593076"/>
          <a:ext cx="10969943" cy="1806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Freeform 6"/>
          <p:cNvSpPr/>
          <p:nvPr/>
        </p:nvSpPr>
        <p:spPr>
          <a:xfrm>
            <a:off x="697169" y="1219200"/>
            <a:ext cx="642937" cy="928066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2D2D8A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>
              <a:defRPr/>
            </a:pPr>
            <a:endParaRPr lang="en-US" kern="0">
              <a:solidFill>
                <a:prstClr val="white"/>
              </a:solidFill>
              <a:latin typeface="Arial"/>
              <a:ea typeface="SimSun" pitchFamily="2" charset="-122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771782" y="3124199"/>
            <a:ext cx="611187" cy="942833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0000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>
              <a:defRPr/>
            </a:pPr>
            <a:endParaRPr lang="en-US" kern="0">
              <a:solidFill>
                <a:prstClr val="white"/>
              </a:solidFill>
              <a:latin typeface="Arial"/>
              <a:ea typeface="SimSun" pitchFamily="2" charset="-122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773369" y="4953000"/>
            <a:ext cx="642937" cy="888242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0000FF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>
              <a:defRPr/>
            </a:pPr>
            <a:endParaRPr lang="en-US" kern="0">
              <a:solidFill>
                <a:prstClr val="white"/>
              </a:solidFill>
              <a:latin typeface="Arial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7042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4014" y="1139826"/>
            <a:ext cx="5299075" cy="85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800">
              <a:spcBef>
                <a:spcPct val="20000"/>
              </a:spcBef>
              <a:buClr>
                <a:srgbClr val="5B9BD5"/>
              </a:buClr>
              <a:buSzPct val="75000"/>
              <a:defRPr/>
            </a:pPr>
            <a:r>
              <a:rPr lang="en-US" sz="49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Ở NHÀ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943304" y="2508690"/>
            <a:ext cx="8541816" cy="1975926"/>
          </a:xfrm>
          <a:prstGeom prst="rect">
            <a:avLst/>
          </a:prstGeom>
          <a:solidFill>
            <a:srgbClr val="D18451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marL="385763" indent="-385763" algn="l" defTabSz="685800">
              <a:buClr>
                <a:srgbClr val="5B9BD5"/>
              </a:buClr>
              <a:buFont typeface="Monotype Sorts" pitchFamily="2" charset="2"/>
              <a:buAutoNum type="arabicPeriod"/>
              <a:defRPr/>
            </a:pP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85763" indent="-385763" algn="l" defTabSz="685800">
              <a:buClr>
                <a:srgbClr val="5B9BD5"/>
              </a:buClr>
              <a:buFont typeface="Monotype Sorts" pitchFamily="2" charset="2"/>
              <a:buAutoNum type="arabicPeriod"/>
              <a:defRPr/>
            </a:pP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li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85763" indent="-385763" algn="l" defTabSz="685800">
              <a:buClr>
                <a:srgbClr val="5B9BD5"/>
              </a:buClr>
              <a:buFont typeface="Monotype Sorts" pitchFamily="2" charset="2"/>
              <a:buAutoNum type="arabicPeriod"/>
              <a:defRPr/>
            </a:pPr>
            <a:r>
              <a:rPr lang="vi-V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ị 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 sau “Thương có chữ số 0”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758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任意多边形 28"/>
          <p:cNvSpPr/>
          <p:nvPr/>
        </p:nvSpPr>
        <p:spPr>
          <a:xfrm>
            <a:off x="1884680" y="1860550"/>
            <a:ext cx="7841532" cy="3136861"/>
          </a:xfrm>
          <a:custGeom>
            <a:avLst/>
            <a:gdLst>
              <a:gd name="connisteX0" fmla="*/ 4025774 w 8652536"/>
              <a:gd name="connsiteY0" fmla="*/ 3336089 h 3461669"/>
              <a:gd name="connisteX1" fmla="*/ 1125094 w 8652536"/>
              <a:gd name="connsiteY1" fmla="*/ 3384349 h 3461669"/>
              <a:gd name="connisteX2" fmla="*/ 129414 w 8652536"/>
              <a:gd name="connsiteY2" fmla="*/ 2359459 h 3461669"/>
              <a:gd name="connisteX3" fmla="*/ 255144 w 8652536"/>
              <a:gd name="connsiteY3" fmla="*/ 464619 h 3461669"/>
              <a:gd name="connisteX4" fmla="*/ 1802004 w 8652536"/>
              <a:gd name="connsiteY4" fmla="*/ 434 h 3461669"/>
              <a:gd name="connisteX5" fmla="*/ 4199764 w 8652536"/>
              <a:gd name="connsiteY5" fmla="*/ 387149 h 3461669"/>
              <a:gd name="connisteX6" fmla="*/ 6974714 w 8652536"/>
              <a:gd name="connsiteY6" fmla="*/ 58219 h 3461669"/>
              <a:gd name="connisteX7" fmla="*/ 8308849 w 8652536"/>
              <a:gd name="connsiteY7" fmla="*/ 570664 h 3461669"/>
              <a:gd name="connisteX8" fmla="*/ 8599044 w 8652536"/>
              <a:gd name="connsiteY8" fmla="*/ 2194994 h 3461669"/>
              <a:gd name="connisteX9" fmla="*/ 7690359 w 8652536"/>
              <a:gd name="connsiteY9" fmla="*/ 3297354 h 3461669"/>
              <a:gd name="connisteX10" fmla="*/ 5746624 w 8652536"/>
              <a:gd name="connsiteY10" fmla="*/ 3345614 h 3461669"/>
              <a:gd name="connisteX11" fmla="*/ 4025774 w 8652536"/>
              <a:gd name="connsiteY11" fmla="*/ 3336089 h 3461669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</a:cxnLst>
            <a:rect l="l" t="t" r="r" b="b"/>
            <a:pathLst>
              <a:path w="8652536" h="3461669">
                <a:moveTo>
                  <a:pt x="4025774" y="3336090"/>
                </a:moveTo>
                <a:cubicBezTo>
                  <a:pt x="3101214" y="3343710"/>
                  <a:pt x="1904239" y="3579930"/>
                  <a:pt x="1125094" y="3384350"/>
                </a:cubicBezTo>
                <a:cubicBezTo>
                  <a:pt x="345949" y="3188770"/>
                  <a:pt x="303404" y="2943660"/>
                  <a:pt x="129414" y="2359460"/>
                </a:cubicBezTo>
                <a:cubicBezTo>
                  <a:pt x="-44576" y="1775260"/>
                  <a:pt x="-79501" y="936425"/>
                  <a:pt x="255144" y="464620"/>
                </a:cubicBezTo>
                <a:cubicBezTo>
                  <a:pt x="589789" y="-7185"/>
                  <a:pt x="1013334" y="15675"/>
                  <a:pt x="1802004" y="435"/>
                </a:cubicBezTo>
                <a:cubicBezTo>
                  <a:pt x="2590674" y="-14805"/>
                  <a:pt x="3165349" y="375720"/>
                  <a:pt x="4199764" y="387150"/>
                </a:cubicBezTo>
                <a:cubicBezTo>
                  <a:pt x="5234179" y="398580"/>
                  <a:pt x="6153024" y="21390"/>
                  <a:pt x="6974714" y="58220"/>
                </a:cubicBezTo>
                <a:cubicBezTo>
                  <a:pt x="7796404" y="95050"/>
                  <a:pt x="7983729" y="143310"/>
                  <a:pt x="8308849" y="570665"/>
                </a:cubicBezTo>
                <a:cubicBezTo>
                  <a:pt x="8633969" y="998020"/>
                  <a:pt x="8722869" y="1649530"/>
                  <a:pt x="8599044" y="2194995"/>
                </a:cubicBezTo>
                <a:cubicBezTo>
                  <a:pt x="8475219" y="2740460"/>
                  <a:pt x="8260589" y="3067485"/>
                  <a:pt x="7690359" y="3297355"/>
                </a:cubicBezTo>
                <a:cubicBezTo>
                  <a:pt x="7120129" y="3527225"/>
                  <a:pt x="6479414" y="3337995"/>
                  <a:pt x="5746624" y="3345615"/>
                </a:cubicBezTo>
                <a:cubicBezTo>
                  <a:pt x="5013834" y="3353235"/>
                  <a:pt x="4950334" y="3328470"/>
                  <a:pt x="4025774" y="333609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198370" y="2356688"/>
            <a:ext cx="7104637" cy="2640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/>
            <a:r>
              <a:rPr lang="en-US" altLang="zh-CN" sz="7200" dirty="0" err="1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VN-Cheeseburga" pitchFamily="50" charset="0"/>
                <a:ea typeface="inpin heiti" charset="-122"/>
                <a:cs typeface="inpin heiti" charset="-122"/>
                <a:sym typeface="+mn-lt"/>
              </a:rPr>
              <a:t>Chúc</a:t>
            </a:r>
            <a:r>
              <a:rPr lang="en-US" altLang="zh-CN" sz="7200" dirty="0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VN-Cheeseburga" pitchFamily="50" charset="0"/>
                <a:ea typeface="inpin heiti" charset="-122"/>
                <a:cs typeface="inpin heiti" charset="-122"/>
                <a:sym typeface="+mn-lt"/>
              </a:rPr>
              <a:t> </a:t>
            </a:r>
            <a:r>
              <a:rPr lang="en-US" altLang="zh-CN" sz="7200" dirty="0" err="1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VN-Cheeseburga" pitchFamily="50" charset="0"/>
                <a:ea typeface="inpin heiti" charset="-122"/>
                <a:cs typeface="inpin heiti" charset="-122"/>
                <a:sym typeface="+mn-lt"/>
              </a:rPr>
              <a:t>các</a:t>
            </a:r>
            <a:r>
              <a:rPr lang="en-US" altLang="zh-CN" sz="7200" dirty="0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VN-Cheeseburga" pitchFamily="50" charset="0"/>
                <a:ea typeface="inpin heiti" charset="-122"/>
                <a:cs typeface="inpin heiti" charset="-122"/>
                <a:sym typeface="+mn-lt"/>
              </a:rPr>
              <a:t> con </a:t>
            </a:r>
          </a:p>
          <a:p>
            <a:pPr algn="ctr"/>
            <a:r>
              <a:rPr lang="en-US" altLang="zh-CN" sz="7200" dirty="0" err="1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VN-Cheeseburga" pitchFamily="50" charset="0"/>
                <a:ea typeface="inpin heiti" charset="-122"/>
                <a:cs typeface="inpin heiti" charset="-122"/>
                <a:sym typeface="+mn-lt"/>
              </a:rPr>
              <a:t>học</a:t>
            </a:r>
            <a:r>
              <a:rPr lang="en-US" altLang="zh-CN" sz="7200" dirty="0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VN-Cheeseburga" pitchFamily="50" charset="0"/>
                <a:ea typeface="inpin heiti" charset="-122"/>
                <a:cs typeface="inpin heiti" charset="-122"/>
                <a:sym typeface="+mn-lt"/>
              </a:rPr>
              <a:t> </a:t>
            </a:r>
            <a:r>
              <a:rPr lang="en-US" altLang="zh-CN" sz="7200" dirty="0" err="1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VN-Cheeseburga" pitchFamily="50" charset="0"/>
                <a:ea typeface="inpin heiti" charset="-122"/>
                <a:cs typeface="inpin heiti" charset="-122"/>
                <a:sym typeface="+mn-lt"/>
              </a:rPr>
              <a:t>tốt</a:t>
            </a:r>
            <a:r>
              <a:rPr lang="en-US" altLang="zh-CN" sz="7200" dirty="0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VN-Cheeseburga" pitchFamily="50" charset="0"/>
                <a:ea typeface="inpin heiti" charset="-122"/>
                <a:cs typeface="inpin heiti" charset="-122"/>
                <a:sym typeface="+mn-lt"/>
              </a:rPr>
              <a:t>!</a:t>
            </a:r>
            <a:endParaRPr lang="zh-CN" altLang="en-US" sz="7200" dirty="0">
              <a:solidFill>
                <a:schemeClr val="accent2">
                  <a:lumMod val="50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SVN-Cheeseburga" pitchFamily="50" charset="0"/>
              <a:ea typeface="inpin heiti" charset="-122"/>
              <a:cs typeface="inpin heiti" charset="-122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724605" y="2314347"/>
            <a:ext cx="2705876" cy="3169422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345" y="1064895"/>
            <a:ext cx="2178050" cy="20358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1741538" y="1260719"/>
            <a:ext cx="809932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 495 : 15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1828800" y="3383274"/>
            <a:ext cx="88392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đúng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hay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sai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3098" name="Line 26"/>
          <p:cNvSpPr>
            <a:spLocks noChangeShapeType="1"/>
          </p:cNvSpPr>
          <p:nvPr/>
        </p:nvSpPr>
        <p:spPr bwMode="auto">
          <a:xfrm>
            <a:off x="5410200" y="2087873"/>
            <a:ext cx="0" cy="143038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0" name="Text Box 28"/>
          <p:cNvSpPr txBox="1">
            <a:spLocks noChangeArrowheads="1"/>
          </p:cNvSpPr>
          <p:nvPr/>
        </p:nvSpPr>
        <p:spPr bwMode="auto">
          <a:xfrm>
            <a:off x="5562600" y="2049776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15</a:t>
            </a:r>
          </a:p>
        </p:txBody>
      </p:sp>
      <p:sp>
        <p:nvSpPr>
          <p:cNvPr id="3101" name="Text Box 29"/>
          <p:cNvSpPr txBox="1">
            <a:spLocks noChangeArrowheads="1"/>
          </p:cNvSpPr>
          <p:nvPr/>
        </p:nvSpPr>
        <p:spPr bwMode="auto">
          <a:xfrm>
            <a:off x="5638800" y="2514118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32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3102" name="Text Box 30"/>
          <p:cNvSpPr txBox="1">
            <a:spLocks noChangeArrowheads="1"/>
          </p:cNvSpPr>
          <p:nvPr/>
        </p:nvSpPr>
        <p:spPr bwMode="auto">
          <a:xfrm>
            <a:off x="4572000" y="2545075"/>
            <a:ext cx="83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045</a:t>
            </a:r>
          </a:p>
        </p:txBody>
      </p:sp>
      <p:sp>
        <p:nvSpPr>
          <p:cNvPr id="3103" name="Text Box 31"/>
          <p:cNvSpPr txBox="1">
            <a:spLocks noChangeArrowheads="1"/>
          </p:cNvSpPr>
          <p:nvPr/>
        </p:nvSpPr>
        <p:spPr bwMode="auto">
          <a:xfrm>
            <a:off x="4724400" y="2926075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15</a:t>
            </a:r>
          </a:p>
        </p:txBody>
      </p:sp>
      <p:sp>
        <p:nvSpPr>
          <p:cNvPr id="3110" name="Text Box 38"/>
          <p:cNvSpPr txBox="1">
            <a:spLocks noChangeArrowheads="1"/>
          </p:cNvSpPr>
          <p:nvPr/>
        </p:nvSpPr>
        <p:spPr bwMode="auto">
          <a:xfrm>
            <a:off x="4571999" y="2084683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495</a:t>
            </a:r>
          </a:p>
        </p:txBody>
      </p:sp>
      <p:sp>
        <p:nvSpPr>
          <p:cNvPr id="3111" name="Line 39"/>
          <p:cNvSpPr>
            <a:spLocks noChangeShapeType="1"/>
          </p:cNvSpPr>
          <p:nvPr/>
        </p:nvSpPr>
        <p:spPr bwMode="auto">
          <a:xfrm>
            <a:off x="5410200" y="2545074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50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/>
      <p:bldP spid="3091" grpId="0"/>
      <p:bldP spid="3098" grpId="0" animBg="1"/>
      <p:bldP spid="3100" grpId="0"/>
      <p:bldP spid="3101" grpId="0"/>
      <p:bldP spid="3102" grpId="0"/>
      <p:bldP spid="3103" grpId="0"/>
      <p:bldP spid="3110" grpId="0"/>
      <p:bldP spid="31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176871" y="-2069956"/>
            <a:ext cx="5838258" cy="1099664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1755" y="-67945"/>
            <a:ext cx="2997200" cy="425894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26" b="100000" l="8250" r="94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05598" y="3362429"/>
            <a:ext cx="4070474" cy="363080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81770" y="-249555"/>
            <a:ext cx="2512695" cy="2444115"/>
          </a:xfrm>
          <a:prstGeom prst="rect">
            <a:avLst/>
          </a:prstGeom>
        </p:spPr>
      </p:pic>
      <p:pic>
        <p:nvPicPr>
          <p:cNvPr id="18" name="图片 17" descr="3fd2276eb8d1af7114ff715b7cb13b8d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83489" y="1231023"/>
            <a:ext cx="2537072" cy="155924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245" y="3649345"/>
            <a:ext cx="2686685" cy="282003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98723" y="969709"/>
            <a:ext cx="1882684" cy="14271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E57B2B-7257-4BD9-B9DD-5E37B2BB5BB8}"/>
              </a:ext>
            </a:extLst>
          </p:cNvPr>
          <p:cNvSpPr txBox="1"/>
          <p:nvPr/>
        </p:nvSpPr>
        <p:spPr>
          <a:xfrm>
            <a:off x="4225638" y="3141513"/>
            <a:ext cx="30777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206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SVN-Jealous" pitchFamily="50" charset="-128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CF8DEA-484F-4A74-B45D-F5B6ABDEC8AD}"/>
              </a:ext>
            </a:extLst>
          </p:cNvPr>
          <p:cNvSpPr txBox="1"/>
          <p:nvPr/>
        </p:nvSpPr>
        <p:spPr>
          <a:xfrm>
            <a:off x="2052602" y="4075594"/>
            <a:ext cx="7590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SVN-Jealous" pitchFamily="50" charset="-128"/>
                <a:cs typeface="Times New Roman" panose="02020603050405020304" pitchFamily="18" charset="0"/>
              </a:rPr>
              <a:t>LUYỆN TẬP (TRANG 84)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232697" y="2405831"/>
            <a:ext cx="7230947" cy="58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dirty="0" err="1"/>
              <a:t>Thứ</a:t>
            </a:r>
            <a:r>
              <a:rPr lang="en-US" altLang="en-US" sz="3200" dirty="0"/>
              <a:t> </a:t>
            </a:r>
            <a:r>
              <a:rPr lang="en-US" altLang="en-US" sz="3200" dirty="0" err="1"/>
              <a:t>hai</a:t>
            </a:r>
            <a:r>
              <a:rPr lang="en-US" altLang="en-US" sz="3200" dirty="0"/>
              <a:t> n</a:t>
            </a:r>
            <a:r>
              <a:rPr lang="vi-VN" altLang="en-US" sz="3200" dirty="0"/>
              <a:t>g</a:t>
            </a:r>
            <a:r>
              <a:rPr lang="en-US" altLang="en-US" sz="3200" dirty="0" err="1"/>
              <a:t>ày</a:t>
            </a:r>
            <a:r>
              <a:rPr lang="en-US" altLang="en-US" sz="3200" dirty="0"/>
              <a:t> </a:t>
            </a:r>
            <a:r>
              <a:rPr lang="vi-VN" altLang="en-US" sz="3200" dirty="0"/>
              <a:t>19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tháng</a:t>
            </a:r>
            <a:r>
              <a:rPr lang="en-US" altLang="en-US" sz="3200" dirty="0"/>
              <a:t> 1</a:t>
            </a:r>
            <a:r>
              <a:rPr lang="vi-VN" altLang="en-US" sz="3200" dirty="0"/>
              <a:t>2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năm</a:t>
            </a:r>
            <a:r>
              <a:rPr lang="en-US" altLang="en-US" sz="3200" dirty="0"/>
              <a:t> </a:t>
            </a:r>
            <a:r>
              <a:rPr lang="vi-VN" altLang="en-US" sz="3200"/>
              <a:t>2022</a:t>
            </a:r>
            <a:endParaRPr lang="en-US" altLang="en-US" sz="3200" b="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31231" y="28961"/>
            <a:ext cx="5891265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06776662"/>
              </p:ext>
            </p:extLst>
          </p:nvPr>
        </p:nvGraphicFramePr>
        <p:xfrm>
          <a:off x="587277" y="805625"/>
          <a:ext cx="10969943" cy="3861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730488663"/>
              </p:ext>
            </p:extLst>
          </p:nvPr>
        </p:nvGraphicFramePr>
        <p:xfrm>
          <a:off x="587276" y="4593076"/>
          <a:ext cx="10969943" cy="1806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3029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857250"/>
            <a:ext cx="9153525" cy="5143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8200" y="-337727"/>
            <a:ext cx="13792200" cy="7867573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4193877" y="2155406"/>
            <a:ext cx="184731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endParaRPr lang="zh-CN" altLang="en-US" sz="495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570994"/>
            <a:ext cx="2992361" cy="25381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778" y="3001272"/>
            <a:ext cx="1852107" cy="2718029"/>
          </a:xfrm>
          <a:prstGeom prst="rect">
            <a:avLst/>
          </a:prstGeom>
        </p:spPr>
      </p:pic>
      <p:grpSp>
        <p:nvGrpSpPr>
          <p:cNvPr id="37" name="组合 36"/>
          <p:cNvGrpSpPr/>
          <p:nvPr/>
        </p:nvGrpSpPr>
        <p:grpSpPr>
          <a:xfrm>
            <a:off x="4516362" y="1921669"/>
            <a:ext cx="710951" cy="733219"/>
            <a:chOff x="3620985" y="1717006"/>
            <a:chExt cx="1010329" cy="1041974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0985" y="1717006"/>
              <a:ext cx="1010329" cy="989595"/>
            </a:xfrm>
            <a:prstGeom prst="rect">
              <a:avLst/>
            </a:prstGeom>
          </p:spPr>
        </p:pic>
        <p:sp>
          <p:nvSpPr>
            <p:cNvPr id="36" name="文本框 35"/>
            <p:cNvSpPr txBox="1"/>
            <p:nvPr/>
          </p:nvSpPr>
          <p:spPr>
            <a:xfrm>
              <a:off x="3850085" y="1742071"/>
              <a:ext cx="456061" cy="10169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altLang="zh-CN" sz="4050" dirty="0">
                  <a:solidFill>
                    <a:prstClr val="white">
                      <a:lumMod val="95000"/>
                    </a:prst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1</a:t>
              </a:r>
              <a:endParaRPr lang="zh-CN" altLang="en-US" sz="4050" dirty="0">
                <a:solidFill>
                  <a:prstClr val="white">
                    <a:lumMod val="95000"/>
                  </a:prst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516362" y="2697300"/>
            <a:ext cx="710951" cy="733219"/>
            <a:chOff x="3620985" y="1717006"/>
            <a:chExt cx="1010329" cy="1041974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0985" y="1717006"/>
              <a:ext cx="1010329" cy="989595"/>
            </a:xfrm>
            <a:prstGeom prst="rect">
              <a:avLst/>
            </a:prstGeom>
          </p:spPr>
        </p:pic>
        <p:sp>
          <p:nvSpPr>
            <p:cNvPr id="40" name="文本框 39"/>
            <p:cNvSpPr txBox="1"/>
            <p:nvPr/>
          </p:nvSpPr>
          <p:spPr>
            <a:xfrm>
              <a:off x="3850085" y="1742071"/>
              <a:ext cx="595018" cy="10169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altLang="zh-CN" sz="4050" dirty="0">
                  <a:solidFill>
                    <a:prstClr val="white">
                      <a:lumMod val="95000"/>
                    </a:prst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2</a:t>
              </a:r>
              <a:endParaRPr lang="zh-CN" altLang="en-US" sz="4050" dirty="0">
                <a:solidFill>
                  <a:prstClr val="white">
                    <a:lumMod val="95000"/>
                  </a:prst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4516362" y="3469138"/>
            <a:ext cx="710951" cy="715581"/>
            <a:chOff x="3620985" y="1711615"/>
            <a:chExt cx="1010329" cy="1016909"/>
          </a:xfrm>
        </p:grpSpPr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0985" y="1717006"/>
              <a:ext cx="1010329" cy="989595"/>
            </a:xfrm>
            <a:prstGeom prst="rect">
              <a:avLst/>
            </a:prstGeom>
          </p:spPr>
        </p:pic>
        <p:sp>
          <p:nvSpPr>
            <p:cNvPr id="46" name="文本框 45"/>
            <p:cNvSpPr txBox="1"/>
            <p:nvPr/>
          </p:nvSpPr>
          <p:spPr>
            <a:xfrm>
              <a:off x="3850085" y="1711615"/>
              <a:ext cx="604130" cy="10169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altLang="zh-CN" sz="4050" dirty="0">
                  <a:solidFill>
                    <a:prstClr val="white">
                      <a:lumMod val="95000"/>
                    </a:prst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3</a:t>
              </a:r>
              <a:endParaRPr lang="zh-CN" altLang="en-US" sz="4050" dirty="0">
                <a:solidFill>
                  <a:prstClr val="white">
                    <a:lumMod val="95000"/>
                  </a:prst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sp>
        <p:nvSpPr>
          <p:cNvPr id="51" name="矩形 50"/>
          <p:cNvSpPr/>
          <p:nvPr/>
        </p:nvSpPr>
        <p:spPr>
          <a:xfrm>
            <a:off x="5428761" y="1997671"/>
            <a:ext cx="20409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altLang="zh-CN" sz="3200" b="1" dirty="0" err="1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Khám</a:t>
            </a:r>
            <a:r>
              <a:rPr lang="en-US" altLang="zh-CN" sz="3200" b="1" dirty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phá</a:t>
            </a:r>
            <a:endParaRPr lang="zh-CN" altLang="en-US" sz="3200" b="1" dirty="0">
              <a:solidFill>
                <a:prstClr val="white">
                  <a:lumMod val="95000"/>
                </a:prstClr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5429446" y="2808886"/>
            <a:ext cx="21066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altLang="zh-CN" sz="3200" b="1" dirty="0" err="1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Thực</a:t>
            </a:r>
            <a:r>
              <a:rPr lang="en-US" altLang="zh-CN" sz="3200" b="1" dirty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hành</a:t>
            </a:r>
            <a:endParaRPr lang="zh-CN" altLang="en-US" sz="3200" b="1" dirty="0">
              <a:solidFill>
                <a:prstClr val="white">
                  <a:lumMod val="95000"/>
                </a:prstClr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5289306" y="3528412"/>
            <a:ext cx="44540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altLang="zh-CN" sz="3200" b="1" dirty="0" err="1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Vận</a:t>
            </a:r>
            <a:r>
              <a:rPr lang="en-US" altLang="zh-CN" sz="3200" b="1" dirty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dụng</a:t>
            </a:r>
            <a:r>
              <a:rPr lang="en-US" altLang="zh-CN" sz="3200" b="1" dirty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– </a:t>
            </a:r>
            <a:r>
              <a:rPr lang="en-US" altLang="zh-CN" sz="3200" b="1" dirty="0" err="1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Trải</a:t>
            </a:r>
            <a:r>
              <a:rPr lang="en-US" altLang="zh-CN" sz="3200" b="1" dirty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nghiệm</a:t>
            </a:r>
            <a:endParaRPr lang="zh-CN" altLang="en-US" sz="3200" b="1" dirty="0">
              <a:solidFill>
                <a:prstClr val="white">
                  <a:lumMod val="95000"/>
                </a:prstClr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4244062"/>
            <a:ext cx="2071487" cy="2225448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6105526"/>
            <a:ext cx="9153525" cy="7524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FEA99B-ECE0-44EC-8D57-F7DCFC0A7B10}"/>
              </a:ext>
            </a:extLst>
          </p:cNvPr>
          <p:cNvSpPr txBox="1"/>
          <p:nvPr/>
        </p:nvSpPr>
        <p:spPr>
          <a:xfrm>
            <a:off x="1991063" y="1686276"/>
            <a:ext cx="24628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88282469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6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75498" y="3035029"/>
            <a:ext cx="6011694" cy="2037945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vi-VN" sz="3375" b="1" dirty="0">
                <a:ln w="6600">
                  <a:solidFill>
                    <a:srgbClr val="E7481D"/>
                  </a:solidFill>
                  <a:prstDash val="solid"/>
                </a:ln>
                <a:solidFill>
                  <a:srgbClr val="3333CC"/>
                </a:solidFill>
                <a:effectLst>
                  <a:outerShdw dist="38100" dir="2700000" algn="tl" rotWithShape="0">
                    <a:srgbClr val="E7481D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331671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框 47"/>
          <p:cNvSpPr txBox="1"/>
          <p:nvPr/>
        </p:nvSpPr>
        <p:spPr>
          <a:xfrm>
            <a:off x="1374266" y="778677"/>
            <a:ext cx="57775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Bài</a:t>
            </a:r>
            <a:r>
              <a:rPr lang="en-US" altLang="zh-CN" sz="4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1: </a:t>
            </a:r>
            <a:r>
              <a:rPr lang="en-US" altLang="zh-CN" sz="4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Đặt</a:t>
            </a:r>
            <a:r>
              <a:rPr lang="en-US" altLang="zh-CN" sz="4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4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tính</a:t>
            </a:r>
            <a:r>
              <a:rPr lang="en-US" altLang="zh-CN" sz="4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4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rồi</a:t>
            </a:r>
            <a:r>
              <a:rPr lang="en-US" altLang="zh-CN" sz="4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4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tính</a:t>
            </a:r>
            <a:endParaRPr lang="zh-CN" altLang="en-US" sz="4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0355" y="-262211"/>
            <a:ext cx="2997089" cy="3993621"/>
          </a:xfrm>
          <a:prstGeom prst="rect">
            <a:avLst/>
          </a:prstGeom>
        </p:spPr>
      </p:pic>
      <p:pic>
        <p:nvPicPr>
          <p:cNvPr id="3" name="图片 2" descr="图片包含 餐桌, 室内, 事情&#10;&#10;已生成高可信度的说明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62981" y="3156355"/>
            <a:ext cx="3251835" cy="34848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42DF34-5364-4D7B-998C-7761808F5673}"/>
              </a:ext>
            </a:extLst>
          </p:cNvPr>
          <p:cNvSpPr txBox="1"/>
          <p:nvPr/>
        </p:nvSpPr>
        <p:spPr>
          <a:xfrm>
            <a:off x="816067" y="2535856"/>
            <a:ext cx="29113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a. 4725 : 15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237AC7-62CA-4610-AD86-4204FA159A44}"/>
              </a:ext>
            </a:extLst>
          </p:cNvPr>
          <p:cNvSpPr txBox="1"/>
          <p:nvPr/>
        </p:nvSpPr>
        <p:spPr>
          <a:xfrm>
            <a:off x="1374266" y="3499252"/>
            <a:ext cx="22060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4674: 82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3A165F-C804-4A5B-A9EF-92532E721822}"/>
              </a:ext>
            </a:extLst>
          </p:cNvPr>
          <p:cNvSpPr txBox="1"/>
          <p:nvPr/>
        </p:nvSpPr>
        <p:spPr>
          <a:xfrm>
            <a:off x="1305743" y="4514074"/>
            <a:ext cx="27885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CD5E1B-7BE9-4AC3-A160-A57F6BBB47C8}"/>
              </a:ext>
            </a:extLst>
          </p:cNvPr>
          <p:cNvSpPr txBox="1"/>
          <p:nvPr/>
        </p:nvSpPr>
        <p:spPr>
          <a:xfrm>
            <a:off x="4913625" y="2535856"/>
            <a:ext cx="32255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b. 35136 : 18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F9CAB5-265D-4F0C-8652-A42C0BE1004F}"/>
              </a:ext>
            </a:extLst>
          </p:cNvPr>
          <p:cNvSpPr txBox="1"/>
          <p:nvPr/>
        </p:nvSpPr>
        <p:spPr>
          <a:xfrm>
            <a:off x="5452169" y="3487072"/>
            <a:ext cx="26292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18408 : 52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033388" y="5142624"/>
            <a:ext cx="2684834" cy="74111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chemeClr val="tx1"/>
                </a:solidFill>
                <a:latin typeface="+mj-lt"/>
              </a:rPr>
              <a:t>Làm vở </a:t>
            </a:r>
            <a:endParaRPr lang="en-US" sz="4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矩形 50"/>
          <p:cNvSpPr/>
          <p:nvPr/>
        </p:nvSpPr>
        <p:spPr>
          <a:xfrm>
            <a:off x="1716186" y="4606406"/>
            <a:ext cx="28408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altLang="zh-CN" sz="3200" b="1" dirty="0" err="1"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yêu</a:t>
            </a:r>
            <a:r>
              <a:rPr lang="en-US" altLang="zh-CN" sz="3200" b="1" dirty="0"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cầu</a:t>
            </a:r>
            <a:r>
              <a:rPr lang="en-US" altLang="zh-CN" sz="3200" b="1" dirty="0"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gì</a:t>
            </a:r>
            <a:r>
              <a:rPr lang="en-US" altLang="zh-CN" sz="3200" b="1" dirty="0"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?</a:t>
            </a:r>
            <a:endParaRPr lang="zh-CN" altLang="en-US" sz="3200" b="1" dirty="0"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" grpId="0" animBg="1"/>
      <p:bldP spid="12" grpId="0"/>
      <p:bldP spid="1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3" descr="D:\TAI LIEU DAY NHI TUAN\ẢNH SOAN PPT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127" y="889231"/>
            <a:ext cx="7290315" cy="5168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522640" y="2220196"/>
            <a:ext cx="127196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/>
              <a:t>4725</a:t>
            </a: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5808011" y="2376485"/>
            <a:ext cx="10886" cy="219446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5818897" y="2828854"/>
            <a:ext cx="1172333" cy="1418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6029419" y="2220196"/>
            <a:ext cx="12564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/>
              <a:t>15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5947381" y="2797646"/>
            <a:ext cx="107695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/>
              <a:t>315</a:t>
            </a: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4522640" y="2767299"/>
            <a:ext cx="143354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/>
              <a:t>022</a:t>
            </a: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4772969" y="3322274"/>
            <a:ext cx="12564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/>
              <a:t>075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5071567" y="3863065"/>
            <a:ext cx="80771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/>
              <a:t>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6FEF167-06B2-40BD-9424-7E1388A99E5C}"/>
              </a:ext>
            </a:extLst>
          </p:cNvPr>
          <p:cNvSpPr txBox="1"/>
          <p:nvPr/>
        </p:nvSpPr>
        <p:spPr>
          <a:xfrm>
            <a:off x="722584" y="606480"/>
            <a:ext cx="24753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4725 : 15</a:t>
            </a:r>
          </a:p>
        </p:txBody>
      </p:sp>
    </p:spTree>
    <p:extLst>
      <p:ext uri="{BB962C8B-B14F-4D97-AF65-F5344CB8AC3E}">
        <p14:creationId xmlns:p14="http://schemas.microsoft.com/office/powerpoint/2010/main" val="256852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1121</TotalTime>
  <Words>951</Words>
  <Application>Microsoft Office PowerPoint</Application>
  <PresentationFormat>Widescreen</PresentationFormat>
  <Paragraphs>179</Paragraphs>
  <Slides>26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inpin heiti</vt:lpstr>
      <vt:lpstr>Monotype Sorts</vt:lpstr>
      <vt:lpstr>SVN-Cheeseburga</vt:lpstr>
      <vt:lpstr>Times New Roman</vt:lpstr>
      <vt:lpstr>Times New Roman (Headings)</vt:lpstr>
      <vt:lpstr>方正少儿简体</vt:lpstr>
      <vt:lpstr>Office 主题</vt:lpstr>
      <vt:lpstr>PowerPoint Presentation</vt:lpstr>
      <vt:lpstr>PowerPoint Presentation</vt:lpstr>
      <vt:lpstr>PowerPoint Presentation</vt:lpstr>
      <vt:lpstr>PowerPoint Presentation</vt:lpstr>
      <vt:lpstr>YÊU CẦU CẦN ĐẠT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YÊU CẦU CẦN ĐẠT</vt:lpstr>
      <vt:lpstr>PowerPoint Presentation</vt:lpstr>
      <vt:lpstr>PowerPoint Presentation</vt:lpstr>
      <vt:lpstr>PowerPoint Presentation</vt:lpstr>
      <vt:lpstr>PowerPoint Presentation</vt:lpstr>
      <vt:lpstr>YÊU CẦU CẦN ĐẠT</vt:lpstr>
      <vt:lpstr>PowerPoint Presentation</vt:lpstr>
      <vt:lpstr>PowerPoint Presentation</vt:lpstr>
      <vt:lpstr>YÊU CẦU CẦN ĐẠT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CJ</dc:creator>
  <cp:lastModifiedBy>pc</cp:lastModifiedBy>
  <cp:revision>109</cp:revision>
  <dcterms:created xsi:type="dcterms:W3CDTF">2017-05-18T14:26:00Z</dcterms:created>
  <dcterms:modified xsi:type="dcterms:W3CDTF">2022-12-18T13:58:16Z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2052-10.1.0.7469</vt:lpwstr>
  </property>
</Properties>
</file>