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13" r:id="rId3"/>
    <p:sldMasterId id="2147483737" r:id="rId4"/>
  </p:sldMasterIdLst>
  <p:notesMasterIdLst>
    <p:notesMasterId r:id="rId20"/>
  </p:notesMasterIdLst>
  <p:sldIdLst>
    <p:sldId id="256" r:id="rId5"/>
    <p:sldId id="287" r:id="rId6"/>
    <p:sldId id="328" r:id="rId7"/>
    <p:sldId id="259" r:id="rId8"/>
    <p:sldId id="262" r:id="rId9"/>
    <p:sldId id="264" r:id="rId10"/>
    <p:sldId id="303" r:id="rId11"/>
    <p:sldId id="380" r:id="rId12"/>
    <p:sldId id="297" r:id="rId13"/>
    <p:sldId id="329" r:id="rId14"/>
    <p:sldId id="268" r:id="rId15"/>
    <p:sldId id="373" r:id="rId16"/>
    <p:sldId id="379" r:id="rId17"/>
    <p:sldId id="257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274CD-E197-4BC3-87F8-0FBD5B5B2A05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3A43D-5A84-45BB-AC4F-22532FF0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Hình</a:t>
            </a:r>
            <a:r>
              <a:rPr lang="vi-VN" baseline="0" dirty="0"/>
              <a:t> ảnh liên quan đến từ ngữ và câu ứng dụng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5D497-861E-4D29-9062-A38E4BD2D56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97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769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611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Giới thiệu</a:t>
            </a:r>
            <a:r>
              <a:rPr lang="vi-VN" baseline="0" dirty="0"/>
              <a:t> khái quát về chữ hoa 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5D497-861E-4D29-9062-A38E4BD2D56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82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So sánh</a:t>
            </a:r>
            <a:r>
              <a:rPr lang="vi-VN" baseline="0" dirty="0"/>
              <a:t> với chữ hoa giống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5D497-861E-4D29-9062-A38E4BD2D56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79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Cách</a:t>
            </a:r>
            <a:r>
              <a:rPr lang="vi-VN" baseline="0" dirty="0"/>
              <a:t> viết chi tiết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5D497-861E-4D29-9062-A38E4BD2D56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82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63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00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34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378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8016-32A1-4C0B-A00A-D1797A4C7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E82DF-67AE-437E-A0EB-8A450642C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FBE54-FF05-4370-842F-60AD7057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57C9-D0B9-44A8-9913-9BA315F90F2F}" type="datetime1">
              <a:rPr lang="en-US" smtClean="0"/>
              <a:t>2/19/2023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F4CB0-1E02-4B59-8DD3-9452F1F1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14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30D9-C7F0-499D-9DFC-2B78B1AC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B696-3F1F-4C9D-9DE0-153B4396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85C47-53FA-4164-9755-C5B9249E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8F7A-DAFD-4AFB-A73A-8317E6C0E168}" type="datetime1">
              <a:rPr lang="en-US" smtClean="0"/>
              <a:t>2/19/2023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1E75E-4E2A-474F-B647-BC7B065F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18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E958-EEFC-4BE8-AE40-B51BD2AF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3FCE-D29C-40E9-B0AE-D6F0CAA4B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0C54-6849-49A2-A847-B7FB2425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78C6-E338-4E1A-B4A9-EF88A8E7E8C3}" type="datetime1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FBB17-0F9F-42E0-A1E6-1C059E8F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D8AE9-9097-4066-91C2-6EA20932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94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445D-56F1-4C76-843B-424E76F0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8D17E-0094-4DBD-B69B-E5FC49E34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EAFA0-F332-4424-ADDF-F200295C2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10154-2E50-4036-BA18-0515BB42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F261-2C13-472D-818E-F218FE7721F7}" type="datetime1">
              <a:rPr lang="en-US" smtClean="0"/>
              <a:t>2/19/2023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19B14-A49F-4EB3-BBAE-DDCB805B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36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53B6-5F78-4622-BB18-3F99CEBD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80D71-EE2C-40CA-A663-5F3F3D4B0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6E61C-4DE2-4CCF-BF0C-6231102C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16E9F-4679-4C92-829B-6FB7EAF32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9215D-A627-40A0-BDB1-24B2DAE5B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44D34-FF79-4122-801D-5FC505A8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1C71-7B8F-48D7-A562-E9756B03CF0B}" type="datetime1">
              <a:rPr lang="en-US" smtClean="0"/>
              <a:t>2/19/2023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2FD41-C0B4-43E2-AD7C-FDB437EA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00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6E6E-4DAE-4CE2-A619-25B67767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6C47D-C5BE-4B93-9B41-D3C44018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3357-5128-4917-9024-184E9B167076}" type="datetime1">
              <a:rPr lang="en-US" smtClean="0"/>
              <a:t>2/19/2023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5E271-90F5-41E8-B6D3-D04D3E7C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59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5FC60-A46D-4078-9232-12F1EA13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D711-41C3-416F-A3EC-BBEA14F10CE3}" type="datetime1">
              <a:rPr lang="en-US" smtClean="0"/>
              <a:t>2/19/2023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059FD-4FB1-4056-A271-C43A052E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35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CE7A-64AF-48F2-92F2-3B612542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91D8-0C9C-4284-B4F1-1481D691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67389-71D9-4DA7-9A90-F64F7E14F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8E1E0-8A2A-49E8-957B-C098DE18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F585-9D02-4FE1-8A3F-3EDBF2A8ED40}" type="datetime1">
              <a:rPr lang="en-US" smtClean="0"/>
              <a:t>2/19/2023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0C7D8-1902-4BFB-9E3D-27892713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8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874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56FC-A906-417B-BB5F-CA1651A7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88DCF-32C6-460B-8131-2188B9DF4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C46BC-1BA0-4A72-A8DC-4C8C83ECF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B27D1-D8F1-43DD-9A6E-728B8DE8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68B-CC29-49B2-8433-C430B7251E3E}" type="datetime1">
              <a:rPr lang="en-US" smtClean="0"/>
              <a:t>2/19/2023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1536A-3680-41F3-9955-708B12EE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26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B687-DB60-49FE-B24D-73995663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3F5E0-431B-4ED9-ADB7-B247A651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55B3E-2D56-43E1-98BD-201B2E26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C3F1-0510-487A-9B70-42ABED53F415}" type="datetime1">
              <a:rPr lang="en-US" smtClean="0"/>
              <a:t>2/19/2023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50914-0F13-4166-B717-84F541DD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7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52E3E1-0BD4-4831-A4F1-548A9E040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10D2F-ED61-4BE4-AFA4-7EABCCF4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5A3FD-734E-4FFE-B115-781B011E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BD9D-EF2D-4803-B5DF-DD84AA5785D5}" type="datetime1">
              <a:rPr lang="en-US" smtClean="0"/>
              <a:t>2/19/2023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4B4E-904C-4B4E-820B-53962A72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40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6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2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0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90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16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25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00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942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73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79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75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89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39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9601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0961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5821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6197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8442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661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7371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3037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46221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78787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54303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43281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379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82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02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78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69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15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A1120-B585-4297-B273-945F804BCABC}"/>
              </a:ext>
            </a:extLst>
          </p:cNvPr>
          <p:cNvSpPr txBox="1"/>
          <p:nvPr userDrawn="1"/>
        </p:nvSpPr>
        <p:spPr>
          <a:xfrm>
            <a:off x="8930787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9807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30042-F4C7-43B3-B8FA-55006788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54882-F5EA-40F7-884C-846AD3BF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49E4E-EA8C-4386-8A28-D0A36E6D8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3C0A-A6D9-4170-9D27-9102EE221837}" type="datetime1">
              <a:rPr lang="en-US" smtClean="0"/>
              <a:t>2/19/2023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11C1F-2FB1-4A1F-A6E9-A7FFB530C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1DFEC-D345-411B-9C42-13B82B5A6F84}"/>
              </a:ext>
            </a:extLst>
          </p:cNvPr>
          <p:cNvSpPr txBox="1"/>
          <p:nvPr userDrawn="1"/>
        </p:nvSpPr>
        <p:spPr>
          <a:xfrm>
            <a:off x="8913202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4749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5633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2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22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11" Type="http://schemas.openxmlformats.org/officeDocument/2006/relationships/image" Target="../media/image33.png"/><Relationship Id="rId5" Type="http://schemas.openxmlformats.org/officeDocument/2006/relationships/image" Target="../media/image23.png"/><Relationship Id="rId10" Type="http://schemas.openxmlformats.org/officeDocument/2006/relationships/image" Target="../media/image32.png"/><Relationship Id="rId4" Type="http://schemas.openxmlformats.org/officeDocument/2006/relationships/image" Target="../media/image19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21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11" Type="http://schemas.openxmlformats.org/officeDocument/2006/relationships/image" Target="../media/image20.png"/><Relationship Id="rId5" Type="http://schemas.openxmlformats.org/officeDocument/2006/relationships/image" Target="../media/image36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33.png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410469" y="612970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-124142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3863" y="2704357"/>
            <a:ext cx="7227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chữ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 Q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hoa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14300" y="1233543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857864" y="3021966"/>
            <a:ext cx="8256639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>
                <a:solidFill>
                  <a:srgbClr val="0000FF"/>
                </a:solidFill>
                <a:latin typeface="HP001 4 hàng" panose="020B0603050302020204" pitchFamily="34" charset="0"/>
              </a:rPr>
              <a:t>Quê hương em có đồng lúa xanh.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63666" y="134716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ứng dụng</a:t>
            </a: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37" y="242175"/>
            <a:ext cx="4423487" cy="3078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85" y="242175"/>
            <a:ext cx="4723682" cy="3068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85" y="3429000"/>
            <a:ext cx="4723682" cy="2936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38" y="3429763"/>
            <a:ext cx="4423486" cy="2898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691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09785" y="-2256729"/>
            <a:ext cx="6349846" cy="11655706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pic>
        <p:nvPicPr>
          <p:cNvPr id="2050" name="Picture 2" descr="Cánh đồng lúa Ninh Hải ở Ninh Thuận, một màu xanh ngút ngàn như vô tận">
            <a:extLst>
              <a:ext uri="{FF2B5EF4-FFF2-40B4-BE49-F238E27FC236}">
                <a16:creationId xmlns:a16="http://schemas.microsoft.com/office/drawing/2014/main" id="{5797F2AD-76DF-4B79-8BC9-61BB47E68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74" y="619663"/>
            <a:ext cx="8779167" cy="584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06686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996" name="Group 852"/>
          <p:cNvGraphicFramePr>
            <a:graphicFrameLocks noGrp="1"/>
          </p:cNvGraphicFramePr>
          <p:nvPr>
            <p:ph sz="quarter" idx="1"/>
          </p:nvPr>
        </p:nvGraphicFramePr>
        <p:xfrm>
          <a:off x="1524000" y="1600200"/>
          <a:ext cx="4648200" cy="1583055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0" name="Group 846"/>
          <p:cNvGraphicFramePr>
            <a:graphicFrameLocks noGrp="1"/>
          </p:cNvGraphicFramePr>
          <p:nvPr>
            <p:ph sz="quarter" idx="1"/>
          </p:nvPr>
        </p:nvGraphicFramePr>
        <p:xfrm>
          <a:off x="6172200" y="1600200"/>
          <a:ext cx="4495800" cy="160020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788" name="Group 644"/>
          <p:cNvGraphicFramePr>
            <a:graphicFrameLocks noGrp="1"/>
          </p:cNvGraphicFramePr>
          <p:nvPr>
            <p:ph sz="quarter" idx="1"/>
          </p:nvPr>
        </p:nvGraphicFramePr>
        <p:xfrm>
          <a:off x="1524000" y="3200400"/>
          <a:ext cx="4648200" cy="15240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516" name="Group 372"/>
          <p:cNvGraphicFramePr>
            <a:graphicFrameLocks noGrp="1"/>
          </p:cNvGraphicFramePr>
          <p:nvPr>
            <p:ph sz="quarter" idx="1"/>
          </p:nvPr>
        </p:nvGraphicFramePr>
        <p:xfrm>
          <a:off x="6172200" y="3200401"/>
          <a:ext cx="4495800" cy="154781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08" name="Group 464"/>
          <p:cNvGraphicFramePr>
            <a:graphicFrameLocks noGrp="1"/>
          </p:cNvGraphicFramePr>
          <p:nvPr/>
        </p:nvGraphicFramePr>
        <p:xfrm>
          <a:off x="1524000" y="0"/>
          <a:ext cx="4648200" cy="1600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98" name="Group 554"/>
          <p:cNvGraphicFramePr>
            <a:graphicFrameLocks noGrp="1"/>
          </p:cNvGraphicFramePr>
          <p:nvPr/>
        </p:nvGraphicFramePr>
        <p:xfrm>
          <a:off x="6172200" y="0"/>
          <a:ext cx="4495800" cy="1600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7" name="Group 853"/>
          <p:cNvGraphicFramePr>
            <a:graphicFrameLocks noGrp="1"/>
          </p:cNvGraphicFramePr>
          <p:nvPr/>
        </p:nvGraphicFramePr>
        <p:xfrm>
          <a:off x="1524000" y="4724401"/>
          <a:ext cx="4648200" cy="1573214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879" name="Group 735"/>
          <p:cNvGraphicFramePr>
            <a:graphicFrameLocks noGrp="1"/>
          </p:cNvGraphicFramePr>
          <p:nvPr/>
        </p:nvGraphicFramePr>
        <p:xfrm>
          <a:off x="6172200" y="4724401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002" name="Text Box 829"/>
          <p:cNvSpPr txBox="1"/>
          <p:nvPr/>
        </p:nvSpPr>
        <p:spPr>
          <a:xfrm>
            <a:off x="1905000" y="800101"/>
            <a:ext cx="1124026" cy="132343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 dirty="0">
                <a:solidFill>
                  <a:srgbClr val="FFFFFF"/>
                </a:solidFill>
                <a:latin typeface="HP001 4 hàng" panose="020B0603050302020204" pitchFamily="34" charset="0"/>
              </a:rPr>
              <a:t>Q</a:t>
            </a:r>
            <a:endParaRPr kumimoji="0" lang="en-US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003" name="Text Box 833"/>
          <p:cNvSpPr txBox="1"/>
          <p:nvPr/>
        </p:nvSpPr>
        <p:spPr>
          <a:xfrm>
            <a:off x="1981201" y="4330700"/>
            <a:ext cx="607859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Q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004" name="Text Box 841"/>
          <p:cNvSpPr txBox="1"/>
          <p:nvPr/>
        </p:nvSpPr>
        <p:spPr>
          <a:xfrm>
            <a:off x="1828801" y="2346326"/>
            <a:ext cx="3656013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>
                <a:solidFill>
                  <a:srgbClr val="FFFFFF"/>
                </a:solidFill>
                <a:latin typeface="HP001 4 hàng" panose="020B0603050302020204" pitchFamily="34" charset="0"/>
              </a:rPr>
              <a:t>Quê</a:t>
            </a:r>
            <a:endParaRPr kumimoji="0" lang="en-US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graphicFrame>
        <p:nvGraphicFramePr>
          <p:cNvPr id="435212" name="Group 1036"/>
          <p:cNvGraphicFramePr>
            <a:graphicFrameLocks noGrp="1"/>
          </p:cNvGraphicFramePr>
          <p:nvPr/>
        </p:nvGraphicFramePr>
        <p:xfrm>
          <a:off x="1524000" y="6307139"/>
          <a:ext cx="4648200" cy="1539241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1088" name="Group 944"/>
          <p:cNvGraphicFramePr>
            <a:graphicFrameLocks noGrp="1"/>
          </p:cNvGraphicFramePr>
          <p:nvPr/>
        </p:nvGraphicFramePr>
        <p:xfrm>
          <a:off x="6172200" y="6294439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153" name="Text Box 842"/>
          <p:cNvSpPr txBox="1"/>
          <p:nvPr/>
        </p:nvSpPr>
        <p:spPr>
          <a:xfrm>
            <a:off x="1981200" y="5873750"/>
            <a:ext cx="7086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FFFF"/>
                </a:solidFill>
                <a:latin typeface="HP001 4 hàng" panose="020B0603050302020204" pitchFamily="34" charset="0"/>
              </a:rPr>
              <a:t>Quê hương em có đồng lúa xanh.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154" name="Text Box 1037"/>
          <p:cNvSpPr txBox="1"/>
          <p:nvPr/>
        </p:nvSpPr>
        <p:spPr>
          <a:xfrm>
            <a:off x="1981201" y="5092700"/>
            <a:ext cx="36560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</a:t>
            </a:r>
            <a:r>
              <a:rPr lang="en-US" altLang="en-US" sz="3600" b="1">
                <a:solidFill>
                  <a:srgbClr val="FFFFFF"/>
                </a:solidFill>
                <a:latin typeface="HP001 4 hàng" panose="020B0603050302020204" pitchFamily="34" charset="0"/>
              </a:rPr>
              <a:t>ê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12F110-C1FC-4263-B780-DD377C39C7F9}"/>
              </a:ext>
            </a:extLst>
          </p:cNvPr>
          <p:cNvSpPr/>
          <p:nvPr/>
        </p:nvSpPr>
        <p:spPr>
          <a:xfrm>
            <a:off x="7348002" y="1941338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1CDA80-078A-4FCC-9CB8-7B44551BE441}"/>
              </a:ext>
            </a:extLst>
          </p:cNvPr>
          <p:cNvSpPr/>
          <p:nvPr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9022961" y="941679"/>
            <a:ext cx="3275402" cy="23821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</a:t>
            </a:r>
          </a:p>
          <a:p>
            <a:pPr>
              <a:lnSpc>
                <a:spcPct val="200000"/>
              </a:lnSpc>
            </a:pPr>
            <a:r>
              <a:rPr lang="en-US" altLang="zh-CN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CẦN ĐẠT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570850"/>
            <a:ext cx="422316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0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……….</a:t>
            </a:r>
            <a:endParaRPr lang="zh-CN" altLang="en-US" sz="20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694787"/>
            <a:ext cx="43172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0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………….</a:t>
            </a:r>
            <a:endParaRPr lang="zh-CN" altLang="en-US" sz="20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0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……………</a:t>
            </a:r>
            <a:endParaRPr lang="zh-CN" altLang="en-US" sz="20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0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………….</a:t>
            </a:r>
            <a:endParaRPr lang="zh-CN" altLang="en-US" sz="20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03" y="-697674"/>
            <a:ext cx="11363880" cy="7410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73864" y="3275730"/>
            <a:ext cx="2983258" cy="2470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C7629-9933-41FF-B4A2-4C1E629A581F}"/>
              </a:ext>
            </a:extLst>
          </p:cNvPr>
          <p:cNvSpPr txBox="1"/>
          <p:nvPr/>
        </p:nvSpPr>
        <p:spPr>
          <a:xfrm>
            <a:off x="506792" y="5994419"/>
            <a:ext cx="1155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CC1A7-2BC1-4A7B-B4CD-062B23C025B6}"/>
              </a:ext>
            </a:extLst>
          </p:cNvPr>
          <p:cNvSpPr txBox="1"/>
          <p:nvPr/>
        </p:nvSpPr>
        <p:spPr>
          <a:xfrm>
            <a:off x="4063017" y="5959603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026" name="Picture 2" descr="Hình chữ hoa Q - Hình - mẫu chữ tập viết - Huỳnh Văn Tuyên - Website của  Huỳnh Văn Tuyên">
            <a:extLst>
              <a:ext uri="{FF2B5EF4-FFF2-40B4-BE49-F238E27FC236}">
                <a16:creationId xmlns:a16="http://schemas.microsoft.com/office/drawing/2014/main" id="{FAF368BE-0225-49C3-A8FD-13E873C78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211" y="1896528"/>
            <a:ext cx="2941065" cy="356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1584" y="916280"/>
            <a:ext cx="6656784" cy="41689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admin\Desktop\Tai lieu chu viet\các chu cai\Picture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6" t="17824" r="8835" b="14717"/>
          <a:stretch/>
        </p:blipFill>
        <p:spPr bwMode="auto">
          <a:xfrm>
            <a:off x="6539345" y="1524744"/>
            <a:ext cx="264622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99656" y="4050935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HP001 5H" panose="020B0603050302020204" pitchFamily="34" charset="0"/>
                <a:cs typeface="HP001 5H" panose="020B0603050302020204" pitchFamily="34" charset="0"/>
              </a:rPr>
              <a:t>Đường kẻ ngang 1</a:t>
            </a:r>
            <a:endParaRPr lang="en-US" sz="2400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59696" y="4379036"/>
            <a:ext cx="26642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79796" y="3618887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HP001 5H" panose="020B0603050302020204" pitchFamily="34" charset="0"/>
                <a:cs typeface="HP001 5H" panose="020B0603050302020204" pitchFamily="34" charset="0"/>
              </a:rPr>
              <a:t>Đường kẻ ngang 2</a:t>
            </a:r>
            <a:endParaRPr lang="en-US" sz="2400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39836" y="3917371"/>
            <a:ext cx="26642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79796" y="314444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HP001 5H" panose="020B0603050302020204" pitchFamily="34" charset="0"/>
                <a:cs typeface="HP001 5H" panose="020B0603050302020204" pitchFamily="34" charset="0"/>
              </a:rPr>
              <a:t>Đường kẻ ngang 3</a:t>
            </a:r>
            <a:endParaRPr lang="en-US" sz="2400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339836" y="3472549"/>
            <a:ext cx="26642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59936" y="2682783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HP001 5H" panose="020B0603050302020204" pitchFamily="34" charset="0"/>
                <a:cs typeface="HP001 5H" panose="020B0603050302020204" pitchFamily="34" charset="0"/>
              </a:rPr>
              <a:t>Đường kẻ ngang 4</a:t>
            </a:r>
            <a:endParaRPr lang="en-US" sz="2400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319976" y="3000431"/>
            <a:ext cx="26642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59936" y="220834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HP001 5H" panose="020B0603050302020204" pitchFamily="34" charset="0"/>
                <a:cs typeface="HP001 5H" panose="020B0603050302020204" pitchFamily="34" charset="0"/>
              </a:rPr>
              <a:t>Đường kẻ ngang 5</a:t>
            </a:r>
            <a:endParaRPr lang="en-US" sz="2400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319976" y="2536445"/>
            <a:ext cx="26642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40076" y="177629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HP001 5H" panose="020B0603050302020204" pitchFamily="34" charset="0"/>
                <a:cs typeface="HP001 5H" panose="020B0603050302020204" pitchFamily="34" charset="0"/>
              </a:rPr>
              <a:t>Đường kẻ ngang 6</a:t>
            </a:r>
            <a:endParaRPr lang="en-US" sz="2400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340076" y="2104397"/>
            <a:ext cx="26642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063552" y="5517232"/>
            <a:ext cx="8136904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anose="020B0603050302020204" pitchFamily="34" charset="0"/>
                <a:cs typeface="HP001 5H" panose="020B0603050302020204" pitchFamily="34" charset="0"/>
              </a:rPr>
              <a:t>Chữ hoa Q viết hoa cỡ vừa cao mấy li ? </a:t>
            </a:r>
          </a:p>
          <a:p>
            <a:pPr algn="ctr"/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anose="020B0603050302020204" pitchFamily="34" charset="0"/>
                <a:cs typeface="HP001 5H" panose="020B0603050302020204" pitchFamily="34" charset="0"/>
              </a:rPr>
              <a:t>Gồm mấy đường kẻ ngang?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51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  <p:bldP spid="18" grpId="0"/>
      <p:bldP spid="20" grpId="0"/>
      <p:bldP spid="2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82150" y="5157192"/>
            <a:ext cx="7946299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admin\Desktop\Tai lieu chu viet\các chu cai\Picture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" t="11667" r="5230" b="9820"/>
          <a:stretch/>
        </p:blipFill>
        <p:spPr bwMode="auto">
          <a:xfrm>
            <a:off x="4223792" y="502718"/>
            <a:ext cx="3745130" cy="436644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07568" y="5232102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Chữ hoa Q có nét nào giống với chữ cái viết hoa đã học?</a:t>
            </a:r>
            <a:endParaRPr lang="en-US" sz="32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496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3512" y="548680"/>
            <a:ext cx="8712968" cy="5832648"/>
          </a:xfrm>
          <a:prstGeom prst="rect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19536" y="1556793"/>
            <a:ext cx="4824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u="sng" dirty="0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Nét 1:</a:t>
            </a:r>
            <a:r>
              <a:rPr lang="vi-VN" sz="2800" dirty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Điểm đặt bút trên đường kẻ 6, đưa bút sang trái, viết nét cong, phần cuối lượn vào trong bụng chữ, dừng bút ở trên đường kẻ 4.</a:t>
            </a:r>
            <a:endParaRPr lang="en-US" sz="2800" dirty="0">
              <a:solidFill>
                <a:srgbClr val="00206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97476" y="3918536"/>
            <a:ext cx="5062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u="sng" dirty="0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Nét</a:t>
            </a:r>
            <a:r>
              <a:rPr lang="vi-VN" sz="2800" u="sng" dirty="0"/>
              <a:t> </a:t>
            </a:r>
            <a:r>
              <a:rPr lang="vi-VN" sz="2800" u="sng" dirty="0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2:</a:t>
            </a:r>
            <a:r>
              <a:rPr lang="vi-VN" sz="2800" dirty="0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Từ điểm đặt bút của nét 1, lia bút xuống gần đường kẻ 2, viết nét lượn ngang từ trong lòng chữ ra ngoài, dừng bút trên đường kẻ 2.</a:t>
            </a:r>
            <a:endParaRPr lang="en-US" sz="2800" dirty="0">
              <a:solidFill>
                <a:srgbClr val="00206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19536" y="82800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u="sng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Cách viết:</a:t>
            </a:r>
            <a:endParaRPr lang="en-US" sz="3200" b="1" i="1" u="sng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24" name="Picture 2" descr="C:\Users\admin\Desktop\Tai lieu chu viet\các chu cai\Picture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672" y="906016"/>
            <a:ext cx="3496816" cy="489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 24"/>
          <p:cNvSpPr/>
          <p:nvPr/>
        </p:nvSpPr>
        <p:spPr>
          <a:xfrm>
            <a:off x="7659630" y="2353485"/>
            <a:ext cx="1259234" cy="2414935"/>
          </a:xfrm>
          <a:custGeom>
            <a:avLst/>
            <a:gdLst>
              <a:gd name="connsiteX0" fmla="*/ 864028 w 1136983"/>
              <a:gd name="connsiteY0" fmla="*/ 0 h 2417114"/>
              <a:gd name="connsiteX1" fmla="*/ 536482 w 1136983"/>
              <a:gd name="connsiteY1" fmla="*/ 150126 h 2417114"/>
              <a:gd name="connsiteX2" fmla="*/ 290822 w 1136983"/>
              <a:gd name="connsiteY2" fmla="*/ 368490 h 2417114"/>
              <a:gd name="connsiteX3" fmla="*/ 45162 w 1136983"/>
              <a:gd name="connsiteY3" fmla="*/ 818866 h 2417114"/>
              <a:gd name="connsiteX4" fmla="*/ 4219 w 1136983"/>
              <a:gd name="connsiteY4" fmla="*/ 1392072 h 2417114"/>
              <a:gd name="connsiteX5" fmla="*/ 99753 w 1136983"/>
              <a:gd name="connsiteY5" fmla="*/ 1774209 h 2417114"/>
              <a:gd name="connsiteX6" fmla="*/ 222583 w 1136983"/>
              <a:gd name="connsiteY6" fmla="*/ 2019869 h 2417114"/>
              <a:gd name="connsiteX7" fmla="*/ 400004 w 1136983"/>
              <a:gd name="connsiteY7" fmla="*/ 2210938 h 2417114"/>
              <a:gd name="connsiteX8" fmla="*/ 577425 w 1136983"/>
              <a:gd name="connsiteY8" fmla="*/ 2333768 h 2417114"/>
              <a:gd name="connsiteX9" fmla="*/ 795789 w 1136983"/>
              <a:gd name="connsiteY9" fmla="*/ 2415654 h 2417114"/>
              <a:gd name="connsiteX10" fmla="*/ 1136983 w 1136983"/>
              <a:gd name="connsiteY10" fmla="*/ 2388359 h 2417114"/>
              <a:gd name="connsiteX11" fmla="*/ 1136983 w 1136983"/>
              <a:gd name="connsiteY11" fmla="*/ 2388359 h 2417114"/>
              <a:gd name="connsiteX0" fmla="*/ 864028 w 1246165"/>
              <a:gd name="connsiteY0" fmla="*/ 0 h 2417743"/>
              <a:gd name="connsiteX1" fmla="*/ 536482 w 1246165"/>
              <a:gd name="connsiteY1" fmla="*/ 150126 h 2417743"/>
              <a:gd name="connsiteX2" fmla="*/ 290822 w 1246165"/>
              <a:gd name="connsiteY2" fmla="*/ 368490 h 2417743"/>
              <a:gd name="connsiteX3" fmla="*/ 45162 w 1246165"/>
              <a:gd name="connsiteY3" fmla="*/ 818866 h 2417743"/>
              <a:gd name="connsiteX4" fmla="*/ 4219 w 1246165"/>
              <a:gd name="connsiteY4" fmla="*/ 1392072 h 2417743"/>
              <a:gd name="connsiteX5" fmla="*/ 99753 w 1246165"/>
              <a:gd name="connsiteY5" fmla="*/ 1774209 h 2417743"/>
              <a:gd name="connsiteX6" fmla="*/ 222583 w 1246165"/>
              <a:gd name="connsiteY6" fmla="*/ 2019869 h 2417743"/>
              <a:gd name="connsiteX7" fmla="*/ 400004 w 1246165"/>
              <a:gd name="connsiteY7" fmla="*/ 2210938 h 2417743"/>
              <a:gd name="connsiteX8" fmla="*/ 577425 w 1246165"/>
              <a:gd name="connsiteY8" fmla="*/ 2333768 h 2417743"/>
              <a:gd name="connsiteX9" fmla="*/ 795789 w 1246165"/>
              <a:gd name="connsiteY9" fmla="*/ 2415654 h 2417743"/>
              <a:gd name="connsiteX10" fmla="*/ 1136983 w 1246165"/>
              <a:gd name="connsiteY10" fmla="*/ 2388359 h 2417743"/>
              <a:gd name="connsiteX11" fmla="*/ 1246165 w 1246165"/>
              <a:gd name="connsiteY11" fmla="*/ 2333768 h 2417743"/>
              <a:gd name="connsiteX0" fmla="*/ 864028 w 1246165"/>
              <a:gd name="connsiteY0" fmla="*/ 0 h 2430819"/>
              <a:gd name="connsiteX1" fmla="*/ 536482 w 1246165"/>
              <a:gd name="connsiteY1" fmla="*/ 150126 h 2430819"/>
              <a:gd name="connsiteX2" fmla="*/ 290822 w 1246165"/>
              <a:gd name="connsiteY2" fmla="*/ 368490 h 2430819"/>
              <a:gd name="connsiteX3" fmla="*/ 45162 w 1246165"/>
              <a:gd name="connsiteY3" fmla="*/ 818866 h 2430819"/>
              <a:gd name="connsiteX4" fmla="*/ 4219 w 1246165"/>
              <a:gd name="connsiteY4" fmla="*/ 1392072 h 2430819"/>
              <a:gd name="connsiteX5" fmla="*/ 99753 w 1246165"/>
              <a:gd name="connsiteY5" fmla="*/ 1774209 h 2430819"/>
              <a:gd name="connsiteX6" fmla="*/ 222583 w 1246165"/>
              <a:gd name="connsiteY6" fmla="*/ 2019869 h 2430819"/>
              <a:gd name="connsiteX7" fmla="*/ 400004 w 1246165"/>
              <a:gd name="connsiteY7" fmla="*/ 2210938 h 2430819"/>
              <a:gd name="connsiteX8" fmla="*/ 577425 w 1246165"/>
              <a:gd name="connsiteY8" fmla="*/ 2333768 h 2430819"/>
              <a:gd name="connsiteX9" fmla="*/ 850380 w 1246165"/>
              <a:gd name="connsiteY9" fmla="*/ 2429302 h 2430819"/>
              <a:gd name="connsiteX10" fmla="*/ 1136983 w 1246165"/>
              <a:gd name="connsiteY10" fmla="*/ 2388359 h 2430819"/>
              <a:gd name="connsiteX11" fmla="*/ 1246165 w 1246165"/>
              <a:gd name="connsiteY11" fmla="*/ 2333768 h 2430819"/>
              <a:gd name="connsiteX0" fmla="*/ 877401 w 1259538"/>
              <a:gd name="connsiteY0" fmla="*/ 0 h 2430819"/>
              <a:gd name="connsiteX1" fmla="*/ 549855 w 1259538"/>
              <a:gd name="connsiteY1" fmla="*/ 150126 h 2430819"/>
              <a:gd name="connsiteX2" fmla="*/ 304195 w 1259538"/>
              <a:gd name="connsiteY2" fmla="*/ 368490 h 2430819"/>
              <a:gd name="connsiteX3" fmla="*/ 58535 w 1259538"/>
              <a:gd name="connsiteY3" fmla="*/ 818866 h 2430819"/>
              <a:gd name="connsiteX4" fmla="*/ 2520 w 1259538"/>
              <a:gd name="connsiteY4" fmla="*/ 1371975 h 2430819"/>
              <a:gd name="connsiteX5" fmla="*/ 113126 w 1259538"/>
              <a:gd name="connsiteY5" fmla="*/ 1774209 h 2430819"/>
              <a:gd name="connsiteX6" fmla="*/ 235956 w 1259538"/>
              <a:gd name="connsiteY6" fmla="*/ 2019869 h 2430819"/>
              <a:gd name="connsiteX7" fmla="*/ 413377 w 1259538"/>
              <a:gd name="connsiteY7" fmla="*/ 2210938 h 2430819"/>
              <a:gd name="connsiteX8" fmla="*/ 590798 w 1259538"/>
              <a:gd name="connsiteY8" fmla="*/ 2333768 h 2430819"/>
              <a:gd name="connsiteX9" fmla="*/ 863753 w 1259538"/>
              <a:gd name="connsiteY9" fmla="*/ 2429302 h 2430819"/>
              <a:gd name="connsiteX10" fmla="*/ 1150356 w 1259538"/>
              <a:gd name="connsiteY10" fmla="*/ 2388359 h 2430819"/>
              <a:gd name="connsiteX11" fmla="*/ 1259538 w 1259538"/>
              <a:gd name="connsiteY11" fmla="*/ 2333768 h 2430819"/>
              <a:gd name="connsiteX0" fmla="*/ 877401 w 1259538"/>
              <a:gd name="connsiteY0" fmla="*/ 0 h 2430819"/>
              <a:gd name="connsiteX1" fmla="*/ 549855 w 1259538"/>
              <a:gd name="connsiteY1" fmla="*/ 150126 h 2430819"/>
              <a:gd name="connsiteX2" fmla="*/ 304195 w 1259538"/>
              <a:gd name="connsiteY2" fmla="*/ 368490 h 2430819"/>
              <a:gd name="connsiteX3" fmla="*/ 58535 w 1259538"/>
              <a:gd name="connsiteY3" fmla="*/ 818866 h 2430819"/>
              <a:gd name="connsiteX4" fmla="*/ 2520 w 1259538"/>
              <a:gd name="connsiteY4" fmla="*/ 1371975 h 2430819"/>
              <a:gd name="connsiteX5" fmla="*/ 113126 w 1259538"/>
              <a:gd name="connsiteY5" fmla="*/ 1774209 h 2430819"/>
              <a:gd name="connsiteX6" fmla="*/ 235956 w 1259538"/>
              <a:gd name="connsiteY6" fmla="*/ 2019869 h 2430819"/>
              <a:gd name="connsiteX7" fmla="*/ 408353 w 1259538"/>
              <a:gd name="connsiteY7" fmla="*/ 2210938 h 2430819"/>
              <a:gd name="connsiteX8" fmla="*/ 590798 w 1259538"/>
              <a:gd name="connsiteY8" fmla="*/ 2333768 h 2430819"/>
              <a:gd name="connsiteX9" fmla="*/ 863753 w 1259538"/>
              <a:gd name="connsiteY9" fmla="*/ 2429302 h 2430819"/>
              <a:gd name="connsiteX10" fmla="*/ 1150356 w 1259538"/>
              <a:gd name="connsiteY10" fmla="*/ 2388359 h 2430819"/>
              <a:gd name="connsiteX11" fmla="*/ 1259538 w 1259538"/>
              <a:gd name="connsiteY11" fmla="*/ 2333768 h 2430819"/>
              <a:gd name="connsiteX0" fmla="*/ 877401 w 1259538"/>
              <a:gd name="connsiteY0" fmla="*/ 0 h 2430008"/>
              <a:gd name="connsiteX1" fmla="*/ 549855 w 1259538"/>
              <a:gd name="connsiteY1" fmla="*/ 150126 h 2430008"/>
              <a:gd name="connsiteX2" fmla="*/ 304195 w 1259538"/>
              <a:gd name="connsiteY2" fmla="*/ 368490 h 2430008"/>
              <a:gd name="connsiteX3" fmla="*/ 58535 w 1259538"/>
              <a:gd name="connsiteY3" fmla="*/ 818866 h 2430008"/>
              <a:gd name="connsiteX4" fmla="*/ 2520 w 1259538"/>
              <a:gd name="connsiteY4" fmla="*/ 1371975 h 2430008"/>
              <a:gd name="connsiteX5" fmla="*/ 113126 w 1259538"/>
              <a:gd name="connsiteY5" fmla="*/ 1774209 h 2430008"/>
              <a:gd name="connsiteX6" fmla="*/ 235956 w 1259538"/>
              <a:gd name="connsiteY6" fmla="*/ 2019869 h 2430008"/>
              <a:gd name="connsiteX7" fmla="*/ 408353 w 1259538"/>
              <a:gd name="connsiteY7" fmla="*/ 2210938 h 2430008"/>
              <a:gd name="connsiteX8" fmla="*/ 610894 w 1259538"/>
              <a:gd name="connsiteY8" fmla="*/ 2353865 h 2430008"/>
              <a:gd name="connsiteX9" fmla="*/ 863753 w 1259538"/>
              <a:gd name="connsiteY9" fmla="*/ 2429302 h 2430008"/>
              <a:gd name="connsiteX10" fmla="*/ 1150356 w 1259538"/>
              <a:gd name="connsiteY10" fmla="*/ 2388359 h 2430008"/>
              <a:gd name="connsiteX11" fmla="*/ 1259538 w 1259538"/>
              <a:gd name="connsiteY11" fmla="*/ 2333768 h 2430008"/>
              <a:gd name="connsiteX0" fmla="*/ 877709 w 1259846"/>
              <a:gd name="connsiteY0" fmla="*/ 0 h 2430008"/>
              <a:gd name="connsiteX1" fmla="*/ 550163 w 1259846"/>
              <a:gd name="connsiteY1" fmla="*/ 150126 h 2430008"/>
              <a:gd name="connsiteX2" fmla="*/ 304503 w 1259846"/>
              <a:gd name="connsiteY2" fmla="*/ 368490 h 2430008"/>
              <a:gd name="connsiteX3" fmla="*/ 58843 w 1259846"/>
              <a:gd name="connsiteY3" fmla="*/ 818866 h 2430008"/>
              <a:gd name="connsiteX4" fmla="*/ 2828 w 1259846"/>
              <a:gd name="connsiteY4" fmla="*/ 1371975 h 2430008"/>
              <a:gd name="connsiteX5" fmla="*/ 118458 w 1259846"/>
              <a:gd name="connsiteY5" fmla="*/ 1784257 h 2430008"/>
              <a:gd name="connsiteX6" fmla="*/ 236264 w 1259846"/>
              <a:gd name="connsiteY6" fmla="*/ 2019869 h 2430008"/>
              <a:gd name="connsiteX7" fmla="*/ 408661 w 1259846"/>
              <a:gd name="connsiteY7" fmla="*/ 2210938 h 2430008"/>
              <a:gd name="connsiteX8" fmla="*/ 611202 w 1259846"/>
              <a:gd name="connsiteY8" fmla="*/ 2353865 h 2430008"/>
              <a:gd name="connsiteX9" fmla="*/ 864061 w 1259846"/>
              <a:gd name="connsiteY9" fmla="*/ 2429302 h 2430008"/>
              <a:gd name="connsiteX10" fmla="*/ 1150664 w 1259846"/>
              <a:gd name="connsiteY10" fmla="*/ 2388359 h 2430008"/>
              <a:gd name="connsiteX11" fmla="*/ 1259846 w 1259846"/>
              <a:gd name="connsiteY11" fmla="*/ 2333768 h 2430008"/>
              <a:gd name="connsiteX0" fmla="*/ 876513 w 1258650"/>
              <a:gd name="connsiteY0" fmla="*/ 0 h 2430008"/>
              <a:gd name="connsiteX1" fmla="*/ 548967 w 1258650"/>
              <a:gd name="connsiteY1" fmla="*/ 150126 h 2430008"/>
              <a:gd name="connsiteX2" fmla="*/ 303307 w 1258650"/>
              <a:gd name="connsiteY2" fmla="*/ 368490 h 2430008"/>
              <a:gd name="connsiteX3" fmla="*/ 57647 w 1258650"/>
              <a:gd name="connsiteY3" fmla="*/ 818866 h 2430008"/>
              <a:gd name="connsiteX4" fmla="*/ 1632 w 1258650"/>
              <a:gd name="connsiteY4" fmla="*/ 1371975 h 2430008"/>
              <a:gd name="connsiteX5" fmla="*/ 97165 w 1258650"/>
              <a:gd name="connsiteY5" fmla="*/ 1784257 h 2430008"/>
              <a:gd name="connsiteX6" fmla="*/ 235068 w 1258650"/>
              <a:gd name="connsiteY6" fmla="*/ 2019869 h 2430008"/>
              <a:gd name="connsiteX7" fmla="*/ 407465 w 1258650"/>
              <a:gd name="connsiteY7" fmla="*/ 2210938 h 2430008"/>
              <a:gd name="connsiteX8" fmla="*/ 610006 w 1258650"/>
              <a:gd name="connsiteY8" fmla="*/ 2353865 h 2430008"/>
              <a:gd name="connsiteX9" fmla="*/ 862865 w 1258650"/>
              <a:gd name="connsiteY9" fmla="*/ 2429302 h 2430008"/>
              <a:gd name="connsiteX10" fmla="*/ 1149468 w 1258650"/>
              <a:gd name="connsiteY10" fmla="*/ 2388359 h 2430008"/>
              <a:gd name="connsiteX11" fmla="*/ 1258650 w 1258650"/>
              <a:gd name="connsiteY11" fmla="*/ 2333768 h 2430008"/>
              <a:gd name="connsiteX0" fmla="*/ 877097 w 1259234"/>
              <a:gd name="connsiteY0" fmla="*/ 0 h 2430008"/>
              <a:gd name="connsiteX1" fmla="*/ 549551 w 1259234"/>
              <a:gd name="connsiteY1" fmla="*/ 150126 h 2430008"/>
              <a:gd name="connsiteX2" fmla="*/ 303891 w 1259234"/>
              <a:gd name="connsiteY2" fmla="*/ 368490 h 2430008"/>
              <a:gd name="connsiteX3" fmla="*/ 58231 w 1259234"/>
              <a:gd name="connsiteY3" fmla="*/ 818866 h 2430008"/>
              <a:gd name="connsiteX4" fmla="*/ 2216 w 1259234"/>
              <a:gd name="connsiteY4" fmla="*/ 1371975 h 2430008"/>
              <a:gd name="connsiteX5" fmla="*/ 107797 w 1259234"/>
              <a:gd name="connsiteY5" fmla="*/ 1799329 h 2430008"/>
              <a:gd name="connsiteX6" fmla="*/ 235652 w 1259234"/>
              <a:gd name="connsiteY6" fmla="*/ 2019869 h 2430008"/>
              <a:gd name="connsiteX7" fmla="*/ 408049 w 1259234"/>
              <a:gd name="connsiteY7" fmla="*/ 2210938 h 2430008"/>
              <a:gd name="connsiteX8" fmla="*/ 610590 w 1259234"/>
              <a:gd name="connsiteY8" fmla="*/ 2353865 h 2430008"/>
              <a:gd name="connsiteX9" fmla="*/ 863449 w 1259234"/>
              <a:gd name="connsiteY9" fmla="*/ 2429302 h 2430008"/>
              <a:gd name="connsiteX10" fmla="*/ 1150052 w 1259234"/>
              <a:gd name="connsiteY10" fmla="*/ 2388359 h 2430008"/>
              <a:gd name="connsiteX11" fmla="*/ 1259234 w 1259234"/>
              <a:gd name="connsiteY11" fmla="*/ 2333768 h 2430008"/>
              <a:gd name="connsiteX0" fmla="*/ 887145 w 1259234"/>
              <a:gd name="connsiteY0" fmla="*/ 0 h 2414935"/>
              <a:gd name="connsiteX1" fmla="*/ 549551 w 1259234"/>
              <a:gd name="connsiteY1" fmla="*/ 135053 h 2414935"/>
              <a:gd name="connsiteX2" fmla="*/ 303891 w 1259234"/>
              <a:gd name="connsiteY2" fmla="*/ 353417 h 2414935"/>
              <a:gd name="connsiteX3" fmla="*/ 58231 w 1259234"/>
              <a:gd name="connsiteY3" fmla="*/ 803793 h 2414935"/>
              <a:gd name="connsiteX4" fmla="*/ 2216 w 1259234"/>
              <a:gd name="connsiteY4" fmla="*/ 1356902 h 2414935"/>
              <a:gd name="connsiteX5" fmla="*/ 107797 w 1259234"/>
              <a:gd name="connsiteY5" fmla="*/ 1784256 h 2414935"/>
              <a:gd name="connsiteX6" fmla="*/ 235652 w 1259234"/>
              <a:gd name="connsiteY6" fmla="*/ 2004796 h 2414935"/>
              <a:gd name="connsiteX7" fmla="*/ 408049 w 1259234"/>
              <a:gd name="connsiteY7" fmla="*/ 2195865 h 2414935"/>
              <a:gd name="connsiteX8" fmla="*/ 610590 w 1259234"/>
              <a:gd name="connsiteY8" fmla="*/ 2338792 h 2414935"/>
              <a:gd name="connsiteX9" fmla="*/ 863449 w 1259234"/>
              <a:gd name="connsiteY9" fmla="*/ 2414229 h 2414935"/>
              <a:gd name="connsiteX10" fmla="*/ 1150052 w 1259234"/>
              <a:gd name="connsiteY10" fmla="*/ 2373286 h 2414935"/>
              <a:gd name="connsiteX11" fmla="*/ 1259234 w 1259234"/>
              <a:gd name="connsiteY11" fmla="*/ 2318695 h 2414935"/>
              <a:gd name="connsiteX0" fmla="*/ 887145 w 1259234"/>
              <a:gd name="connsiteY0" fmla="*/ 0 h 2414935"/>
              <a:gd name="connsiteX1" fmla="*/ 549551 w 1259234"/>
              <a:gd name="connsiteY1" fmla="*/ 135053 h 2414935"/>
              <a:gd name="connsiteX2" fmla="*/ 303891 w 1259234"/>
              <a:gd name="connsiteY2" fmla="*/ 353417 h 2414935"/>
              <a:gd name="connsiteX3" fmla="*/ 58231 w 1259234"/>
              <a:gd name="connsiteY3" fmla="*/ 803793 h 2414935"/>
              <a:gd name="connsiteX4" fmla="*/ 2216 w 1259234"/>
              <a:gd name="connsiteY4" fmla="*/ 1356902 h 2414935"/>
              <a:gd name="connsiteX5" fmla="*/ 107797 w 1259234"/>
              <a:gd name="connsiteY5" fmla="*/ 1784256 h 2414935"/>
              <a:gd name="connsiteX6" fmla="*/ 235652 w 1259234"/>
              <a:gd name="connsiteY6" fmla="*/ 2004796 h 2414935"/>
              <a:gd name="connsiteX7" fmla="*/ 408049 w 1259234"/>
              <a:gd name="connsiteY7" fmla="*/ 2195865 h 2414935"/>
              <a:gd name="connsiteX8" fmla="*/ 610590 w 1259234"/>
              <a:gd name="connsiteY8" fmla="*/ 2338792 h 2414935"/>
              <a:gd name="connsiteX9" fmla="*/ 863449 w 1259234"/>
              <a:gd name="connsiteY9" fmla="*/ 2414229 h 2414935"/>
              <a:gd name="connsiteX10" fmla="*/ 1150052 w 1259234"/>
              <a:gd name="connsiteY10" fmla="*/ 2373286 h 2414935"/>
              <a:gd name="connsiteX11" fmla="*/ 1259234 w 1259234"/>
              <a:gd name="connsiteY11" fmla="*/ 2318695 h 2414935"/>
              <a:gd name="connsiteX0" fmla="*/ 887145 w 1259234"/>
              <a:gd name="connsiteY0" fmla="*/ 0 h 2414935"/>
              <a:gd name="connsiteX1" fmla="*/ 549551 w 1259234"/>
              <a:gd name="connsiteY1" fmla="*/ 135053 h 2414935"/>
              <a:gd name="connsiteX2" fmla="*/ 303891 w 1259234"/>
              <a:gd name="connsiteY2" fmla="*/ 353417 h 2414935"/>
              <a:gd name="connsiteX3" fmla="*/ 58231 w 1259234"/>
              <a:gd name="connsiteY3" fmla="*/ 803793 h 2414935"/>
              <a:gd name="connsiteX4" fmla="*/ 2216 w 1259234"/>
              <a:gd name="connsiteY4" fmla="*/ 1356902 h 2414935"/>
              <a:gd name="connsiteX5" fmla="*/ 107797 w 1259234"/>
              <a:gd name="connsiteY5" fmla="*/ 1784256 h 2414935"/>
              <a:gd name="connsiteX6" fmla="*/ 235652 w 1259234"/>
              <a:gd name="connsiteY6" fmla="*/ 2004796 h 2414935"/>
              <a:gd name="connsiteX7" fmla="*/ 402883 w 1259234"/>
              <a:gd name="connsiteY7" fmla="*/ 2201031 h 2414935"/>
              <a:gd name="connsiteX8" fmla="*/ 610590 w 1259234"/>
              <a:gd name="connsiteY8" fmla="*/ 2338792 h 2414935"/>
              <a:gd name="connsiteX9" fmla="*/ 863449 w 1259234"/>
              <a:gd name="connsiteY9" fmla="*/ 2414229 h 2414935"/>
              <a:gd name="connsiteX10" fmla="*/ 1150052 w 1259234"/>
              <a:gd name="connsiteY10" fmla="*/ 2373286 h 2414935"/>
              <a:gd name="connsiteX11" fmla="*/ 1259234 w 1259234"/>
              <a:gd name="connsiteY11" fmla="*/ 2318695 h 241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9234" h="2414935">
                <a:moveTo>
                  <a:pt x="887145" y="0"/>
                </a:moveTo>
                <a:cubicBezTo>
                  <a:pt x="756067" y="19234"/>
                  <a:pt x="646760" y="76150"/>
                  <a:pt x="549551" y="135053"/>
                </a:cubicBezTo>
                <a:cubicBezTo>
                  <a:pt x="452342" y="193956"/>
                  <a:pt x="385778" y="241960"/>
                  <a:pt x="303891" y="353417"/>
                </a:cubicBezTo>
                <a:cubicBezTo>
                  <a:pt x="222004" y="464874"/>
                  <a:pt x="108510" y="636546"/>
                  <a:pt x="58231" y="803793"/>
                </a:cubicBezTo>
                <a:cubicBezTo>
                  <a:pt x="7952" y="971041"/>
                  <a:pt x="-6045" y="1193492"/>
                  <a:pt x="2216" y="1356902"/>
                </a:cubicBezTo>
                <a:cubicBezTo>
                  <a:pt x="10477" y="1520312"/>
                  <a:pt x="68891" y="1676274"/>
                  <a:pt x="107797" y="1784256"/>
                </a:cubicBezTo>
                <a:cubicBezTo>
                  <a:pt x="146703" y="1892238"/>
                  <a:pt x="186471" y="1935334"/>
                  <a:pt x="235652" y="2004796"/>
                </a:cubicBezTo>
                <a:cubicBezTo>
                  <a:pt x="284833" y="2074259"/>
                  <a:pt x="340393" y="2145365"/>
                  <a:pt x="402883" y="2201031"/>
                </a:cubicBezTo>
                <a:cubicBezTo>
                  <a:pt x="465373" y="2256697"/>
                  <a:pt x="533829" y="2303259"/>
                  <a:pt x="610590" y="2338792"/>
                </a:cubicBezTo>
                <a:cubicBezTo>
                  <a:pt x="687351" y="2374325"/>
                  <a:pt x="773539" y="2408480"/>
                  <a:pt x="863449" y="2414229"/>
                </a:cubicBezTo>
                <a:cubicBezTo>
                  <a:pt x="953359" y="2419978"/>
                  <a:pt x="1084088" y="2389208"/>
                  <a:pt x="1150052" y="2373286"/>
                </a:cubicBezTo>
                <a:cubicBezTo>
                  <a:pt x="1216016" y="2357364"/>
                  <a:pt x="1222840" y="2336892"/>
                  <a:pt x="1259234" y="2318695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383005" y="2368340"/>
            <a:ext cx="1123159" cy="2317487"/>
          </a:xfrm>
          <a:custGeom>
            <a:avLst/>
            <a:gdLst>
              <a:gd name="connsiteX0" fmla="*/ 532263 w 1139587"/>
              <a:gd name="connsiteY0" fmla="*/ 2317096 h 2317096"/>
              <a:gd name="connsiteX1" fmla="*/ 791570 w 1139587"/>
              <a:gd name="connsiteY1" fmla="*/ 2139675 h 2317096"/>
              <a:gd name="connsiteX2" fmla="*/ 941695 w 1139587"/>
              <a:gd name="connsiteY2" fmla="*/ 1907663 h 2317096"/>
              <a:gd name="connsiteX3" fmla="*/ 1119116 w 1139587"/>
              <a:gd name="connsiteY3" fmla="*/ 1511878 h 2317096"/>
              <a:gd name="connsiteX4" fmla="*/ 1132764 w 1139587"/>
              <a:gd name="connsiteY4" fmla="*/ 1116093 h 2317096"/>
              <a:gd name="connsiteX5" fmla="*/ 1091821 w 1139587"/>
              <a:gd name="connsiteY5" fmla="*/ 733956 h 2317096"/>
              <a:gd name="connsiteX6" fmla="*/ 982639 w 1139587"/>
              <a:gd name="connsiteY6" fmla="*/ 392762 h 2317096"/>
              <a:gd name="connsiteX7" fmla="*/ 846161 w 1139587"/>
              <a:gd name="connsiteY7" fmla="*/ 188046 h 2317096"/>
              <a:gd name="connsiteX8" fmla="*/ 600501 w 1139587"/>
              <a:gd name="connsiteY8" fmla="*/ 24272 h 2317096"/>
              <a:gd name="connsiteX9" fmla="*/ 313898 w 1139587"/>
              <a:gd name="connsiteY9" fmla="*/ 10625 h 2317096"/>
              <a:gd name="connsiteX10" fmla="*/ 150125 w 1139587"/>
              <a:gd name="connsiteY10" fmla="*/ 119807 h 2317096"/>
              <a:gd name="connsiteX11" fmla="*/ 54591 w 1139587"/>
              <a:gd name="connsiteY11" fmla="*/ 201693 h 2317096"/>
              <a:gd name="connsiteX12" fmla="*/ 0 w 1139587"/>
              <a:gd name="connsiteY12" fmla="*/ 297228 h 2317096"/>
              <a:gd name="connsiteX0" fmla="*/ 532263 w 1132971"/>
              <a:gd name="connsiteY0" fmla="*/ 2317096 h 2317096"/>
              <a:gd name="connsiteX1" fmla="*/ 791570 w 1132971"/>
              <a:gd name="connsiteY1" fmla="*/ 2139675 h 2317096"/>
              <a:gd name="connsiteX2" fmla="*/ 941695 w 1132971"/>
              <a:gd name="connsiteY2" fmla="*/ 1907663 h 2317096"/>
              <a:gd name="connsiteX3" fmla="*/ 1099019 w 1132971"/>
              <a:gd name="connsiteY3" fmla="*/ 1516902 h 2317096"/>
              <a:gd name="connsiteX4" fmla="*/ 1132764 w 1132971"/>
              <a:gd name="connsiteY4" fmla="*/ 1116093 h 2317096"/>
              <a:gd name="connsiteX5" fmla="*/ 1091821 w 1132971"/>
              <a:gd name="connsiteY5" fmla="*/ 733956 h 2317096"/>
              <a:gd name="connsiteX6" fmla="*/ 982639 w 1132971"/>
              <a:gd name="connsiteY6" fmla="*/ 392762 h 2317096"/>
              <a:gd name="connsiteX7" fmla="*/ 846161 w 1132971"/>
              <a:gd name="connsiteY7" fmla="*/ 188046 h 2317096"/>
              <a:gd name="connsiteX8" fmla="*/ 600501 w 1132971"/>
              <a:gd name="connsiteY8" fmla="*/ 24272 h 2317096"/>
              <a:gd name="connsiteX9" fmla="*/ 313898 w 1132971"/>
              <a:gd name="connsiteY9" fmla="*/ 10625 h 2317096"/>
              <a:gd name="connsiteX10" fmla="*/ 150125 w 1132971"/>
              <a:gd name="connsiteY10" fmla="*/ 119807 h 2317096"/>
              <a:gd name="connsiteX11" fmla="*/ 54591 w 1132971"/>
              <a:gd name="connsiteY11" fmla="*/ 201693 h 2317096"/>
              <a:gd name="connsiteX12" fmla="*/ 0 w 1132971"/>
              <a:gd name="connsiteY12" fmla="*/ 297228 h 2317096"/>
              <a:gd name="connsiteX0" fmla="*/ 532263 w 1132971"/>
              <a:gd name="connsiteY0" fmla="*/ 2317096 h 2317096"/>
              <a:gd name="connsiteX1" fmla="*/ 791570 w 1132971"/>
              <a:gd name="connsiteY1" fmla="*/ 2139675 h 2317096"/>
              <a:gd name="connsiteX2" fmla="*/ 941695 w 1132971"/>
              <a:gd name="connsiteY2" fmla="*/ 1907663 h 2317096"/>
              <a:gd name="connsiteX3" fmla="*/ 1099019 w 1132971"/>
              <a:gd name="connsiteY3" fmla="*/ 1516902 h 2317096"/>
              <a:gd name="connsiteX4" fmla="*/ 1132764 w 1132971"/>
              <a:gd name="connsiteY4" fmla="*/ 1116093 h 2317096"/>
              <a:gd name="connsiteX5" fmla="*/ 1091821 w 1132971"/>
              <a:gd name="connsiteY5" fmla="*/ 733956 h 2317096"/>
              <a:gd name="connsiteX6" fmla="*/ 972590 w 1132971"/>
              <a:gd name="connsiteY6" fmla="*/ 417883 h 2317096"/>
              <a:gd name="connsiteX7" fmla="*/ 846161 w 1132971"/>
              <a:gd name="connsiteY7" fmla="*/ 188046 h 2317096"/>
              <a:gd name="connsiteX8" fmla="*/ 600501 w 1132971"/>
              <a:gd name="connsiteY8" fmla="*/ 24272 h 2317096"/>
              <a:gd name="connsiteX9" fmla="*/ 313898 w 1132971"/>
              <a:gd name="connsiteY9" fmla="*/ 10625 h 2317096"/>
              <a:gd name="connsiteX10" fmla="*/ 150125 w 1132971"/>
              <a:gd name="connsiteY10" fmla="*/ 119807 h 2317096"/>
              <a:gd name="connsiteX11" fmla="*/ 54591 w 1132971"/>
              <a:gd name="connsiteY11" fmla="*/ 201693 h 2317096"/>
              <a:gd name="connsiteX12" fmla="*/ 0 w 1132971"/>
              <a:gd name="connsiteY12" fmla="*/ 297228 h 2317096"/>
              <a:gd name="connsiteX0" fmla="*/ 532263 w 1132971"/>
              <a:gd name="connsiteY0" fmla="*/ 2318170 h 2318170"/>
              <a:gd name="connsiteX1" fmla="*/ 791570 w 1132971"/>
              <a:gd name="connsiteY1" fmla="*/ 2140749 h 2318170"/>
              <a:gd name="connsiteX2" fmla="*/ 941695 w 1132971"/>
              <a:gd name="connsiteY2" fmla="*/ 1908737 h 2318170"/>
              <a:gd name="connsiteX3" fmla="*/ 1099019 w 1132971"/>
              <a:gd name="connsiteY3" fmla="*/ 1517976 h 2318170"/>
              <a:gd name="connsiteX4" fmla="*/ 1132764 w 1132971"/>
              <a:gd name="connsiteY4" fmla="*/ 1117167 h 2318170"/>
              <a:gd name="connsiteX5" fmla="*/ 1091821 w 1132971"/>
              <a:gd name="connsiteY5" fmla="*/ 735030 h 2318170"/>
              <a:gd name="connsiteX6" fmla="*/ 972590 w 1132971"/>
              <a:gd name="connsiteY6" fmla="*/ 418957 h 2318170"/>
              <a:gd name="connsiteX7" fmla="*/ 836113 w 1132971"/>
              <a:gd name="connsiteY7" fmla="*/ 209217 h 2318170"/>
              <a:gd name="connsiteX8" fmla="*/ 600501 w 1132971"/>
              <a:gd name="connsiteY8" fmla="*/ 25346 h 2318170"/>
              <a:gd name="connsiteX9" fmla="*/ 313898 w 1132971"/>
              <a:gd name="connsiteY9" fmla="*/ 11699 h 2318170"/>
              <a:gd name="connsiteX10" fmla="*/ 150125 w 1132971"/>
              <a:gd name="connsiteY10" fmla="*/ 120881 h 2318170"/>
              <a:gd name="connsiteX11" fmla="*/ 54591 w 1132971"/>
              <a:gd name="connsiteY11" fmla="*/ 202767 h 2318170"/>
              <a:gd name="connsiteX12" fmla="*/ 0 w 1132971"/>
              <a:gd name="connsiteY12" fmla="*/ 298302 h 2318170"/>
              <a:gd name="connsiteX0" fmla="*/ 527239 w 1127947"/>
              <a:gd name="connsiteY0" fmla="*/ 2318170 h 2318170"/>
              <a:gd name="connsiteX1" fmla="*/ 786546 w 1127947"/>
              <a:gd name="connsiteY1" fmla="*/ 2140749 h 2318170"/>
              <a:gd name="connsiteX2" fmla="*/ 936671 w 1127947"/>
              <a:gd name="connsiteY2" fmla="*/ 1908737 h 2318170"/>
              <a:gd name="connsiteX3" fmla="*/ 1093995 w 1127947"/>
              <a:gd name="connsiteY3" fmla="*/ 1517976 h 2318170"/>
              <a:gd name="connsiteX4" fmla="*/ 1127740 w 1127947"/>
              <a:gd name="connsiteY4" fmla="*/ 1117167 h 2318170"/>
              <a:gd name="connsiteX5" fmla="*/ 1086797 w 1127947"/>
              <a:gd name="connsiteY5" fmla="*/ 735030 h 2318170"/>
              <a:gd name="connsiteX6" fmla="*/ 967566 w 1127947"/>
              <a:gd name="connsiteY6" fmla="*/ 418957 h 2318170"/>
              <a:gd name="connsiteX7" fmla="*/ 831089 w 1127947"/>
              <a:gd name="connsiteY7" fmla="*/ 209217 h 2318170"/>
              <a:gd name="connsiteX8" fmla="*/ 595477 w 1127947"/>
              <a:gd name="connsiteY8" fmla="*/ 25346 h 2318170"/>
              <a:gd name="connsiteX9" fmla="*/ 308874 w 1127947"/>
              <a:gd name="connsiteY9" fmla="*/ 11699 h 2318170"/>
              <a:gd name="connsiteX10" fmla="*/ 145101 w 1127947"/>
              <a:gd name="connsiteY10" fmla="*/ 120881 h 2318170"/>
              <a:gd name="connsiteX11" fmla="*/ 49567 w 1127947"/>
              <a:gd name="connsiteY11" fmla="*/ 202767 h 2318170"/>
              <a:gd name="connsiteX12" fmla="*/ 0 w 1127947"/>
              <a:gd name="connsiteY12" fmla="*/ 308350 h 2318170"/>
              <a:gd name="connsiteX0" fmla="*/ 527239 w 1127947"/>
              <a:gd name="connsiteY0" fmla="*/ 2318170 h 2318170"/>
              <a:gd name="connsiteX1" fmla="*/ 771473 w 1127947"/>
              <a:gd name="connsiteY1" fmla="*/ 2135725 h 2318170"/>
              <a:gd name="connsiteX2" fmla="*/ 936671 w 1127947"/>
              <a:gd name="connsiteY2" fmla="*/ 1908737 h 2318170"/>
              <a:gd name="connsiteX3" fmla="*/ 1093995 w 1127947"/>
              <a:gd name="connsiteY3" fmla="*/ 1517976 h 2318170"/>
              <a:gd name="connsiteX4" fmla="*/ 1127740 w 1127947"/>
              <a:gd name="connsiteY4" fmla="*/ 1117167 h 2318170"/>
              <a:gd name="connsiteX5" fmla="*/ 1086797 w 1127947"/>
              <a:gd name="connsiteY5" fmla="*/ 735030 h 2318170"/>
              <a:gd name="connsiteX6" fmla="*/ 967566 w 1127947"/>
              <a:gd name="connsiteY6" fmla="*/ 418957 h 2318170"/>
              <a:gd name="connsiteX7" fmla="*/ 831089 w 1127947"/>
              <a:gd name="connsiteY7" fmla="*/ 209217 h 2318170"/>
              <a:gd name="connsiteX8" fmla="*/ 595477 w 1127947"/>
              <a:gd name="connsiteY8" fmla="*/ 25346 h 2318170"/>
              <a:gd name="connsiteX9" fmla="*/ 308874 w 1127947"/>
              <a:gd name="connsiteY9" fmla="*/ 11699 h 2318170"/>
              <a:gd name="connsiteX10" fmla="*/ 145101 w 1127947"/>
              <a:gd name="connsiteY10" fmla="*/ 120881 h 2318170"/>
              <a:gd name="connsiteX11" fmla="*/ 49567 w 1127947"/>
              <a:gd name="connsiteY11" fmla="*/ 202767 h 2318170"/>
              <a:gd name="connsiteX12" fmla="*/ 0 w 1127947"/>
              <a:gd name="connsiteY12" fmla="*/ 308350 h 2318170"/>
              <a:gd name="connsiteX0" fmla="*/ 527239 w 1128184"/>
              <a:gd name="connsiteY0" fmla="*/ 2318170 h 2318170"/>
              <a:gd name="connsiteX1" fmla="*/ 771473 w 1128184"/>
              <a:gd name="connsiteY1" fmla="*/ 2135725 h 2318170"/>
              <a:gd name="connsiteX2" fmla="*/ 936671 w 1128184"/>
              <a:gd name="connsiteY2" fmla="*/ 1908737 h 2318170"/>
              <a:gd name="connsiteX3" fmla="*/ 1093995 w 1128184"/>
              <a:gd name="connsiteY3" fmla="*/ 1517976 h 2318170"/>
              <a:gd name="connsiteX4" fmla="*/ 1127740 w 1128184"/>
              <a:gd name="connsiteY4" fmla="*/ 1117167 h 2318170"/>
              <a:gd name="connsiteX5" fmla="*/ 1081773 w 1128184"/>
              <a:gd name="connsiteY5" fmla="*/ 755127 h 2318170"/>
              <a:gd name="connsiteX6" fmla="*/ 967566 w 1128184"/>
              <a:gd name="connsiteY6" fmla="*/ 418957 h 2318170"/>
              <a:gd name="connsiteX7" fmla="*/ 831089 w 1128184"/>
              <a:gd name="connsiteY7" fmla="*/ 209217 h 2318170"/>
              <a:gd name="connsiteX8" fmla="*/ 595477 w 1128184"/>
              <a:gd name="connsiteY8" fmla="*/ 25346 h 2318170"/>
              <a:gd name="connsiteX9" fmla="*/ 308874 w 1128184"/>
              <a:gd name="connsiteY9" fmla="*/ 11699 h 2318170"/>
              <a:gd name="connsiteX10" fmla="*/ 145101 w 1128184"/>
              <a:gd name="connsiteY10" fmla="*/ 120881 h 2318170"/>
              <a:gd name="connsiteX11" fmla="*/ 49567 w 1128184"/>
              <a:gd name="connsiteY11" fmla="*/ 202767 h 2318170"/>
              <a:gd name="connsiteX12" fmla="*/ 0 w 1128184"/>
              <a:gd name="connsiteY12" fmla="*/ 308350 h 2318170"/>
              <a:gd name="connsiteX0" fmla="*/ 527239 w 1128184"/>
              <a:gd name="connsiteY0" fmla="*/ 2317487 h 2317487"/>
              <a:gd name="connsiteX1" fmla="*/ 771473 w 1128184"/>
              <a:gd name="connsiteY1" fmla="*/ 2135042 h 2317487"/>
              <a:gd name="connsiteX2" fmla="*/ 936671 w 1128184"/>
              <a:gd name="connsiteY2" fmla="*/ 1908054 h 2317487"/>
              <a:gd name="connsiteX3" fmla="*/ 1093995 w 1128184"/>
              <a:gd name="connsiteY3" fmla="*/ 1517293 h 2317487"/>
              <a:gd name="connsiteX4" fmla="*/ 1127740 w 1128184"/>
              <a:gd name="connsiteY4" fmla="*/ 1116484 h 2317487"/>
              <a:gd name="connsiteX5" fmla="*/ 1081773 w 1128184"/>
              <a:gd name="connsiteY5" fmla="*/ 754444 h 2317487"/>
              <a:gd name="connsiteX6" fmla="*/ 967566 w 1128184"/>
              <a:gd name="connsiteY6" fmla="*/ 418274 h 2317487"/>
              <a:gd name="connsiteX7" fmla="*/ 831089 w 1128184"/>
              <a:gd name="connsiteY7" fmla="*/ 208534 h 2317487"/>
              <a:gd name="connsiteX8" fmla="*/ 595477 w 1128184"/>
              <a:gd name="connsiteY8" fmla="*/ 24663 h 2317487"/>
              <a:gd name="connsiteX9" fmla="*/ 308874 w 1128184"/>
              <a:gd name="connsiteY9" fmla="*/ 11016 h 2317487"/>
              <a:gd name="connsiteX10" fmla="*/ 140076 w 1128184"/>
              <a:gd name="connsiteY10" fmla="*/ 110149 h 2317487"/>
              <a:gd name="connsiteX11" fmla="*/ 49567 w 1128184"/>
              <a:gd name="connsiteY11" fmla="*/ 202084 h 2317487"/>
              <a:gd name="connsiteX12" fmla="*/ 0 w 1128184"/>
              <a:gd name="connsiteY12" fmla="*/ 307667 h 2317487"/>
              <a:gd name="connsiteX0" fmla="*/ 527239 w 1128184"/>
              <a:gd name="connsiteY0" fmla="*/ 2317487 h 2317487"/>
              <a:gd name="connsiteX1" fmla="*/ 771473 w 1128184"/>
              <a:gd name="connsiteY1" fmla="*/ 2135042 h 2317487"/>
              <a:gd name="connsiteX2" fmla="*/ 936671 w 1128184"/>
              <a:gd name="connsiteY2" fmla="*/ 1908054 h 2317487"/>
              <a:gd name="connsiteX3" fmla="*/ 1093995 w 1128184"/>
              <a:gd name="connsiteY3" fmla="*/ 1517293 h 2317487"/>
              <a:gd name="connsiteX4" fmla="*/ 1127740 w 1128184"/>
              <a:gd name="connsiteY4" fmla="*/ 1116484 h 2317487"/>
              <a:gd name="connsiteX5" fmla="*/ 1081773 w 1128184"/>
              <a:gd name="connsiteY5" fmla="*/ 754444 h 2317487"/>
              <a:gd name="connsiteX6" fmla="*/ 967566 w 1128184"/>
              <a:gd name="connsiteY6" fmla="*/ 418274 h 2317487"/>
              <a:gd name="connsiteX7" fmla="*/ 831089 w 1128184"/>
              <a:gd name="connsiteY7" fmla="*/ 208534 h 2317487"/>
              <a:gd name="connsiteX8" fmla="*/ 595477 w 1128184"/>
              <a:gd name="connsiteY8" fmla="*/ 24663 h 2317487"/>
              <a:gd name="connsiteX9" fmla="*/ 339019 w 1128184"/>
              <a:gd name="connsiteY9" fmla="*/ 11016 h 2317487"/>
              <a:gd name="connsiteX10" fmla="*/ 140076 w 1128184"/>
              <a:gd name="connsiteY10" fmla="*/ 110149 h 2317487"/>
              <a:gd name="connsiteX11" fmla="*/ 49567 w 1128184"/>
              <a:gd name="connsiteY11" fmla="*/ 202084 h 2317487"/>
              <a:gd name="connsiteX12" fmla="*/ 0 w 1128184"/>
              <a:gd name="connsiteY12" fmla="*/ 307667 h 2317487"/>
              <a:gd name="connsiteX0" fmla="*/ 522214 w 1123159"/>
              <a:gd name="connsiteY0" fmla="*/ 2317487 h 2317487"/>
              <a:gd name="connsiteX1" fmla="*/ 766448 w 1123159"/>
              <a:gd name="connsiteY1" fmla="*/ 2135042 h 2317487"/>
              <a:gd name="connsiteX2" fmla="*/ 931646 w 1123159"/>
              <a:gd name="connsiteY2" fmla="*/ 1908054 h 2317487"/>
              <a:gd name="connsiteX3" fmla="*/ 1088970 w 1123159"/>
              <a:gd name="connsiteY3" fmla="*/ 1517293 h 2317487"/>
              <a:gd name="connsiteX4" fmla="*/ 1122715 w 1123159"/>
              <a:gd name="connsiteY4" fmla="*/ 1116484 h 2317487"/>
              <a:gd name="connsiteX5" fmla="*/ 1076748 w 1123159"/>
              <a:gd name="connsiteY5" fmla="*/ 754444 h 2317487"/>
              <a:gd name="connsiteX6" fmla="*/ 962541 w 1123159"/>
              <a:gd name="connsiteY6" fmla="*/ 418274 h 2317487"/>
              <a:gd name="connsiteX7" fmla="*/ 826064 w 1123159"/>
              <a:gd name="connsiteY7" fmla="*/ 208534 h 2317487"/>
              <a:gd name="connsiteX8" fmla="*/ 590452 w 1123159"/>
              <a:gd name="connsiteY8" fmla="*/ 24663 h 2317487"/>
              <a:gd name="connsiteX9" fmla="*/ 333994 w 1123159"/>
              <a:gd name="connsiteY9" fmla="*/ 11016 h 2317487"/>
              <a:gd name="connsiteX10" fmla="*/ 135051 w 1123159"/>
              <a:gd name="connsiteY10" fmla="*/ 110149 h 2317487"/>
              <a:gd name="connsiteX11" fmla="*/ 44542 w 1123159"/>
              <a:gd name="connsiteY11" fmla="*/ 202084 h 2317487"/>
              <a:gd name="connsiteX12" fmla="*/ 0 w 1123159"/>
              <a:gd name="connsiteY12" fmla="*/ 317715 h 231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3159" h="2317487">
                <a:moveTo>
                  <a:pt x="522214" y="2317487"/>
                </a:moveTo>
                <a:cubicBezTo>
                  <a:pt x="617748" y="2262896"/>
                  <a:pt x="698209" y="2203281"/>
                  <a:pt x="766448" y="2135042"/>
                </a:cubicBezTo>
                <a:cubicBezTo>
                  <a:pt x="834687" y="2066803"/>
                  <a:pt x="877892" y="2011012"/>
                  <a:pt x="931646" y="1908054"/>
                </a:cubicBezTo>
                <a:cubicBezTo>
                  <a:pt x="985400" y="1805096"/>
                  <a:pt x="1057125" y="1649221"/>
                  <a:pt x="1088970" y="1517293"/>
                </a:cubicBezTo>
                <a:cubicBezTo>
                  <a:pt x="1120815" y="1385365"/>
                  <a:pt x="1124752" y="1243625"/>
                  <a:pt x="1122715" y="1116484"/>
                </a:cubicBezTo>
                <a:cubicBezTo>
                  <a:pt x="1120678" y="989343"/>
                  <a:pt x="1103444" y="870812"/>
                  <a:pt x="1076748" y="754444"/>
                </a:cubicBezTo>
                <a:cubicBezTo>
                  <a:pt x="1050052" y="638076"/>
                  <a:pt x="1004322" y="509259"/>
                  <a:pt x="962541" y="418274"/>
                </a:cubicBezTo>
                <a:cubicBezTo>
                  <a:pt x="920760" y="327289"/>
                  <a:pt x="888079" y="274136"/>
                  <a:pt x="826064" y="208534"/>
                </a:cubicBezTo>
                <a:cubicBezTo>
                  <a:pt x="764049" y="142932"/>
                  <a:pt x="672464" y="57583"/>
                  <a:pt x="590452" y="24663"/>
                </a:cubicBezTo>
                <a:cubicBezTo>
                  <a:pt x="508440" y="-8257"/>
                  <a:pt x="409894" y="-3232"/>
                  <a:pt x="333994" y="11016"/>
                </a:cubicBezTo>
                <a:cubicBezTo>
                  <a:pt x="258094" y="25264"/>
                  <a:pt x="183293" y="78304"/>
                  <a:pt x="135051" y="110149"/>
                </a:cubicBezTo>
                <a:cubicBezTo>
                  <a:pt x="86809" y="141994"/>
                  <a:pt x="67051" y="167490"/>
                  <a:pt x="44542" y="202084"/>
                </a:cubicBezTo>
                <a:cubicBezTo>
                  <a:pt x="22034" y="236678"/>
                  <a:pt x="0" y="317715"/>
                  <a:pt x="0" y="317715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346314" y="2590445"/>
            <a:ext cx="698530" cy="693939"/>
          </a:xfrm>
          <a:custGeom>
            <a:avLst/>
            <a:gdLst>
              <a:gd name="connsiteX0" fmla="*/ 25263 w 703527"/>
              <a:gd name="connsiteY0" fmla="*/ 0 h 628770"/>
              <a:gd name="connsiteX1" fmla="*/ 142 w 703527"/>
              <a:gd name="connsiteY1" fmla="*/ 226087 h 628770"/>
              <a:gd name="connsiteX2" fmla="*/ 35312 w 703527"/>
              <a:gd name="connsiteY2" fmla="*/ 406958 h 628770"/>
              <a:gd name="connsiteX3" fmla="*/ 181013 w 703527"/>
              <a:gd name="connsiteY3" fmla="*/ 567731 h 628770"/>
              <a:gd name="connsiteX4" fmla="*/ 381980 w 703527"/>
              <a:gd name="connsiteY4" fmla="*/ 628021 h 628770"/>
              <a:gd name="connsiteX5" fmla="*/ 598019 w 703527"/>
              <a:gd name="connsiteY5" fmla="*/ 532562 h 628770"/>
              <a:gd name="connsiteX6" fmla="*/ 693479 w 703527"/>
              <a:gd name="connsiteY6" fmla="*/ 396909 h 628770"/>
              <a:gd name="connsiteX7" fmla="*/ 693479 w 703527"/>
              <a:gd name="connsiteY7" fmla="*/ 396909 h 628770"/>
              <a:gd name="connsiteX8" fmla="*/ 703527 w 703527"/>
              <a:gd name="connsiteY8" fmla="*/ 396909 h 628770"/>
              <a:gd name="connsiteX0" fmla="*/ 25263 w 703527"/>
              <a:gd name="connsiteY0" fmla="*/ 0 h 628188"/>
              <a:gd name="connsiteX1" fmla="*/ 142 w 703527"/>
              <a:gd name="connsiteY1" fmla="*/ 226087 h 628188"/>
              <a:gd name="connsiteX2" fmla="*/ 35312 w 703527"/>
              <a:gd name="connsiteY2" fmla="*/ 406958 h 628188"/>
              <a:gd name="connsiteX3" fmla="*/ 181013 w 703527"/>
              <a:gd name="connsiteY3" fmla="*/ 567731 h 628188"/>
              <a:gd name="connsiteX4" fmla="*/ 381980 w 703527"/>
              <a:gd name="connsiteY4" fmla="*/ 628021 h 628188"/>
              <a:gd name="connsiteX5" fmla="*/ 603043 w 703527"/>
              <a:gd name="connsiteY5" fmla="*/ 552658 h 628188"/>
              <a:gd name="connsiteX6" fmla="*/ 693479 w 703527"/>
              <a:gd name="connsiteY6" fmla="*/ 396909 h 628188"/>
              <a:gd name="connsiteX7" fmla="*/ 693479 w 703527"/>
              <a:gd name="connsiteY7" fmla="*/ 396909 h 628188"/>
              <a:gd name="connsiteX8" fmla="*/ 703527 w 703527"/>
              <a:gd name="connsiteY8" fmla="*/ 396909 h 628188"/>
              <a:gd name="connsiteX0" fmla="*/ 25263 w 703527"/>
              <a:gd name="connsiteY0" fmla="*/ 0 h 628770"/>
              <a:gd name="connsiteX1" fmla="*/ 142 w 703527"/>
              <a:gd name="connsiteY1" fmla="*/ 226087 h 628770"/>
              <a:gd name="connsiteX2" fmla="*/ 35312 w 703527"/>
              <a:gd name="connsiteY2" fmla="*/ 406958 h 628770"/>
              <a:gd name="connsiteX3" fmla="*/ 181013 w 703527"/>
              <a:gd name="connsiteY3" fmla="*/ 567731 h 628770"/>
              <a:gd name="connsiteX4" fmla="*/ 381980 w 703527"/>
              <a:gd name="connsiteY4" fmla="*/ 628021 h 628770"/>
              <a:gd name="connsiteX5" fmla="*/ 608067 w 703527"/>
              <a:gd name="connsiteY5" fmla="*/ 532561 h 628770"/>
              <a:gd name="connsiteX6" fmla="*/ 693479 w 703527"/>
              <a:gd name="connsiteY6" fmla="*/ 396909 h 628770"/>
              <a:gd name="connsiteX7" fmla="*/ 693479 w 703527"/>
              <a:gd name="connsiteY7" fmla="*/ 396909 h 628770"/>
              <a:gd name="connsiteX8" fmla="*/ 703527 w 703527"/>
              <a:gd name="connsiteY8" fmla="*/ 396909 h 628770"/>
              <a:gd name="connsiteX0" fmla="*/ 25411 w 703675"/>
              <a:gd name="connsiteY0" fmla="*/ 0 h 628737"/>
              <a:gd name="connsiteX1" fmla="*/ 290 w 703675"/>
              <a:gd name="connsiteY1" fmla="*/ 226087 h 628737"/>
              <a:gd name="connsiteX2" fmla="*/ 40484 w 703675"/>
              <a:gd name="connsiteY2" fmla="*/ 417006 h 628737"/>
              <a:gd name="connsiteX3" fmla="*/ 181161 w 703675"/>
              <a:gd name="connsiteY3" fmla="*/ 567731 h 628737"/>
              <a:gd name="connsiteX4" fmla="*/ 382128 w 703675"/>
              <a:gd name="connsiteY4" fmla="*/ 628021 h 628737"/>
              <a:gd name="connsiteX5" fmla="*/ 608215 w 703675"/>
              <a:gd name="connsiteY5" fmla="*/ 532561 h 628737"/>
              <a:gd name="connsiteX6" fmla="*/ 693627 w 703675"/>
              <a:gd name="connsiteY6" fmla="*/ 396909 h 628737"/>
              <a:gd name="connsiteX7" fmla="*/ 693627 w 703675"/>
              <a:gd name="connsiteY7" fmla="*/ 396909 h 628737"/>
              <a:gd name="connsiteX8" fmla="*/ 703675 w 703675"/>
              <a:gd name="connsiteY8" fmla="*/ 396909 h 628737"/>
              <a:gd name="connsiteX0" fmla="*/ 30368 w 708632"/>
              <a:gd name="connsiteY0" fmla="*/ 0 h 628737"/>
              <a:gd name="connsiteX1" fmla="*/ 223 w 708632"/>
              <a:gd name="connsiteY1" fmla="*/ 236135 h 628737"/>
              <a:gd name="connsiteX2" fmla="*/ 45441 w 708632"/>
              <a:gd name="connsiteY2" fmla="*/ 417006 h 628737"/>
              <a:gd name="connsiteX3" fmla="*/ 186118 w 708632"/>
              <a:gd name="connsiteY3" fmla="*/ 567731 h 628737"/>
              <a:gd name="connsiteX4" fmla="*/ 387085 w 708632"/>
              <a:gd name="connsiteY4" fmla="*/ 628021 h 628737"/>
              <a:gd name="connsiteX5" fmla="*/ 613172 w 708632"/>
              <a:gd name="connsiteY5" fmla="*/ 532561 h 628737"/>
              <a:gd name="connsiteX6" fmla="*/ 698584 w 708632"/>
              <a:gd name="connsiteY6" fmla="*/ 396909 h 628737"/>
              <a:gd name="connsiteX7" fmla="*/ 698584 w 708632"/>
              <a:gd name="connsiteY7" fmla="*/ 396909 h 628737"/>
              <a:gd name="connsiteX8" fmla="*/ 708632 w 708632"/>
              <a:gd name="connsiteY8" fmla="*/ 396909 h 628737"/>
              <a:gd name="connsiteX0" fmla="*/ 55386 w 708529"/>
              <a:gd name="connsiteY0" fmla="*/ 0 h 699075"/>
              <a:gd name="connsiteX1" fmla="*/ 120 w 708529"/>
              <a:gd name="connsiteY1" fmla="*/ 306473 h 699075"/>
              <a:gd name="connsiteX2" fmla="*/ 45338 w 708529"/>
              <a:gd name="connsiteY2" fmla="*/ 487344 h 699075"/>
              <a:gd name="connsiteX3" fmla="*/ 186015 w 708529"/>
              <a:gd name="connsiteY3" fmla="*/ 638069 h 699075"/>
              <a:gd name="connsiteX4" fmla="*/ 386982 w 708529"/>
              <a:gd name="connsiteY4" fmla="*/ 698359 h 699075"/>
              <a:gd name="connsiteX5" fmla="*/ 613069 w 708529"/>
              <a:gd name="connsiteY5" fmla="*/ 602899 h 699075"/>
              <a:gd name="connsiteX6" fmla="*/ 698481 w 708529"/>
              <a:gd name="connsiteY6" fmla="*/ 467247 h 699075"/>
              <a:gd name="connsiteX7" fmla="*/ 698481 w 708529"/>
              <a:gd name="connsiteY7" fmla="*/ 467247 h 699075"/>
              <a:gd name="connsiteX8" fmla="*/ 708529 w 708529"/>
              <a:gd name="connsiteY8" fmla="*/ 467247 h 699075"/>
              <a:gd name="connsiteX0" fmla="*/ 55386 w 708529"/>
              <a:gd name="connsiteY0" fmla="*/ 0 h 699075"/>
              <a:gd name="connsiteX1" fmla="*/ 120 w 708529"/>
              <a:gd name="connsiteY1" fmla="*/ 306473 h 699075"/>
              <a:gd name="connsiteX2" fmla="*/ 45338 w 708529"/>
              <a:gd name="connsiteY2" fmla="*/ 487344 h 699075"/>
              <a:gd name="connsiteX3" fmla="*/ 186015 w 708529"/>
              <a:gd name="connsiteY3" fmla="*/ 638069 h 699075"/>
              <a:gd name="connsiteX4" fmla="*/ 386982 w 708529"/>
              <a:gd name="connsiteY4" fmla="*/ 698359 h 699075"/>
              <a:gd name="connsiteX5" fmla="*/ 613069 w 708529"/>
              <a:gd name="connsiteY5" fmla="*/ 602899 h 699075"/>
              <a:gd name="connsiteX6" fmla="*/ 698481 w 708529"/>
              <a:gd name="connsiteY6" fmla="*/ 467247 h 699075"/>
              <a:gd name="connsiteX7" fmla="*/ 698481 w 708529"/>
              <a:gd name="connsiteY7" fmla="*/ 467247 h 699075"/>
              <a:gd name="connsiteX8" fmla="*/ 708529 w 708529"/>
              <a:gd name="connsiteY8" fmla="*/ 467247 h 699075"/>
              <a:gd name="connsiteX0" fmla="*/ 81402 w 709424"/>
              <a:gd name="connsiteY0" fmla="*/ 0 h 699075"/>
              <a:gd name="connsiteX1" fmla="*/ 1015 w 709424"/>
              <a:gd name="connsiteY1" fmla="*/ 306473 h 699075"/>
              <a:gd name="connsiteX2" fmla="*/ 46233 w 709424"/>
              <a:gd name="connsiteY2" fmla="*/ 487344 h 699075"/>
              <a:gd name="connsiteX3" fmla="*/ 186910 w 709424"/>
              <a:gd name="connsiteY3" fmla="*/ 638069 h 699075"/>
              <a:gd name="connsiteX4" fmla="*/ 387877 w 709424"/>
              <a:gd name="connsiteY4" fmla="*/ 698359 h 699075"/>
              <a:gd name="connsiteX5" fmla="*/ 613964 w 709424"/>
              <a:gd name="connsiteY5" fmla="*/ 602899 h 699075"/>
              <a:gd name="connsiteX6" fmla="*/ 699376 w 709424"/>
              <a:gd name="connsiteY6" fmla="*/ 467247 h 699075"/>
              <a:gd name="connsiteX7" fmla="*/ 699376 w 709424"/>
              <a:gd name="connsiteY7" fmla="*/ 467247 h 699075"/>
              <a:gd name="connsiteX8" fmla="*/ 709424 w 709424"/>
              <a:gd name="connsiteY8" fmla="*/ 467247 h 699075"/>
              <a:gd name="connsiteX0" fmla="*/ 81402 w 709424"/>
              <a:gd name="connsiteY0" fmla="*/ 0 h 699075"/>
              <a:gd name="connsiteX1" fmla="*/ 1015 w 709424"/>
              <a:gd name="connsiteY1" fmla="*/ 306473 h 699075"/>
              <a:gd name="connsiteX2" fmla="*/ 46233 w 709424"/>
              <a:gd name="connsiteY2" fmla="*/ 487344 h 699075"/>
              <a:gd name="connsiteX3" fmla="*/ 186910 w 709424"/>
              <a:gd name="connsiteY3" fmla="*/ 638069 h 699075"/>
              <a:gd name="connsiteX4" fmla="*/ 387877 w 709424"/>
              <a:gd name="connsiteY4" fmla="*/ 698359 h 699075"/>
              <a:gd name="connsiteX5" fmla="*/ 613964 w 709424"/>
              <a:gd name="connsiteY5" fmla="*/ 602899 h 699075"/>
              <a:gd name="connsiteX6" fmla="*/ 699376 w 709424"/>
              <a:gd name="connsiteY6" fmla="*/ 467247 h 699075"/>
              <a:gd name="connsiteX7" fmla="*/ 699376 w 709424"/>
              <a:gd name="connsiteY7" fmla="*/ 467247 h 699075"/>
              <a:gd name="connsiteX8" fmla="*/ 709424 w 709424"/>
              <a:gd name="connsiteY8" fmla="*/ 467247 h 699075"/>
              <a:gd name="connsiteX0" fmla="*/ 81402 w 744593"/>
              <a:gd name="connsiteY0" fmla="*/ 0 h 699075"/>
              <a:gd name="connsiteX1" fmla="*/ 1015 w 744593"/>
              <a:gd name="connsiteY1" fmla="*/ 306473 h 699075"/>
              <a:gd name="connsiteX2" fmla="*/ 46233 w 744593"/>
              <a:gd name="connsiteY2" fmla="*/ 487344 h 699075"/>
              <a:gd name="connsiteX3" fmla="*/ 186910 w 744593"/>
              <a:gd name="connsiteY3" fmla="*/ 638069 h 699075"/>
              <a:gd name="connsiteX4" fmla="*/ 387877 w 744593"/>
              <a:gd name="connsiteY4" fmla="*/ 698359 h 699075"/>
              <a:gd name="connsiteX5" fmla="*/ 613964 w 744593"/>
              <a:gd name="connsiteY5" fmla="*/ 602899 h 699075"/>
              <a:gd name="connsiteX6" fmla="*/ 699376 w 744593"/>
              <a:gd name="connsiteY6" fmla="*/ 467247 h 699075"/>
              <a:gd name="connsiteX7" fmla="*/ 699376 w 744593"/>
              <a:gd name="connsiteY7" fmla="*/ 467247 h 699075"/>
              <a:gd name="connsiteX8" fmla="*/ 744593 w 744593"/>
              <a:gd name="connsiteY8" fmla="*/ 467247 h 699075"/>
              <a:gd name="connsiteX0" fmla="*/ 81402 w 699376"/>
              <a:gd name="connsiteY0" fmla="*/ 0 h 699075"/>
              <a:gd name="connsiteX1" fmla="*/ 1015 w 699376"/>
              <a:gd name="connsiteY1" fmla="*/ 306473 h 699075"/>
              <a:gd name="connsiteX2" fmla="*/ 46233 w 699376"/>
              <a:gd name="connsiteY2" fmla="*/ 487344 h 699075"/>
              <a:gd name="connsiteX3" fmla="*/ 186910 w 699376"/>
              <a:gd name="connsiteY3" fmla="*/ 638069 h 699075"/>
              <a:gd name="connsiteX4" fmla="*/ 387877 w 699376"/>
              <a:gd name="connsiteY4" fmla="*/ 698359 h 699075"/>
              <a:gd name="connsiteX5" fmla="*/ 613964 w 699376"/>
              <a:gd name="connsiteY5" fmla="*/ 602899 h 699075"/>
              <a:gd name="connsiteX6" fmla="*/ 699376 w 699376"/>
              <a:gd name="connsiteY6" fmla="*/ 467247 h 699075"/>
              <a:gd name="connsiteX7" fmla="*/ 699376 w 699376"/>
              <a:gd name="connsiteY7" fmla="*/ 467247 h 699075"/>
              <a:gd name="connsiteX8" fmla="*/ 699376 w 699376"/>
              <a:gd name="connsiteY8" fmla="*/ 467247 h 699075"/>
              <a:gd name="connsiteX0" fmla="*/ 81402 w 699376"/>
              <a:gd name="connsiteY0" fmla="*/ 0 h 694004"/>
              <a:gd name="connsiteX1" fmla="*/ 1015 w 699376"/>
              <a:gd name="connsiteY1" fmla="*/ 306473 h 694004"/>
              <a:gd name="connsiteX2" fmla="*/ 46233 w 699376"/>
              <a:gd name="connsiteY2" fmla="*/ 487344 h 694004"/>
              <a:gd name="connsiteX3" fmla="*/ 186910 w 699376"/>
              <a:gd name="connsiteY3" fmla="*/ 638069 h 694004"/>
              <a:gd name="connsiteX4" fmla="*/ 403375 w 699376"/>
              <a:gd name="connsiteY4" fmla="*/ 693193 h 694004"/>
              <a:gd name="connsiteX5" fmla="*/ 613964 w 699376"/>
              <a:gd name="connsiteY5" fmla="*/ 602899 h 694004"/>
              <a:gd name="connsiteX6" fmla="*/ 699376 w 699376"/>
              <a:gd name="connsiteY6" fmla="*/ 467247 h 694004"/>
              <a:gd name="connsiteX7" fmla="*/ 699376 w 699376"/>
              <a:gd name="connsiteY7" fmla="*/ 467247 h 694004"/>
              <a:gd name="connsiteX8" fmla="*/ 699376 w 699376"/>
              <a:gd name="connsiteY8" fmla="*/ 467247 h 694004"/>
              <a:gd name="connsiteX0" fmla="*/ 80556 w 698530"/>
              <a:gd name="connsiteY0" fmla="*/ 0 h 693939"/>
              <a:gd name="connsiteX1" fmla="*/ 169 w 698530"/>
              <a:gd name="connsiteY1" fmla="*/ 306473 h 693939"/>
              <a:gd name="connsiteX2" fmla="*/ 63200 w 698530"/>
              <a:gd name="connsiteY2" fmla="*/ 505157 h 693939"/>
              <a:gd name="connsiteX3" fmla="*/ 186064 w 698530"/>
              <a:gd name="connsiteY3" fmla="*/ 638069 h 693939"/>
              <a:gd name="connsiteX4" fmla="*/ 402529 w 698530"/>
              <a:gd name="connsiteY4" fmla="*/ 693193 h 693939"/>
              <a:gd name="connsiteX5" fmla="*/ 613118 w 698530"/>
              <a:gd name="connsiteY5" fmla="*/ 602899 h 693939"/>
              <a:gd name="connsiteX6" fmla="*/ 698530 w 698530"/>
              <a:gd name="connsiteY6" fmla="*/ 467247 h 693939"/>
              <a:gd name="connsiteX7" fmla="*/ 698530 w 698530"/>
              <a:gd name="connsiteY7" fmla="*/ 467247 h 693939"/>
              <a:gd name="connsiteX8" fmla="*/ 698530 w 698530"/>
              <a:gd name="connsiteY8" fmla="*/ 467247 h 69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8530" h="693939">
                <a:moveTo>
                  <a:pt x="80556" y="0"/>
                </a:moveTo>
                <a:cubicBezTo>
                  <a:pt x="21941" y="69082"/>
                  <a:pt x="3062" y="222280"/>
                  <a:pt x="169" y="306473"/>
                </a:cubicBezTo>
                <a:cubicBezTo>
                  <a:pt x="-2724" y="390666"/>
                  <a:pt x="32218" y="449891"/>
                  <a:pt x="63200" y="505157"/>
                </a:cubicBezTo>
                <a:cubicBezTo>
                  <a:pt x="94182" y="560423"/>
                  <a:pt x="129509" y="606730"/>
                  <a:pt x="186064" y="638069"/>
                </a:cubicBezTo>
                <a:cubicBezTo>
                  <a:pt x="242619" y="669408"/>
                  <a:pt x="331353" y="699055"/>
                  <a:pt x="402529" y="693193"/>
                </a:cubicBezTo>
                <a:cubicBezTo>
                  <a:pt x="473705" y="687331"/>
                  <a:pt x="563785" y="640557"/>
                  <a:pt x="613118" y="602899"/>
                </a:cubicBezTo>
                <a:cubicBezTo>
                  <a:pt x="662451" y="565241"/>
                  <a:pt x="684295" y="489856"/>
                  <a:pt x="698530" y="467247"/>
                </a:cubicBezTo>
                <a:lnTo>
                  <a:pt x="698530" y="467247"/>
                </a:lnTo>
                <a:lnTo>
                  <a:pt x="698530" y="467247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503840" y="233139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008840" y="2994969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9732404" y="4296003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251812" y="442692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8292131" y="4332008"/>
            <a:ext cx="1482588" cy="443019"/>
          </a:xfrm>
          <a:custGeom>
            <a:avLst/>
            <a:gdLst>
              <a:gd name="connsiteX0" fmla="*/ 0 w 1472540"/>
              <a:gd name="connsiteY0" fmla="*/ 115823 h 426843"/>
              <a:gd name="connsiteX1" fmla="*/ 130628 w 1472540"/>
              <a:gd name="connsiteY1" fmla="*/ 8945 h 426843"/>
              <a:gd name="connsiteX2" fmla="*/ 308758 w 1472540"/>
              <a:gd name="connsiteY2" fmla="*/ 20820 h 426843"/>
              <a:gd name="connsiteX3" fmla="*/ 492826 w 1472540"/>
              <a:gd name="connsiteY3" fmla="*/ 139574 h 426843"/>
              <a:gd name="connsiteX4" fmla="*/ 736270 w 1472540"/>
              <a:gd name="connsiteY4" fmla="*/ 311766 h 426843"/>
              <a:gd name="connsiteX5" fmla="*/ 938150 w 1472540"/>
              <a:gd name="connsiteY5" fmla="*/ 418644 h 426843"/>
              <a:gd name="connsiteX6" fmla="*/ 1145969 w 1472540"/>
              <a:gd name="connsiteY6" fmla="*/ 400831 h 426843"/>
              <a:gd name="connsiteX7" fmla="*/ 1318161 w 1472540"/>
              <a:gd name="connsiteY7" fmla="*/ 252389 h 426843"/>
              <a:gd name="connsiteX8" fmla="*/ 1472540 w 1472540"/>
              <a:gd name="connsiteY8" fmla="*/ 8945 h 426843"/>
              <a:gd name="connsiteX0" fmla="*/ 0 w 1472540"/>
              <a:gd name="connsiteY0" fmla="*/ 115823 h 426843"/>
              <a:gd name="connsiteX1" fmla="*/ 130628 w 1472540"/>
              <a:gd name="connsiteY1" fmla="*/ 8945 h 426843"/>
              <a:gd name="connsiteX2" fmla="*/ 308758 w 1472540"/>
              <a:gd name="connsiteY2" fmla="*/ 20820 h 426843"/>
              <a:gd name="connsiteX3" fmla="*/ 504701 w 1472540"/>
              <a:gd name="connsiteY3" fmla="*/ 139574 h 426843"/>
              <a:gd name="connsiteX4" fmla="*/ 736270 w 1472540"/>
              <a:gd name="connsiteY4" fmla="*/ 311766 h 426843"/>
              <a:gd name="connsiteX5" fmla="*/ 938150 w 1472540"/>
              <a:gd name="connsiteY5" fmla="*/ 418644 h 426843"/>
              <a:gd name="connsiteX6" fmla="*/ 1145969 w 1472540"/>
              <a:gd name="connsiteY6" fmla="*/ 400831 h 426843"/>
              <a:gd name="connsiteX7" fmla="*/ 1318161 w 1472540"/>
              <a:gd name="connsiteY7" fmla="*/ 252389 h 426843"/>
              <a:gd name="connsiteX8" fmla="*/ 1472540 w 1472540"/>
              <a:gd name="connsiteY8" fmla="*/ 8945 h 426843"/>
              <a:gd name="connsiteX0" fmla="*/ 0 w 1482588"/>
              <a:gd name="connsiteY0" fmla="*/ 131999 h 443019"/>
              <a:gd name="connsiteX1" fmla="*/ 130628 w 1482588"/>
              <a:gd name="connsiteY1" fmla="*/ 25121 h 443019"/>
              <a:gd name="connsiteX2" fmla="*/ 308758 w 1482588"/>
              <a:gd name="connsiteY2" fmla="*/ 36996 h 443019"/>
              <a:gd name="connsiteX3" fmla="*/ 504701 w 1482588"/>
              <a:gd name="connsiteY3" fmla="*/ 155750 h 443019"/>
              <a:gd name="connsiteX4" fmla="*/ 736270 w 1482588"/>
              <a:gd name="connsiteY4" fmla="*/ 327942 h 443019"/>
              <a:gd name="connsiteX5" fmla="*/ 938150 w 1482588"/>
              <a:gd name="connsiteY5" fmla="*/ 434820 h 443019"/>
              <a:gd name="connsiteX6" fmla="*/ 1145969 w 1482588"/>
              <a:gd name="connsiteY6" fmla="*/ 417007 h 443019"/>
              <a:gd name="connsiteX7" fmla="*/ 1318161 w 1482588"/>
              <a:gd name="connsiteY7" fmla="*/ 268565 h 443019"/>
              <a:gd name="connsiteX8" fmla="*/ 1482588 w 1482588"/>
              <a:gd name="connsiteY8" fmla="*/ 0 h 443019"/>
              <a:gd name="connsiteX0" fmla="*/ 0 w 1482588"/>
              <a:gd name="connsiteY0" fmla="*/ 131999 h 443019"/>
              <a:gd name="connsiteX1" fmla="*/ 130628 w 1482588"/>
              <a:gd name="connsiteY1" fmla="*/ 25121 h 443019"/>
              <a:gd name="connsiteX2" fmla="*/ 308758 w 1482588"/>
              <a:gd name="connsiteY2" fmla="*/ 36996 h 443019"/>
              <a:gd name="connsiteX3" fmla="*/ 504701 w 1482588"/>
              <a:gd name="connsiteY3" fmla="*/ 155750 h 443019"/>
              <a:gd name="connsiteX4" fmla="*/ 736270 w 1482588"/>
              <a:gd name="connsiteY4" fmla="*/ 327942 h 443019"/>
              <a:gd name="connsiteX5" fmla="*/ 938150 w 1482588"/>
              <a:gd name="connsiteY5" fmla="*/ 434820 h 443019"/>
              <a:gd name="connsiteX6" fmla="*/ 1145969 w 1482588"/>
              <a:gd name="connsiteY6" fmla="*/ 417007 h 443019"/>
              <a:gd name="connsiteX7" fmla="*/ 1318161 w 1482588"/>
              <a:gd name="connsiteY7" fmla="*/ 268565 h 443019"/>
              <a:gd name="connsiteX8" fmla="*/ 1482588 w 1482588"/>
              <a:gd name="connsiteY8" fmla="*/ 0 h 44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2588" h="443019">
                <a:moveTo>
                  <a:pt x="0" y="131999"/>
                </a:moveTo>
                <a:cubicBezTo>
                  <a:pt x="39584" y="86477"/>
                  <a:pt x="79168" y="40955"/>
                  <a:pt x="130628" y="25121"/>
                </a:cubicBezTo>
                <a:cubicBezTo>
                  <a:pt x="182088" y="9287"/>
                  <a:pt x="246413" y="15225"/>
                  <a:pt x="308758" y="36996"/>
                </a:cubicBezTo>
                <a:cubicBezTo>
                  <a:pt x="371103" y="58767"/>
                  <a:pt x="433449" y="107259"/>
                  <a:pt x="504701" y="155750"/>
                </a:cubicBezTo>
                <a:cubicBezTo>
                  <a:pt x="575953" y="204241"/>
                  <a:pt x="664029" y="281430"/>
                  <a:pt x="736270" y="327942"/>
                </a:cubicBezTo>
                <a:cubicBezTo>
                  <a:pt x="808512" y="374454"/>
                  <a:pt x="869867" y="419976"/>
                  <a:pt x="938150" y="434820"/>
                </a:cubicBezTo>
                <a:cubicBezTo>
                  <a:pt x="1006433" y="449664"/>
                  <a:pt x="1082634" y="444716"/>
                  <a:pt x="1145969" y="417007"/>
                </a:cubicBezTo>
                <a:cubicBezTo>
                  <a:pt x="1209304" y="389298"/>
                  <a:pt x="1262058" y="338066"/>
                  <a:pt x="1318161" y="268565"/>
                </a:cubicBezTo>
                <a:cubicBezTo>
                  <a:pt x="1374264" y="199064"/>
                  <a:pt x="1452708" y="89065"/>
                  <a:pt x="1482588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9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31" grpId="0"/>
      <p:bldP spid="25" grpId="0" animBg="1"/>
      <p:bldP spid="26" grpId="0" animBg="1"/>
      <p:bldP spid="27" grpId="0" animBg="1"/>
      <p:bldP spid="29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F0F02-7812-43DF-B5F4-2A1B13656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FC109-A9A2-4B2A-B1D4-8A56BA8DF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413613" y="1583105"/>
            <a:ext cx="5464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288</Words>
  <Application>Microsoft Office PowerPoint</Application>
  <PresentationFormat>Widescreen</PresentationFormat>
  <Paragraphs>56</Paragraphs>
  <Slides>15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等线</vt:lpstr>
      <vt:lpstr>等线 Light</vt:lpstr>
      <vt:lpstr>Arial</vt:lpstr>
      <vt:lpstr>Arial-Rounded</vt:lpstr>
      <vt:lpstr>Calibri</vt:lpstr>
      <vt:lpstr>Calibri Light</vt:lpstr>
      <vt:lpstr>HP001 4 hàng</vt:lpstr>
      <vt:lpstr>HP001 5H</vt:lpstr>
      <vt:lpstr>SVN-Gretoon</vt:lpstr>
      <vt:lpstr>Times New Roman</vt:lpstr>
      <vt:lpstr>华康少女文字W5(P)</vt:lpstr>
      <vt:lpstr>Office 主题​​</vt:lpstr>
      <vt:lpstr>Office Theme</vt:lpstr>
      <vt:lpstr>1_Office 主题​​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Phạm Dương</cp:lastModifiedBy>
  <cp:revision>23</cp:revision>
  <dcterms:created xsi:type="dcterms:W3CDTF">2021-07-23T00:54:59Z</dcterms:created>
  <dcterms:modified xsi:type="dcterms:W3CDTF">2023-02-19T12:19:28Z</dcterms:modified>
</cp:coreProperties>
</file>