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16" r:id="rId5"/>
    <p:sldMasterId id="2147483730" r:id="rId6"/>
  </p:sldMasterIdLst>
  <p:notesMasterIdLst>
    <p:notesMasterId r:id="rId31"/>
  </p:notesMasterIdLst>
  <p:sldIdLst>
    <p:sldId id="2007577105" r:id="rId7"/>
    <p:sldId id="2007577096" r:id="rId8"/>
    <p:sldId id="289" r:id="rId9"/>
    <p:sldId id="2007577095" r:id="rId10"/>
    <p:sldId id="2007577097" r:id="rId11"/>
    <p:sldId id="2007577106" r:id="rId12"/>
    <p:sldId id="2007577098" r:id="rId13"/>
    <p:sldId id="258" r:id="rId14"/>
    <p:sldId id="259" r:id="rId15"/>
    <p:sldId id="260" r:id="rId16"/>
    <p:sldId id="2007577112" r:id="rId17"/>
    <p:sldId id="2007577113" r:id="rId18"/>
    <p:sldId id="2007577107" r:id="rId19"/>
    <p:sldId id="2007577108" r:id="rId20"/>
    <p:sldId id="2007577114" r:id="rId21"/>
    <p:sldId id="2007577109" r:id="rId22"/>
    <p:sldId id="2007577102" r:id="rId23"/>
    <p:sldId id="2007577110" r:id="rId24"/>
    <p:sldId id="2007577103" r:id="rId25"/>
    <p:sldId id="327" r:id="rId26"/>
    <p:sldId id="2007577111" r:id="rId27"/>
    <p:sldId id="328" r:id="rId28"/>
    <p:sldId id="2007577104" r:id="rId29"/>
    <p:sldId id="34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907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B8FE4-3AF6-4D7E-B746-FB5B20962979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88AA-7EAC-4357-8412-911B34E04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03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11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708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10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21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597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9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7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75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91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86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16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8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413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23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27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15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0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369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00051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9077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03650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2512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1501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252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42515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34456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42603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659815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53347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0482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910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7362483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99463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2692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567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7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98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74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28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335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71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5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89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85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4932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907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52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9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7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681793"/>
      </p:ext>
    </p:extLst>
  </p:cSld>
  <p:clrMapOvr>
    <a:masterClrMapping/>
  </p:clrMapOvr>
  <p:transition spd="slow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2508"/>
      </p:ext>
    </p:extLst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85885"/>
      </p:ext>
    </p:extLst>
  </p:cSld>
  <p:clrMapOvr>
    <a:masterClrMapping/>
  </p:clrMapOvr>
  <p:transition spd="slow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960780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6" y="259506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3"/>
            <a:ext cx="1104842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1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025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818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08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87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438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9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3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A1886B9A-6B91-427C-908A-5554FCE8A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681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57DAFD2-1D11-420B-BA84-D5D3B2F3D771}"/>
              </a:ext>
            </a:extLst>
          </p:cNvPr>
          <p:cNvSpPr/>
          <p:nvPr/>
        </p:nvSpPr>
        <p:spPr>
          <a:xfrm>
            <a:off x="1211312" y="3101723"/>
            <a:ext cx="10346935" cy="22529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Chào</a:t>
            </a:r>
            <a:r>
              <a:rPr lang="en-US" sz="5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mừng</a:t>
            </a:r>
            <a:r>
              <a:rPr lang="en-US" sz="5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các</a:t>
            </a:r>
            <a:r>
              <a:rPr lang="en-US" sz="5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em</a:t>
            </a:r>
            <a:r>
              <a:rPr lang="en-US" sz="5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đến</a:t>
            </a:r>
            <a:r>
              <a:rPr lang="en-US" sz="5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với</a:t>
            </a:r>
            <a:r>
              <a:rPr lang="en-US" sz="5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5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học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</a:endParaRPr>
          </a:p>
          <a:p>
            <a:pPr algn="ctr">
              <a:lnSpc>
                <a:spcPct val="160000"/>
              </a:lnSpc>
            </a:pPr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ĐẠO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ĐỨC 2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93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32A4119D-EFC1-4527-9CF1-483D4BFBC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08" y="365125"/>
            <a:ext cx="8016089" cy="4378891"/>
          </a:xfrm>
          <a:prstGeom prst="rect">
            <a:avLst/>
          </a:prstGeom>
        </p:spPr>
      </p:pic>
      <p:pic>
        <p:nvPicPr>
          <p:cNvPr id="8" name="Picture 2" descr="Hình ảnh Mặt Cười PNG, Vector, PSD, và biểu tượng để tải về miễn phí |  pngtree">
            <a:extLst>
              <a:ext uri="{FF2B5EF4-FFF2-40B4-BE49-F238E27FC236}">
                <a16:creationId xmlns="" xmlns:a16="http://schemas.microsoft.com/office/drawing/2014/main" id="{2340C6B9-F4DD-4C68-868B-6A1A8860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4" y="-76697"/>
            <a:ext cx="1863218" cy="1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3283" y="5223849"/>
            <a:ext cx="8336189" cy="7785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46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974471" y="0"/>
            <a:ext cx="7840301" cy="3340729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8D0948A-587C-4331-8E28-FEABC42EF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34" y="3594240"/>
            <a:ext cx="3754873" cy="288396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F3FE2F10-E0C9-4213-B675-92EB6E649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12" y="3608092"/>
            <a:ext cx="3754873" cy="28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4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974471" y="0"/>
            <a:ext cx="7840301" cy="3340729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32A4119D-EFC1-4527-9CF1-483D4BFBC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91" y="3603293"/>
            <a:ext cx="3747570" cy="288396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41142E9-02EB-405B-ADB7-5B6894604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46" y="3603292"/>
            <a:ext cx="3750828" cy="28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4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E9E6E167-1DFC-4DBE-B167-E70CDA59D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06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FBCAD2D-DE57-4B30-BBDA-9D49A3A0A9FA}"/>
              </a:ext>
            </a:extLst>
          </p:cNvPr>
          <p:cNvSpPr txBox="1"/>
          <p:nvPr/>
        </p:nvSpPr>
        <p:spPr>
          <a:xfrm>
            <a:off x="3415862" y="617462"/>
            <a:ext cx="7357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A4F72FB-7114-46ED-8307-D5722A8C2C2A}"/>
              </a:ext>
            </a:extLst>
          </p:cNvPr>
          <p:cNvGrpSpPr/>
          <p:nvPr/>
        </p:nvGrpSpPr>
        <p:grpSpPr>
          <a:xfrm>
            <a:off x="817269" y="2610568"/>
            <a:ext cx="4162137" cy="1409171"/>
            <a:chOff x="546538" y="2806262"/>
            <a:chExt cx="6306207" cy="3221422"/>
          </a:xfrm>
        </p:grpSpPr>
        <p:sp>
          <p:nvSpPr>
            <p:cNvPr id="7" name="Cloud 6">
              <a:extLst>
                <a:ext uri="{FF2B5EF4-FFF2-40B4-BE49-F238E27FC236}">
                  <a16:creationId xmlns="" xmlns:a16="http://schemas.microsoft.com/office/drawing/2014/main" id="{94704789-8753-4E7D-952E-F1F6A11BC41C}"/>
                </a:ext>
              </a:extLst>
            </p:cNvPr>
            <p:cNvSpPr/>
            <p:nvPr/>
          </p:nvSpPr>
          <p:spPr>
            <a:xfrm>
              <a:off x="546538" y="2806262"/>
              <a:ext cx="6306207" cy="3221422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4722B01-2383-441F-A3A7-BA28D4AA1769}"/>
                </a:ext>
              </a:extLst>
            </p:cNvPr>
            <p:cNvSpPr txBox="1"/>
            <p:nvPr/>
          </p:nvSpPr>
          <p:spPr>
            <a:xfrm>
              <a:off x="714703" y="3411475"/>
              <a:ext cx="61170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muộn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7212663-E82C-47EC-9B2C-912973F670CA}"/>
              </a:ext>
            </a:extLst>
          </p:cNvPr>
          <p:cNvGrpSpPr/>
          <p:nvPr/>
        </p:nvGrpSpPr>
        <p:grpSpPr>
          <a:xfrm>
            <a:off x="6473906" y="2438375"/>
            <a:ext cx="5820906" cy="1753565"/>
            <a:chOff x="6048393" y="3769050"/>
            <a:chExt cx="6285184" cy="1943687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EEE004BB-5094-4EBC-8703-5035C8248879}"/>
                </a:ext>
              </a:extLst>
            </p:cNvPr>
            <p:cNvGrpSpPr/>
            <p:nvPr/>
          </p:nvGrpSpPr>
          <p:grpSpPr>
            <a:xfrm>
              <a:off x="6048393" y="3769050"/>
              <a:ext cx="6285184" cy="1943687"/>
              <a:chOff x="546539" y="2806262"/>
              <a:chExt cx="6285184" cy="1943687"/>
            </a:xfrm>
          </p:grpSpPr>
          <p:sp>
            <p:nvSpPr>
              <p:cNvPr id="14" name="Cloud 13">
                <a:extLst>
                  <a:ext uri="{FF2B5EF4-FFF2-40B4-BE49-F238E27FC236}">
                    <a16:creationId xmlns="" xmlns:a16="http://schemas.microsoft.com/office/drawing/2014/main" id="{6E0E01BA-33E9-4033-8433-63BA3D4B4396}"/>
                  </a:ext>
                </a:extLst>
              </p:cNvPr>
              <p:cNvSpPr/>
              <p:nvPr/>
            </p:nvSpPr>
            <p:spPr>
              <a:xfrm>
                <a:off x="546539" y="2806262"/>
                <a:ext cx="4517002" cy="1943687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EDF09028-4164-4E2A-A3FE-CEB16482BC9D}"/>
                  </a:ext>
                </a:extLst>
              </p:cNvPr>
              <p:cNvSpPr txBox="1"/>
              <p:nvPr/>
            </p:nvSpPr>
            <p:spPr>
              <a:xfrm>
                <a:off x="714703" y="3783994"/>
                <a:ext cx="61170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08827E25-5E91-4780-AFCC-1A1090D76B39}"/>
                </a:ext>
              </a:extLst>
            </p:cNvPr>
            <p:cNvSpPr txBox="1"/>
            <p:nvPr/>
          </p:nvSpPr>
          <p:spPr>
            <a:xfrm>
              <a:off x="6288767" y="4047486"/>
              <a:ext cx="4157897" cy="13304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Minh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4CA61FD-994C-4C23-929D-1B18786D5AEC}"/>
              </a:ext>
            </a:extLst>
          </p:cNvPr>
          <p:cNvSpPr/>
          <p:nvPr/>
        </p:nvSpPr>
        <p:spPr>
          <a:xfrm>
            <a:off x="1665838" y="4798374"/>
            <a:ext cx="9234534" cy="665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373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E9E6E167-1DFC-4DBE-B167-E70CDA59D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3"/>
            <a:ext cx="1219200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A4F72FB-7114-46ED-8307-D5722A8C2C2A}"/>
              </a:ext>
            </a:extLst>
          </p:cNvPr>
          <p:cNvGrpSpPr/>
          <p:nvPr/>
        </p:nvGrpSpPr>
        <p:grpSpPr>
          <a:xfrm>
            <a:off x="4330014" y="600699"/>
            <a:ext cx="4192663" cy="1409171"/>
            <a:chOff x="546538" y="2806262"/>
            <a:chExt cx="6306207" cy="3221422"/>
          </a:xfrm>
        </p:grpSpPr>
        <p:sp>
          <p:nvSpPr>
            <p:cNvPr id="23" name="Cloud 22">
              <a:extLst>
                <a:ext uri="{FF2B5EF4-FFF2-40B4-BE49-F238E27FC236}">
                  <a16:creationId xmlns="" xmlns:a16="http://schemas.microsoft.com/office/drawing/2014/main" id="{94704789-8753-4E7D-952E-F1F6A11BC41C}"/>
                </a:ext>
              </a:extLst>
            </p:cNvPr>
            <p:cNvSpPr/>
            <p:nvPr/>
          </p:nvSpPr>
          <p:spPr>
            <a:xfrm>
              <a:off x="546538" y="2806262"/>
              <a:ext cx="6306207" cy="3221422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14722B01-2383-441F-A3A7-BA28D4AA1769}"/>
                </a:ext>
              </a:extLst>
            </p:cNvPr>
            <p:cNvSpPr txBox="1"/>
            <p:nvPr/>
          </p:nvSpPr>
          <p:spPr>
            <a:xfrm>
              <a:off x="714703" y="3411475"/>
              <a:ext cx="61170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muộn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920149" y="2530442"/>
            <a:ext cx="4707803" cy="769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20149" y="3574558"/>
            <a:ext cx="4707803" cy="769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20148" y="4624765"/>
            <a:ext cx="4707803" cy="18846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2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E9E6E167-1DFC-4DBE-B167-E70CDA59D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3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091344" y="2797544"/>
            <a:ext cx="8030424" cy="26979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qui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7212663-E82C-47EC-9B2C-912973F670CA}"/>
              </a:ext>
            </a:extLst>
          </p:cNvPr>
          <p:cNvGrpSpPr/>
          <p:nvPr/>
        </p:nvGrpSpPr>
        <p:grpSpPr>
          <a:xfrm>
            <a:off x="4400663" y="347024"/>
            <a:ext cx="5820906" cy="1753565"/>
            <a:chOff x="6048393" y="3769050"/>
            <a:chExt cx="6285184" cy="1943687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EEE004BB-5094-4EBC-8703-5035C8248879}"/>
                </a:ext>
              </a:extLst>
            </p:cNvPr>
            <p:cNvGrpSpPr/>
            <p:nvPr/>
          </p:nvGrpSpPr>
          <p:grpSpPr>
            <a:xfrm>
              <a:off x="6048393" y="3769050"/>
              <a:ext cx="6285184" cy="1943687"/>
              <a:chOff x="546539" y="2806262"/>
              <a:chExt cx="6285184" cy="1943687"/>
            </a:xfrm>
          </p:grpSpPr>
          <p:sp>
            <p:nvSpPr>
              <p:cNvPr id="13" name="Cloud 12">
                <a:extLst>
                  <a:ext uri="{FF2B5EF4-FFF2-40B4-BE49-F238E27FC236}">
                    <a16:creationId xmlns="" xmlns:a16="http://schemas.microsoft.com/office/drawing/2014/main" id="{6E0E01BA-33E9-4033-8433-63BA3D4B4396}"/>
                  </a:ext>
                </a:extLst>
              </p:cNvPr>
              <p:cNvSpPr/>
              <p:nvPr/>
            </p:nvSpPr>
            <p:spPr>
              <a:xfrm>
                <a:off x="546539" y="2806262"/>
                <a:ext cx="4517002" cy="1943687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EDF09028-4164-4E2A-A3FE-CEB16482BC9D}"/>
                  </a:ext>
                </a:extLst>
              </p:cNvPr>
              <p:cNvSpPr txBox="1"/>
              <p:nvPr/>
            </p:nvSpPr>
            <p:spPr>
              <a:xfrm>
                <a:off x="714703" y="3783994"/>
                <a:ext cx="61170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8827E25-5E91-4780-AFCC-1A1090D76B39}"/>
                </a:ext>
              </a:extLst>
            </p:cNvPr>
            <p:cNvSpPr txBox="1"/>
            <p:nvPr/>
          </p:nvSpPr>
          <p:spPr>
            <a:xfrm>
              <a:off x="6288767" y="4047486"/>
              <a:ext cx="4157897" cy="13304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Minh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45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E9E6E167-1DFC-4DBE-B167-E70CDA59D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FBCAD2D-DE57-4B30-BBDA-9D49A3A0A9FA}"/>
              </a:ext>
            </a:extLst>
          </p:cNvPr>
          <p:cNvSpPr txBox="1"/>
          <p:nvPr/>
        </p:nvSpPr>
        <p:spPr>
          <a:xfrm>
            <a:off x="3657599" y="281131"/>
            <a:ext cx="735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9258FE-53D9-45D7-92EF-8639B6CF4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653" y="874090"/>
            <a:ext cx="4463660" cy="2499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9B9E13A-13F9-4D80-A130-639BD92E2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4294"/>
            <a:ext cx="5150714" cy="24240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D02C19C-836B-452F-BC29-93403C17D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743" y="3074058"/>
            <a:ext cx="4908257" cy="23942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4CA61FD-994C-4C23-929D-1B18786D5AEC}"/>
              </a:ext>
            </a:extLst>
          </p:cNvPr>
          <p:cNvSpPr/>
          <p:nvPr/>
        </p:nvSpPr>
        <p:spPr>
          <a:xfrm>
            <a:off x="1665838" y="5595038"/>
            <a:ext cx="9234534" cy="950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1126F2-56E9-47F2-80CF-3CEFA04E3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138" y="73572"/>
            <a:ext cx="7202732" cy="51605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FF586BD-7904-46E6-8FE9-629472ABE361}"/>
              </a:ext>
            </a:extLst>
          </p:cNvPr>
          <p:cNvSpPr/>
          <p:nvPr/>
        </p:nvSpPr>
        <p:spPr>
          <a:xfrm>
            <a:off x="3392858" y="5343899"/>
            <a:ext cx="5938345" cy="12971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Khuyên Nam phải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ung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 vẽ tranh xong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xem ti vi.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77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77EA918-FF7C-4ABE-8B4C-8E671D11E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516" y="153851"/>
            <a:ext cx="7369575" cy="45758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E7BEC5E-E23A-46D7-B658-26F6C608FC82}"/>
              </a:ext>
            </a:extLst>
          </p:cNvPr>
          <p:cNvSpPr/>
          <p:nvPr/>
        </p:nvSpPr>
        <p:spPr>
          <a:xfrm>
            <a:off x="3457904" y="4902466"/>
            <a:ext cx="6199223" cy="17806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Mai có thể lập một thời khoá biểu để nhắc hoàn </a:t>
            </a:r>
            <a:r>
              <a:rPr lang="vi-VN" sz="3200" b="1" dirty="0" err="1">
                <a:latin typeface="+mj-lt"/>
              </a:rPr>
              <a:t>thành</a:t>
            </a:r>
            <a:r>
              <a:rPr lang="vi-VN" sz="3200" b="1" dirty="0">
                <a:latin typeface="+mj-lt"/>
              </a:rPr>
              <a:t> </a:t>
            </a:r>
            <a:endParaRPr lang="en-US" sz="3200" b="1" dirty="0">
              <a:latin typeface="+mj-lt"/>
            </a:endParaRPr>
          </a:p>
          <a:p>
            <a:pPr algn="ctr"/>
            <a:r>
              <a:rPr lang="vi-VN" sz="3200" b="1" dirty="0" err="1">
                <a:latin typeface="+mj-lt"/>
              </a:rPr>
              <a:t>các</a:t>
            </a:r>
            <a:r>
              <a:rPr lang="vi-VN" sz="3200" b="1" dirty="0">
                <a:latin typeface="+mj-lt"/>
              </a:rPr>
              <a:t> việc trong ngày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467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43E2C9-24FB-4951-A457-156425B5B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141" y="84083"/>
            <a:ext cx="7512625" cy="44033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9CBD480-FDFF-4FFD-889A-71A8407B37E5}"/>
              </a:ext>
            </a:extLst>
          </p:cNvPr>
          <p:cNvSpPr/>
          <p:nvPr/>
        </p:nvSpPr>
        <p:spPr>
          <a:xfrm>
            <a:off x="2140164" y="4720364"/>
            <a:ext cx="7760581" cy="15629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Khuyên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thời gian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việc chơi điện tử và quy đinh thời gian làm việc nhà để bố mẹ không phiền lòn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1947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916" y="239184"/>
            <a:ext cx="7159601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089694" y="3467163"/>
            <a:ext cx="6714042" cy="255998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=""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851975" y="1169895"/>
            <a:ext cx="8888506" cy="6271413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961" y="3948000"/>
            <a:ext cx="6783379" cy="29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383" y="2985610"/>
            <a:ext cx="45006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4. VẬN 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92" y="-269456"/>
            <a:ext cx="32004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1924" r="76096" b="23684"/>
          <a:stretch/>
        </p:blipFill>
        <p:spPr>
          <a:xfrm>
            <a:off x="3557608" y="2441259"/>
            <a:ext cx="1283333" cy="15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05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5481 0.04005 C 0.18698 0.04908 0.23528 0.05394 0.2862 0.05394 C 0.34388 0.05394 0.3901 0.04908 0.42226 0.04005 L 0.57721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oy, doll, clipart&#10;&#10;Description automatically generated">
            <a:extLst>
              <a:ext uri="{FF2B5EF4-FFF2-40B4-BE49-F238E27FC236}">
                <a16:creationId xmlns="" xmlns:a16="http://schemas.microsoft.com/office/drawing/2014/main" id="{3600779F-1586-4100-BDB0-7BDEEC6EE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90534A-7992-4E8B-B8C4-C10661EAC047}"/>
              </a:ext>
            </a:extLst>
          </p:cNvPr>
          <p:cNvSpPr txBox="1"/>
          <p:nvPr/>
        </p:nvSpPr>
        <p:spPr>
          <a:xfrm>
            <a:off x="4035972" y="2797617"/>
            <a:ext cx="43197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hia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94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=""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0"/>
            <a:ext cx="12223439" cy="6858000"/>
          </a:xfrm>
          <a:prstGeom prst="rect">
            <a:avLst/>
          </a:prstGeom>
        </p:spPr>
      </p:pic>
      <p:sp>
        <p:nvSpPr>
          <p:cNvPr id="3" name="矩形 4">
            <a:extLst>
              <a:ext uri="{FF2B5EF4-FFF2-40B4-BE49-F238E27FC236}">
                <a16:creationId xmlns=""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784" y="8117"/>
            <a:ext cx="2856216" cy="12252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3416" y="683733"/>
            <a:ext cx="4347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Nhiệm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vụ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tập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A76387F-6609-4C19-AB3A-21617D4903FA}"/>
              </a:ext>
            </a:extLst>
          </p:cNvPr>
          <p:cNvSpPr txBox="1"/>
          <p:nvPr/>
        </p:nvSpPr>
        <p:spPr>
          <a:xfrm>
            <a:off x="401202" y="1659134"/>
            <a:ext cx="1111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i="1" dirty="0" err="1" smtClean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Lập</a:t>
            </a:r>
            <a:r>
              <a:rPr lang="en-US" altLang="zh-CN" sz="2800" i="1" dirty="0" smtClean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thời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gian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biểu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cho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các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hoạt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động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trong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tuần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theo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mẫu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endParaRPr kumimoji="0" lang="en-US" altLang="zh-CN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="" xmlns:a16="http://schemas.microsoft.com/office/drawing/2014/main" id="{F6D414D2-A531-44C7-A31C-37EA90DA6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242977"/>
              </p:ext>
            </p:extLst>
          </p:nvPr>
        </p:nvGraphicFramePr>
        <p:xfrm>
          <a:off x="401200" y="2717385"/>
          <a:ext cx="11286823" cy="26559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10853">
                  <a:extLst>
                    <a:ext uri="{9D8B030D-6E8A-4147-A177-3AD203B41FA5}">
                      <a16:colId xmlns="" xmlns:a16="http://schemas.microsoft.com/office/drawing/2014/main" val="2791495758"/>
                    </a:ext>
                  </a:extLst>
                </a:gridCol>
                <a:gridCol w="1410853">
                  <a:extLst>
                    <a:ext uri="{9D8B030D-6E8A-4147-A177-3AD203B41FA5}">
                      <a16:colId xmlns="" xmlns:a16="http://schemas.microsoft.com/office/drawing/2014/main" val="2996268019"/>
                    </a:ext>
                  </a:extLst>
                </a:gridCol>
                <a:gridCol w="1410853">
                  <a:extLst>
                    <a:ext uri="{9D8B030D-6E8A-4147-A177-3AD203B41FA5}">
                      <a16:colId xmlns="" xmlns:a16="http://schemas.microsoft.com/office/drawing/2014/main" val="2853974405"/>
                    </a:ext>
                  </a:extLst>
                </a:gridCol>
                <a:gridCol w="1410853">
                  <a:extLst>
                    <a:ext uri="{9D8B030D-6E8A-4147-A177-3AD203B41FA5}">
                      <a16:colId xmlns="" xmlns:a16="http://schemas.microsoft.com/office/drawing/2014/main" val="3168024284"/>
                    </a:ext>
                  </a:extLst>
                </a:gridCol>
                <a:gridCol w="1647453">
                  <a:extLst>
                    <a:ext uri="{9D8B030D-6E8A-4147-A177-3AD203B41FA5}">
                      <a16:colId xmlns="" xmlns:a16="http://schemas.microsoft.com/office/drawing/2014/main" val="3821155512"/>
                    </a:ext>
                  </a:extLst>
                </a:gridCol>
                <a:gridCol w="1318847">
                  <a:extLst>
                    <a:ext uri="{9D8B030D-6E8A-4147-A177-3AD203B41FA5}">
                      <a16:colId xmlns="" xmlns:a16="http://schemas.microsoft.com/office/drawing/2014/main" val="3009647356"/>
                    </a:ext>
                  </a:extLst>
                </a:gridCol>
                <a:gridCol w="1266258">
                  <a:extLst>
                    <a:ext uri="{9D8B030D-6E8A-4147-A177-3AD203B41FA5}">
                      <a16:colId xmlns="" xmlns:a16="http://schemas.microsoft.com/office/drawing/2014/main" val="188194985"/>
                    </a:ext>
                  </a:extLst>
                </a:gridCol>
                <a:gridCol w="1410853">
                  <a:extLst>
                    <a:ext uri="{9D8B030D-6E8A-4147-A177-3AD203B41FA5}">
                      <a16:colId xmlns="" xmlns:a16="http://schemas.microsoft.com/office/drawing/2014/main" val="1563498013"/>
                    </a:ext>
                  </a:extLst>
                </a:gridCol>
              </a:tblGrid>
              <a:tr h="789544"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sáu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bảy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35868677"/>
                  </a:ext>
                </a:extLst>
              </a:tr>
              <a:tr h="622141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25514179"/>
                  </a:ext>
                </a:extLst>
              </a:tr>
              <a:tr h="622141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19639935"/>
                  </a:ext>
                </a:extLst>
              </a:tr>
              <a:tr h="622141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21534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6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2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7CE433-0F3C-40DF-BD0C-BA32914F2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12" y="1616149"/>
            <a:ext cx="11885562" cy="41014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90534A-7992-4E8B-B8C4-C10661EAC047}"/>
              </a:ext>
            </a:extLst>
          </p:cNvPr>
          <p:cNvSpPr txBox="1"/>
          <p:nvPr/>
        </p:nvSpPr>
        <p:spPr>
          <a:xfrm>
            <a:off x="722402" y="552334"/>
            <a:ext cx="10042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4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492019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=""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3132105"/>
            <a:ext cx="692497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=""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2549815"/>
            <a:ext cx="68031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Củng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cố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khắc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sâu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kiến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=""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108758" y="1515620"/>
            <a:ext cx="6287299" cy="93871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Mục</a:t>
            </a:r>
            <a:r>
              <a:rPr kumimoji="0" lang="en-US" altLang="zh-CN" sz="55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55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tiêu</a:t>
            </a:r>
            <a:r>
              <a:rPr kumimoji="0" lang="en-US" altLang="zh-CN" sz="55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55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bài</a:t>
            </a:r>
            <a:r>
              <a:rPr kumimoji="0" lang="en-US" altLang="zh-CN" sz="55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55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học</a:t>
            </a:r>
            <a:endParaRPr kumimoji="0" lang="zh-CN" altLang="en-US" sz="55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=""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83362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=""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770556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=""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847955" y="335638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=""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782131" y="3323321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=""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80" y="4064895"/>
            <a:ext cx="68031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833627" y="4344539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774823" y="4355472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=""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-9053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=""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=""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=""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=""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=""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=""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=""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=""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=""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=""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163294" y="2491193"/>
            <a:ext cx="7865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5: QUÝ TRỌNG THỜI GIAN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(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2)</a:t>
            </a:r>
          </a:p>
        </p:txBody>
      </p:sp>
    </p:spTree>
    <p:extLst>
      <p:ext uri="{BB962C8B-B14F-4D97-AF65-F5344CB8AC3E}">
        <p14:creationId xmlns:p14="http://schemas.microsoft.com/office/powerpoint/2010/main" val="1160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=""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2345754" y="1343380"/>
            <a:ext cx="8742661" cy="4941806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=""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=""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018416" y="2667050"/>
              <a:ext cx="3522295" cy="90658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981200"/>
            <a:ext cx="96964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08030" y="541162"/>
            <a:ext cx="8672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F8E1AAB6-C707-441E-810E-8A78D553C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7" y="1154680"/>
            <a:ext cx="5184482" cy="224412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DA5B5AB-2477-411B-9201-613212CD7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02" y="1163304"/>
            <a:ext cx="5680463" cy="2235503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8A3557E4-C069-494F-80A5-5783977F0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7" y="3517290"/>
            <a:ext cx="5184481" cy="221926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00817A98-C92D-4A0E-A7BA-C6A94DB7EB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02" y="3508663"/>
            <a:ext cx="5680463" cy="2227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FBCAD2D-DE57-4B30-BBDA-9D49A3A0A9FA}"/>
              </a:ext>
            </a:extLst>
          </p:cNvPr>
          <p:cNvSpPr txBox="1"/>
          <p:nvPr/>
        </p:nvSpPr>
        <p:spPr>
          <a:xfrm>
            <a:off x="569337" y="75114"/>
            <a:ext cx="11218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9337" y="5926350"/>
            <a:ext cx="11218628" cy="8108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91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8D0948A-587C-4331-8E28-FEABC42EF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56" y="334584"/>
            <a:ext cx="7959936" cy="4541144"/>
          </a:xfrm>
          <a:prstGeom prst="rect">
            <a:avLst/>
          </a:prstGeom>
        </p:spPr>
      </p:pic>
      <p:pic>
        <p:nvPicPr>
          <p:cNvPr id="8" name="Picture 2" descr="Hình ảnh Mặt Cười PNG, Vector, PSD, và biểu tượng để tải về miễn phí |  pngtree">
            <a:extLst>
              <a:ext uri="{FF2B5EF4-FFF2-40B4-BE49-F238E27FC236}">
                <a16:creationId xmlns="" xmlns:a16="http://schemas.microsoft.com/office/drawing/2014/main" id="{48ED3AE9-9F5C-4488-9256-C851230C4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4" y="-76697"/>
            <a:ext cx="1863218" cy="1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1256" y="5205743"/>
            <a:ext cx="7959936" cy="10139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285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41142E9-02EB-405B-ADB7-5B6894604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02" y="310807"/>
            <a:ext cx="8091700" cy="4778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EAC8793-64A0-46FE-8902-3AB202ACD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374712" y="197051"/>
            <a:ext cx="1445709" cy="1493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6371" y="5223849"/>
            <a:ext cx="8428777" cy="7785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rảnh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rỗi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tivi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6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F3FE2F10-E0C9-4213-B675-92EB6E6499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733" y="112990"/>
            <a:ext cx="8020459" cy="4803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B663E59-86F0-46D3-9FCB-1FB4364EB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374712" y="197051"/>
            <a:ext cx="1445709" cy="1493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57602" y="5232902"/>
            <a:ext cx="8073590" cy="7785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61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250</TotalTime>
  <Words>520</Words>
  <Application>Microsoft Office PowerPoint</Application>
  <PresentationFormat>Widescreen</PresentationFormat>
  <Paragraphs>67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微软雅黑</vt:lpstr>
      <vt:lpstr>微软雅黑</vt:lpstr>
      <vt:lpstr>SimSun</vt:lpstr>
      <vt:lpstr>SimSun</vt:lpstr>
      <vt:lpstr>Arial</vt:lpstr>
      <vt:lpstr>Arial Black</vt:lpstr>
      <vt:lpstr>Arial-Rounded</vt:lpstr>
      <vt:lpstr>Arial-SGK-TV</vt:lpstr>
      <vt:lpstr>Averta Std CY Bold</vt:lpstr>
      <vt:lpstr>Calibri</vt:lpstr>
      <vt:lpstr>Calibri Light</vt:lpstr>
      <vt:lpstr>iCiel Cucho</vt:lpstr>
      <vt:lpstr>Quicksand Medium</vt:lpstr>
      <vt:lpstr>华文细黑</vt:lpstr>
      <vt:lpstr>Times New Roman</vt:lpstr>
      <vt:lpstr>仓耳羽辰体-谷力 W05</vt:lpstr>
      <vt:lpstr>字魂36号-正文宋楷</vt:lpstr>
      <vt:lpstr>方正粗圆_GBK</vt:lpstr>
      <vt:lpstr>等线</vt:lpstr>
      <vt:lpstr>Office 主题</vt:lpstr>
      <vt:lpstr>5_Office Theme</vt:lpstr>
      <vt:lpstr>4_Office Theme</vt:lpstr>
      <vt:lpstr>Hoạt động</vt:lpstr>
      <vt:lpstr>1_Office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9Slide</cp:lastModifiedBy>
  <cp:revision>31</cp:revision>
  <dcterms:created xsi:type="dcterms:W3CDTF">2021-06-21T14:39:53Z</dcterms:created>
  <dcterms:modified xsi:type="dcterms:W3CDTF">2021-11-13T13:03:03Z</dcterms:modified>
  <cp:category>9Slide.vn</cp:category>
</cp:coreProperties>
</file>