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9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4" r:id="rId3"/>
    <p:sldMasterId id="2147483703" r:id="rId4"/>
    <p:sldMasterId id="2147483714" r:id="rId5"/>
    <p:sldMasterId id="2147483726" r:id="rId6"/>
    <p:sldMasterId id="2147483728" r:id="rId7"/>
    <p:sldMasterId id="2147483740" r:id="rId8"/>
    <p:sldMasterId id="2147483778" r:id="rId9"/>
    <p:sldMasterId id="2147483792" r:id="rId10"/>
  </p:sldMasterIdLst>
  <p:notesMasterIdLst>
    <p:notesMasterId r:id="rId31"/>
  </p:notesMasterIdLst>
  <p:sldIdLst>
    <p:sldId id="522" r:id="rId11"/>
    <p:sldId id="535" r:id="rId12"/>
    <p:sldId id="289" r:id="rId13"/>
    <p:sldId id="529" r:id="rId14"/>
    <p:sldId id="530" r:id="rId15"/>
    <p:sldId id="536" r:id="rId16"/>
    <p:sldId id="506" r:id="rId17"/>
    <p:sldId id="537" r:id="rId18"/>
    <p:sldId id="531" r:id="rId19"/>
    <p:sldId id="539" r:id="rId20"/>
    <p:sldId id="511" r:id="rId21"/>
    <p:sldId id="532" r:id="rId22"/>
    <p:sldId id="533" r:id="rId23"/>
    <p:sldId id="540" r:id="rId24"/>
    <p:sldId id="516" r:id="rId25"/>
    <p:sldId id="519" r:id="rId26"/>
    <p:sldId id="517" r:id="rId27"/>
    <p:sldId id="520" r:id="rId28"/>
    <p:sldId id="521" r:id="rId29"/>
    <p:sldId id="34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4660"/>
  </p:normalViewPr>
  <p:slideViewPr>
    <p:cSldViewPr snapToGrid="0">
      <p:cViewPr>
        <p:scale>
          <a:sx n="76" d="100"/>
          <a:sy n="76" d="100"/>
        </p:scale>
        <p:origin x="-264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5D218-9C49-4104-B13E-910403516486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99BFE-4B07-4ECF-9948-6CEA9A37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9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28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01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99BFE-4B07-4ECF-9948-6CEA9A3726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82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1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542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99BFE-4B07-4ECF-9948-6CEA9A3726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15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695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092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4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0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8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4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6463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4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0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6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4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11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4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8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98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8641865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428411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94609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261296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688312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950563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851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62901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454221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500568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079037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27930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236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9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704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0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97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7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464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657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637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62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35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251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1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16295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271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85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47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284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681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676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587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795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730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463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229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7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8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2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3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2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2" indent="0" algn="ctr">
              <a:buNone/>
              <a:defRPr sz="1600"/>
            </a:lvl6pPr>
            <a:lvl7pPr marL="2742265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09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146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411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25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093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17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398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537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3" indent="0">
              <a:buNone/>
              <a:defRPr sz="2800"/>
            </a:lvl2pPr>
            <a:lvl3pPr marL="914089" indent="0">
              <a:buNone/>
              <a:defRPr sz="2400"/>
            </a:lvl3pPr>
            <a:lvl4pPr marL="1371132" indent="0">
              <a:buNone/>
              <a:defRPr sz="2000"/>
            </a:lvl4pPr>
            <a:lvl5pPr marL="1828178" indent="0">
              <a:buNone/>
              <a:defRPr sz="2000"/>
            </a:lvl5pPr>
            <a:lvl6pPr marL="2285222" indent="0">
              <a:buNone/>
              <a:defRPr sz="2000"/>
            </a:lvl6pPr>
            <a:lvl7pPr marL="2742265" indent="0">
              <a:buNone/>
              <a:defRPr sz="2000"/>
            </a:lvl7pPr>
            <a:lvl8pPr marL="3199309" indent="0">
              <a:buNone/>
              <a:defRPr sz="2000"/>
            </a:lvl8pPr>
            <a:lvl9pPr marL="36563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76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1045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793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6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461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60771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98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5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9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4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59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3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=""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=""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=""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=""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=""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=""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=""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=""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=""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=""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=""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=""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=""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=""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=""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=""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=""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=""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=""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=""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=""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=""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=""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=""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=""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=""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=""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=""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=""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=""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=""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=""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=""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=""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=""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=""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=""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=""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=""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=""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=""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=""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=""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=""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=""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=""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=""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=""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=""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=""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=""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=""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=""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=""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=""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=""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=""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=""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=""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=""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=""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=""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=""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=""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=""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=""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=""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=""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=""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=""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=""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=""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=""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=""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=""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=""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=""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=""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=""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=""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=""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=""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=""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=""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=""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=""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=""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=""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=""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=""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=""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=""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=""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=""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=""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=""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=""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=""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=""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=""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=""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=""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=""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=""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=""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=""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=""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=""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=""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=""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=""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=""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=""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=""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=""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=""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=""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=""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=""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=""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=""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=""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=""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=""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=""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=""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=""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=""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=""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=""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=""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=""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=""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=""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=""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=""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=""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=""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=""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=""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=""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=""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=""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=""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=""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=""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=""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=""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=""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=""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=""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=""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=""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=""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=""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=""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=""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=""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=""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=""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=""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=""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=""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=""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=""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=""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=""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=""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=""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=""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=""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=""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=""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=""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=""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=""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=""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=""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=""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=""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=""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=""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=""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=""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=""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=""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=""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=""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=""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=""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=""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=""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=""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=""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=""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=""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=""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=""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=""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=""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=""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=""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=""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=""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=""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=""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=""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=""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=""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=""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=""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=""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=""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=""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=""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=""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=""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=""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=""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=""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=""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=""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=""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=""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=""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=""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=""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=""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=""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=""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=""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=""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=""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=""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=""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=""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=""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=""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=""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=""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=""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=""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=""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=""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=""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=""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=""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=""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=""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=""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=""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=""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=""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=""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=""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=""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=""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=""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=""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=""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=""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=""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=""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=""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=""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=""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=""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=""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=""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=""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=""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=""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=""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=""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=""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=""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=""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=""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=""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=""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=""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=""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=""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=""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=""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=""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=""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=""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=""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=""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=""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=""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=""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=""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=""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=""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=""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=""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=""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=""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=""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=""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753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9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8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03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4739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5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6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">
            <a:extLst>
              <a:ext uri="{FF2B5EF4-FFF2-40B4-BE49-F238E27FC236}">
                <a16:creationId xmlns="" xmlns:a16="http://schemas.microsoft.com/office/drawing/2014/main" id="{EB85EC11-E79E-42DF-AB49-9A86B585F089}"/>
              </a:ext>
            </a:extLst>
          </p:cNvPr>
          <p:cNvSpPr txBox="1"/>
          <p:nvPr/>
        </p:nvSpPr>
        <p:spPr>
          <a:xfrm>
            <a:off x="813916" y="2388068"/>
            <a:ext cx="10824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Bài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6: </a:t>
            </a:r>
            <a:r>
              <a:rPr kumimoji="1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Nhận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lỗi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</a:t>
            </a:r>
            <a:r>
              <a:rPr kumimoji="1" lang="en-US" altLang="zh-CN" sz="7200" b="1" baseline="0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à</a:t>
            </a:r>
            <a:r>
              <a:rPr kumimoji="1" lang="en-US" altLang="zh-CN" sz="72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sửa</a:t>
            </a:r>
            <a:r>
              <a:rPr kumimoji="1" lang="en-US" altLang="zh-CN" sz="72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lỗi</a:t>
            </a:r>
            <a:endParaRPr kumimoji="1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D8EC63F-BC5E-4C04-9527-B0E673D35AA9}"/>
              </a:ext>
            </a:extLst>
          </p:cNvPr>
          <p:cNvSpPr txBox="1"/>
          <p:nvPr/>
        </p:nvSpPr>
        <p:spPr>
          <a:xfrm>
            <a:off x="3231614" y="113377"/>
            <a:ext cx="5728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9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t="2553" b="68345"/>
          <a:stretch>
            <a:fillRect/>
          </a:stretch>
        </p:blipFill>
        <p:spPr>
          <a:xfrm>
            <a:off x="464502" y="27940"/>
            <a:ext cx="11257915" cy="164875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0" b="5023"/>
          <a:stretch>
            <a:fillRect/>
          </a:stretch>
        </p:blipFill>
        <p:spPr>
          <a:xfrm>
            <a:off x="0" y="5197475"/>
            <a:ext cx="12192000" cy="1632585"/>
          </a:xfrm>
          <a:prstGeom prst="rect">
            <a:avLst/>
          </a:prstGeom>
        </p:spPr>
      </p:pic>
      <p:sp>
        <p:nvSpPr>
          <p:cNvPr id="7" name="思想气泡: 云 6">
            <a:extLst>
              <a:ext uri="{FF2B5EF4-FFF2-40B4-BE49-F238E27FC236}">
                <a16:creationId xmlns="" xmlns:a16="http://schemas.microsoft.com/office/drawing/2014/main" id="{24FD74E6-B0D2-40B1-BE73-F23393683CE3}"/>
              </a:ext>
            </a:extLst>
          </p:cNvPr>
          <p:cNvSpPr/>
          <p:nvPr/>
        </p:nvSpPr>
        <p:spPr>
          <a:xfrm>
            <a:off x="2284942" y="592899"/>
            <a:ext cx="7642829" cy="2726293"/>
          </a:xfrm>
          <a:prstGeom prst="cloudCallout">
            <a:avLst>
              <a:gd name="adj1" fmla="val -52062"/>
              <a:gd name="adj2" fmla="val 89778"/>
            </a:avLst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kumimoji="0" lang="en-US" altLang="zh-CN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mắc</a:t>
            </a:r>
            <a:r>
              <a:rPr kumimoji="0" lang="en-US" altLang="zh-CN" sz="32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lỗi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chúng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ta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cần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dũng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lỗi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sửa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lỗi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 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="" xmlns:a16="http://schemas.microsoft.com/office/drawing/2014/main" id="{89C9F20A-A8CC-483C-B5EE-27013C8F5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3351" y="3646450"/>
            <a:ext cx="3791415" cy="328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000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43086" y="2800365"/>
            <a:ext cx="582904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3. </a:t>
            </a:r>
            <a:r>
              <a:rPr kumimoji="0" lang="en-US" sz="5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Xử</a:t>
            </a:r>
            <a:r>
              <a:rPr kumimoji="0" lang="en-US" sz="53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3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lý</a:t>
            </a:r>
            <a:r>
              <a:rPr kumimoji="0" lang="en-US" sz="53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3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tình</a:t>
            </a:r>
            <a:r>
              <a:rPr kumimoji="0" lang="en-US" sz="53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3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huống</a:t>
            </a:r>
            <a:endParaRPr kumimoji="0" lang="en-US" sz="53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5867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0 L -2.29167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1298915-548F-4D5C-8BF1-0BBEF4FD7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60" y="13253"/>
            <a:ext cx="7138249" cy="2277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A8CE141-94FA-4B19-88E1-BBCF297B1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60" y="2291031"/>
            <a:ext cx="7138248" cy="20699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59270" y="2069964"/>
            <a:ext cx="32054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F66D741-DD9F-4BB7-9EB1-C870DDAD7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60" y="4360993"/>
            <a:ext cx="7138248" cy="250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9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EA6120-CBE6-4F96-8670-639BB907D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112" y="462208"/>
            <a:ext cx="9043149" cy="329585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8C1D05E-4AE8-430C-9BAF-157F98C740A2}"/>
              </a:ext>
            </a:extLst>
          </p:cNvPr>
          <p:cNvSpPr/>
          <p:nvPr/>
        </p:nvSpPr>
        <p:spPr>
          <a:xfrm>
            <a:off x="1075925" y="4049485"/>
            <a:ext cx="10001956" cy="23713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lỗi cô vì đã làm ảnh hưởng đến lớp học và các bạn. Nói rõ lí do rằng bị bạn Quang trêu nên mới nhỏm dậy.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6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51B11D0-07E1-453F-A202-5991321B2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281" y="349766"/>
            <a:ext cx="7897637" cy="395092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AF7C07DF-6026-4E69-8709-F1EE86B9058D}"/>
              </a:ext>
            </a:extLst>
          </p:cNvPr>
          <p:cNvSpPr/>
          <p:nvPr/>
        </p:nvSpPr>
        <p:spPr>
          <a:xfrm>
            <a:off x="1399821" y="4678410"/>
            <a:ext cx="9889067" cy="18027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lỗi anh trai vì đã không để ý va vào anh.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ùng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anh dọn bát đũa.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34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47B36DD-AC89-458F-8F9C-CC6071A7E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173" y="477736"/>
            <a:ext cx="9409812" cy="31899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AB65436-8688-497E-9CE0-AED69A4E711D}"/>
              </a:ext>
            </a:extLst>
          </p:cNvPr>
          <p:cNvSpPr/>
          <p:nvPr/>
        </p:nvSpPr>
        <p:spPr>
          <a:xfrm>
            <a:off x="1055077" y="4109155"/>
            <a:ext cx="10410092" cy="16284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Mai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ẫm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340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06867" y="2290855"/>
            <a:ext cx="8978265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dirty="0" smtClean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	</a:t>
            </a:r>
            <a:r>
              <a:rPr lang="vi-VN" sz="3600" dirty="0" smtClean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Chúng </a:t>
            </a:r>
            <a:r>
              <a:rPr lang="vi-VN" sz="36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ta cần biết nhận lỗi và sửa lỗi. Nếu không biết nhận lỗi mà đổ lỗi cho người khác là hành động đáng bị phê phán.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54477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70687" y="3006461"/>
            <a:ext cx="3692188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Vận dụng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259314"/>
            <a:ext cx="7818554" cy="387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18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363" y="3096425"/>
            <a:ext cx="5348762" cy="3774303"/>
          </a:xfrm>
          <a:prstGeom prst="rect">
            <a:avLst/>
          </a:prstGeom>
        </p:spPr>
      </p:pic>
      <p:sp>
        <p:nvSpPr>
          <p:cNvPr id="21" name="Thought Bubble: Cloud 20">
            <a:extLst>
              <a:ext uri="{FF2B5EF4-FFF2-40B4-BE49-F238E27FC236}">
                <a16:creationId xmlns="" xmlns:a16="http://schemas.microsoft.com/office/drawing/2014/main" id="{5E382366-295A-4F11-9FB0-2AE1B8B647D8}"/>
              </a:ext>
            </a:extLst>
          </p:cNvPr>
          <p:cNvSpPr/>
          <p:nvPr/>
        </p:nvSpPr>
        <p:spPr>
          <a:xfrm>
            <a:off x="3169328" y="659718"/>
            <a:ext cx="6676007" cy="2261035"/>
          </a:xfrm>
          <a:prstGeom prst="cloudCallout">
            <a:avLst>
              <a:gd name="adj1" fmla="val -59192"/>
              <a:gd name="adj2" fmla="val 839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="" xmlns:a16="http://schemas.microsoft.com/office/drawing/2014/main" id="{C8C02881-39A6-4E06-BC78-10B0DB4C90D8}"/>
              </a:ext>
            </a:extLst>
          </p:cNvPr>
          <p:cNvSpPr/>
          <p:nvPr/>
        </p:nvSpPr>
        <p:spPr>
          <a:xfrm>
            <a:off x="3380320" y="0"/>
            <a:ext cx="6676007" cy="3269187"/>
          </a:xfrm>
          <a:prstGeom prst="cloudCallout">
            <a:avLst>
              <a:gd name="adj1" fmla="val -56784"/>
              <a:gd name="adj2" fmla="val 599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dạn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hia </a:t>
            </a:r>
            <a:r>
              <a:rPr lang="vi-VN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sẻ về một lần em chưa biết nhận lỗi</a:t>
            </a:r>
            <a:r>
              <a:rPr lang="vi-VN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259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E50328-2BBB-4B8E-A68C-EAF3F6F51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909" y="2090562"/>
            <a:ext cx="10254182" cy="36299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90534A-7992-4E8B-B8C4-C10661EAC047}"/>
              </a:ext>
            </a:extLst>
          </p:cNvPr>
          <p:cNvSpPr txBox="1"/>
          <p:nvPr/>
        </p:nvSpPr>
        <p:spPr>
          <a:xfrm>
            <a:off x="1064034" y="863822"/>
            <a:ext cx="1004216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3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dung: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86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138252"/>
            <a:ext cx="976312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8EC63F-BC5E-4C04-9527-B0E673D35AA9}"/>
              </a:ext>
            </a:extLst>
          </p:cNvPr>
          <p:cNvSpPr txBox="1"/>
          <p:nvPr/>
        </p:nvSpPr>
        <p:spPr>
          <a:xfrm>
            <a:off x="834013" y="1514487"/>
            <a:ext cx="10807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800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25737" y="1258029"/>
            <a:ext cx="8693942" cy="1156062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6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6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6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6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endParaRPr kumimoji="0" lang="en-US" sz="6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=""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0785" y="3356381"/>
            <a:ext cx="74516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lang="vi-VN" altLang="zh-CN" sz="2800" b="1" dirty="0">
                <a:solidFill>
                  <a:prstClr val="black"/>
                </a:solidFill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Nêu được vì sao phải nhận lỗi và sửa </a:t>
            </a:r>
            <a:r>
              <a:rPr lang="vi-VN" altLang="zh-CN" sz="2800" b="1" dirty="0" smtClean="0">
                <a:solidFill>
                  <a:prstClr val="black"/>
                </a:solidFill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lỗi</a:t>
            </a:r>
            <a:r>
              <a:rPr lang="en-US" altLang="zh-CN" sz="2800" b="1" dirty="0" smtClean="0">
                <a:solidFill>
                  <a:prstClr val="black"/>
                </a:solidFill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仓耳羽辰体-谷力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=""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881" y="2549815"/>
            <a:ext cx="74315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Nêu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được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một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biểu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hiện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nhận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lỗi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và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sửa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lỗi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仓耳羽辰体-谷力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=""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3515117" y="1515620"/>
            <a:ext cx="547457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Yêu</a:t>
            </a:r>
            <a:r>
              <a:rPr kumimoji="0" lang="en-US" altLang="zh-CN" sz="4400" b="1" i="0" u="none" strike="noStrike" kern="1200" cap="none" spc="60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cầu</a:t>
            </a:r>
            <a:r>
              <a:rPr kumimoji="0" lang="en-US" altLang="zh-CN" sz="4400" b="1" i="0" u="none" strike="noStrike" kern="1200" cap="none" spc="60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cần</a:t>
            </a:r>
            <a:r>
              <a:rPr kumimoji="0" lang="en-US" altLang="zh-CN" sz="4400" b="1" i="0" u="none" strike="noStrike" kern="1200" cap="none" spc="60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đạt</a:t>
            </a:r>
            <a:r>
              <a:rPr kumimoji="0" lang="en-US" altLang="zh-CN" sz="4400" b="1" i="0" u="none" strike="noStrike" kern="1200" cap="none" spc="60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: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仓耳羽辰体-谷力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=""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2481947" y="25413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仓耳羽辰体-谷力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=""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2438972" y="254132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仓耳羽辰体-谷力 W05" panose="02020400000000000000" pitchFamily="18" charset="-122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仓耳羽辰体-谷力 W05" panose="02020400000000000000" pitchFamily="18" charset="-122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=""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2516371" y="335638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仓耳羽辰体-谷力 W05" panose="02020400000000000000" pitchFamily="18" charset="-122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=""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2460595" y="3323321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仓耳羽辰体-谷力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="" xmlns:a16="http://schemas.microsoft.com/office/drawing/2014/main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882" y="4108859"/>
            <a:ext cx="71404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Thực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hiện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được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việc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nhận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lỗi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sửa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lỗi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仓耳羽辰体-谷力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5E14E475-E82E-4267-84CC-3A56FE53F448}"/>
              </a:ext>
            </a:extLst>
          </p:cNvPr>
          <p:cNvSpPr/>
          <p:nvPr/>
        </p:nvSpPr>
        <p:spPr>
          <a:xfrm>
            <a:off x="2502043" y="4120263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仓耳羽辰体-谷力 W05" panose="02020400000000000000" pitchFamily="18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5461E852-A25B-407C-A53B-B2316C02EEAD}"/>
              </a:ext>
            </a:extLst>
          </p:cNvPr>
          <p:cNvSpPr txBox="1"/>
          <p:nvPr/>
        </p:nvSpPr>
        <p:spPr>
          <a:xfrm>
            <a:off x="2453287" y="4105318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仓耳羽辰体-谷力 W05" panose="02020400000000000000" pitchFamily="18" charset="-122"/>
                <a:cs typeface="Times New Roman" pitchFamily="18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仓耳羽辰体-谷力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=""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=""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=""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1622706" y="2735868"/>
              <a:ext cx="4082444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rPr>
                <a:t>Luyện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rPr>
                <a:t>tập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字魂36号-正文宋楷" panose="02000000000000000000" pitchFamily="2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47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14FBFDE-89E0-43B3-AB35-0E99994EB559}"/>
              </a:ext>
            </a:extLst>
          </p:cNvPr>
          <p:cNvSpPr txBox="1"/>
          <p:nvPr/>
        </p:nvSpPr>
        <p:spPr>
          <a:xfrm>
            <a:off x="361741" y="124594"/>
            <a:ext cx="11404879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 smtClean="0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 smtClean="0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effectLst/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effectLst/>
              <a:highlight>
                <a:srgbClr val="FFFF00"/>
              </a:highlight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CE5B518-8E45-4D9D-BDDF-E038CE450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41" y="1342684"/>
            <a:ext cx="6800850" cy="2546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218C883-57F5-457A-B67E-B301511BD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41" y="4160018"/>
            <a:ext cx="6829425" cy="25461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96554" y="2150348"/>
            <a:ext cx="41700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539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75D905C-C028-4EF3-BB07-4A3CF7F3E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126" y="120576"/>
            <a:ext cx="8551899" cy="2850633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05E855A0-08E6-4B0A-BDA4-B947D34DC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70" y="353384"/>
            <a:ext cx="1239256" cy="119350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="" xmlns:a16="http://schemas.microsoft.com/office/drawing/2014/main" id="{D2FA2658-4DD3-45B7-B969-649F39D3434C}"/>
              </a:ext>
            </a:extLst>
          </p:cNvPr>
          <p:cNvSpPr/>
          <p:nvPr/>
        </p:nvSpPr>
        <p:spPr>
          <a:xfrm>
            <a:off x="3456633" y="3165231"/>
            <a:ext cx="4953837" cy="273315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1040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125A184-F684-47A8-918C-55CD0FDE3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654" y="508118"/>
            <a:ext cx="8551899" cy="275416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EFE76BAC-1B9C-4A64-AE87-302296AA3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70" y="1094977"/>
            <a:ext cx="1430185" cy="1331747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="" xmlns:a16="http://schemas.microsoft.com/office/drawing/2014/main" id="{38150DDE-C230-4B24-A5E8-7672A0155A6B}"/>
              </a:ext>
            </a:extLst>
          </p:cNvPr>
          <p:cNvSpPr/>
          <p:nvPr/>
        </p:nvSpPr>
        <p:spPr>
          <a:xfrm>
            <a:off x="3075788" y="3380573"/>
            <a:ext cx="6781451" cy="221637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đồng</a:t>
            </a:r>
            <a:r>
              <a:rPr lang="en-US" sz="2800" dirty="0" smtClean="0"/>
              <a:t> </a:t>
            </a:r>
            <a:r>
              <a:rPr lang="en-US" sz="2800" dirty="0" err="1" smtClean="0"/>
              <a:t>tình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Nga</a:t>
            </a:r>
            <a:r>
              <a:rPr lang="en-US" sz="2800" dirty="0" smtClean="0"/>
              <a:t> </a:t>
            </a:r>
            <a:r>
              <a:rPr lang="en-US" sz="2800" dirty="0" err="1" smtClean="0"/>
              <a:t>vì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cố</a:t>
            </a:r>
            <a:r>
              <a:rPr lang="en-US" sz="2800" dirty="0"/>
              <a:t> </a:t>
            </a:r>
            <a:r>
              <a:rPr lang="en-US" sz="2800" dirty="0" err="1" smtClean="0"/>
              <a:t>chấp</a:t>
            </a:r>
            <a:r>
              <a:rPr lang="en-US" sz="2800" dirty="0" smtClean="0"/>
              <a:t>,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lỗi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0445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C3273E2B-CC0E-4780-BE37-27CF9A90595A}"/>
              </a:ext>
            </a:extLst>
          </p:cNvPr>
          <p:cNvSpPr/>
          <p:nvPr/>
        </p:nvSpPr>
        <p:spPr>
          <a:xfrm>
            <a:off x="1034980" y="127591"/>
            <a:ext cx="9867481" cy="9675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Thực </a:t>
            </a:r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hành nói lời xin lỗi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DD4D96E-FC1A-454A-920D-07544C914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74" y="1916113"/>
            <a:ext cx="7911748" cy="38211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00422" y="2331212"/>
            <a:ext cx="33661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507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DD4D96E-FC1A-454A-920D-07544C914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222" y="238097"/>
            <a:ext cx="7911748" cy="3821154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="" xmlns:a16="http://schemas.microsoft.com/office/drawing/2014/main" id="{C3273E2B-CC0E-4780-BE37-27CF9A90595A}"/>
              </a:ext>
            </a:extLst>
          </p:cNvPr>
          <p:cNvSpPr/>
          <p:nvPr/>
        </p:nvSpPr>
        <p:spPr>
          <a:xfrm>
            <a:off x="1115364" y="4377895"/>
            <a:ext cx="9867481" cy="17817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Mai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!”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3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434</Words>
  <Application>Microsoft Office PowerPoint</Application>
  <PresentationFormat>Custom</PresentationFormat>
  <Paragraphs>38</Paragraphs>
  <Slides>20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1_Office Theme</vt:lpstr>
      <vt:lpstr>Office 主题​​</vt:lpstr>
      <vt:lpstr>包图主题2</vt:lpstr>
      <vt:lpstr>Office 主题</vt:lpstr>
      <vt:lpstr>3_Office 主题​​</vt:lpstr>
      <vt:lpstr>2_Office Theme</vt:lpstr>
      <vt:lpstr>4_Office Theme</vt:lpstr>
      <vt:lpstr>5_Office Theme</vt:lpstr>
      <vt:lpstr>6_Office Theme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37</cp:revision>
  <dcterms:created xsi:type="dcterms:W3CDTF">2021-06-19T01:14:02Z</dcterms:created>
  <dcterms:modified xsi:type="dcterms:W3CDTF">2021-11-26T04:02:53Z</dcterms:modified>
</cp:coreProperties>
</file>