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3" r:id="rId2"/>
    <p:sldId id="280" r:id="rId3"/>
    <p:sldId id="318" r:id="rId4"/>
    <p:sldId id="314" r:id="rId5"/>
    <p:sldId id="315" r:id="rId6"/>
    <p:sldId id="316" r:id="rId7"/>
    <p:sldId id="317" r:id="rId8"/>
    <p:sldId id="306" r:id="rId9"/>
    <p:sldId id="329" r:id="rId10"/>
    <p:sldId id="305" r:id="rId11"/>
    <p:sldId id="262" r:id="rId12"/>
    <p:sldId id="326" r:id="rId13"/>
    <p:sldId id="296" r:id="rId14"/>
    <p:sldId id="347" r:id="rId15"/>
    <p:sldId id="359" r:id="rId16"/>
    <p:sldId id="330" r:id="rId17"/>
    <p:sldId id="327" r:id="rId18"/>
    <p:sldId id="328" r:id="rId19"/>
    <p:sldId id="325" r:id="rId20"/>
    <p:sldId id="360" r:id="rId21"/>
    <p:sldId id="331" r:id="rId22"/>
    <p:sldId id="32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5F6"/>
    <a:srgbClr val="A5E2F5"/>
    <a:srgbClr val="95DDF3"/>
    <a:srgbClr val="99DDF3"/>
    <a:srgbClr val="FDC9F7"/>
    <a:srgbClr val="00AAE5"/>
    <a:srgbClr val="CAEFFB"/>
    <a:srgbClr val="FBA31E"/>
    <a:srgbClr val="F9CC1A"/>
    <a:srgbClr val="69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94660"/>
  </p:normalViewPr>
  <p:slideViewPr>
    <p:cSldViewPr snapToGrid="0">
      <p:cViewPr>
        <p:scale>
          <a:sx n="75" d="100"/>
          <a:sy n="75" d="100"/>
        </p:scale>
        <p:origin x="-100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2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hyperlink" Target="https://www.facebook.com/teamKTUTS" TargetMode="Externa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71450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5316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5267795"/>
            <a:ext cx="1881378" cy="162530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973790" y="100566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89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/>
          <p:cNvPicPr>
            <a:picLocks noChangeAspect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74498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3.png"/><Relationship Id="rId18" Type="http://schemas.openxmlformats.org/officeDocument/2006/relationships/image" Target="../media/image70.png"/><Relationship Id="rId3" Type="http://schemas.openxmlformats.org/officeDocument/2006/relationships/image" Target="../media/image13.png"/><Relationship Id="rId7" Type="http://schemas.openxmlformats.org/officeDocument/2006/relationships/image" Target="../media/image60.png"/><Relationship Id="rId12" Type="http://schemas.openxmlformats.org/officeDocument/2006/relationships/image" Target="../media/image62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540.png"/><Relationship Id="rId19" Type="http://schemas.openxmlformats.org/officeDocument/2006/relationships/image" Target="../media/image52.png"/><Relationship Id="rId4" Type="http://schemas.openxmlformats.org/officeDocument/2006/relationships/image" Target="../media/image57.png"/><Relationship Id="rId9" Type="http://schemas.openxmlformats.org/officeDocument/2006/relationships/image" Target="../media/image53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55.png"/><Relationship Id="rId21" Type="http://schemas.openxmlformats.org/officeDocument/2006/relationships/image" Target="../media/image84.png"/><Relationship Id="rId7" Type="http://schemas.openxmlformats.org/officeDocument/2006/relationships/image" Target="../media/image12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3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52.png"/><Relationship Id="rId9" Type="http://schemas.openxmlformats.org/officeDocument/2006/relationships/image" Target="../media/image69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93.png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98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97.png"/><Relationship Id="rId7" Type="http://schemas.openxmlformats.org/officeDocument/2006/relationships/image" Target="../media/image3.png"/><Relationship Id="rId12" Type="http://schemas.openxmlformats.org/officeDocument/2006/relationships/image" Target="../media/image92.png"/><Relationship Id="rId17" Type="http://schemas.openxmlformats.org/officeDocument/2006/relationships/image" Target="../media/image70.wmf"/><Relationship Id="rId25" Type="http://schemas.openxmlformats.org/officeDocument/2006/relationships/image" Target="../media/image7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11" Type="http://schemas.openxmlformats.org/officeDocument/2006/relationships/image" Target="../media/image69.png"/><Relationship Id="rId24" Type="http://schemas.openxmlformats.org/officeDocument/2006/relationships/oleObject" Target="../embeddings/oleObject30.bin"/><Relationship Id="rId5" Type="http://schemas.openxmlformats.org/officeDocument/2006/relationships/image" Target="../media/image55.png"/><Relationship Id="rId15" Type="http://schemas.openxmlformats.org/officeDocument/2006/relationships/image" Target="../media/image95.png"/><Relationship Id="rId23" Type="http://schemas.openxmlformats.org/officeDocument/2006/relationships/image" Target="../media/image72.wmf"/><Relationship Id="rId28" Type="http://schemas.openxmlformats.org/officeDocument/2006/relationships/image" Target="../media/image100.png"/><Relationship Id="rId10" Type="http://schemas.openxmlformats.org/officeDocument/2006/relationships/image" Target="../media/image13.png"/><Relationship Id="rId19" Type="http://schemas.openxmlformats.org/officeDocument/2006/relationships/image" Target="../media/image71.wmf"/><Relationship Id="rId4" Type="http://schemas.openxmlformats.org/officeDocument/2006/relationships/image" Target="../media/image88.png"/><Relationship Id="rId9" Type="http://schemas.openxmlformats.org/officeDocument/2006/relationships/image" Target="../media/image12.png"/><Relationship Id="rId14" Type="http://schemas.openxmlformats.org/officeDocument/2006/relationships/image" Target="../media/image94.png"/><Relationship Id="rId22" Type="http://schemas.openxmlformats.org/officeDocument/2006/relationships/oleObject" Target="../embeddings/oleObject3.bin"/><Relationship Id="rId27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88.png"/><Relationship Id="rId7" Type="http://schemas.openxmlformats.org/officeDocument/2006/relationships/image" Target="../media/image56.png"/><Relationship Id="rId12" Type="http://schemas.openxmlformats.org/officeDocument/2006/relationships/image" Target="../media/image105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4.png"/><Relationship Id="rId5" Type="http://schemas.openxmlformats.org/officeDocument/2006/relationships/image" Target="../media/image52.png"/><Relationship Id="rId15" Type="http://schemas.openxmlformats.org/officeDocument/2006/relationships/image" Target="../media/image108.png"/><Relationship Id="rId10" Type="http://schemas.openxmlformats.org/officeDocument/2006/relationships/image" Target="../media/image69.png"/><Relationship Id="rId19" Type="http://schemas.openxmlformats.org/officeDocument/2006/relationships/image" Target="../media/image112.png"/><Relationship Id="rId4" Type="http://schemas.openxmlformats.org/officeDocument/2006/relationships/image" Target="../media/image55.png"/><Relationship Id="rId9" Type="http://schemas.openxmlformats.org/officeDocument/2006/relationships/image" Target="../media/image13.png"/><Relationship Id="rId1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9.png"/><Relationship Id="rId3" Type="http://schemas.openxmlformats.org/officeDocument/2006/relationships/image" Target="../media/image89.png"/><Relationship Id="rId7" Type="http://schemas.openxmlformats.org/officeDocument/2006/relationships/image" Target="../media/image12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117.png"/><Relationship Id="rId5" Type="http://schemas.openxmlformats.org/officeDocument/2006/relationships/image" Target="../media/image90.png"/><Relationship Id="rId10" Type="http://schemas.openxmlformats.org/officeDocument/2006/relationships/image" Target="../media/image116.png"/><Relationship Id="rId4" Type="http://schemas.openxmlformats.org/officeDocument/2006/relationships/image" Target="../media/image3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02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microsoft.com/office/2007/relationships/hdphoto" Target="../media/hdphoto2.wdp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9.png"/><Relationship Id="rId1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image" Target="../media/image38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3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2.png"/><Relationship Id="rId5" Type="http://schemas.openxmlformats.org/officeDocument/2006/relationships/image" Target="../media/image22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8.png"/><Relationship Id="rId1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46.png"/><Relationship Id="rId5" Type="http://schemas.openxmlformats.org/officeDocument/2006/relationships/image" Target="../media/image22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28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4"/>
          <p:cNvGrpSpPr/>
          <p:nvPr/>
        </p:nvGrpSpPr>
        <p:grpSpPr>
          <a:xfrm>
            <a:off x="10395259" y="-762185"/>
            <a:ext cx="2478651" cy="2478651"/>
            <a:chOff x="14658975" y="-3295650"/>
            <a:chExt cx="3200400" cy="3200400"/>
          </a:xfrm>
        </p:grpSpPr>
        <p:sp>
          <p:nvSpPr>
            <p:cNvPr id="25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6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任意多边形: 形状 44"/>
          <p:cNvSpPr/>
          <p:nvPr/>
        </p:nvSpPr>
        <p:spPr>
          <a:xfrm flipH="1">
            <a:off x="-5057767" y="2985620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/>
          <p:cNvSpPr/>
          <p:nvPr/>
        </p:nvSpPr>
        <p:spPr>
          <a:xfrm flipH="1">
            <a:off x="-980797" y="3013224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7870390" y="-3674706"/>
            <a:ext cx="3881073" cy="6949361"/>
            <a:chOff x="9142970" y="-1812924"/>
            <a:chExt cx="2408862" cy="4390233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41" name="组合 40"/>
          <p:cNvGrpSpPr/>
          <p:nvPr/>
        </p:nvGrpSpPr>
        <p:grpSpPr>
          <a:xfrm>
            <a:off x="3930190" y="-1611678"/>
            <a:ext cx="5039034" cy="5884021"/>
            <a:chOff x="9142970" y="-1812924"/>
            <a:chExt cx="2408862" cy="4390233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64536" y="2922475"/>
            <a:ext cx="1544245" cy="960100"/>
          </a:xfrm>
          <a:prstGeom prst="rect">
            <a:avLst/>
          </a:prstGeom>
        </p:spPr>
      </p:pic>
      <p:pic>
        <p:nvPicPr>
          <p:cNvPr id="33" name="图片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492078" y="-200025"/>
            <a:ext cx="5615458" cy="5314871"/>
          </a:xfrm>
          <a:prstGeom prst="rect">
            <a:avLst/>
          </a:prstGeom>
        </p:spPr>
      </p:pic>
      <p:pic>
        <p:nvPicPr>
          <p:cNvPr id="34" name="图片 4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040" y="1592398"/>
            <a:ext cx="4625793" cy="3628042"/>
          </a:xfrm>
          <a:prstGeom prst="rect">
            <a:avLst/>
          </a:prstGeom>
        </p:spPr>
      </p:pic>
      <p:sp>
        <p:nvSpPr>
          <p:cNvPr id="35" name="任意多边形: 形状 35"/>
          <p:cNvSpPr/>
          <p:nvPr/>
        </p:nvSpPr>
        <p:spPr>
          <a:xfrm>
            <a:off x="0" y="4540162"/>
            <a:ext cx="12192001" cy="2317839"/>
          </a:xfrm>
          <a:custGeom>
            <a:avLst/>
            <a:gdLst>
              <a:gd name="connsiteX0" fmla="*/ 2892867 w 12192001"/>
              <a:gd name="connsiteY0" fmla="*/ 734 h 2317839"/>
              <a:gd name="connsiteX1" fmla="*/ 3562351 w 12192001"/>
              <a:gd name="connsiteY1" fmla="*/ 12789 h 2317839"/>
              <a:gd name="connsiteX2" fmla="*/ 9353550 w 12192001"/>
              <a:gd name="connsiteY2" fmla="*/ 431889 h 2317839"/>
              <a:gd name="connsiteX3" fmla="*/ 12159146 w 12192001"/>
              <a:gd name="connsiteY3" fmla="*/ 1820084 h 2317839"/>
              <a:gd name="connsiteX4" fmla="*/ 12192001 w 12192001"/>
              <a:gd name="connsiteY4" fmla="*/ 1844521 h 2317839"/>
              <a:gd name="connsiteX5" fmla="*/ 12192001 w 12192001"/>
              <a:gd name="connsiteY5" fmla="*/ 2317839 h 2317839"/>
              <a:gd name="connsiteX6" fmla="*/ 0 w 12192001"/>
              <a:gd name="connsiteY6" fmla="*/ 2317839 h 2317839"/>
              <a:gd name="connsiteX7" fmla="*/ 0 w 12192001"/>
              <a:gd name="connsiteY7" fmla="*/ 66717 h 2317839"/>
              <a:gd name="connsiteX8" fmla="*/ 249901 w 12192001"/>
              <a:gd name="connsiteY8" fmla="*/ 56694 h 2317839"/>
              <a:gd name="connsiteX9" fmla="*/ 2892867 w 12192001"/>
              <a:gd name="connsiteY9" fmla="*/ 734 h 23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317839">
                <a:moveTo>
                  <a:pt x="2892867" y="734"/>
                </a:moveTo>
                <a:cubicBezTo>
                  <a:pt x="3120134" y="2223"/>
                  <a:pt x="3344466" y="6043"/>
                  <a:pt x="3562351" y="12789"/>
                </a:cubicBezTo>
                <a:cubicBezTo>
                  <a:pt x="5305426" y="66764"/>
                  <a:pt x="7740650" y="-31661"/>
                  <a:pt x="9353550" y="431889"/>
                </a:cubicBezTo>
                <a:cubicBezTo>
                  <a:pt x="10361612" y="721608"/>
                  <a:pt x="11382077" y="1261854"/>
                  <a:pt x="12159146" y="1820084"/>
                </a:cubicBezTo>
                <a:lnTo>
                  <a:pt x="12192001" y="1844521"/>
                </a:lnTo>
                <a:lnTo>
                  <a:pt x="12192001" y="2317839"/>
                </a:lnTo>
                <a:lnTo>
                  <a:pt x="0" y="2317839"/>
                </a:lnTo>
                <a:lnTo>
                  <a:pt x="0" y="66717"/>
                </a:lnTo>
                <a:lnTo>
                  <a:pt x="249901" y="56694"/>
                </a:lnTo>
                <a:cubicBezTo>
                  <a:pt x="1027801" y="26134"/>
                  <a:pt x="1983799" y="-5219"/>
                  <a:pt x="2892867" y="734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29"/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: 形状 23"/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17"/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11"/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5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4360616" y="608509"/>
            <a:ext cx="1396767" cy="868409"/>
          </a:xfrm>
          <a:prstGeom prst="rect">
            <a:avLst/>
          </a:prstGeom>
        </p:spPr>
      </p:pic>
      <p:sp>
        <p:nvSpPr>
          <p:cNvPr id="67" name="文本框 17"/>
          <p:cNvSpPr txBox="1"/>
          <p:nvPr/>
        </p:nvSpPr>
        <p:spPr>
          <a:xfrm>
            <a:off x="7635009" y="1206177"/>
            <a:ext cx="4525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TOÁN</a:t>
            </a:r>
          </a:p>
        </p:txBody>
      </p:sp>
      <p:sp>
        <p:nvSpPr>
          <p:cNvPr id="71" name="文本框 17"/>
          <p:cNvSpPr txBox="1"/>
          <p:nvPr/>
        </p:nvSpPr>
        <p:spPr>
          <a:xfrm>
            <a:off x="4075718" y="2375660"/>
            <a:ext cx="4525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MÔN</a:t>
            </a:r>
          </a:p>
        </p:txBody>
      </p:sp>
      <p:pic>
        <p:nvPicPr>
          <p:cNvPr id="72" name="5c44c091b8da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017" y="-504825"/>
            <a:ext cx="609600" cy="609600"/>
          </a:xfrm>
          <a:prstGeom prst="rect">
            <a:avLst/>
          </a:prstGeom>
        </p:spPr>
      </p:pic>
      <p:pic>
        <p:nvPicPr>
          <p:cNvPr id="27" name="图片 15"/>
          <p:cNvPicPr>
            <a:picLocks noChangeAspect="1"/>
          </p:cNvPicPr>
          <p:nvPr/>
        </p:nvPicPr>
        <p:blipFill rotWithShape="1">
          <a:blip r:embed="rId12" cstate="print"/>
          <a:srcRect/>
          <a:stretch>
            <a:fillRect/>
          </a:stretch>
        </p:blipFill>
        <p:spPr>
          <a:xfrm>
            <a:off x="282510" y="4477150"/>
            <a:ext cx="1183035" cy="582512"/>
          </a:xfrm>
          <a:prstGeom prst="rect">
            <a:avLst/>
          </a:prstGeom>
        </p:spPr>
      </p:pic>
      <p:pic>
        <p:nvPicPr>
          <p:cNvPr id="28" name="图片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075718" y="3988907"/>
            <a:ext cx="1558518" cy="6906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29" name="图片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885362" y="4421010"/>
            <a:ext cx="828754" cy="3337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71041" y="4467090"/>
            <a:ext cx="714321" cy="287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20945" y="4407340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64891" y="4796595"/>
            <a:ext cx="222256" cy="2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6" name="图片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730956" y="4848517"/>
            <a:ext cx="178391" cy="17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6" name="图片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38727" y="4374878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45122" numSld="7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45122" numSld="7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05" y="329565"/>
            <a:ext cx="11934190" cy="6344285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17855" y="-560705"/>
            <a:ext cx="2435860" cy="2119630"/>
            <a:chOff x="14658975" y="-3295650"/>
            <a:chExt cx="3200400" cy="3200400"/>
          </a:xfrm>
        </p:grpSpPr>
        <p:sp>
          <p:nvSpPr>
            <p:cNvPr id="11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18055" y="-2990850"/>
            <a:ext cx="6766560" cy="4885690"/>
            <a:chOff x="9142970" y="-1812924"/>
            <a:chExt cx="2408862" cy="4390233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/>
          <p:cNvGrpSpPr/>
          <p:nvPr/>
        </p:nvGrpSpPr>
        <p:grpSpPr>
          <a:xfrm>
            <a:off x="10347960" y="-2266315"/>
            <a:ext cx="2197100" cy="3608070"/>
            <a:chOff x="9142970" y="-1812924"/>
            <a:chExt cx="2408862" cy="439023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6" name="Rectangle 35"/>
          <p:cNvSpPr/>
          <p:nvPr/>
        </p:nvSpPr>
        <p:spPr>
          <a:xfrm>
            <a:off x="1103026" y="114173"/>
            <a:ext cx="1737360" cy="839470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76145" y="331564"/>
            <a:ext cx="3839210" cy="777875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1350" y="2313940"/>
                <a:ext cx="11074400" cy="10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4400" dirty="0"/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400" i="1" dirty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2313940"/>
                <a:ext cx="11074400" cy="10579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1350" y="3399790"/>
                <a:ext cx="11074400" cy="1057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i="1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400" dirty="0"/>
                  <a:t>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vi-VN" sz="44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endParaRPr lang="vi-VN" sz="4400" i="1" dirty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3399790"/>
                <a:ext cx="11074400" cy="1057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  <p:bldP spid="28" grpId="0"/>
          <p:bldP spid="2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05" y="329565"/>
            <a:ext cx="11934190" cy="6344285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8874" y="1090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6004" y="283313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0670" y="1372486"/>
                <a:ext cx="2963119" cy="103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vi-VN" sz="36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vi-VN" sz="3600" b="0" i="0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600" i="1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sz="3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vi-VN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70" y="1372486"/>
                <a:ext cx="2963119" cy="1031875"/>
              </a:xfrm>
              <a:prstGeom prst="rect">
                <a:avLst/>
              </a:prstGeom>
              <a:blipFill rotWithShape="1">
                <a:blip r:embed="rId4"/>
                <a:stretch>
                  <a:fillRect l="-4" t="-24" r="11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47006" y="1374193"/>
                <a:ext cx="2410249" cy="1031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vi-VN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006" y="1374193"/>
                <a:ext cx="2410249" cy="1031240"/>
              </a:xfrm>
              <a:prstGeom prst="rect">
                <a:avLst/>
              </a:prstGeom>
              <a:blipFill rotWithShape="1">
                <a:blip r:embed="rId5"/>
                <a:stretch>
                  <a:fillRect l="-2" t="-5" r="20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57482" y="1353480"/>
                <a:ext cx="2165412" cy="1029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482" y="1353480"/>
                <a:ext cx="2165412" cy="1029335"/>
              </a:xfrm>
              <a:prstGeom prst="rect">
                <a:avLst/>
              </a:prstGeom>
              <a:blipFill rotWithShape="1">
                <a:blip r:embed="rId6"/>
                <a:stretch>
                  <a:fillRect l="-24" t="-29" r="27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83055" y="1359171"/>
                <a:ext cx="856400" cy="103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055" y="1359171"/>
                <a:ext cx="856400" cy="1031875"/>
              </a:xfrm>
              <a:prstGeom prst="rect">
                <a:avLst/>
              </a:prstGeom>
              <a:blipFill rotWithShape="1">
                <a:blip r:embed="rId7"/>
                <a:stretch>
                  <a:fillRect l="-12" t="-26" r="61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245870" y="3126740"/>
                <a:ext cx="2961640" cy="96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70" y="3126740"/>
                <a:ext cx="2961640" cy="9664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20870" y="3107384"/>
                <a:ext cx="2165412" cy="103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870" y="3107384"/>
                <a:ext cx="2165412" cy="10318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210105" y="3087015"/>
                <a:ext cx="856400" cy="1031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105" y="3087015"/>
                <a:ext cx="856400" cy="10312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29995" y="5036820"/>
                <a:ext cx="2852420" cy="96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995" y="5036820"/>
                <a:ext cx="2852420" cy="96647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864860" y="5000310"/>
                <a:ext cx="856400" cy="103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860" y="5000310"/>
                <a:ext cx="856400" cy="10318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653575" y="3095125"/>
                <a:ext cx="2165412" cy="103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575" y="3095125"/>
                <a:ext cx="2165412" cy="10318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90240" y="4963442"/>
                <a:ext cx="1935428" cy="1029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i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240" y="4963442"/>
                <a:ext cx="1935428" cy="10293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779725" y="4982024"/>
                <a:ext cx="856400" cy="10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725" y="4982024"/>
                <a:ext cx="856400" cy="10287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54827" y="4997945"/>
                <a:ext cx="856400" cy="1028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827" y="4997945"/>
                <a:ext cx="856400" cy="10287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309360" y="3106420"/>
                <a:ext cx="901700" cy="1029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0" y="3106420"/>
                <a:ext cx="901700" cy="1029335"/>
              </a:xfrm>
              <a:prstGeom prst="rect">
                <a:avLst/>
              </a:prstGeom>
              <a:blipFill>
                <a:blip r:embed="rId17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54605" y="1380476"/>
                <a:ext cx="856400" cy="1029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05" y="1380476"/>
                <a:ext cx="856400" cy="1029335"/>
              </a:xfrm>
              <a:prstGeom prst="rect">
                <a:avLst/>
              </a:prstGeom>
              <a:blipFill rotWithShape="1">
                <a:blip r:embed="rId18"/>
                <a:stretch>
                  <a:fillRect l="-51" t="-60" r="26" b="6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9"/>
          <p:cNvGrpSpPr/>
          <p:nvPr/>
        </p:nvGrpSpPr>
        <p:grpSpPr>
          <a:xfrm>
            <a:off x="217805" y="-709295"/>
            <a:ext cx="2435860" cy="2119630"/>
            <a:chOff x="14658975" y="-3295650"/>
            <a:chExt cx="3200400" cy="3200400"/>
          </a:xfrm>
        </p:grpSpPr>
        <p:sp>
          <p:nvSpPr>
            <p:cNvPr id="11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702976" y="-34417"/>
            <a:ext cx="1737360" cy="839470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pSp>
        <p:nvGrpSpPr>
          <p:cNvPr id="4" name="组合 16"/>
          <p:cNvGrpSpPr/>
          <p:nvPr/>
        </p:nvGrpSpPr>
        <p:grpSpPr>
          <a:xfrm>
            <a:off x="1777365" y="-3254375"/>
            <a:ext cx="6766560" cy="4885690"/>
            <a:chOff x="9142970" y="-1812924"/>
            <a:chExt cx="2408862" cy="4390233"/>
          </a:xfrm>
        </p:grpSpPr>
        <p:pic>
          <p:nvPicPr>
            <p:cNvPr id="7" name="图片 19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cxnSp>
          <p:nvCxnSpPr>
            <p:cNvPr id="5" name="直接连接符 1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876095" y="182974"/>
            <a:ext cx="3839210" cy="777875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5" grpId="0"/>
      <p:bldP spid="48" grpId="0"/>
      <p:bldP spid="53" grpId="0"/>
      <p:bldP spid="57" grpId="0"/>
      <p:bldP spid="58" grpId="0"/>
      <p:bldP spid="60" grpId="0"/>
      <p:bldP spid="62" grpId="0"/>
      <p:bldP spid="63" grpId="0"/>
      <p:bldP spid="65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29736" y="-607502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/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/>
          <p:cNvGrpSpPr/>
          <p:nvPr/>
        </p:nvGrpSpPr>
        <p:grpSpPr>
          <a:xfrm>
            <a:off x="9360853" y="5892655"/>
            <a:ext cx="1660711" cy="807868"/>
            <a:chOff x="2579649" y="5529206"/>
            <a:chExt cx="2452912" cy="1193242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75771" y="583881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18791" y="5991493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05855" y="536334"/>
            <a:ext cx="11844655" cy="6137910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5193" y="-2652250"/>
            <a:ext cx="2894936" cy="3429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21520" y="1583941"/>
                <a:ext cx="2963119" cy="1042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vi-V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 smtClean="0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vi-VN" sz="4800" i="1"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vi-VN" sz="4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=</m:t>
                    </m:r>
                  </m:oMath>
                </a14:m>
                <a:endParaRPr lang="vi-VN" sz="4800" b="1" dirty="0">
                  <a:solidFill>
                    <a:schemeClr val="tx2">
                      <a:lumMod val="50000"/>
                    </a:schemeClr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20" y="1583941"/>
                <a:ext cx="2963119" cy="1042978"/>
              </a:xfrm>
              <a:prstGeom prst="rect">
                <a:avLst/>
              </a:prstGeom>
              <a:blipFill>
                <a:blip r:embed="rId10"/>
                <a:stretch>
                  <a:fillRect l="-10494" b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33209" y="1538209"/>
                <a:ext cx="2410249" cy="10374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vi-VN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09" y="1538209"/>
                <a:ext cx="2410249" cy="1037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7345" y="1548085"/>
                <a:ext cx="2165412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x</m:t>
                      </m:r>
                      <m: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45" y="1548085"/>
                <a:ext cx="2165412" cy="10371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691360" y="1569991"/>
                <a:ext cx="85640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360" y="1569991"/>
                <a:ext cx="856400" cy="10371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382395" y="3136900"/>
                <a:ext cx="2995930" cy="10480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vi-VN" sz="4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:</m:t>
                    </m:r>
                    <m:r>
                      <a:rPr lang="en-US" sz="4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395" y="3136900"/>
                <a:ext cx="2995930" cy="1048044"/>
              </a:xfrm>
              <a:prstGeom prst="rect">
                <a:avLst/>
              </a:prstGeom>
              <a:blipFill>
                <a:blip r:embed="rId14"/>
                <a:stretch>
                  <a:fillRect b="-13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04032" y="3128251"/>
                <a:ext cx="2165412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2" y="3128251"/>
                <a:ext cx="2165412" cy="10407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63080" y="3121137"/>
                <a:ext cx="2165412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x</m:t>
                      </m:r>
                      <m: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80" y="3121137"/>
                <a:ext cx="2165412" cy="10371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74265" y="3138450"/>
                <a:ext cx="85640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265" y="3138450"/>
                <a:ext cx="856400" cy="104073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322705" y="4666615"/>
                <a:ext cx="3741420" cy="1047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8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:</m:t>
                    </m:r>
                    <m:r>
                      <a:rPr lang="en-US" sz="4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5" y="4666615"/>
                <a:ext cx="3741420" cy="1047594"/>
              </a:xfrm>
              <a:prstGeom prst="rect">
                <a:avLst/>
              </a:prstGeom>
              <a:blipFill>
                <a:blip r:embed="rId18"/>
                <a:stretch>
                  <a:fillRect b="-1462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393094" y="4641443"/>
                <a:ext cx="85640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094" y="4641443"/>
                <a:ext cx="856400" cy="104073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48783" y="4656691"/>
                <a:ext cx="2165412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x</m:t>
                      </m:r>
                      <m:r>
                        <a:rPr lang="vi-VN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783" y="4656691"/>
                <a:ext cx="2165412" cy="10371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11117" y="4649483"/>
                <a:ext cx="85640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117" y="4649483"/>
                <a:ext cx="856400" cy="104073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12177" y="5026736"/>
                <a:ext cx="85640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vi-VN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177" y="5026736"/>
                <a:ext cx="856400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483648" y="3130205"/>
                <a:ext cx="85640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648" y="3130205"/>
                <a:ext cx="856400" cy="10371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642712" y="1519694"/>
                <a:ext cx="85640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712" y="1519694"/>
                <a:ext cx="856400" cy="10371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9"/>
          <p:cNvGrpSpPr/>
          <p:nvPr/>
        </p:nvGrpSpPr>
        <p:grpSpPr>
          <a:xfrm>
            <a:off x="217805" y="-709295"/>
            <a:ext cx="2435860" cy="2119630"/>
            <a:chOff x="14658975" y="-3295650"/>
            <a:chExt cx="3200400" cy="3200400"/>
          </a:xfrm>
        </p:grpSpPr>
        <p:sp>
          <p:nvSpPr>
            <p:cNvPr id="11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702976" y="-34417"/>
            <a:ext cx="1737360" cy="839470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grpSp>
        <p:nvGrpSpPr>
          <p:cNvPr id="4" name="组合 16"/>
          <p:cNvGrpSpPr/>
          <p:nvPr/>
        </p:nvGrpSpPr>
        <p:grpSpPr>
          <a:xfrm>
            <a:off x="1777365" y="-3254375"/>
            <a:ext cx="6766560" cy="4885690"/>
            <a:chOff x="9142970" y="-1812924"/>
            <a:chExt cx="2408862" cy="4390233"/>
          </a:xfrm>
        </p:grpSpPr>
        <p:pic>
          <p:nvPicPr>
            <p:cNvPr id="7" name="图片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cxnSp>
          <p:nvCxnSpPr>
            <p:cNvPr id="5" name="直接连接符 1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2876095" y="182974"/>
            <a:ext cx="3839210" cy="777875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40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5" grpId="0"/>
      <p:bldP spid="45" grpId="0"/>
      <p:bldP spid="48" grpId="0"/>
      <p:bldP spid="50" grpId="0"/>
      <p:bldP spid="53" grpId="0"/>
      <p:bldP spid="57" grpId="0"/>
      <p:bldP spid="60" grpId="0"/>
      <p:bldP spid="62" grpId="0"/>
      <p:bldP spid="63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2" name="任意多边形: 形状 11"/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grpSp>
        <p:nvGrpSpPr>
          <p:cNvPr id="36" name="组合 35"/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1505771" y="1027395"/>
            <a:ext cx="9948872" cy="1480185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Google Shape;2066;p45"/>
          <p:cNvSpPr txBox="1"/>
          <p:nvPr/>
        </p:nvSpPr>
        <p:spPr>
          <a:xfrm>
            <a:off x="1290320" y="1049020"/>
            <a:ext cx="10345113" cy="16992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3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3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Google Shape;2066;p45"/>
          <p:cNvSpPr txBox="1"/>
          <p:nvPr/>
        </p:nvSpPr>
        <p:spPr>
          <a:xfrm>
            <a:off x="279424" y="2963461"/>
            <a:ext cx="11751275" cy="15155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phân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phân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3" name="组合 17"/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bldLvl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>
            <a:off x="5927125" y="2852737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94250" y="2610567"/>
            <a:ext cx="4077383" cy="3197920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-238125" y="4825999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flipH="1">
            <a:off x="-238125" y="5558882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86107" y="-347663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91636" y="-607503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2262648" y="-2302335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/>
          <p:cNvGrpSpPr/>
          <p:nvPr/>
        </p:nvGrpSpPr>
        <p:grpSpPr>
          <a:xfrm>
            <a:off x="9181070" y="-2195118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/>
          <p:cNvGrpSpPr/>
          <p:nvPr/>
        </p:nvGrpSpPr>
        <p:grpSpPr>
          <a:xfrm>
            <a:off x="9553121" y="4270699"/>
            <a:ext cx="1660711" cy="807868"/>
            <a:chOff x="2579649" y="5529206"/>
            <a:chExt cx="2452912" cy="1193242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52469" y="3701238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95489" y="4859757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2090" y="565784"/>
            <a:ext cx="11844655" cy="6137910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3293" y="-2652251"/>
            <a:ext cx="2894936" cy="3429868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255905" y="-709296"/>
            <a:ext cx="2435860" cy="2119630"/>
            <a:chOff x="14658975" y="-3295650"/>
            <a:chExt cx="3200400" cy="3200400"/>
          </a:xfrm>
        </p:grpSpPr>
        <p:sp>
          <p:nvSpPr>
            <p:cNvPr id="11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741076" y="-34418"/>
            <a:ext cx="1737360" cy="839470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组合 16"/>
          <p:cNvGrpSpPr/>
          <p:nvPr/>
        </p:nvGrpSpPr>
        <p:grpSpPr>
          <a:xfrm>
            <a:off x="1815465" y="-3254376"/>
            <a:ext cx="6766560" cy="4885690"/>
            <a:chOff x="9142970" y="-1812924"/>
            <a:chExt cx="2408862" cy="4390233"/>
          </a:xfrm>
        </p:grpSpPr>
        <p:pic>
          <p:nvPicPr>
            <p:cNvPr id="7" name="图片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cxnSp>
          <p:nvCxnSpPr>
            <p:cNvPr id="5" name="直接连接符 1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4029255" y="182973"/>
            <a:ext cx="1609090" cy="777875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7"/>
              <p:cNvSpPr txBox="1"/>
              <p:nvPr/>
            </p:nvSpPr>
            <p:spPr>
              <a:xfrm>
                <a:off x="1691481" y="1221909"/>
                <a:ext cx="799910" cy="103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3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481" y="1221909"/>
                <a:ext cx="799910" cy="10318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22"/>
              <p:cNvSpPr txBox="1"/>
              <p:nvPr/>
            </p:nvSpPr>
            <p:spPr>
              <a:xfrm>
                <a:off x="2480967" y="1580732"/>
                <a:ext cx="799910" cy="508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67" y="1580732"/>
                <a:ext cx="799910" cy="5086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23"/>
          <p:cNvSpPr txBox="1"/>
          <p:nvPr/>
        </p:nvSpPr>
        <p:spPr>
          <a:xfrm>
            <a:off x="3281065" y="1535126"/>
            <a:ext cx="1737135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24"/>
              <p:cNvSpPr txBox="1"/>
              <p:nvPr/>
            </p:nvSpPr>
            <p:spPr>
              <a:xfrm>
                <a:off x="4079753" y="1198457"/>
                <a:ext cx="799910" cy="1027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3600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53" y="1198457"/>
                <a:ext cx="799910" cy="10274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30"/>
              <p:cNvSpPr txBox="1"/>
              <p:nvPr/>
            </p:nvSpPr>
            <p:spPr>
              <a:xfrm>
                <a:off x="6725920" y="1170304"/>
                <a:ext cx="4612005" cy="1031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vi-V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: </m:t>
                      </m:r>
                      <m:r>
                        <m:rPr>
                          <m:sty m:val="p"/>
                        </m:rPr>
                        <a:rPr lang="vi-VN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vi-VN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20" y="1170304"/>
                <a:ext cx="4612005" cy="103124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19"/>
          <p:cNvGrpSpPr/>
          <p:nvPr/>
        </p:nvGrpSpPr>
        <p:grpSpPr bwMode="auto">
          <a:xfrm>
            <a:off x="3269615" y="2464434"/>
            <a:ext cx="1610995" cy="3343910"/>
            <a:chOff x="1458" y="2244"/>
            <a:chExt cx="1137" cy="2223"/>
          </a:xfrm>
        </p:grpSpPr>
        <p:sp>
          <p:nvSpPr>
            <p:cNvPr id="68" name="Text Box 20"/>
            <p:cNvSpPr txBox="1">
              <a:spLocks noChangeArrowheads="1"/>
            </p:cNvSpPr>
            <p:nvPr/>
          </p:nvSpPr>
          <p:spPr bwMode="auto">
            <a:xfrm>
              <a:off x="1458" y="2388"/>
              <a:ext cx="5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3200" dirty="0">
                  <a:latin typeface="Arial" panose="020B0604020202020204" pitchFamily="34" charset="0"/>
                </a:rPr>
                <a:t> =</a:t>
              </a:r>
            </a:p>
          </p:txBody>
        </p: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1481" y="3166"/>
              <a:ext cx="593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3200" dirty="0">
                  <a:latin typeface="Arial" panose="020B0604020202020204" pitchFamily="34" charset="0"/>
                </a:rPr>
                <a:t>=</a:t>
              </a:r>
            </a:p>
          </p:txBody>
        </p:sp>
        <p:graphicFrame>
          <p:nvGraphicFramePr>
            <p:cNvPr id="70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9153287"/>
                </p:ext>
              </p:extLst>
            </p:nvPr>
          </p:nvGraphicFramePr>
          <p:xfrm>
            <a:off x="2058" y="2244"/>
            <a:ext cx="537" cy="7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4" name="Equation" r:id="rId16" imgW="736600" imgH="889000" progId="Equation.DSMT4">
                    <p:embed/>
                  </p:oleObj>
                </mc:Choice>
                <mc:Fallback>
                  <p:oleObj name="Equation" r:id="rId16" imgW="736600" imgH="8890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" y="2244"/>
                          <a:ext cx="537" cy="7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23"/>
            <p:cNvGraphicFramePr>
              <a:graphicFrameLocks noChangeAspect="1"/>
            </p:cNvGraphicFramePr>
            <p:nvPr/>
          </p:nvGraphicFramePr>
          <p:xfrm>
            <a:off x="2052" y="3753"/>
            <a:ext cx="377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5" name="Equation" r:id="rId18" imgW="469900" imgH="889000" progId="Equation.DSMT4">
                    <p:embed/>
                  </p:oleObj>
                </mc:Choice>
                <mc:Fallback>
                  <p:oleObj name="Equation" r:id="rId18" imgW="469900" imgH="88900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2" y="3753"/>
                          <a:ext cx="377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2"/>
              <p:cNvSpPr txBox="1"/>
              <p:nvPr/>
            </p:nvSpPr>
            <p:spPr bwMode="auto">
              <a:xfrm>
                <a:off x="4162425" y="3571874"/>
                <a:ext cx="946150" cy="9829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3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3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3600" dirty="0"/>
              </a:p>
            </p:txBody>
          </p:sp>
        </mc:Choice>
        <mc:Fallback xmlns="">
          <p:sp>
            <p:nvSpPr>
              <p:cNvPr id="30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2425" y="3571874"/>
                <a:ext cx="946150" cy="982960"/>
              </a:xfrm>
              <a:prstGeom prst="rect">
                <a:avLst/>
              </a:prstGeom>
              <a:blipFill>
                <a:blip r:embed="rId20"/>
                <a:stretch>
                  <a:fillRect r="-6452" b="-1118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3360103" y="4949189"/>
            <a:ext cx="941388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>
                <a:latin typeface="Times New Roman" panose="02020603050405020304" pitchFamily="18" charset="0"/>
              </a:rPr>
              <a:t>x</a:t>
            </a:r>
            <a:r>
              <a:rPr lang="en-US" altLang="en-US" sz="3200" dirty="0">
                <a:latin typeface="Arial" panose="020B0604020202020204" pitchFamily="34" charset="0"/>
              </a:rPr>
              <a:t>=</a:t>
            </a:r>
          </a:p>
        </p:txBody>
      </p:sp>
      <p:grpSp>
        <p:nvGrpSpPr>
          <p:cNvPr id="72" name="Group 24"/>
          <p:cNvGrpSpPr/>
          <p:nvPr/>
        </p:nvGrpSpPr>
        <p:grpSpPr bwMode="auto">
          <a:xfrm>
            <a:off x="9046716" y="2411824"/>
            <a:ext cx="1707165" cy="3192658"/>
            <a:chOff x="4048" y="2208"/>
            <a:chExt cx="908" cy="1207"/>
          </a:xfrm>
        </p:grpSpPr>
        <p:sp>
          <p:nvSpPr>
            <p:cNvPr id="73" name="Text Box 25"/>
            <p:cNvSpPr txBox="1">
              <a:spLocks noChangeArrowheads="1"/>
            </p:cNvSpPr>
            <p:nvPr/>
          </p:nvSpPr>
          <p:spPr bwMode="auto">
            <a:xfrm>
              <a:off x="4065" y="2211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800" dirty="0">
                  <a:latin typeface="VNI-Linus" pitchFamily="34" charset="0"/>
                </a:rPr>
                <a:t>  </a:t>
              </a:r>
              <a:r>
                <a:rPr lang="en-US" altLang="en-US" sz="2800" dirty="0">
                  <a:latin typeface="Arial" panose="020B0604020202020204" pitchFamily="34" charset="0"/>
                </a:rPr>
                <a:t>=</a:t>
              </a:r>
              <a:endParaRPr lang="en-US" altLang="en-US" sz="2800" dirty="0">
                <a:latin typeface="VNI-Linus" pitchFamily="34" charset="0"/>
              </a:endParaRPr>
            </a:p>
          </p:txBody>
        </p:sp>
        <p:sp>
          <p:nvSpPr>
            <p:cNvPr id="74" name="Text Box 26"/>
            <p:cNvSpPr txBox="1">
              <a:spLocks noChangeArrowheads="1"/>
            </p:cNvSpPr>
            <p:nvPr/>
          </p:nvSpPr>
          <p:spPr bwMode="auto">
            <a:xfrm>
              <a:off x="4048" y="3107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i="1" dirty="0">
                  <a:latin typeface="Times New Roman" panose="02020603050405020304" pitchFamily="18" charset="0"/>
                </a:rPr>
                <a:t>x</a:t>
              </a:r>
              <a:r>
                <a:rPr lang="en-US" altLang="en-US" sz="2800" dirty="0">
                  <a:latin typeface="VNI-Linus" pitchFamily="34" charset="0"/>
                </a:rPr>
                <a:t>  </a:t>
              </a:r>
              <a:r>
                <a:rPr lang="en-US" altLang="en-US" sz="2800" dirty="0">
                  <a:latin typeface="Arial" panose="020B0604020202020204" pitchFamily="34" charset="0"/>
                </a:rPr>
                <a:t>=</a:t>
              </a:r>
              <a:endParaRPr lang="en-US" altLang="en-US" sz="2800" dirty="0">
                <a:latin typeface="VNI-Linus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bject 27"/>
                <p:cNvSpPr txBox="1"/>
                <p:nvPr/>
              </p:nvSpPr>
              <p:spPr bwMode="auto">
                <a:xfrm>
                  <a:off x="4508" y="2208"/>
                  <a:ext cx="448" cy="4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vi-V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vi-VN" sz="3200" dirty="0"/>
                </a:p>
              </p:txBody>
            </p:sp>
          </mc:Choice>
          <mc:Fallback xmlns="">
            <p:sp>
              <p:nvSpPr>
                <p:cNvPr id="75" name="Object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08" y="2208"/>
                  <a:ext cx="448" cy="47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6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3041659"/>
                    </p:ext>
                  </p:extLst>
                </p:nvPr>
              </p:nvGraphicFramePr>
              <p:xfrm>
                <a:off x="4576" y="3027"/>
                <a:ext cx="159" cy="3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376" name="Equation" r:id="rId22" imgW="266700" imgH="888365" progId="Equation.DSMT4">
                        <p:embed/>
                      </p:oleObj>
                    </mc:Choice>
                    <mc:Fallback>
                      <p:oleObj name="Equation" r:id="rId22" imgW="266700" imgH="888365" progId="Equation.DSMT4">
                        <p:embed/>
                        <p:pic>
                          <p:nvPicPr>
                            <p:cNvPr id="0" name="Objec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6" y="3027"/>
                              <a:ext cx="159" cy="3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6" name="Object 2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3041659"/>
                    </p:ext>
                  </p:extLst>
                </p:nvPr>
              </p:nvGraphicFramePr>
              <p:xfrm>
                <a:off x="4576" y="3027"/>
                <a:ext cx="159" cy="38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370" name="Equation" r:id="rId24" imgW="266700" imgH="888365" progId="Equation.DSMT4">
                        <p:embed/>
                      </p:oleObj>
                    </mc:Choice>
                    <mc:Fallback>
                      <p:oleObj name="Equation" r:id="rId24" imgW="266700" imgH="888365" progId="Equation.DSMT4">
                        <p:embed/>
                        <p:pic>
                          <p:nvPicPr>
                            <p:cNvPr id="0" name="Object 2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76" y="3027"/>
                              <a:ext cx="159" cy="3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bject 22">
                <a:extLst>
                  <a:ext uri="{FF2B5EF4-FFF2-40B4-BE49-F238E27FC236}">
                    <a16:creationId xmlns:a16="http://schemas.microsoft.com/office/drawing/2014/main" xmlns="" id="{B781B1BB-C349-4D4B-9B17-AF39DF17D740}"/>
                  </a:ext>
                </a:extLst>
              </p:cNvPr>
              <p:cNvSpPr txBox="1"/>
              <p:nvPr/>
            </p:nvSpPr>
            <p:spPr bwMode="auto">
              <a:xfrm>
                <a:off x="9843855" y="3471112"/>
                <a:ext cx="749007" cy="7771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3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3200" dirty="0"/>
              </a:p>
            </p:txBody>
          </p:sp>
        </mc:Choice>
        <mc:Fallback xmlns="">
          <p:sp>
            <p:nvSpPr>
              <p:cNvPr id="77" name="Object 22">
                <a:extLst>
                  <a:ext uri="{FF2B5EF4-FFF2-40B4-BE49-F238E27FC236}">
                    <a16:creationId xmlns:a16="http://schemas.microsoft.com/office/drawing/2014/main" id="{B781B1BB-C349-4D4B-9B17-AF39DF17D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3855" y="3471112"/>
                <a:ext cx="749007" cy="777152"/>
              </a:xfrm>
              <a:prstGeom prst="rect">
                <a:avLst/>
              </a:prstGeom>
              <a:blipFill>
                <a:blip r:embed="rId26"/>
                <a:stretch>
                  <a:fillRect r="-21138" b="-257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26">
            <a:extLst>
              <a:ext uri="{FF2B5EF4-FFF2-40B4-BE49-F238E27FC236}">
                <a16:creationId xmlns:a16="http://schemas.microsoft.com/office/drawing/2014/main" xmlns="" id="{25C7EF17-3266-4402-A648-965EA9488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391" y="3722753"/>
            <a:ext cx="992713" cy="81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i="1" dirty="0">
                <a:latin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VNI-Linus" pitchFamily="34" charset="0"/>
              </a:rPr>
              <a:t>  </a:t>
            </a:r>
            <a:r>
              <a:rPr lang="en-US" altLang="en-US" sz="2800" dirty="0">
                <a:latin typeface="Arial" panose="020B0604020202020204" pitchFamily="34" charset="0"/>
              </a:rPr>
              <a:t>=</a:t>
            </a:r>
            <a:endParaRPr lang="en-US" altLang="en-US" sz="2800" dirty="0">
              <a:latin typeface="VNI-Linu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CCD4038C-0651-43EE-8192-7F6CA27BB1DB}"/>
                  </a:ext>
                </a:extLst>
              </p:cNvPr>
              <p:cNvSpPr txBox="1"/>
              <p:nvPr/>
            </p:nvSpPr>
            <p:spPr>
              <a:xfrm>
                <a:off x="3298608" y="2772740"/>
                <a:ext cx="5960110" cy="369332"/>
              </a:xfrm>
              <a:prstGeom prst="rect">
                <a:avLst/>
              </a:prstGeom>
              <a:solidFill>
                <a:srgbClr val="B0E5F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Mu</m:t>
                    </m:r>
                    <m:r>
                      <a:rPr lang="vi-V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ố</m:t>
                    </m:r>
                    <m:r>
                      <m:rPr>
                        <m:sty m:val="p"/>
                      </m:rPr>
                      <a:rPr lang="vi-V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tìm thừa số chưa biết ta làm thế nào?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CD4038C-0651-43EE-8192-7F6CA27BB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608" y="2772740"/>
                <a:ext cx="5960110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420E47D8-F1B3-4843-A6C8-FDBE77A1EC8A}"/>
                  </a:ext>
                </a:extLst>
              </p:cNvPr>
              <p:cNvSpPr txBox="1"/>
              <p:nvPr/>
            </p:nvSpPr>
            <p:spPr>
              <a:xfrm>
                <a:off x="3909679" y="2374297"/>
                <a:ext cx="5116830" cy="430887"/>
              </a:xfrm>
              <a:prstGeom prst="rect">
                <a:avLst/>
              </a:prstGeom>
              <a:solidFill>
                <a:srgbClr val="B0E5F6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Mu</m:t>
                    </m:r>
                    <m:r>
                      <a:rPr lang="vi-V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ố</m:t>
                    </m:r>
                    <m:r>
                      <m:rPr>
                        <m:sty m:val="p"/>
                      </m:rPr>
                      <a:rPr lang="vi-V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ta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420E47D8-F1B3-4843-A6C8-FDBE77A1E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679" y="2374297"/>
                <a:ext cx="5116830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8" grpId="0"/>
      <p:bldP spid="13" grpId="0"/>
      <p:bldP spid="14" grpId="0"/>
      <p:bldP spid="34" grpId="0"/>
      <p:bldP spid="46" grpId="0"/>
      <p:bldP spid="30" grpId="0"/>
      <p:bldP spid="35" grpId="0"/>
      <p:bldP spid="77" grpId="0"/>
      <p:bldP spid="78" grpId="0"/>
      <p:bldP spid="79" grpId="0" bldLvl="0" animBg="1"/>
      <p:bldP spid="79" grpId="1" animBg="1"/>
      <p:bldP spid="80" grpId="0" bldLvl="0" animBg="1"/>
      <p:bldP spid="8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/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129736" y="-607502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/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/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90594" y="532620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3614" y="5478883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7805" y="565785"/>
            <a:ext cx="11844655" cy="6137910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15193" y="-2652250"/>
            <a:ext cx="2894936" cy="3429868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217805" y="-709295"/>
            <a:ext cx="2435860" cy="2119630"/>
            <a:chOff x="14658975" y="-3295650"/>
            <a:chExt cx="3200400" cy="3200400"/>
          </a:xfrm>
        </p:grpSpPr>
        <p:sp>
          <p:nvSpPr>
            <p:cNvPr id="11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702976" y="-34417"/>
            <a:ext cx="1737360" cy="839470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组合 16"/>
          <p:cNvGrpSpPr/>
          <p:nvPr/>
        </p:nvGrpSpPr>
        <p:grpSpPr>
          <a:xfrm>
            <a:off x="1777365" y="-3254375"/>
            <a:ext cx="6766560" cy="4885690"/>
            <a:chOff x="9142970" y="-1812924"/>
            <a:chExt cx="2408862" cy="4390233"/>
          </a:xfrm>
        </p:grpSpPr>
        <p:pic>
          <p:nvPicPr>
            <p:cNvPr id="7" name="图片 1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cxnSp>
          <p:nvCxnSpPr>
            <p:cNvPr id="5" name="直接连接符 1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1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4110535" y="182974"/>
            <a:ext cx="1370330" cy="777875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vi-VN" sz="40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3"/>
              <p:cNvSpPr txBox="1"/>
              <p:nvPr/>
            </p:nvSpPr>
            <p:spPr>
              <a:xfrm>
                <a:off x="1777385" y="1722452"/>
                <a:ext cx="1737135" cy="10318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85" y="1722452"/>
                <a:ext cx="1737135" cy="1031875"/>
              </a:xfrm>
              <a:prstGeom prst="rect">
                <a:avLst/>
              </a:prstGeom>
              <a:blipFill rotWithShape="1">
                <a:blip r:embed="rId11"/>
                <a:stretch>
                  <a:fillRect l="-1" t="-32" r="25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4"/>
              <p:cNvSpPr txBox="1"/>
              <p:nvPr/>
            </p:nvSpPr>
            <p:spPr>
              <a:xfrm>
                <a:off x="1777365" y="3234690"/>
                <a:ext cx="1716405" cy="11188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600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5" y="3234690"/>
                <a:ext cx="1716405" cy="1118870"/>
              </a:xfrm>
              <a:prstGeom prst="rect">
                <a:avLst/>
              </a:prstGeom>
              <a:blipFill rotWithShape="1">
                <a:blip r:embed="rId12"/>
                <a:stretch>
                  <a:fillRect r="-207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6"/>
              <p:cNvSpPr txBox="1"/>
              <p:nvPr/>
            </p:nvSpPr>
            <p:spPr>
              <a:xfrm>
                <a:off x="1844675" y="4874260"/>
                <a:ext cx="1670050" cy="111950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3600" i="1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675" y="4874260"/>
                <a:ext cx="1670050" cy="1119505"/>
              </a:xfrm>
              <a:prstGeom prst="rect">
                <a:avLst/>
              </a:prstGeom>
              <a:blipFill rotWithShape="1">
                <a:blip r:embed="rId13"/>
                <a:stretch>
                  <a:fillRect r="-21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32"/>
              <p:cNvSpPr txBox="1"/>
              <p:nvPr/>
            </p:nvSpPr>
            <p:spPr>
              <a:xfrm>
                <a:off x="2326005" y="1710055"/>
                <a:ext cx="4624070" cy="10318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36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005" y="1710055"/>
                <a:ext cx="4624070" cy="10318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3"/>
              <p:cNvSpPr txBox="1"/>
              <p:nvPr/>
            </p:nvSpPr>
            <p:spPr>
              <a:xfrm>
                <a:off x="5617594" y="1720803"/>
                <a:ext cx="5896992" cy="10553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9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94" y="1720803"/>
                <a:ext cx="5896992" cy="1055370"/>
              </a:xfrm>
              <a:prstGeom prst="rect">
                <a:avLst/>
              </a:prstGeom>
              <a:blipFill rotWithShape="1">
                <a:blip r:embed="rId15"/>
                <a:stretch>
                  <a:fillRect l="-7" t="-56" r="2" b="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1"/>
              <p:cNvSpPr txBox="1"/>
              <p:nvPr/>
            </p:nvSpPr>
            <p:spPr>
              <a:xfrm>
                <a:off x="1834474" y="3262862"/>
                <a:ext cx="5807354" cy="102933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36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74" y="3262862"/>
                <a:ext cx="5807354" cy="1029335"/>
              </a:xfrm>
              <a:prstGeom prst="rect">
                <a:avLst/>
              </a:prstGeom>
              <a:blipFill rotWithShape="1">
                <a:blip r:embed="rId16"/>
                <a:stretch>
                  <a:fillRect l="-10" t="-23" r="4" b="2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42"/>
              <p:cNvSpPr txBox="1"/>
              <p:nvPr/>
            </p:nvSpPr>
            <p:spPr>
              <a:xfrm>
                <a:off x="5807344" y="3232928"/>
                <a:ext cx="5896992" cy="105537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  <m:r>
                      <a:rPr lang="vi-VN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vi-VN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51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344" y="3232928"/>
                <a:ext cx="5896992" cy="1055370"/>
              </a:xfrm>
              <a:prstGeom prst="rect">
                <a:avLst/>
              </a:prstGeom>
              <a:blipFill rotWithShape="1">
                <a:blip r:embed="rId17"/>
                <a:stretch>
                  <a:fillRect l="-5" t="-14" b="1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44"/>
              <p:cNvSpPr txBox="1"/>
              <p:nvPr/>
            </p:nvSpPr>
            <p:spPr>
              <a:xfrm>
                <a:off x="1777091" y="4907768"/>
                <a:ext cx="5807354" cy="10280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3600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091" y="4907768"/>
                <a:ext cx="5807354" cy="1028065"/>
              </a:xfrm>
              <a:prstGeom prst="rect">
                <a:avLst/>
              </a:prstGeom>
              <a:blipFill rotWithShape="1">
                <a:blip r:embed="rId18"/>
                <a:stretch>
                  <a:fillRect l="-6" t="-47" b="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45"/>
              <p:cNvSpPr txBox="1"/>
              <p:nvPr/>
            </p:nvSpPr>
            <p:spPr>
              <a:xfrm>
                <a:off x="5600992" y="4873561"/>
                <a:ext cx="5896992" cy="11804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vi-VN" sz="5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53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992" y="4873561"/>
                <a:ext cx="5896992" cy="1180465"/>
              </a:xfrm>
              <a:prstGeom prst="rect">
                <a:avLst/>
              </a:prstGeom>
              <a:blipFill rotWithShape="1">
                <a:blip r:embed="rId19"/>
                <a:stretch>
                  <a:fillRect l="-5" t="-48" r="1" b="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/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/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6" name="任意多边形: 形状 5"/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1205" y="610054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0222" y="634555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52400" y="376231"/>
            <a:ext cx="11887200" cy="637476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-67332" y="1387163"/>
                <a:ext cx="6104087" cy="11468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x</m:t>
                      </m:r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332" y="1387163"/>
                <a:ext cx="6104087" cy="1146810"/>
              </a:xfrm>
              <a:prstGeom prst="rect">
                <a:avLst/>
              </a:prstGeom>
              <a:blipFill rotWithShape="1">
                <a:blip r:embed="rId9"/>
                <a:stretch>
                  <a:fillRect t="-28" r="7" b="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58425" y="1350688"/>
                <a:ext cx="5807354" cy="11468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x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x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425" y="1350688"/>
                <a:ext cx="5807354" cy="1146810"/>
              </a:xfrm>
              <a:prstGeom prst="rect">
                <a:avLst/>
              </a:prstGeom>
              <a:blipFill rotWithShape="1">
                <a:blip r:embed="rId10"/>
                <a:stretch>
                  <a:fillRect l="-1" t="-4" r="6" b="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77083" y="3294018"/>
                <a:ext cx="6104087" cy="1050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vi-VN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vi-VN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a:rPr kumimoji="0" lang="vi-VN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 </m:t>
                    </m:r>
                  </m:oMath>
                </a14:m>
                <a:endParaRPr kumimoji="0" lang="vi-VN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Mincho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83" y="3294018"/>
                <a:ext cx="6104087" cy="1050925"/>
              </a:xfrm>
              <a:prstGeom prst="rect">
                <a:avLst/>
              </a:prstGeom>
              <a:blipFill rotWithShape="1">
                <a:blip r:embed="rId11"/>
                <a:stretch>
                  <a:fillRect l="-6" t="-26" r="3" b="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222459" y="3228572"/>
                <a:ext cx="5807354" cy="11449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x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x</m:t>
                          </m:r>
                          <m:r>
                            <a:rPr kumimoji="0" lang="vi-VN" sz="4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vi-VN" sz="4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vi-VN" sz="4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vi-VN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59" y="3228572"/>
                <a:ext cx="5807354" cy="1144905"/>
              </a:xfrm>
              <a:prstGeom prst="rect">
                <a:avLst/>
              </a:prstGeom>
              <a:blipFill rotWithShape="1">
                <a:blip r:embed="rId12"/>
                <a:stretch>
                  <a:fillRect l="-10" t="-20" r="4" b="2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951855" y="3514090"/>
            <a:ext cx="576580" cy="6769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39139" y="4836733"/>
                <a:ext cx="6104087" cy="105219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vi-VN" sz="4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vi-VN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vi-VN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vi-VN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x</m:t>
                    </m:r>
                    <m:r>
                      <a:rPr kumimoji="0" lang="vi-VN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vi-VN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= </m:t>
                    </m:r>
                  </m:oMath>
                </a14:m>
                <a:endParaRPr kumimoji="0" lang="vi-VN" sz="48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39" y="4836733"/>
                <a:ext cx="6104087" cy="1052195"/>
              </a:xfrm>
              <a:prstGeom prst="rect">
                <a:avLst/>
              </a:prstGeom>
              <a:blipFill rotWithShape="1">
                <a:blip r:embed="rId13"/>
                <a:stretch>
                  <a:fillRect l="-4" t="-54" r="1" b="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015216" y="4818868"/>
                <a:ext cx="5807354" cy="10280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vi-VN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vi-V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vi-VN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x</m:t>
                          </m:r>
                          <m:r>
                            <a:rPr kumimoji="0" lang="vi-V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vi-VN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vi-VN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vi-V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vi-VN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x</m:t>
                          </m:r>
                          <m:r>
                            <a:rPr kumimoji="0" lang="vi-VN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vi-VN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den>
                      </m:f>
                      <m:r>
                        <a:rPr kumimoji="0" lang="vi-VN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vi-VN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16" y="4818868"/>
                <a:ext cx="5807354" cy="1028065"/>
              </a:xfrm>
              <a:prstGeom prst="rect">
                <a:avLst/>
              </a:prstGeom>
              <a:blipFill rotWithShape="1">
                <a:blip r:embed="rId14"/>
                <a:stretch>
                  <a:fillRect l="-6" t="-47" b="4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5721985" y="4987925"/>
            <a:ext cx="748665" cy="7385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Rounded Rectangle 1"/>
          <p:cNvSpPr/>
          <p:nvPr/>
        </p:nvSpPr>
        <p:spPr>
          <a:xfrm>
            <a:off x="264795" y="153670"/>
            <a:ext cx="2232660" cy="581025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i="1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Cách</a:t>
            </a:r>
            <a:r>
              <a:rPr lang="vi-VN" sz="36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2:</a:t>
            </a:r>
            <a:endParaRPr lang="en-US" sz="3600" i="1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07485" y="1372870"/>
            <a:ext cx="367665" cy="510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90670" y="2105660"/>
            <a:ext cx="273050" cy="447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805680" y="1401445"/>
            <a:ext cx="274320" cy="447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52035" y="2132330"/>
            <a:ext cx="215900" cy="3511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65269" y="1565347"/>
            <a:ext cx="5896992" cy="7385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242131" y="3222727"/>
            <a:ext cx="377190" cy="5314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914265" y="3995688"/>
            <a:ext cx="250825" cy="4267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954270" y="3163887"/>
            <a:ext cx="297180" cy="5302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198302" y="3942159"/>
            <a:ext cx="330835" cy="4838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067810" y="4799501"/>
            <a:ext cx="298450" cy="518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30127" y="5531431"/>
            <a:ext cx="209550" cy="3949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85995" y="4798166"/>
            <a:ext cx="294005" cy="445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102987" y="5519033"/>
            <a:ext cx="317500" cy="4292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470650" y="876935"/>
            <a:ext cx="5153660" cy="1593850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2066;p45"/>
          <p:cNvSpPr txBox="1"/>
          <p:nvPr/>
        </p:nvSpPr>
        <p:spPr>
          <a:xfrm>
            <a:off x="6470650" y="1021080"/>
            <a:ext cx="5097780" cy="138493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phân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nhân trên?</a:t>
            </a:r>
          </a:p>
        </p:txBody>
      </p:sp>
      <p:sp>
        <p:nvSpPr>
          <p:cNvPr id="4" name="Rectangle 28"/>
          <p:cNvSpPr/>
          <p:nvPr/>
        </p:nvSpPr>
        <p:spPr>
          <a:xfrm>
            <a:off x="6470650" y="897786"/>
            <a:ext cx="5154295" cy="1513840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phân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phân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37375" y="2839720"/>
            <a:ext cx="4314825" cy="1922145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19020" y="2855262"/>
            <a:ext cx="4314825" cy="2012950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03720" y="5170805"/>
            <a:ext cx="4382770" cy="1397000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ngược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2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3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18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ldLvl="0" animBg="1"/>
          <p:bldP spid="33" grpId="0" bldLvl="0" animBg="1"/>
          <p:bldP spid="41" grpId="0" bldLvl="0" animBg="1"/>
          <p:bldP spid="42" grpId="0" bldLvl="0" animBg="1"/>
          <p:bldP spid="43" grpId="0" bldLvl="0" animBg="1"/>
          <p:bldP spid="44" grpId="0" bldLvl="0" animBg="1"/>
          <p:bldP spid="45" grpId="0" bldLvl="0" animBg="1"/>
          <p:bldP spid="46" grpId="0" bldLvl="0" animBg="1"/>
          <p:bldP spid="52" grpId="0" bldLvl="0" animBg="1"/>
          <p:bldP spid="47" grpId="0" animBg="1"/>
          <p:bldP spid="47" grpId="1" animBg="1"/>
          <p:bldP spid="47" grpId="2" animBg="1"/>
          <p:bldP spid="3" grpId="0"/>
          <p:bldP spid="3" grpId="1"/>
          <p:bldP spid="3" grpId="2"/>
          <p:bldP spid="4" grpId="0" animBg="1"/>
          <p:bldP spid="4" grpId="1" animBg="1"/>
          <p:bldP spid="30" grpId="0" animBg="1"/>
          <p:bldP spid="30" grpId="1" animBg="1"/>
          <p:bldP spid="31" grpId="0" animBg="1"/>
          <p:bldP spid="31" grpId="1" animBg="1"/>
          <p:bldP spid="32" grpId="0" bldLvl="0" animBg="1"/>
          <p:bldP spid="3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3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3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4" fill="hold">
                          <p:stCondLst>
                            <p:cond delay="indefinite"/>
                          </p:stCondLst>
                          <p:childTnLst>
                            <p:par>
                              <p:cTn id="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8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8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0" fill="hold">
                          <p:stCondLst>
                            <p:cond delay="indefinite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2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5" presetID="3" presetClass="exit" presetSubtype="1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2" fill="hold">
                          <p:stCondLst>
                            <p:cond delay="indefinite"/>
                          </p:stCondLst>
                          <p:childTnLst>
                            <p:par>
                              <p:cTn id="1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0" fill="hold">
                          <p:stCondLst>
                            <p:cond delay="indefinite"/>
                          </p:stCondLst>
                          <p:childTnLst>
                            <p:par>
                              <p:cTn id="1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2" presetID="18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bldLvl="0" animBg="1"/>
          <p:bldP spid="33" grpId="0" bldLvl="0" animBg="1"/>
          <p:bldP spid="41" grpId="0" bldLvl="0" animBg="1"/>
          <p:bldP spid="42" grpId="0" bldLvl="0" animBg="1"/>
          <p:bldP spid="43" grpId="0" bldLvl="0" animBg="1"/>
          <p:bldP spid="44" grpId="0" bldLvl="0" animBg="1"/>
          <p:bldP spid="45" grpId="0" bldLvl="0" animBg="1"/>
          <p:bldP spid="46" grpId="0" bldLvl="0" animBg="1"/>
          <p:bldP spid="52" grpId="0" bldLvl="0" animBg="1"/>
          <p:bldP spid="47" grpId="0" animBg="1"/>
          <p:bldP spid="3" grpId="0"/>
          <p:bldP spid="47" grpId="1" animBg="1"/>
          <p:bldP spid="3" grpId="1"/>
          <p:bldP spid="47" grpId="2" animBg="1"/>
          <p:bldP spid="3" grpId="2"/>
          <p:bldP spid="4" grpId="0" animBg="1"/>
          <p:bldP spid="4" grpId="1" animBg="1"/>
          <p:bldP spid="30" grpId="0" animBg="1"/>
          <p:bldP spid="30" grpId="1" animBg="1"/>
          <p:bldP spid="31" grpId="0" animBg="1"/>
          <p:bldP spid="31" grpId="1" animBg="1"/>
          <p:bldP spid="32" grpId="0" bldLvl="0" animBg="1"/>
          <p:bldP spid="32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3215" y="152400"/>
            <a:ext cx="11687810" cy="1761490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80365" y="317500"/>
            <a:ext cx="1179131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 hình bình hành có diện tích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 đáy của hình đó.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14"/>
          <p:cNvGraphicFramePr>
            <a:graphicFrameLocks noChangeAspect="1"/>
          </p:cNvGraphicFramePr>
          <p:nvPr/>
        </p:nvGraphicFramePr>
        <p:xfrm>
          <a:off x="8148979" y="232892"/>
          <a:ext cx="3841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4" imgW="152400" imgH="393700" progId="Equation.DSMT4">
                  <p:embed/>
                </p:oleObj>
              </mc:Choice>
              <mc:Fallback>
                <p:oleObj name="Equation" r:id="rId4" imgW="1524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8979" y="232892"/>
                        <a:ext cx="3841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8"/>
          <p:cNvGraphicFramePr>
            <a:graphicFrameLocks noChangeAspect="1"/>
          </p:cNvGraphicFramePr>
          <p:nvPr/>
        </p:nvGraphicFramePr>
        <p:xfrm>
          <a:off x="11218826" y="232788"/>
          <a:ext cx="4127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6" imgW="3657600" imgH="9448800" progId="Equation.DSMT4">
                  <p:embed/>
                </p:oleObj>
              </mc:Choice>
              <mc:Fallback>
                <p:oleObj name="Equation" r:id="rId6" imgW="3657600" imgH="9448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8826" y="232788"/>
                        <a:ext cx="4127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1"/>
          <p:cNvSpPr/>
          <p:nvPr/>
        </p:nvSpPr>
        <p:spPr>
          <a:xfrm>
            <a:off x="380365" y="2089785"/>
            <a:ext cx="11574145" cy="4366895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giải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dài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đáy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bình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hành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đó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                         Đáp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1 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3"/>
          <p:cNvGraphicFramePr>
            <a:graphicFrameLocks noChangeAspect="1"/>
          </p:cNvGraphicFramePr>
          <p:nvPr/>
        </p:nvGraphicFramePr>
        <p:xfrm>
          <a:off x="4218305" y="3729673"/>
          <a:ext cx="5025390" cy="108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8" imgW="1866900" imgH="889000" progId="Equation.DSMT4">
                  <p:embed/>
                </p:oleObj>
              </mc:Choice>
              <mc:Fallback>
                <p:oleObj name="Equation" r:id="rId8" imgW="1866900" imgH="8890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305" y="3729673"/>
                        <a:ext cx="5025390" cy="1086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/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000948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50" name="Google Shape;2066;p45"/>
          <p:cNvSpPr txBox="1"/>
          <p:nvPr/>
        </p:nvSpPr>
        <p:spPr>
          <a:xfrm>
            <a:off x="1225604" y="79950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Muốn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tính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diện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tích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hình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bình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hành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ta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thế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nào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3" name="组合 17"/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9" name="Rectangle 28"/>
          <p:cNvSpPr/>
          <p:nvPr/>
        </p:nvSpPr>
        <p:spPr>
          <a:xfrm>
            <a:off x="608498" y="1000947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Muốn tính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diện tích hình bình hành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, ta lấy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 dài đáy nhân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với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chiều cao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49187" y="2744688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Vậy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muốn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đáy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hình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bình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hành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ta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làm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thế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nào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49188" y="2722298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Muốn tìm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 dài đáy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của hình bình hành, ta lấy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diện tích chia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cho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chiều cao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50" grpId="0"/>
          <p:bldP spid="29" grpId="0" animBg="1"/>
          <p:bldP spid="30" grpId="0" animBg="1"/>
          <p:bldP spid="3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50" grpId="0"/>
          <p:bldP spid="29" grpId="0" animBg="1"/>
          <p:bldP spid="30" grpId="0" animBg="1"/>
          <p:bldP spid="3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94005" y="990600"/>
            <a:ext cx="12427585" cy="477774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/>
          <p:cNvSpPr/>
          <p:nvPr/>
        </p:nvSpPr>
        <p:spPr>
          <a:xfrm>
            <a:off x="4652884" y="1275854"/>
            <a:ext cx="5247725" cy="1198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7200" b="1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lang="vi-VN" altLang="zh-CN" sz="7200" b="1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7200" b="1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dụng</a:t>
            </a:r>
            <a:endParaRPr lang="zh-CN" altLang="en-US" sz="7200" b="1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箭头: V 形 23"/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-1" fmla="*/ 0 w 685158"/>
              <a:gd name="connsiteY0-2" fmla="*/ 55257 h 435784"/>
              <a:gd name="connsiteX1-3" fmla="*/ 467266 w 685158"/>
              <a:gd name="connsiteY1-4" fmla="*/ 0 h 435784"/>
              <a:gd name="connsiteX2-5" fmla="*/ 685158 w 685158"/>
              <a:gd name="connsiteY2-6" fmla="*/ 217892 h 435784"/>
              <a:gd name="connsiteX3-7" fmla="*/ 467266 w 685158"/>
              <a:gd name="connsiteY3-8" fmla="*/ 435784 h 435784"/>
              <a:gd name="connsiteX4-9" fmla="*/ 10581 w 685158"/>
              <a:gd name="connsiteY4-10" fmla="*/ 435784 h 435784"/>
              <a:gd name="connsiteX5-11" fmla="*/ 228473 w 685158"/>
              <a:gd name="connsiteY5-12" fmla="*/ 217892 h 435784"/>
              <a:gd name="connsiteX6-13" fmla="*/ 0 w 685158"/>
              <a:gd name="connsiteY6-14" fmla="*/ 55257 h 435784"/>
              <a:gd name="connsiteX0-15" fmla="*/ 0 w 685158"/>
              <a:gd name="connsiteY0-16" fmla="*/ 60260 h 440787"/>
              <a:gd name="connsiteX1-17" fmla="*/ 467266 w 685158"/>
              <a:gd name="connsiteY1-18" fmla="*/ 5003 h 440787"/>
              <a:gd name="connsiteX2-19" fmla="*/ 685158 w 685158"/>
              <a:gd name="connsiteY2-20" fmla="*/ 222895 h 440787"/>
              <a:gd name="connsiteX3-21" fmla="*/ 467266 w 685158"/>
              <a:gd name="connsiteY3-22" fmla="*/ 440787 h 440787"/>
              <a:gd name="connsiteX4-23" fmla="*/ 10581 w 685158"/>
              <a:gd name="connsiteY4-24" fmla="*/ 440787 h 440787"/>
              <a:gd name="connsiteX5-25" fmla="*/ 228473 w 685158"/>
              <a:gd name="connsiteY5-26" fmla="*/ 222895 h 440787"/>
              <a:gd name="connsiteX6-27" fmla="*/ 0 w 685158"/>
              <a:gd name="connsiteY6-28" fmla="*/ 60260 h 440787"/>
              <a:gd name="connsiteX0-29" fmla="*/ 0 w 685158"/>
              <a:gd name="connsiteY0-30" fmla="*/ 62854 h 443381"/>
              <a:gd name="connsiteX1-31" fmla="*/ 467266 w 685158"/>
              <a:gd name="connsiteY1-32" fmla="*/ 7597 h 443381"/>
              <a:gd name="connsiteX2-33" fmla="*/ 685158 w 685158"/>
              <a:gd name="connsiteY2-34" fmla="*/ 225489 h 443381"/>
              <a:gd name="connsiteX3-35" fmla="*/ 467266 w 685158"/>
              <a:gd name="connsiteY3-36" fmla="*/ 443381 h 443381"/>
              <a:gd name="connsiteX4-37" fmla="*/ 10581 w 685158"/>
              <a:gd name="connsiteY4-38" fmla="*/ 443381 h 443381"/>
              <a:gd name="connsiteX5-39" fmla="*/ 228473 w 685158"/>
              <a:gd name="connsiteY5-40" fmla="*/ 225489 h 443381"/>
              <a:gd name="connsiteX6-41" fmla="*/ 0 w 685158"/>
              <a:gd name="connsiteY6-42" fmla="*/ 62854 h 443381"/>
              <a:gd name="connsiteX0-43" fmla="*/ 8290 w 693448"/>
              <a:gd name="connsiteY0-44" fmla="*/ 62854 h 443381"/>
              <a:gd name="connsiteX1-45" fmla="*/ 475556 w 693448"/>
              <a:gd name="connsiteY1-46" fmla="*/ 7597 h 443381"/>
              <a:gd name="connsiteX2-47" fmla="*/ 693448 w 693448"/>
              <a:gd name="connsiteY2-48" fmla="*/ 225489 h 443381"/>
              <a:gd name="connsiteX3-49" fmla="*/ 475556 w 693448"/>
              <a:gd name="connsiteY3-50" fmla="*/ 443381 h 443381"/>
              <a:gd name="connsiteX4-51" fmla="*/ 0 w 693448"/>
              <a:gd name="connsiteY4-52" fmla="*/ 413315 h 443381"/>
              <a:gd name="connsiteX5-53" fmla="*/ 236763 w 693448"/>
              <a:gd name="connsiteY5-54" fmla="*/ 225489 h 443381"/>
              <a:gd name="connsiteX6-55" fmla="*/ 8290 w 693448"/>
              <a:gd name="connsiteY6-56" fmla="*/ 62854 h 443381"/>
              <a:gd name="connsiteX0-57" fmla="*/ 8290 w 693448"/>
              <a:gd name="connsiteY0-58" fmla="*/ 62854 h 443381"/>
              <a:gd name="connsiteX1-59" fmla="*/ 475556 w 693448"/>
              <a:gd name="connsiteY1-60" fmla="*/ 7597 h 443381"/>
              <a:gd name="connsiteX2-61" fmla="*/ 693448 w 693448"/>
              <a:gd name="connsiteY2-62" fmla="*/ 225489 h 443381"/>
              <a:gd name="connsiteX3-63" fmla="*/ 475556 w 693448"/>
              <a:gd name="connsiteY3-64" fmla="*/ 443381 h 443381"/>
              <a:gd name="connsiteX4-65" fmla="*/ 0 w 693448"/>
              <a:gd name="connsiteY4-66" fmla="*/ 413315 h 443381"/>
              <a:gd name="connsiteX5-67" fmla="*/ 236763 w 693448"/>
              <a:gd name="connsiteY5-68" fmla="*/ 225489 h 443381"/>
              <a:gd name="connsiteX6-69" fmla="*/ 8290 w 693448"/>
              <a:gd name="connsiteY6-70" fmla="*/ 62854 h 443381"/>
              <a:gd name="connsiteX0-71" fmla="*/ 8290 w 693448"/>
              <a:gd name="connsiteY0-72" fmla="*/ 62854 h 443381"/>
              <a:gd name="connsiteX1-73" fmla="*/ 475556 w 693448"/>
              <a:gd name="connsiteY1-74" fmla="*/ 7597 h 443381"/>
              <a:gd name="connsiteX2-75" fmla="*/ 693448 w 693448"/>
              <a:gd name="connsiteY2-76" fmla="*/ 225489 h 443381"/>
              <a:gd name="connsiteX3-77" fmla="*/ 475556 w 693448"/>
              <a:gd name="connsiteY3-78" fmla="*/ 443381 h 443381"/>
              <a:gd name="connsiteX4-79" fmla="*/ 0 w 693448"/>
              <a:gd name="connsiteY4-80" fmla="*/ 413315 h 443381"/>
              <a:gd name="connsiteX5-81" fmla="*/ 236763 w 693448"/>
              <a:gd name="connsiteY5-82" fmla="*/ 225489 h 443381"/>
              <a:gd name="connsiteX6-83" fmla="*/ 8290 w 693448"/>
              <a:gd name="connsiteY6-84" fmla="*/ 62854 h 4433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/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-1" fmla="*/ 0 w 786376"/>
              <a:gd name="connsiteY0-2" fmla="*/ 14111 h 491264"/>
              <a:gd name="connsiteX1-3" fmla="*/ 585900 w 786376"/>
              <a:gd name="connsiteY1-4" fmla="*/ 14111 h 491264"/>
              <a:gd name="connsiteX2-5" fmla="*/ 786376 w 786376"/>
              <a:gd name="connsiteY2-6" fmla="*/ 252688 h 491264"/>
              <a:gd name="connsiteX3-7" fmla="*/ 585900 w 786376"/>
              <a:gd name="connsiteY3-8" fmla="*/ 491264 h 491264"/>
              <a:gd name="connsiteX4-9" fmla="*/ 0 w 786376"/>
              <a:gd name="connsiteY4-10" fmla="*/ 491264 h 491264"/>
              <a:gd name="connsiteX5-11" fmla="*/ 200476 w 786376"/>
              <a:gd name="connsiteY5-12" fmla="*/ 252688 h 491264"/>
              <a:gd name="connsiteX6-13" fmla="*/ 0 w 786376"/>
              <a:gd name="connsiteY6-14" fmla="*/ 14111 h 491264"/>
              <a:gd name="connsiteX0-15" fmla="*/ 0 w 786376"/>
              <a:gd name="connsiteY0-16" fmla="*/ 22637 h 499790"/>
              <a:gd name="connsiteX1-17" fmla="*/ 585900 w 786376"/>
              <a:gd name="connsiteY1-18" fmla="*/ 22637 h 499790"/>
              <a:gd name="connsiteX2-19" fmla="*/ 786376 w 786376"/>
              <a:gd name="connsiteY2-20" fmla="*/ 261214 h 499790"/>
              <a:gd name="connsiteX3-21" fmla="*/ 585900 w 786376"/>
              <a:gd name="connsiteY3-22" fmla="*/ 499790 h 499790"/>
              <a:gd name="connsiteX4-23" fmla="*/ 0 w 786376"/>
              <a:gd name="connsiteY4-24" fmla="*/ 499790 h 499790"/>
              <a:gd name="connsiteX5-25" fmla="*/ 200476 w 786376"/>
              <a:gd name="connsiteY5-26" fmla="*/ 261214 h 499790"/>
              <a:gd name="connsiteX6-27" fmla="*/ 0 w 786376"/>
              <a:gd name="connsiteY6-28" fmla="*/ 22637 h 499790"/>
              <a:gd name="connsiteX0-29" fmla="*/ 0 w 786376"/>
              <a:gd name="connsiteY0-30" fmla="*/ 22637 h 499790"/>
              <a:gd name="connsiteX1-31" fmla="*/ 585900 w 786376"/>
              <a:gd name="connsiteY1-32" fmla="*/ 22637 h 499790"/>
              <a:gd name="connsiteX2-33" fmla="*/ 786376 w 786376"/>
              <a:gd name="connsiteY2-34" fmla="*/ 261214 h 499790"/>
              <a:gd name="connsiteX3-35" fmla="*/ 585900 w 786376"/>
              <a:gd name="connsiteY3-36" fmla="*/ 499790 h 499790"/>
              <a:gd name="connsiteX4-37" fmla="*/ 0 w 786376"/>
              <a:gd name="connsiteY4-38" fmla="*/ 499790 h 499790"/>
              <a:gd name="connsiteX5-39" fmla="*/ 200476 w 786376"/>
              <a:gd name="connsiteY5-40" fmla="*/ 261214 h 499790"/>
              <a:gd name="connsiteX6-41" fmla="*/ 0 w 786376"/>
              <a:gd name="connsiteY6-42" fmla="*/ 22637 h 499790"/>
              <a:gd name="connsiteX0-43" fmla="*/ 0 w 786376"/>
              <a:gd name="connsiteY0-44" fmla="*/ 22637 h 499790"/>
              <a:gd name="connsiteX1-45" fmla="*/ 585900 w 786376"/>
              <a:gd name="connsiteY1-46" fmla="*/ 22637 h 499790"/>
              <a:gd name="connsiteX2-47" fmla="*/ 786376 w 786376"/>
              <a:gd name="connsiteY2-48" fmla="*/ 261214 h 499790"/>
              <a:gd name="connsiteX3-49" fmla="*/ 585900 w 786376"/>
              <a:gd name="connsiteY3-50" fmla="*/ 499790 h 499790"/>
              <a:gd name="connsiteX4-51" fmla="*/ 0 w 786376"/>
              <a:gd name="connsiteY4-52" fmla="*/ 499790 h 499790"/>
              <a:gd name="connsiteX5-53" fmla="*/ 200476 w 786376"/>
              <a:gd name="connsiteY5-54" fmla="*/ 261214 h 499790"/>
              <a:gd name="connsiteX6-55" fmla="*/ 0 w 786376"/>
              <a:gd name="connsiteY6-56" fmla="*/ 22637 h 499790"/>
              <a:gd name="connsiteX0-57" fmla="*/ 0 w 808601"/>
              <a:gd name="connsiteY0-58" fmla="*/ 59579 h 485932"/>
              <a:gd name="connsiteX1-59" fmla="*/ 608125 w 808601"/>
              <a:gd name="connsiteY1-60" fmla="*/ 8779 h 485932"/>
              <a:gd name="connsiteX2-61" fmla="*/ 808601 w 808601"/>
              <a:gd name="connsiteY2-62" fmla="*/ 247356 h 485932"/>
              <a:gd name="connsiteX3-63" fmla="*/ 608125 w 808601"/>
              <a:gd name="connsiteY3-64" fmla="*/ 485932 h 485932"/>
              <a:gd name="connsiteX4-65" fmla="*/ 22225 w 808601"/>
              <a:gd name="connsiteY4-66" fmla="*/ 485932 h 485932"/>
              <a:gd name="connsiteX5-67" fmla="*/ 222701 w 808601"/>
              <a:gd name="connsiteY5-68" fmla="*/ 247356 h 485932"/>
              <a:gd name="connsiteX6-69" fmla="*/ 0 w 808601"/>
              <a:gd name="connsiteY6-70" fmla="*/ 59579 h 485932"/>
              <a:gd name="connsiteX0-71" fmla="*/ 0 w 808601"/>
              <a:gd name="connsiteY0-72" fmla="*/ 64473 h 490826"/>
              <a:gd name="connsiteX1-73" fmla="*/ 608125 w 808601"/>
              <a:gd name="connsiteY1-74" fmla="*/ 13673 h 490826"/>
              <a:gd name="connsiteX2-75" fmla="*/ 808601 w 808601"/>
              <a:gd name="connsiteY2-76" fmla="*/ 252250 h 490826"/>
              <a:gd name="connsiteX3-77" fmla="*/ 608125 w 808601"/>
              <a:gd name="connsiteY3-78" fmla="*/ 490826 h 490826"/>
              <a:gd name="connsiteX4-79" fmla="*/ 22225 w 808601"/>
              <a:gd name="connsiteY4-80" fmla="*/ 490826 h 490826"/>
              <a:gd name="connsiteX5-81" fmla="*/ 222701 w 808601"/>
              <a:gd name="connsiteY5-82" fmla="*/ 252250 h 490826"/>
              <a:gd name="connsiteX6-83" fmla="*/ 0 w 808601"/>
              <a:gd name="connsiteY6-84" fmla="*/ 64473 h 4908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846188" y="4525938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/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-1" fmla="*/ 1162063 w 3382690"/>
                <a:gd name="connsiteY0-2" fmla="*/ 226273 h 722950"/>
                <a:gd name="connsiteX1-3" fmla="*/ 590563 w 3382690"/>
                <a:gd name="connsiteY1-4" fmla="*/ 188173 h 722950"/>
                <a:gd name="connsiteX2-5" fmla="*/ 38113 w 3382690"/>
                <a:gd name="connsiteY2-6" fmla="*/ 131023 h 722950"/>
                <a:gd name="connsiteX3-7" fmla="*/ 139713 w 3382690"/>
                <a:gd name="connsiteY3-8" fmla="*/ 613623 h 722950"/>
                <a:gd name="connsiteX4-9" fmla="*/ 876313 w 3382690"/>
                <a:gd name="connsiteY4-10" fmla="*/ 702523 h 722950"/>
                <a:gd name="connsiteX5-11" fmla="*/ 1625613 w 3382690"/>
                <a:gd name="connsiteY5-12" fmla="*/ 721573 h 722950"/>
                <a:gd name="connsiteX6-13" fmla="*/ 2470163 w 3382690"/>
                <a:gd name="connsiteY6-14" fmla="*/ 677123 h 722950"/>
                <a:gd name="connsiteX7-15" fmla="*/ 3270263 w 3382690"/>
                <a:gd name="connsiteY7-16" fmla="*/ 524723 h 722950"/>
                <a:gd name="connsiteX8-17" fmla="*/ 3336011 w 3382690"/>
                <a:gd name="connsiteY8-18" fmla="*/ 16570 h 722950"/>
                <a:gd name="connsiteX9-19" fmla="*/ 2882913 w 3382690"/>
                <a:gd name="connsiteY9-20" fmla="*/ 131023 h 722950"/>
                <a:gd name="connsiteX10-21" fmla="*/ 2241563 w 3382690"/>
                <a:gd name="connsiteY10-22" fmla="*/ 207223 h 722950"/>
                <a:gd name="connsiteX11-23" fmla="*/ 1612913 w 3382690"/>
                <a:gd name="connsiteY11-24" fmla="*/ 232623 h 722950"/>
                <a:gd name="connsiteX12-25" fmla="*/ 1162063 w 3382690"/>
                <a:gd name="connsiteY12-26" fmla="*/ 226273 h 722950"/>
                <a:gd name="connsiteX0-27" fmla="*/ 1177812 w 3398439"/>
                <a:gd name="connsiteY0-28" fmla="*/ 226273 h 722950"/>
                <a:gd name="connsiteX1-29" fmla="*/ 606312 w 3398439"/>
                <a:gd name="connsiteY1-30" fmla="*/ 188173 h 722950"/>
                <a:gd name="connsiteX2-31" fmla="*/ 33930 w 3398439"/>
                <a:gd name="connsiteY2-32" fmla="*/ 109165 h 722950"/>
                <a:gd name="connsiteX3-33" fmla="*/ 155462 w 3398439"/>
                <a:gd name="connsiteY3-34" fmla="*/ 613623 h 722950"/>
                <a:gd name="connsiteX4-35" fmla="*/ 892062 w 3398439"/>
                <a:gd name="connsiteY4-36" fmla="*/ 702523 h 722950"/>
                <a:gd name="connsiteX5-37" fmla="*/ 1641362 w 3398439"/>
                <a:gd name="connsiteY5-38" fmla="*/ 721573 h 722950"/>
                <a:gd name="connsiteX6-39" fmla="*/ 2485912 w 3398439"/>
                <a:gd name="connsiteY6-40" fmla="*/ 677123 h 722950"/>
                <a:gd name="connsiteX7-41" fmla="*/ 3286012 w 3398439"/>
                <a:gd name="connsiteY7-42" fmla="*/ 524723 h 722950"/>
                <a:gd name="connsiteX8-43" fmla="*/ 3351760 w 3398439"/>
                <a:gd name="connsiteY8-44" fmla="*/ 16570 h 722950"/>
                <a:gd name="connsiteX9-45" fmla="*/ 2898662 w 3398439"/>
                <a:gd name="connsiteY9-46" fmla="*/ 131023 h 722950"/>
                <a:gd name="connsiteX10-47" fmla="*/ 2257312 w 3398439"/>
                <a:gd name="connsiteY10-48" fmla="*/ 207223 h 722950"/>
                <a:gd name="connsiteX11-49" fmla="*/ 1628662 w 3398439"/>
                <a:gd name="connsiteY11-50" fmla="*/ 232623 h 722950"/>
                <a:gd name="connsiteX12-51" fmla="*/ 1177812 w 3398439"/>
                <a:gd name="connsiteY12-52" fmla="*/ 226273 h 722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20923968">
            <a:off x="111616" y="9756"/>
            <a:ext cx="2457268" cy="3815155"/>
            <a:chOff x="1364342" y="942426"/>
            <a:chExt cx="3611554" cy="55816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/>
          <p:cNvGrpSpPr/>
          <p:nvPr/>
        </p:nvGrpSpPr>
        <p:grpSpPr>
          <a:xfrm>
            <a:off x="10019806" y="-26906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/>
          <p:cNvGrpSpPr/>
          <p:nvPr/>
        </p:nvGrpSpPr>
        <p:grpSpPr>
          <a:xfrm>
            <a:off x="8992289" y="-2139559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2" name="矩形 4"/>
          <p:cNvSpPr/>
          <p:nvPr/>
        </p:nvSpPr>
        <p:spPr>
          <a:xfrm>
            <a:off x="3157855" y="2829560"/>
            <a:ext cx="6955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altLang="zh-CN" sz="3600" i="1" smtClean="0">
                <a:ln/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Nêu cách tìm thừa số chưa biết?</a:t>
            </a:r>
          </a:p>
          <a:p>
            <a:pPr marL="571500" indent="-571500">
              <a:buFontTx/>
              <a:buChar char="-"/>
            </a:pPr>
            <a:r>
              <a:rPr lang="vi-VN" altLang="zh-CN" sz="3600" i="1" smtClean="0">
                <a:ln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Nêu cách tính DT HBH? Tính chiều cao trong HBH?</a:t>
            </a:r>
            <a:endParaRPr lang="vi-VN" altLang="zh-CN" sz="3600" i="1" dirty="0">
              <a:ln/>
              <a:solidFill>
                <a:schemeClr val="tx1"/>
              </a:solidFill>
              <a:effectLst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  <p:bldP spid="3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/>
          <p:cNvSpPr/>
          <p:nvPr/>
        </p:nvSpPr>
        <p:spPr>
          <a:xfrm>
            <a:off x="4678666" y="2317736"/>
            <a:ext cx="5247725" cy="23069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箭头: V 形 23"/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-1" fmla="*/ 0 w 685158"/>
              <a:gd name="connsiteY0-2" fmla="*/ 55257 h 435784"/>
              <a:gd name="connsiteX1-3" fmla="*/ 467266 w 685158"/>
              <a:gd name="connsiteY1-4" fmla="*/ 0 h 435784"/>
              <a:gd name="connsiteX2-5" fmla="*/ 685158 w 685158"/>
              <a:gd name="connsiteY2-6" fmla="*/ 217892 h 435784"/>
              <a:gd name="connsiteX3-7" fmla="*/ 467266 w 685158"/>
              <a:gd name="connsiteY3-8" fmla="*/ 435784 h 435784"/>
              <a:gd name="connsiteX4-9" fmla="*/ 10581 w 685158"/>
              <a:gd name="connsiteY4-10" fmla="*/ 435784 h 435784"/>
              <a:gd name="connsiteX5-11" fmla="*/ 228473 w 685158"/>
              <a:gd name="connsiteY5-12" fmla="*/ 217892 h 435784"/>
              <a:gd name="connsiteX6-13" fmla="*/ 0 w 685158"/>
              <a:gd name="connsiteY6-14" fmla="*/ 55257 h 435784"/>
              <a:gd name="connsiteX0-15" fmla="*/ 0 w 685158"/>
              <a:gd name="connsiteY0-16" fmla="*/ 60260 h 440787"/>
              <a:gd name="connsiteX1-17" fmla="*/ 467266 w 685158"/>
              <a:gd name="connsiteY1-18" fmla="*/ 5003 h 440787"/>
              <a:gd name="connsiteX2-19" fmla="*/ 685158 w 685158"/>
              <a:gd name="connsiteY2-20" fmla="*/ 222895 h 440787"/>
              <a:gd name="connsiteX3-21" fmla="*/ 467266 w 685158"/>
              <a:gd name="connsiteY3-22" fmla="*/ 440787 h 440787"/>
              <a:gd name="connsiteX4-23" fmla="*/ 10581 w 685158"/>
              <a:gd name="connsiteY4-24" fmla="*/ 440787 h 440787"/>
              <a:gd name="connsiteX5-25" fmla="*/ 228473 w 685158"/>
              <a:gd name="connsiteY5-26" fmla="*/ 222895 h 440787"/>
              <a:gd name="connsiteX6-27" fmla="*/ 0 w 685158"/>
              <a:gd name="connsiteY6-28" fmla="*/ 60260 h 440787"/>
              <a:gd name="connsiteX0-29" fmla="*/ 0 w 685158"/>
              <a:gd name="connsiteY0-30" fmla="*/ 62854 h 443381"/>
              <a:gd name="connsiteX1-31" fmla="*/ 467266 w 685158"/>
              <a:gd name="connsiteY1-32" fmla="*/ 7597 h 443381"/>
              <a:gd name="connsiteX2-33" fmla="*/ 685158 w 685158"/>
              <a:gd name="connsiteY2-34" fmla="*/ 225489 h 443381"/>
              <a:gd name="connsiteX3-35" fmla="*/ 467266 w 685158"/>
              <a:gd name="connsiteY3-36" fmla="*/ 443381 h 443381"/>
              <a:gd name="connsiteX4-37" fmla="*/ 10581 w 685158"/>
              <a:gd name="connsiteY4-38" fmla="*/ 443381 h 443381"/>
              <a:gd name="connsiteX5-39" fmla="*/ 228473 w 685158"/>
              <a:gd name="connsiteY5-40" fmla="*/ 225489 h 443381"/>
              <a:gd name="connsiteX6-41" fmla="*/ 0 w 685158"/>
              <a:gd name="connsiteY6-42" fmla="*/ 62854 h 443381"/>
              <a:gd name="connsiteX0-43" fmla="*/ 8290 w 693448"/>
              <a:gd name="connsiteY0-44" fmla="*/ 62854 h 443381"/>
              <a:gd name="connsiteX1-45" fmla="*/ 475556 w 693448"/>
              <a:gd name="connsiteY1-46" fmla="*/ 7597 h 443381"/>
              <a:gd name="connsiteX2-47" fmla="*/ 693448 w 693448"/>
              <a:gd name="connsiteY2-48" fmla="*/ 225489 h 443381"/>
              <a:gd name="connsiteX3-49" fmla="*/ 475556 w 693448"/>
              <a:gd name="connsiteY3-50" fmla="*/ 443381 h 443381"/>
              <a:gd name="connsiteX4-51" fmla="*/ 0 w 693448"/>
              <a:gd name="connsiteY4-52" fmla="*/ 413315 h 443381"/>
              <a:gd name="connsiteX5-53" fmla="*/ 236763 w 693448"/>
              <a:gd name="connsiteY5-54" fmla="*/ 225489 h 443381"/>
              <a:gd name="connsiteX6-55" fmla="*/ 8290 w 693448"/>
              <a:gd name="connsiteY6-56" fmla="*/ 62854 h 443381"/>
              <a:gd name="connsiteX0-57" fmla="*/ 8290 w 693448"/>
              <a:gd name="connsiteY0-58" fmla="*/ 62854 h 443381"/>
              <a:gd name="connsiteX1-59" fmla="*/ 475556 w 693448"/>
              <a:gd name="connsiteY1-60" fmla="*/ 7597 h 443381"/>
              <a:gd name="connsiteX2-61" fmla="*/ 693448 w 693448"/>
              <a:gd name="connsiteY2-62" fmla="*/ 225489 h 443381"/>
              <a:gd name="connsiteX3-63" fmla="*/ 475556 w 693448"/>
              <a:gd name="connsiteY3-64" fmla="*/ 443381 h 443381"/>
              <a:gd name="connsiteX4-65" fmla="*/ 0 w 693448"/>
              <a:gd name="connsiteY4-66" fmla="*/ 413315 h 443381"/>
              <a:gd name="connsiteX5-67" fmla="*/ 236763 w 693448"/>
              <a:gd name="connsiteY5-68" fmla="*/ 225489 h 443381"/>
              <a:gd name="connsiteX6-69" fmla="*/ 8290 w 693448"/>
              <a:gd name="connsiteY6-70" fmla="*/ 62854 h 443381"/>
              <a:gd name="connsiteX0-71" fmla="*/ 8290 w 693448"/>
              <a:gd name="connsiteY0-72" fmla="*/ 62854 h 443381"/>
              <a:gd name="connsiteX1-73" fmla="*/ 475556 w 693448"/>
              <a:gd name="connsiteY1-74" fmla="*/ 7597 h 443381"/>
              <a:gd name="connsiteX2-75" fmla="*/ 693448 w 693448"/>
              <a:gd name="connsiteY2-76" fmla="*/ 225489 h 443381"/>
              <a:gd name="connsiteX3-77" fmla="*/ 475556 w 693448"/>
              <a:gd name="connsiteY3-78" fmla="*/ 443381 h 443381"/>
              <a:gd name="connsiteX4-79" fmla="*/ 0 w 693448"/>
              <a:gd name="connsiteY4-80" fmla="*/ 413315 h 443381"/>
              <a:gd name="connsiteX5-81" fmla="*/ 236763 w 693448"/>
              <a:gd name="connsiteY5-82" fmla="*/ 225489 h 443381"/>
              <a:gd name="connsiteX6-83" fmla="*/ 8290 w 693448"/>
              <a:gd name="connsiteY6-84" fmla="*/ 62854 h 4433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/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-1" fmla="*/ 0 w 786376"/>
              <a:gd name="connsiteY0-2" fmla="*/ 14111 h 491264"/>
              <a:gd name="connsiteX1-3" fmla="*/ 585900 w 786376"/>
              <a:gd name="connsiteY1-4" fmla="*/ 14111 h 491264"/>
              <a:gd name="connsiteX2-5" fmla="*/ 786376 w 786376"/>
              <a:gd name="connsiteY2-6" fmla="*/ 252688 h 491264"/>
              <a:gd name="connsiteX3-7" fmla="*/ 585900 w 786376"/>
              <a:gd name="connsiteY3-8" fmla="*/ 491264 h 491264"/>
              <a:gd name="connsiteX4-9" fmla="*/ 0 w 786376"/>
              <a:gd name="connsiteY4-10" fmla="*/ 491264 h 491264"/>
              <a:gd name="connsiteX5-11" fmla="*/ 200476 w 786376"/>
              <a:gd name="connsiteY5-12" fmla="*/ 252688 h 491264"/>
              <a:gd name="connsiteX6-13" fmla="*/ 0 w 786376"/>
              <a:gd name="connsiteY6-14" fmla="*/ 14111 h 491264"/>
              <a:gd name="connsiteX0-15" fmla="*/ 0 w 786376"/>
              <a:gd name="connsiteY0-16" fmla="*/ 22637 h 499790"/>
              <a:gd name="connsiteX1-17" fmla="*/ 585900 w 786376"/>
              <a:gd name="connsiteY1-18" fmla="*/ 22637 h 499790"/>
              <a:gd name="connsiteX2-19" fmla="*/ 786376 w 786376"/>
              <a:gd name="connsiteY2-20" fmla="*/ 261214 h 499790"/>
              <a:gd name="connsiteX3-21" fmla="*/ 585900 w 786376"/>
              <a:gd name="connsiteY3-22" fmla="*/ 499790 h 499790"/>
              <a:gd name="connsiteX4-23" fmla="*/ 0 w 786376"/>
              <a:gd name="connsiteY4-24" fmla="*/ 499790 h 499790"/>
              <a:gd name="connsiteX5-25" fmla="*/ 200476 w 786376"/>
              <a:gd name="connsiteY5-26" fmla="*/ 261214 h 499790"/>
              <a:gd name="connsiteX6-27" fmla="*/ 0 w 786376"/>
              <a:gd name="connsiteY6-28" fmla="*/ 22637 h 499790"/>
              <a:gd name="connsiteX0-29" fmla="*/ 0 w 786376"/>
              <a:gd name="connsiteY0-30" fmla="*/ 22637 h 499790"/>
              <a:gd name="connsiteX1-31" fmla="*/ 585900 w 786376"/>
              <a:gd name="connsiteY1-32" fmla="*/ 22637 h 499790"/>
              <a:gd name="connsiteX2-33" fmla="*/ 786376 w 786376"/>
              <a:gd name="connsiteY2-34" fmla="*/ 261214 h 499790"/>
              <a:gd name="connsiteX3-35" fmla="*/ 585900 w 786376"/>
              <a:gd name="connsiteY3-36" fmla="*/ 499790 h 499790"/>
              <a:gd name="connsiteX4-37" fmla="*/ 0 w 786376"/>
              <a:gd name="connsiteY4-38" fmla="*/ 499790 h 499790"/>
              <a:gd name="connsiteX5-39" fmla="*/ 200476 w 786376"/>
              <a:gd name="connsiteY5-40" fmla="*/ 261214 h 499790"/>
              <a:gd name="connsiteX6-41" fmla="*/ 0 w 786376"/>
              <a:gd name="connsiteY6-42" fmla="*/ 22637 h 499790"/>
              <a:gd name="connsiteX0-43" fmla="*/ 0 w 786376"/>
              <a:gd name="connsiteY0-44" fmla="*/ 22637 h 499790"/>
              <a:gd name="connsiteX1-45" fmla="*/ 585900 w 786376"/>
              <a:gd name="connsiteY1-46" fmla="*/ 22637 h 499790"/>
              <a:gd name="connsiteX2-47" fmla="*/ 786376 w 786376"/>
              <a:gd name="connsiteY2-48" fmla="*/ 261214 h 499790"/>
              <a:gd name="connsiteX3-49" fmla="*/ 585900 w 786376"/>
              <a:gd name="connsiteY3-50" fmla="*/ 499790 h 499790"/>
              <a:gd name="connsiteX4-51" fmla="*/ 0 w 786376"/>
              <a:gd name="connsiteY4-52" fmla="*/ 499790 h 499790"/>
              <a:gd name="connsiteX5-53" fmla="*/ 200476 w 786376"/>
              <a:gd name="connsiteY5-54" fmla="*/ 261214 h 499790"/>
              <a:gd name="connsiteX6-55" fmla="*/ 0 w 786376"/>
              <a:gd name="connsiteY6-56" fmla="*/ 22637 h 499790"/>
              <a:gd name="connsiteX0-57" fmla="*/ 0 w 808601"/>
              <a:gd name="connsiteY0-58" fmla="*/ 59579 h 485932"/>
              <a:gd name="connsiteX1-59" fmla="*/ 608125 w 808601"/>
              <a:gd name="connsiteY1-60" fmla="*/ 8779 h 485932"/>
              <a:gd name="connsiteX2-61" fmla="*/ 808601 w 808601"/>
              <a:gd name="connsiteY2-62" fmla="*/ 247356 h 485932"/>
              <a:gd name="connsiteX3-63" fmla="*/ 608125 w 808601"/>
              <a:gd name="connsiteY3-64" fmla="*/ 485932 h 485932"/>
              <a:gd name="connsiteX4-65" fmla="*/ 22225 w 808601"/>
              <a:gd name="connsiteY4-66" fmla="*/ 485932 h 485932"/>
              <a:gd name="connsiteX5-67" fmla="*/ 222701 w 808601"/>
              <a:gd name="connsiteY5-68" fmla="*/ 247356 h 485932"/>
              <a:gd name="connsiteX6-69" fmla="*/ 0 w 808601"/>
              <a:gd name="connsiteY6-70" fmla="*/ 59579 h 485932"/>
              <a:gd name="connsiteX0-71" fmla="*/ 0 w 808601"/>
              <a:gd name="connsiteY0-72" fmla="*/ 64473 h 490826"/>
              <a:gd name="connsiteX1-73" fmla="*/ 608125 w 808601"/>
              <a:gd name="connsiteY1-74" fmla="*/ 13673 h 490826"/>
              <a:gd name="connsiteX2-75" fmla="*/ 808601 w 808601"/>
              <a:gd name="connsiteY2-76" fmla="*/ 252250 h 490826"/>
              <a:gd name="connsiteX3-77" fmla="*/ 608125 w 808601"/>
              <a:gd name="connsiteY3-78" fmla="*/ 490826 h 490826"/>
              <a:gd name="connsiteX4-79" fmla="*/ 22225 w 808601"/>
              <a:gd name="connsiteY4-80" fmla="*/ 490826 h 490826"/>
              <a:gd name="connsiteX5-81" fmla="*/ 222701 w 808601"/>
              <a:gd name="connsiteY5-82" fmla="*/ 252250 h 490826"/>
              <a:gd name="connsiteX6-83" fmla="*/ 0 w 808601"/>
              <a:gd name="connsiteY6-84" fmla="*/ 64473 h 4908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/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-1" fmla="*/ 1162063 w 3382690"/>
                <a:gd name="connsiteY0-2" fmla="*/ 226273 h 722950"/>
                <a:gd name="connsiteX1-3" fmla="*/ 590563 w 3382690"/>
                <a:gd name="connsiteY1-4" fmla="*/ 188173 h 722950"/>
                <a:gd name="connsiteX2-5" fmla="*/ 38113 w 3382690"/>
                <a:gd name="connsiteY2-6" fmla="*/ 131023 h 722950"/>
                <a:gd name="connsiteX3-7" fmla="*/ 139713 w 3382690"/>
                <a:gd name="connsiteY3-8" fmla="*/ 613623 h 722950"/>
                <a:gd name="connsiteX4-9" fmla="*/ 876313 w 3382690"/>
                <a:gd name="connsiteY4-10" fmla="*/ 702523 h 722950"/>
                <a:gd name="connsiteX5-11" fmla="*/ 1625613 w 3382690"/>
                <a:gd name="connsiteY5-12" fmla="*/ 721573 h 722950"/>
                <a:gd name="connsiteX6-13" fmla="*/ 2470163 w 3382690"/>
                <a:gd name="connsiteY6-14" fmla="*/ 677123 h 722950"/>
                <a:gd name="connsiteX7-15" fmla="*/ 3270263 w 3382690"/>
                <a:gd name="connsiteY7-16" fmla="*/ 524723 h 722950"/>
                <a:gd name="connsiteX8-17" fmla="*/ 3336011 w 3382690"/>
                <a:gd name="connsiteY8-18" fmla="*/ 16570 h 722950"/>
                <a:gd name="connsiteX9-19" fmla="*/ 2882913 w 3382690"/>
                <a:gd name="connsiteY9-20" fmla="*/ 131023 h 722950"/>
                <a:gd name="connsiteX10-21" fmla="*/ 2241563 w 3382690"/>
                <a:gd name="connsiteY10-22" fmla="*/ 207223 h 722950"/>
                <a:gd name="connsiteX11-23" fmla="*/ 1612913 w 3382690"/>
                <a:gd name="connsiteY11-24" fmla="*/ 232623 h 722950"/>
                <a:gd name="connsiteX12-25" fmla="*/ 1162063 w 3382690"/>
                <a:gd name="connsiteY12-26" fmla="*/ 226273 h 722950"/>
                <a:gd name="connsiteX0-27" fmla="*/ 1177812 w 3398439"/>
                <a:gd name="connsiteY0-28" fmla="*/ 226273 h 722950"/>
                <a:gd name="connsiteX1-29" fmla="*/ 606312 w 3398439"/>
                <a:gd name="connsiteY1-30" fmla="*/ 188173 h 722950"/>
                <a:gd name="connsiteX2-31" fmla="*/ 33930 w 3398439"/>
                <a:gd name="connsiteY2-32" fmla="*/ 109165 h 722950"/>
                <a:gd name="connsiteX3-33" fmla="*/ 155462 w 3398439"/>
                <a:gd name="connsiteY3-34" fmla="*/ 613623 h 722950"/>
                <a:gd name="connsiteX4-35" fmla="*/ 892062 w 3398439"/>
                <a:gd name="connsiteY4-36" fmla="*/ 702523 h 722950"/>
                <a:gd name="connsiteX5-37" fmla="*/ 1641362 w 3398439"/>
                <a:gd name="connsiteY5-38" fmla="*/ 721573 h 722950"/>
                <a:gd name="connsiteX6-39" fmla="*/ 2485912 w 3398439"/>
                <a:gd name="connsiteY6-40" fmla="*/ 677123 h 722950"/>
                <a:gd name="connsiteX7-41" fmla="*/ 3286012 w 3398439"/>
                <a:gd name="connsiteY7-42" fmla="*/ 524723 h 722950"/>
                <a:gd name="connsiteX8-43" fmla="*/ 3351760 w 3398439"/>
                <a:gd name="connsiteY8-44" fmla="*/ 16570 h 722950"/>
                <a:gd name="connsiteX9-45" fmla="*/ 2898662 w 3398439"/>
                <a:gd name="connsiteY9-46" fmla="*/ 131023 h 722950"/>
                <a:gd name="connsiteX10-47" fmla="*/ 2257312 w 3398439"/>
                <a:gd name="connsiteY10-48" fmla="*/ 207223 h 722950"/>
                <a:gd name="connsiteX11-49" fmla="*/ 1628662 w 3398439"/>
                <a:gd name="connsiteY11-50" fmla="*/ 232623 h 722950"/>
                <a:gd name="connsiteX12-51" fmla="*/ 1177812 w 3398439"/>
                <a:gd name="connsiteY12-52" fmla="*/ 226273 h 722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/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/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/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/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/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-1" fmla="*/ 129549 w 2633951"/>
                <a:gd name="connsiteY0-2" fmla="*/ 754700 h 935691"/>
                <a:gd name="connsiteX1-3" fmla="*/ 12074 w 2633951"/>
                <a:gd name="connsiteY1-4" fmla="*/ 516575 h 935691"/>
                <a:gd name="connsiteX2-5" fmla="*/ 421649 w 2633951"/>
                <a:gd name="connsiteY2-6" fmla="*/ 259400 h 935691"/>
                <a:gd name="connsiteX3-7" fmla="*/ 993149 w 2633951"/>
                <a:gd name="connsiteY3-8" fmla="*/ 49850 h 935691"/>
                <a:gd name="connsiteX4-9" fmla="*/ 1440824 w 2633951"/>
                <a:gd name="connsiteY4-10" fmla="*/ 2225 h 935691"/>
                <a:gd name="connsiteX5-11" fmla="*/ 2002799 w 2633951"/>
                <a:gd name="connsiteY5-12" fmla="*/ 97475 h 935691"/>
                <a:gd name="connsiteX6-13" fmla="*/ 2326649 w 2633951"/>
                <a:gd name="connsiteY6-14" fmla="*/ 230825 h 935691"/>
                <a:gd name="connsiteX7-15" fmla="*/ 2631449 w 2633951"/>
                <a:gd name="connsiteY7-16" fmla="*/ 440375 h 935691"/>
                <a:gd name="connsiteX8-17" fmla="*/ 2450474 w 2633951"/>
                <a:gd name="connsiteY8-18" fmla="*/ 811850 h 935691"/>
                <a:gd name="connsiteX9-19" fmla="*/ 2088524 w 2633951"/>
                <a:gd name="connsiteY9-20" fmla="*/ 688025 h 935691"/>
                <a:gd name="connsiteX10-21" fmla="*/ 1745624 w 2633951"/>
                <a:gd name="connsiteY10-22" fmla="*/ 583250 h 935691"/>
                <a:gd name="connsiteX11-23" fmla="*/ 1440824 w 2633951"/>
                <a:gd name="connsiteY11-24" fmla="*/ 564200 h 935691"/>
                <a:gd name="connsiteX12-25" fmla="*/ 1002674 w 2633951"/>
                <a:gd name="connsiteY12-26" fmla="*/ 611825 h 935691"/>
                <a:gd name="connsiteX13-27" fmla="*/ 707399 w 2633951"/>
                <a:gd name="connsiteY13-28" fmla="*/ 745175 h 935691"/>
                <a:gd name="connsiteX14-29" fmla="*/ 345449 w 2633951"/>
                <a:gd name="connsiteY14-30" fmla="*/ 935675 h 935691"/>
                <a:gd name="connsiteX15-31" fmla="*/ 129549 w 2633951"/>
                <a:gd name="connsiteY15-32" fmla="*/ 754700 h 935691"/>
                <a:gd name="connsiteX0-33" fmla="*/ 130561 w 2634963"/>
                <a:gd name="connsiteY0-34" fmla="*/ 754700 h 935693"/>
                <a:gd name="connsiteX1-35" fmla="*/ 13086 w 2634963"/>
                <a:gd name="connsiteY1-36" fmla="*/ 516575 h 935693"/>
                <a:gd name="connsiteX2-37" fmla="*/ 422661 w 2634963"/>
                <a:gd name="connsiteY2-38" fmla="*/ 259400 h 935693"/>
                <a:gd name="connsiteX3-39" fmla="*/ 994161 w 2634963"/>
                <a:gd name="connsiteY3-40" fmla="*/ 49850 h 935693"/>
                <a:gd name="connsiteX4-41" fmla="*/ 1441836 w 2634963"/>
                <a:gd name="connsiteY4-42" fmla="*/ 2225 h 935693"/>
                <a:gd name="connsiteX5-43" fmla="*/ 2003811 w 2634963"/>
                <a:gd name="connsiteY5-44" fmla="*/ 97475 h 935693"/>
                <a:gd name="connsiteX6-45" fmla="*/ 2327661 w 2634963"/>
                <a:gd name="connsiteY6-46" fmla="*/ 230825 h 935693"/>
                <a:gd name="connsiteX7-47" fmla="*/ 2632461 w 2634963"/>
                <a:gd name="connsiteY7-48" fmla="*/ 440375 h 935693"/>
                <a:gd name="connsiteX8-49" fmla="*/ 2451486 w 2634963"/>
                <a:gd name="connsiteY8-50" fmla="*/ 811850 h 935693"/>
                <a:gd name="connsiteX9-51" fmla="*/ 2089536 w 2634963"/>
                <a:gd name="connsiteY9-52" fmla="*/ 688025 h 935693"/>
                <a:gd name="connsiteX10-53" fmla="*/ 1746636 w 2634963"/>
                <a:gd name="connsiteY10-54" fmla="*/ 583250 h 935693"/>
                <a:gd name="connsiteX11-55" fmla="*/ 1441836 w 2634963"/>
                <a:gd name="connsiteY11-56" fmla="*/ 564200 h 935693"/>
                <a:gd name="connsiteX12-57" fmla="*/ 1003686 w 2634963"/>
                <a:gd name="connsiteY12-58" fmla="*/ 611825 h 935693"/>
                <a:gd name="connsiteX13-59" fmla="*/ 708411 w 2634963"/>
                <a:gd name="connsiteY13-60" fmla="*/ 745175 h 935693"/>
                <a:gd name="connsiteX14-61" fmla="*/ 346461 w 2634963"/>
                <a:gd name="connsiteY14-62" fmla="*/ 935675 h 935693"/>
                <a:gd name="connsiteX15-63" fmla="*/ 130561 w 2634963"/>
                <a:gd name="connsiteY15-64" fmla="*/ 754700 h 935693"/>
                <a:gd name="connsiteX0-65" fmla="*/ 130561 w 2634963"/>
                <a:gd name="connsiteY0-66" fmla="*/ 754700 h 936269"/>
                <a:gd name="connsiteX1-67" fmla="*/ 13086 w 2634963"/>
                <a:gd name="connsiteY1-68" fmla="*/ 516575 h 936269"/>
                <a:gd name="connsiteX2-69" fmla="*/ 422661 w 2634963"/>
                <a:gd name="connsiteY2-70" fmla="*/ 259400 h 936269"/>
                <a:gd name="connsiteX3-71" fmla="*/ 994161 w 2634963"/>
                <a:gd name="connsiteY3-72" fmla="*/ 49850 h 936269"/>
                <a:gd name="connsiteX4-73" fmla="*/ 1441836 w 2634963"/>
                <a:gd name="connsiteY4-74" fmla="*/ 2225 h 936269"/>
                <a:gd name="connsiteX5-75" fmla="*/ 2003811 w 2634963"/>
                <a:gd name="connsiteY5-76" fmla="*/ 97475 h 936269"/>
                <a:gd name="connsiteX6-77" fmla="*/ 2327661 w 2634963"/>
                <a:gd name="connsiteY6-78" fmla="*/ 230825 h 936269"/>
                <a:gd name="connsiteX7-79" fmla="*/ 2632461 w 2634963"/>
                <a:gd name="connsiteY7-80" fmla="*/ 440375 h 936269"/>
                <a:gd name="connsiteX8-81" fmla="*/ 2451486 w 2634963"/>
                <a:gd name="connsiteY8-82" fmla="*/ 811850 h 936269"/>
                <a:gd name="connsiteX9-83" fmla="*/ 2089536 w 2634963"/>
                <a:gd name="connsiteY9-84" fmla="*/ 688025 h 936269"/>
                <a:gd name="connsiteX10-85" fmla="*/ 1746636 w 2634963"/>
                <a:gd name="connsiteY10-86" fmla="*/ 583250 h 936269"/>
                <a:gd name="connsiteX11-87" fmla="*/ 1441836 w 2634963"/>
                <a:gd name="connsiteY11-88" fmla="*/ 564200 h 936269"/>
                <a:gd name="connsiteX12-89" fmla="*/ 1003686 w 2634963"/>
                <a:gd name="connsiteY12-90" fmla="*/ 611825 h 936269"/>
                <a:gd name="connsiteX13-91" fmla="*/ 708411 w 2634963"/>
                <a:gd name="connsiteY13-92" fmla="*/ 745175 h 936269"/>
                <a:gd name="connsiteX14-93" fmla="*/ 346461 w 2634963"/>
                <a:gd name="connsiteY14-94" fmla="*/ 935675 h 936269"/>
                <a:gd name="connsiteX15-95" fmla="*/ 130561 w 2634963"/>
                <a:gd name="connsiteY15-96" fmla="*/ 754700 h 936269"/>
                <a:gd name="connsiteX0-97" fmla="*/ 123890 w 2628292"/>
                <a:gd name="connsiteY0-98" fmla="*/ 754700 h 936269"/>
                <a:gd name="connsiteX1-99" fmla="*/ 6415 w 2628292"/>
                <a:gd name="connsiteY1-100" fmla="*/ 516575 h 936269"/>
                <a:gd name="connsiteX2-101" fmla="*/ 415990 w 2628292"/>
                <a:gd name="connsiteY2-102" fmla="*/ 259400 h 936269"/>
                <a:gd name="connsiteX3-103" fmla="*/ 987490 w 2628292"/>
                <a:gd name="connsiteY3-104" fmla="*/ 49850 h 936269"/>
                <a:gd name="connsiteX4-105" fmla="*/ 1435165 w 2628292"/>
                <a:gd name="connsiteY4-106" fmla="*/ 2225 h 936269"/>
                <a:gd name="connsiteX5-107" fmla="*/ 1997140 w 2628292"/>
                <a:gd name="connsiteY5-108" fmla="*/ 97475 h 936269"/>
                <a:gd name="connsiteX6-109" fmla="*/ 2320990 w 2628292"/>
                <a:gd name="connsiteY6-110" fmla="*/ 230825 h 936269"/>
                <a:gd name="connsiteX7-111" fmla="*/ 2625790 w 2628292"/>
                <a:gd name="connsiteY7-112" fmla="*/ 440375 h 936269"/>
                <a:gd name="connsiteX8-113" fmla="*/ 2444815 w 2628292"/>
                <a:gd name="connsiteY8-114" fmla="*/ 811850 h 936269"/>
                <a:gd name="connsiteX9-115" fmla="*/ 2082865 w 2628292"/>
                <a:gd name="connsiteY9-116" fmla="*/ 688025 h 936269"/>
                <a:gd name="connsiteX10-117" fmla="*/ 1739965 w 2628292"/>
                <a:gd name="connsiteY10-118" fmla="*/ 583250 h 936269"/>
                <a:gd name="connsiteX11-119" fmla="*/ 1435165 w 2628292"/>
                <a:gd name="connsiteY11-120" fmla="*/ 564200 h 936269"/>
                <a:gd name="connsiteX12-121" fmla="*/ 997015 w 2628292"/>
                <a:gd name="connsiteY12-122" fmla="*/ 611825 h 936269"/>
                <a:gd name="connsiteX13-123" fmla="*/ 701740 w 2628292"/>
                <a:gd name="connsiteY13-124" fmla="*/ 745175 h 936269"/>
                <a:gd name="connsiteX14-125" fmla="*/ 339790 w 2628292"/>
                <a:gd name="connsiteY14-126" fmla="*/ 935675 h 936269"/>
                <a:gd name="connsiteX15-127" fmla="*/ 123890 w 2628292"/>
                <a:gd name="connsiteY15-128" fmla="*/ 754700 h 936269"/>
                <a:gd name="connsiteX0-129" fmla="*/ 130758 w 2635160"/>
                <a:gd name="connsiteY0-130" fmla="*/ 754497 h 936066"/>
                <a:gd name="connsiteX1-131" fmla="*/ 13283 w 2635160"/>
                <a:gd name="connsiteY1-132" fmla="*/ 516372 h 936066"/>
                <a:gd name="connsiteX2-133" fmla="*/ 426033 w 2635160"/>
                <a:gd name="connsiteY2-134" fmla="*/ 243322 h 936066"/>
                <a:gd name="connsiteX3-135" fmla="*/ 994358 w 2635160"/>
                <a:gd name="connsiteY3-136" fmla="*/ 49647 h 936066"/>
                <a:gd name="connsiteX4-137" fmla="*/ 1442033 w 2635160"/>
                <a:gd name="connsiteY4-138" fmla="*/ 2022 h 936066"/>
                <a:gd name="connsiteX5-139" fmla="*/ 2004008 w 2635160"/>
                <a:gd name="connsiteY5-140" fmla="*/ 97272 h 936066"/>
                <a:gd name="connsiteX6-141" fmla="*/ 2327858 w 2635160"/>
                <a:gd name="connsiteY6-142" fmla="*/ 230622 h 936066"/>
                <a:gd name="connsiteX7-143" fmla="*/ 2632658 w 2635160"/>
                <a:gd name="connsiteY7-144" fmla="*/ 440172 h 936066"/>
                <a:gd name="connsiteX8-145" fmla="*/ 2451683 w 2635160"/>
                <a:gd name="connsiteY8-146" fmla="*/ 811647 h 936066"/>
                <a:gd name="connsiteX9-147" fmla="*/ 2089733 w 2635160"/>
                <a:gd name="connsiteY9-148" fmla="*/ 687822 h 936066"/>
                <a:gd name="connsiteX10-149" fmla="*/ 1746833 w 2635160"/>
                <a:gd name="connsiteY10-150" fmla="*/ 583047 h 936066"/>
                <a:gd name="connsiteX11-151" fmla="*/ 1442033 w 2635160"/>
                <a:gd name="connsiteY11-152" fmla="*/ 563997 h 936066"/>
                <a:gd name="connsiteX12-153" fmla="*/ 1003883 w 2635160"/>
                <a:gd name="connsiteY12-154" fmla="*/ 611622 h 936066"/>
                <a:gd name="connsiteX13-155" fmla="*/ 708608 w 2635160"/>
                <a:gd name="connsiteY13-156" fmla="*/ 744972 h 936066"/>
                <a:gd name="connsiteX14-157" fmla="*/ 346658 w 2635160"/>
                <a:gd name="connsiteY14-158" fmla="*/ 935472 h 936066"/>
                <a:gd name="connsiteX15-159" fmla="*/ 130758 w 2635160"/>
                <a:gd name="connsiteY15-160" fmla="*/ 754497 h 936066"/>
                <a:gd name="connsiteX0-161" fmla="*/ 130758 w 2635160"/>
                <a:gd name="connsiteY0-162" fmla="*/ 754497 h 936066"/>
                <a:gd name="connsiteX1-163" fmla="*/ 13283 w 2635160"/>
                <a:gd name="connsiteY1-164" fmla="*/ 516372 h 936066"/>
                <a:gd name="connsiteX2-165" fmla="*/ 426033 w 2635160"/>
                <a:gd name="connsiteY2-166" fmla="*/ 243322 h 936066"/>
                <a:gd name="connsiteX3-167" fmla="*/ 994358 w 2635160"/>
                <a:gd name="connsiteY3-168" fmla="*/ 49647 h 936066"/>
                <a:gd name="connsiteX4-169" fmla="*/ 1442033 w 2635160"/>
                <a:gd name="connsiteY4-170" fmla="*/ 2022 h 936066"/>
                <a:gd name="connsiteX5-171" fmla="*/ 2004008 w 2635160"/>
                <a:gd name="connsiteY5-172" fmla="*/ 97272 h 936066"/>
                <a:gd name="connsiteX6-173" fmla="*/ 2327858 w 2635160"/>
                <a:gd name="connsiteY6-174" fmla="*/ 230622 h 936066"/>
                <a:gd name="connsiteX7-175" fmla="*/ 2632658 w 2635160"/>
                <a:gd name="connsiteY7-176" fmla="*/ 440172 h 936066"/>
                <a:gd name="connsiteX8-177" fmla="*/ 2451683 w 2635160"/>
                <a:gd name="connsiteY8-178" fmla="*/ 811647 h 936066"/>
                <a:gd name="connsiteX9-179" fmla="*/ 2089733 w 2635160"/>
                <a:gd name="connsiteY9-180" fmla="*/ 687822 h 936066"/>
                <a:gd name="connsiteX10-181" fmla="*/ 1746833 w 2635160"/>
                <a:gd name="connsiteY10-182" fmla="*/ 583047 h 936066"/>
                <a:gd name="connsiteX11-183" fmla="*/ 1442033 w 2635160"/>
                <a:gd name="connsiteY11-184" fmla="*/ 563997 h 936066"/>
                <a:gd name="connsiteX12-185" fmla="*/ 1003883 w 2635160"/>
                <a:gd name="connsiteY12-186" fmla="*/ 611622 h 936066"/>
                <a:gd name="connsiteX13-187" fmla="*/ 708608 w 2635160"/>
                <a:gd name="connsiteY13-188" fmla="*/ 744972 h 936066"/>
                <a:gd name="connsiteX14-189" fmla="*/ 346658 w 2635160"/>
                <a:gd name="connsiteY14-190" fmla="*/ 935472 h 936066"/>
                <a:gd name="connsiteX15-191" fmla="*/ 130758 w 2635160"/>
                <a:gd name="connsiteY15-192" fmla="*/ 754497 h 936066"/>
                <a:gd name="connsiteX0-193" fmla="*/ 130758 w 2634633"/>
                <a:gd name="connsiteY0-194" fmla="*/ 754497 h 936066"/>
                <a:gd name="connsiteX1-195" fmla="*/ 13283 w 2634633"/>
                <a:gd name="connsiteY1-196" fmla="*/ 516372 h 936066"/>
                <a:gd name="connsiteX2-197" fmla="*/ 426033 w 2634633"/>
                <a:gd name="connsiteY2-198" fmla="*/ 243322 h 936066"/>
                <a:gd name="connsiteX3-199" fmla="*/ 994358 w 2634633"/>
                <a:gd name="connsiteY3-200" fmla="*/ 49647 h 936066"/>
                <a:gd name="connsiteX4-201" fmla="*/ 1442033 w 2634633"/>
                <a:gd name="connsiteY4-202" fmla="*/ 2022 h 936066"/>
                <a:gd name="connsiteX5-203" fmla="*/ 2004008 w 2634633"/>
                <a:gd name="connsiteY5-204" fmla="*/ 97272 h 936066"/>
                <a:gd name="connsiteX6-205" fmla="*/ 2343733 w 2634633"/>
                <a:gd name="connsiteY6-206" fmla="*/ 227447 h 936066"/>
                <a:gd name="connsiteX7-207" fmla="*/ 2632658 w 2634633"/>
                <a:gd name="connsiteY7-208" fmla="*/ 440172 h 936066"/>
                <a:gd name="connsiteX8-209" fmla="*/ 2451683 w 2634633"/>
                <a:gd name="connsiteY8-210" fmla="*/ 811647 h 936066"/>
                <a:gd name="connsiteX9-211" fmla="*/ 2089733 w 2634633"/>
                <a:gd name="connsiteY9-212" fmla="*/ 687822 h 936066"/>
                <a:gd name="connsiteX10-213" fmla="*/ 1746833 w 2634633"/>
                <a:gd name="connsiteY10-214" fmla="*/ 583047 h 936066"/>
                <a:gd name="connsiteX11-215" fmla="*/ 1442033 w 2634633"/>
                <a:gd name="connsiteY11-216" fmla="*/ 563997 h 936066"/>
                <a:gd name="connsiteX12-217" fmla="*/ 1003883 w 2634633"/>
                <a:gd name="connsiteY12-218" fmla="*/ 611622 h 936066"/>
                <a:gd name="connsiteX13-219" fmla="*/ 708608 w 2634633"/>
                <a:gd name="connsiteY13-220" fmla="*/ 744972 h 936066"/>
                <a:gd name="connsiteX14-221" fmla="*/ 346658 w 2634633"/>
                <a:gd name="connsiteY14-222" fmla="*/ 935472 h 936066"/>
                <a:gd name="connsiteX15-223" fmla="*/ 130758 w 2634633"/>
                <a:gd name="connsiteY15-224" fmla="*/ 754497 h 936066"/>
                <a:gd name="connsiteX0-225" fmla="*/ 130758 w 2634633"/>
                <a:gd name="connsiteY0-226" fmla="*/ 754497 h 936066"/>
                <a:gd name="connsiteX1-227" fmla="*/ 13283 w 2634633"/>
                <a:gd name="connsiteY1-228" fmla="*/ 516372 h 936066"/>
                <a:gd name="connsiteX2-229" fmla="*/ 426033 w 2634633"/>
                <a:gd name="connsiteY2-230" fmla="*/ 243322 h 936066"/>
                <a:gd name="connsiteX3-231" fmla="*/ 994358 w 2634633"/>
                <a:gd name="connsiteY3-232" fmla="*/ 49647 h 936066"/>
                <a:gd name="connsiteX4-233" fmla="*/ 1442033 w 2634633"/>
                <a:gd name="connsiteY4-234" fmla="*/ 2022 h 936066"/>
                <a:gd name="connsiteX5-235" fmla="*/ 2004008 w 2634633"/>
                <a:gd name="connsiteY5-236" fmla="*/ 97272 h 936066"/>
                <a:gd name="connsiteX6-237" fmla="*/ 2343733 w 2634633"/>
                <a:gd name="connsiteY6-238" fmla="*/ 227447 h 936066"/>
                <a:gd name="connsiteX7-239" fmla="*/ 2632658 w 2634633"/>
                <a:gd name="connsiteY7-240" fmla="*/ 440172 h 936066"/>
                <a:gd name="connsiteX8-241" fmla="*/ 2451683 w 2634633"/>
                <a:gd name="connsiteY8-242" fmla="*/ 811647 h 936066"/>
                <a:gd name="connsiteX9-243" fmla="*/ 2089733 w 2634633"/>
                <a:gd name="connsiteY9-244" fmla="*/ 687822 h 936066"/>
                <a:gd name="connsiteX10-245" fmla="*/ 1746833 w 2634633"/>
                <a:gd name="connsiteY10-246" fmla="*/ 583047 h 936066"/>
                <a:gd name="connsiteX11-247" fmla="*/ 1422983 w 2634633"/>
                <a:gd name="connsiteY11-248" fmla="*/ 554472 h 936066"/>
                <a:gd name="connsiteX12-249" fmla="*/ 1003883 w 2634633"/>
                <a:gd name="connsiteY12-250" fmla="*/ 611622 h 936066"/>
                <a:gd name="connsiteX13-251" fmla="*/ 708608 w 2634633"/>
                <a:gd name="connsiteY13-252" fmla="*/ 744972 h 936066"/>
                <a:gd name="connsiteX14-253" fmla="*/ 346658 w 2634633"/>
                <a:gd name="connsiteY14-254" fmla="*/ 935472 h 936066"/>
                <a:gd name="connsiteX15-255" fmla="*/ 130758 w 2634633"/>
                <a:gd name="connsiteY15-256" fmla="*/ 754497 h 936066"/>
                <a:gd name="connsiteX0-257" fmla="*/ 130758 w 2634633"/>
                <a:gd name="connsiteY0-258" fmla="*/ 754497 h 936066"/>
                <a:gd name="connsiteX1-259" fmla="*/ 13283 w 2634633"/>
                <a:gd name="connsiteY1-260" fmla="*/ 516372 h 936066"/>
                <a:gd name="connsiteX2-261" fmla="*/ 426033 w 2634633"/>
                <a:gd name="connsiteY2-262" fmla="*/ 243322 h 936066"/>
                <a:gd name="connsiteX3-263" fmla="*/ 994358 w 2634633"/>
                <a:gd name="connsiteY3-264" fmla="*/ 49647 h 936066"/>
                <a:gd name="connsiteX4-265" fmla="*/ 1442033 w 2634633"/>
                <a:gd name="connsiteY4-266" fmla="*/ 2022 h 936066"/>
                <a:gd name="connsiteX5-267" fmla="*/ 2004008 w 2634633"/>
                <a:gd name="connsiteY5-268" fmla="*/ 97272 h 936066"/>
                <a:gd name="connsiteX6-269" fmla="*/ 2343733 w 2634633"/>
                <a:gd name="connsiteY6-270" fmla="*/ 227447 h 936066"/>
                <a:gd name="connsiteX7-271" fmla="*/ 2632658 w 2634633"/>
                <a:gd name="connsiteY7-272" fmla="*/ 440172 h 936066"/>
                <a:gd name="connsiteX8-273" fmla="*/ 2451683 w 2634633"/>
                <a:gd name="connsiteY8-274" fmla="*/ 811647 h 936066"/>
                <a:gd name="connsiteX9-275" fmla="*/ 2089733 w 2634633"/>
                <a:gd name="connsiteY9-276" fmla="*/ 687822 h 936066"/>
                <a:gd name="connsiteX10-277" fmla="*/ 1746833 w 2634633"/>
                <a:gd name="connsiteY10-278" fmla="*/ 583047 h 936066"/>
                <a:gd name="connsiteX11-279" fmla="*/ 1422983 w 2634633"/>
                <a:gd name="connsiteY11-280" fmla="*/ 554472 h 936066"/>
                <a:gd name="connsiteX12-281" fmla="*/ 1003883 w 2634633"/>
                <a:gd name="connsiteY12-282" fmla="*/ 611622 h 936066"/>
                <a:gd name="connsiteX13-283" fmla="*/ 708608 w 2634633"/>
                <a:gd name="connsiteY13-284" fmla="*/ 744972 h 936066"/>
                <a:gd name="connsiteX14-285" fmla="*/ 346658 w 2634633"/>
                <a:gd name="connsiteY14-286" fmla="*/ 935472 h 936066"/>
                <a:gd name="connsiteX15-287" fmla="*/ 130758 w 2634633"/>
                <a:gd name="connsiteY15-288" fmla="*/ 754497 h 936066"/>
                <a:gd name="connsiteX0-289" fmla="*/ 130758 w 2634633"/>
                <a:gd name="connsiteY0-290" fmla="*/ 754497 h 936066"/>
                <a:gd name="connsiteX1-291" fmla="*/ 13283 w 2634633"/>
                <a:gd name="connsiteY1-292" fmla="*/ 516372 h 936066"/>
                <a:gd name="connsiteX2-293" fmla="*/ 426033 w 2634633"/>
                <a:gd name="connsiteY2-294" fmla="*/ 243322 h 936066"/>
                <a:gd name="connsiteX3-295" fmla="*/ 994358 w 2634633"/>
                <a:gd name="connsiteY3-296" fmla="*/ 49647 h 936066"/>
                <a:gd name="connsiteX4-297" fmla="*/ 1442033 w 2634633"/>
                <a:gd name="connsiteY4-298" fmla="*/ 2022 h 936066"/>
                <a:gd name="connsiteX5-299" fmla="*/ 2004008 w 2634633"/>
                <a:gd name="connsiteY5-300" fmla="*/ 97272 h 936066"/>
                <a:gd name="connsiteX6-301" fmla="*/ 2343733 w 2634633"/>
                <a:gd name="connsiteY6-302" fmla="*/ 227447 h 936066"/>
                <a:gd name="connsiteX7-303" fmla="*/ 2632658 w 2634633"/>
                <a:gd name="connsiteY7-304" fmla="*/ 440172 h 936066"/>
                <a:gd name="connsiteX8-305" fmla="*/ 2451683 w 2634633"/>
                <a:gd name="connsiteY8-306" fmla="*/ 811647 h 936066"/>
                <a:gd name="connsiteX9-307" fmla="*/ 2089733 w 2634633"/>
                <a:gd name="connsiteY9-308" fmla="*/ 687822 h 936066"/>
                <a:gd name="connsiteX10-309" fmla="*/ 1746833 w 2634633"/>
                <a:gd name="connsiteY10-310" fmla="*/ 583047 h 936066"/>
                <a:gd name="connsiteX11-311" fmla="*/ 1422983 w 2634633"/>
                <a:gd name="connsiteY11-312" fmla="*/ 554472 h 936066"/>
                <a:gd name="connsiteX12-313" fmla="*/ 1003883 w 2634633"/>
                <a:gd name="connsiteY12-314" fmla="*/ 611622 h 936066"/>
                <a:gd name="connsiteX13-315" fmla="*/ 708608 w 2634633"/>
                <a:gd name="connsiteY13-316" fmla="*/ 744972 h 936066"/>
                <a:gd name="connsiteX14-317" fmla="*/ 346658 w 2634633"/>
                <a:gd name="connsiteY14-318" fmla="*/ 935472 h 936066"/>
                <a:gd name="connsiteX15-319" fmla="*/ 130758 w 2634633"/>
                <a:gd name="connsiteY15-320" fmla="*/ 754497 h 936066"/>
                <a:gd name="connsiteX0-321" fmla="*/ 130758 w 2634633"/>
                <a:gd name="connsiteY0-322" fmla="*/ 754497 h 936066"/>
                <a:gd name="connsiteX1-323" fmla="*/ 13283 w 2634633"/>
                <a:gd name="connsiteY1-324" fmla="*/ 516372 h 936066"/>
                <a:gd name="connsiteX2-325" fmla="*/ 426033 w 2634633"/>
                <a:gd name="connsiteY2-326" fmla="*/ 243322 h 936066"/>
                <a:gd name="connsiteX3-327" fmla="*/ 994358 w 2634633"/>
                <a:gd name="connsiteY3-328" fmla="*/ 49647 h 936066"/>
                <a:gd name="connsiteX4-329" fmla="*/ 1442033 w 2634633"/>
                <a:gd name="connsiteY4-330" fmla="*/ 2022 h 936066"/>
                <a:gd name="connsiteX5-331" fmla="*/ 2004008 w 2634633"/>
                <a:gd name="connsiteY5-332" fmla="*/ 97272 h 936066"/>
                <a:gd name="connsiteX6-333" fmla="*/ 2343733 w 2634633"/>
                <a:gd name="connsiteY6-334" fmla="*/ 227447 h 936066"/>
                <a:gd name="connsiteX7-335" fmla="*/ 2632658 w 2634633"/>
                <a:gd name="connsiteY7-336" fmla="*/ 440172 h 936066"/>
                <a:gd name="connsiteX8-337" fmla="*/ 2451683 w 2634633"/>
                <a:gd name="connsiteY8-338" fmla="*/ 811647 h 936066"/>
                <a:gd name="connsiteX9-339" fmla="*/ 2089733 w 2634633"/>
                <a:gd name="connsiteY9-340" fmla="*/ 697347 h 936066"/>
                <a:gd name="connsiteX10-341" fmla="*/ 1746833 w 2634633"/>
                <a:gd name="connsiteY10-342" fmla="*/ 583047 h 936066"/>
                <a:gd name="connsiteX11-343" fmla="*/ 1422983 w 2634633"/>
                <a:gd name="connsiteY11-344" fmla="*/ 554472 h 936066"/>
                <a:gd name="connsiteX12-345" fmla="*/ 1003883 w 2634633"/>
                <a:gd name="connsiteY12-346" fmla="*/ 611622 h 936066"/>
                <a:gd name="connsiteX13-347" fmla="*/ 708608 w 2634633"/>
                <a:gd name="connsiteY13-348" fmla="*/ 744972 h 936066"/>
                <a:gd name="connsiteX14-349" fmla="*/ 346658 w 2634633"/>
                <a:gd name="connsiteY14-350" fmla="*/ 935472 h 936066"/>
                <a:gd name="connsiteX15-351" fmla="*/ 130758 w 2634633"/>
                <a:gd name="connsiteY15-352" fmla="*/ 754497 h 936066"/>
                <a:gd name="connsiteX0-353" fmla="*/ 130758 w 2634633"/>
                <a:gd name="connsiteY0-354" fmla="*/ 754497 h 936066"/>
                <a:gd name="connsiteX1-355" fmla="*/ 13283 w 2634633"/>
                <a:gd name="connsiteY1-356" fmla="*/ 516372 h 936066"/>
                <a:gd name="connsiteX2-357" fmla="*/ 426033 w 2634633"/>
                <a:gd name="connsiteY2-358" fmla="*/ 243322 h 936066"/>
                <a:gd name="connsiteX3-359" fmla="*/ 994358 w 2634633"/>
                <a:gd name="connsiteY3-360" fmla="*/ 49647 h 936066"/>
                <a:gd name="connsiteX4-361" fmla="*/ 1442033 w 2634633"/>
                <a:gd name="connsiteY4-362" fmla="*/ 2022 h 936066"/>
                <a:gd name="connsiteX5-363" fmla="*/ 2004008 w 2634633"/>
                <a:gd name="connsiteY5-364" fmla="*/ 97272 h 936066"/>
                <a:gd name="connsiteX6-365" fmla="*/ 2343733 w 2634633"/>
                <a:gd name="connsiteY6-366" fmla="*/ 227447 h 936066"/>
                <a:gd name="connsiteX7-367" fmla="*/ 2632658 w 2634633"/>
                <a:gd name="connsiteY7-368" fmla="*/ 440172 h 936066"/>
                <a:gd name="connsiteX8-369" fmla="*/ 2451683 w 2634633"/>
                <a:gd name="connsiteY8-370" fmla="*/ 811647 h 936066"/>
                <a:gd name="connsiteX9-371" fmla="*/ 2089733 w 2634633"/>
                <a:gd name="connsiteY9-372" fmla="*/ 697347 h 936066"/>
                <a:gd name="connsiteX10-373" fmla="*/ 1746833 w 2634633"/>
                <a:gd name="connsiteY10-374" fmla="*/ 583047 h 936066"/>
                <a:gd name="connsiteX11-375" fmla="*/ 1422983 w 2634633"/>
                <a:gd name="connsiteY11-376" fmla="*/ 554472 h 936066"/>
                <a:gd name="connsiteX12-377" fmla="*/ 1003883 w 2634633"/>
                <a:gd name="connsiteY12-378" fmla="*/ 611622 h 936066"/>
                <a:gd name="connsiteX13-379" fmla="*/ 708608 w 2634633"/>
                <a:gd name="connsiteY13-380" fmla="*/ 744972 h 936066"/>
                <a:gd name="connsiteX14-381" fmla="*/ 346658 w 2634633"/>
                <a:gd name="connsiteY14-382" fmla="*/ 935472 h 936066"/>
                <a:gd name="connsiteX15-383" fmla="*/ 130758 w 2634633"/>
                <a:gd name="connsiteY15-384" fmla="*/ 754497 h 9360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-1" fmla="*/ 129549 w 2633951"/>
                <a:gd name="connsiteY0-2" fmla="*/ 754700 h 935691"/>
                <a:gd name="connsiteX1-3" fmla="*/ 12074 w 2633951"/>
                <a:gd name="connsiteY1-4" fmla="*/ 516575 h 935691"/>
                <a:gd name="connsiteX2-5" fmla="*/ 421649 w 2633951"/>
                <a:gd name="connsiteY2-6" fmla="*/ 259400 h 935691"/>
                <a:gd name="connsiteX3-7" fmla="*/ 993149 w 2633951"/>
                <a:gd name="connsiteY3-8" fmla="*/ 49850 h 935691"/>
                <a:gd name="connsiteX4-9" fmla="*/ 1440824 w 2633951"/>
                <a:gd name="connsiteY4-10" fmla="*/ 2225 h 935691"/>
                <a:gd name="connsiteX5-11" fmla="*/ 2002799 w 2633951"/>
                <a:gd name="connsiteY5-12" fmla="*/ 97475 h 935691"/>
                <a:gd name="connsiteX6-13" fmla="*/ 2326649 w 2633951"/>
                <a:gd name="connsiteY6-14" fmla="*/ 230825 h 935691"/>
                <a:gd name="connsiteX7-15" fmla="*/ 2631449 w 2633951"/>
                <a:gd name="connsiteY7-16" fmla="*/ 440375 h 935691"/>
                <a:gd name="connsiteX8-17" fmla="*/ 2450474 w 2633951"/>
                <a:gd name="connsiteY8-18" fmla="*/ 811850 h 935691"/>
                <a:gd name="connsiteX9-19" fmla="*/ 2088524 w 2633951"/>
                <a:gd name="connsiteY9-20" fmla="*/ 688025 h 935691"/>
                <a:gd name="connsiteX10-21" fmla="*/ 1745624 w 2633951"/>
                <a:gd name="connsiteY10-22" fmla="*/ 583250 h 935691"/>
                <a:gd name="connsiteX11-23" fmla="*/ 1440824 w 2633951"/>
                <a:gd name="connsiteY11-24" fmla="*/ 564200 h 935691"/>
                <a:gd name="connsiteX12-25" fmla="*/ 1002674 w 2633951"/>
                <a:gd name="connsiteY12-26" fmla="*/ 611825 h 935691"/>
                <a:gd name="connsiteX13-27" fmla="*/ 707399 w 2633951"/>
                <a:gd name="connsiteY13-28" fmla="*/ 745175 h 935691"/>
                <a:gd name="connsiteX14-29" fmla="*/ 345449 w 2633951"/>
                <a:gd name="connsiteY14-30" fmla="*/ 935675 h 935691"/>
                <a:gd name="connsiteX15-31" fmla="*/ 129549 w 2633951"/>
                <a:gd name="connsiteY15-32" fmla="*/ 754700 h 935691"/>
                <a:gd name="connsiteX0-33" fmla="*/ 130561 w 2634963"/>
                <a:gd name="connsiteY0-34" fmla="*/ 754700 h 935693"/>
                <a:gd name="connsiteX1-35" fmla="*/ 13086 w 2634963"/>
                <a:gd name="connsiteY1-36" fmla="*/ 516575 h 935693"/>
                <a:gd name="connsiteX2-37" fmla="*/ 422661 w 2634963"/>
                <a:gd name="connsiteY2-38" fmla="*/ 259400 h 935693"/>
                <a:gd name="connsiteX3-39" fmla="*/ 994161 w 2634963"/>
                <a:gd name="connsiteY3-40" fmla="*/ 49850 h 935693"/>
                <a:gd name="connsiteX4-41" fmla="*/ 1441836 w 2634963"/>
                <a:gd name="connsiteY4-42" fmla="*/ 2225 h 935693"/>
                <a:gd name="connsiteX5-43" fmla="*/ 2003811 w 2634963"/>
                <a:gd name="connsiteY5-44" fmla="*/ 97475 h 935693"/>
                <a:gd name="connsiteX6-45" fmla="*/ 2327661 w 2634963"/>
                <a:gd name="connsiteY6-46" fmla="*/ 230825 h 935693"/>
                <a:gd name="connsiteX7-47" fmla="*/ 2632461 w 2634963"/>
                <a:gd name="connsiteY7-48" fmla="*/ 440375 h 935693"/>
                <a:gd name="connsiteX8-49" fmla="*/ 2451486 w 2634963"/>
                <a:gd name="connsiteY8-50" fmla="*/ 811850 h 935693"/>
                <a:gd name="connsiteX9-51" fmla="*/ 2089536 w 2634963"/>
                <a:gd name="connsiteY9-52" fmla="*/ 688025 h 935693"/>
                <a:gd name="connsiteX10-53" fmla="*/ 1746636 w 2634963"/>
                <a:gd name="connsiteY10-54" fmla="*/ 583250 h 935693"/>
                <a:gd name="connsiteX11-55" fmla="*/ 1441836 w 2634963"/>
                <a:gd name="connsiteY11-56" fmla="*/ 564200 h 935693"/>
                <a:gd name="connsiteX12-57" fmla="*/ 1003686 w 2634963"/>
                <a:gd name="connsiteY12-58" fmla="*/ 611825 h 935693"/>
                <a:gd name="connsiteX13-59" fmla="*/ 708411 w 2634963"/>
                <a:gd name="connsiteY13-60" fmla="*/ 745175 h 935693"/>
                <a:gd name="connsiteX14-61" fmla="*/ 346461 w 2634963"/>
                <a:gd name="connsiteY14-62" fmla="*/ 935675 h 935693"/>
                <a:gd name="connsiteX15-63" fmla="*/ 130561 w 2634963"/>
                <a:gd name="connsiteY15-64" fmla="*/ 754700 h 935693"/>
                <a:gd name="connsiteX0-65" fmla="*/ 130561 w 2634963"/>
                <a:gd name="connsiteY0-66" fmla="*/ 754700 h 936269"/>
                <a:gd name="connsiteX1-67" fmla="*/ 13086 w 2634963"/>
                <a:gd name="connsiteY1-68" fmla="*/ 516575 h 936269"/>
                <a:gd name="connsiteX2-69" fmla="*/ 422661 w 2634963"/>
                <a:gd name="connsiteY2-70" fmla="*/ 259400 h 936269"/>
                <a:gd name="connsiteX3-71" fmla="*/ 994161 w 2634963"/>
                <a:gd name="connsiteY3-72" fmla="*/ 49850 h 936269"/>
                <a:gd name="connsiteX4-73" fmla="*/ 1441836 w 2634963"/>
                <a:gd name="connsiteY4-74" fmla="*/ 2225 h 936269"/>
                <a:gd name="connsiteX5-75" fmla="*/ 2003811 w 2634963"/>
                <a:gd name="connsiteY5-76" fmla="*/ 97475 h 936269"/>
                <a:gd name="connsiteX6-77" fmla="*/ 2327661 w 2634963"/>
                <a:gd name="connsiteY6-78" fmla="*/ 230825 h 936269"/>
                <a:gd name="connsiteX7-79" fmla="*/ 2632461 w 2634963"/>
                <a:gd name="connsiteY7-80" fmla="*/ 440375 h 936269"/>
                <a:gd name="connsiteX8-81" fmla="*/ 2451486 w 2634963"/>
                <a:gd name="connsiteY8-82" fmla="*/ 811850 h 936269"/>
                <a:gd name="connsiteX9-83" fmla="*/ 2089536 w 2634963"/>
                <a:gd name="connsiteY9-84" fmla="*/ 688025 h 936269"/>
                <a:gd name="connsiteX10-85" fmla="*/ 1746636 w 2634963"/>
                <a:gd name="connsiteY10-86" fmla="*/ 583250 h 936269"/>
                <a:gd name="connsiteX11-87" fmla="*/ 1441836 w 2634963"/>
                <a:gd name="connsiteY11-88" fmla="*/ 564200 h 936269"/>
                <a:gd name="connsiteX12-89" fmla="*/ 1003686 w 2634963"/>
                <a:gd name="connsiteY12-90" fmla="*/ 611825 h 936269"/>
                <a:gd name="connsiteX13-91" fmla="*/ 708411 w 2634963"/>
                <a:gd name="connsiteY13-92" fmla="*/ 745175 h 936269"/>
                <a:gd name="connsiteX14-93" fmla="*/ 346461 w 2634963"/>
                <a:gd name="connsiteY14-94" fmla="*/ 935675 h 936269"/>
                <a:gd name="connsiteX15-95" fmla="*/ 130561 w 2634963"/>
                <a:gd name="connsiteY15-96" fmla="*/ 754700 h 936269"/>
                <a:gd name="connsiteX0-97" fmla="*/ 123890 w 2628292"/>
                <a:gd name="connsiteY0-98" fmla="*/ 754700 h 936269"/>
                <a:gd name="connsiteX1-99" fmla="*/ 6415 w 2628292"/>
                <a:gd name="connsiteY1-100" fmla="*/ 516575 h 936269"/>
                <a:gd name="connsiteX2-101" fmla="*/ 415990 w 2628292"/>
                <a:gd name="connsiteY2-102" fmla="*/ 259400 h 936269"/>
                <a:gd name="connsiteX3-103" fmla="*/ 987490 w 2628292"/>
                <a:gd name="connsiteY3-104" fmla="*/ 49850 h 936269"/>
                <a:gd name="connsiteX4-105" fmla="*/ 1435165 w 2628292"/>
                <a:gd name="connsiteY4-106" fmla="*/ 2225 h 936269"/>
                <a:gd name="connsiteX5-107" fmla="*/ 1997140 w 2628292"/>
                <a:gd name="connsiteY5-108" fmla="*/ 97475 h 936269"/>
                <a:gd name="connsiteX6-109" fmla="*/ 2320990 w 2628292"/>
                <a:gd name="connsiteY6-110" fmla="*/ 230825 h 936269"/>
                <a:gd name="connsiteX7-111" fmla="*/ 2625790 w 2628292"/>
                <a:gd name="connsiteY7-112" fmla="*/ 440375 h 936269"/>
                <a:gd name="connsiteX8-113" fmla="*/ 2444815 w 2628292"/>
                <a:gd name="connsiteY8-114" fmla="*/ 811850 h 936269"/>
                <a:gd name="connsiteX9-115" fmla="*/ 2082865 w 2628292"/>
                <a:gd name="connsiteY9-116" fmla="*/ 688025 h 936269"/>
                <a:gd name="connsiteX10-117" fmla="*/ 1739965 w 2628292"/>
                <a:gd name="connsiteY10-118" fmla="*/ 583250 h 936269"/>
                <a:gd name="connsiteX11-119" fmla="*/ 1435165 w 2628292"/>
                <a:gd name="connsiteY11-120" fmla="*/ 564200 h 936269"/>
                <a:gd name="connsiteX12-121" fmla="*/ 997015 w 2628292"/>
                <a:gd name="connsiteY12-122" fmla="*/ 611825 h 936269"/>
                <a:gd name="connsiteX13-123" fmla="*/ 701740 w 2628292"/>
                <a:gd name="connsiteY13-124" fmla="*/ 745175 h 936269"/>
                <a:gd name="connsiteX14-125" fmla="*/ 339790 w 2628292"/>
                <a:gd name="connsiteY14-126" fmla="*/ 935675 h 936269"/>
                <a:gd name="connsiteX15-127" fmla="*/ 123890 w 2628292"/>
                <a:gd name="connsiteY15-128" fmla="*/ 754700 h 936269"/>
                <a:gd name="connsiteX0-129" fmla="*/ 130758 w 2635160"/>
                <a:gd name="connsiteY0-130" fmla="*/ 754497 h 936066"/>
                <a:gd name="connsiteX1-131" fmla="*/ 13283 w 2635160"/>
                <a:gd name="connsiteY1-132" fmla="*/ 516372 h 936066"/>
                <a:gd name="connsiteX2-133" fmla="*/ 426033 w 2635160"/>
                <a:gd name="connsiteY2-134" fmla="*/ 243322 h 936066"/>
                <a:gd name="connsiteX3-135" fmla="*/ 994358 w 2635160"/>
                <a:gd name="connsiteY3-136" fmla="*/ 49647 h 936066"/>
                <a:gd name="connsiteX4-137" fmla="*/ 1442033 w 2635160"/>
                <a:gd name="connsiteY4-138" fmla="*/ 2022 h 936066"/>
                <a:gd name="connsiteX5-139" fmla="*/ 2004008 w 2635160"/>
                <a:gd name="connsiteY5-140" fmla="*/ 97272 h 936066"/>
                <a:gd name="connsiteX6-141" fmla="*/ 2327858 w 2635160"/>
                <a:gd name="connsiteY6-142" fmla="*/ 230622 h 936066"/>
                <a:gd name="connsiteX7-143" fmla="*/ 2632658 w 2635160"/>
                <a:gd name="connsiteY7-144" fmla="*/ 440172 h 936066"/>
                <a:gd name="connsiteX8-145" fmla="*/ 2451683 w 2635160"/>
                <a:gd name="connsiteY8-146" fmla="*/ 811647 h 936066"/>
                <a:gd name="connsiteX9-147" fmla="*/ 2089733 w 2635160"/>
                <a:gd name="connsiteY9-148" fmla="*/ 687822 h 936066"/>
                <a:gd name="connsiteX10-149" fmla="*/ 1746833 w 2635160"/>
                <a:gd name="connsiteY10-150" fmla="*/ 583047 h 936066"/>
                <a:gd name="connsiteX11-151" fmla="*/ 1442033 w 2635160"/>
                <a:gd name="connsiteY11-152" fmla="*/ 563997 h 936066"/>
                <a:gd name="connsiteX12-153" fmla="*/ 1003883 w 2635160"/>
                <a:gd name="connsiteY12-154" fmla="*/ 611622 h 936066"/>
                <a:gd name="connsiteX13-155" fmla="*/ 708608 w 2635160"/>
                <a:gd name="connsiteY13-156" fmla="*/ 744972 h 936066"/>
                <a:gd name="connsiteX14-157" fmla="*/ 346658 w 2635160"/>
                <a:gd name="connsiteY14-158" fmla="*/ 935472 h 936066"/>
                <a:gd name="connsiteX15-159" fmla="*/ 130758 w 2635160"/>
                <a:gd name="connsiteY15-160" fmla="*/ 754497 h 936066"/>
                <a:gd name="connsiteX0-161" fmla="*/ 130758 w 2635160"/>
                <a:gd name="connsiteY0-162" fmla="*/ 754497 h 936066"/>
                <a:gd name="connsiteX1-163" fmla="*/ 13283 w 2635160"/>
                <a:gd name="connsiteY1-164" fmla="*/ 516372 h 936066"/>
                <a:gd name="connsiteX2-165" fmla="*/ 426033 w 2635160"/>
                <a:gd name="connsiteY2-166" fmla="*/ 243322 h 936066"/>
                <a:gd name="connsiteX3-167" fmla="*/ 994358 w 2635160"/>
                <a:gd name="connsiteY3-168" fmla="*/ 49647 h 936066"/>
                <a:gd name="connsiteX4-169" fmla="*/ 1442033 w 2635160"/>
                <a:gd name="connsiteY4-170" fmla="*/ 2022 h 936066"/>
                <a:gd name="connsiteX5-171" fmla="*/ 2004008 w 2635160"/>
                <a:gd name="connsiteY5-172" fmla="*/ 97272 h 936066"/>
                <a:gd name="connsiteX6-173" fmla="*/ 2327858 w 2635160"/>
                <a:gd name="connsiteY6-174" fmla="*/ 230622 h 936066"/>
                <a:gd name="connsiteX7-175" fmla="*/ 2632658 w 2635160"/>
                <a:gd name="connsiteY7-176" fmla="*/ 440172 h 936066"/>
                <a:gd name="connsiteX8-177" fmla="*/ 2451683 w 2635160"/>
                <a:gd name="connsiteY8-178" fmla="*/ 811647 h 936066"/>
                <a:gd name="connsiteX9-179" fmla="*/ 2089733 w 2635160"/>
                <a:gd name="connsiteY9-180" fmla="*/ 687822 h 936066"/>
                <a:gd name="connsiteX10-181" fmla="*/ 1746833 w 2635160"/>
                <a:gd name="connsiteY10-182" fmla="*/ 583047 h 936066"/>
                <a:gd name="connsiteX11-183" fmla="*/ 1442033 w 2635160"/>
                <a:gd name="connsiteY11-184" fmla="*/ 563997 h 936066"/>
                <a:gd name="connsiteX12-185" fmla="*/ 1003883 w 2635160"/>
                <a:gd name="connsiteY12-186" fmla="*/ 611622 h 936066"/>
                <a:gd name="connsiteX13-187" fmla="*/ 708608 w 2635160"/>
                <a:gd name="connsiteY13-188" fmla="*/ 744972 h 936066"/>
                <a:gd name="connsiteX14-189" fmla="*/ 346658 w 2635160"/>
                <a:gd name="connsiteY14-190" fmla="*/ 935472 h 936066"/>
                <a:gd name="connsiteX15-191" fmla="*/ 130758 w 2635160"/>
                <a:gd name="connsiteY15-192" fmla="*/ 754497 h 936066"/>
                <a:gd name="connsiteX0-193" fmla="*/ 130758 w 2634633"/>
                <a:gd name="connsiteY0-194" fmla="*/ 754497 h 936066"/>
                <a:gd name="connsiteX1-195" fmla="*/ 13283 w 2634633"/>
                <a:gd name="connsiteY1-196" fmla="*/ 516372 h 936066"/>
                <a:gd name="connsiteX2-197" fmla="*/ 426033 w 2634633"/>
                <a:gd name="connsiteY2-198" fmla="*/ 243322 h 936066"/>
                <a:gd name="connsiteX3-199" fmla="*/ 994358 w 2634633"/>
                <a:gd name="connsiteY3-200" fmla="*/ 49647 h 936066"/>
                <a:gd name="connsiteX4-201" fmla="*/ 1442033 w 2634633"/>
                <a:gd name="connsiteY4-202" fmla="*/ 2022 h 936066"/>
                <a:gd name="connsiteX5-203" fmla="*/ 2004008 w 2634633"/>
                <a:gd name="connsiteY5-204" fmla="*/ 97272 h 936066"/>
                <a:gd name="connsiteX6-205" fmla="*/ 2343733 w 2634633"/>
                <a:gd name="connsiteY6-206" fmla="*/ 227447 h 936066"/>
                <a:gd name="connsiteX7-207" fmla="*/ 2632658 w 2634633"/>
                <a:gd name="connsiteY7-208" fmla="*/ 440172 h 936066"/>
                <a:gd name="connsiteX8-209" fmla="*/ 2451683 w 2634633"/>
                <a:gd name="connsiteY8-210" fmla="*/ 811647 h 936066"/>
                <a:gd name="connsiteX9-211" fmla="*/ 2089733 w 2634633"/>
                <a:gd name="connsiteY9-212" fmla="*/ 687822 h 936066"/>
                <a:gd name="connsiteX10-213" fmla="*/ 1746833 w 2634633"/>
                <a:gd name="connsiteY10-214" fmla="*/ 583047 h 936066"/>
                <a:gd name="connsiteX11-215" fmla="*/ 1442033 w 2634633"/>
                <a:gd name="connsiteY11-216" fmla="*/ 563997 h 936066"/>
                <a:gd name="connsiteX12-217" fmla="*/ 1003883 w 2634633"/>
                <a:gd name="connsiteY12-218" fmla="*/ 611622 h 936066"/>
                <a:gd name="connsiteX13-219" fmla="*/ 708608 w 2634633"/>
                <a:gd name="connsiteY13-220" fmla="*/ 744972 h 936066"/>
                <a:gd name="connsiteX14-221" fmla="*/ 346658 w 2634633"/>
                <a:gd name="connsiteY14-222" fmla="*/ 935472 h 936066"/>
                <a:gd name="connsiteX15-223" fmla="*/ 130758 w 2634633"/>
                <a:gd name="connsiteY15-224" fmla="*/ 754497 h 936066"/>
                <a:gd name="connsiteX0-225" fmla="*/ 130758 w 2634633"/>
                <a:gd name="connsiteY0-226" fmla="*/ 754497 h 936066"/>
                <a:gd name="connsiteX1-227" fmla="*/ 13283 w 2634633"/>
                <a:gd name="connsiteY1-228" fmla="*/ 516372 h 936066"/>
                <a:gd name="connsiteX2-229" fmla="*/ 426033 w 2634633"/>
                <a:gd name="connsiteY2-230" fmla="*/ 243322 h 936066"/>
                <a:gd name="connsiteX3-231" fmla="*/ 994358 w 2634633"/>
                <a:gd name="connsiteY3-232" fmla="*/ 49647 h 936066"/>
                <a:gd name="connsiteX4-233" fmla="*/ 1442033 w 2634633"/>
                <a:gd name="connsiteY4-234" fmla="*/ 2022 h 936066"/>
                <a:gd name="connsiteX5-235" fmla="*/ 2004008 w 2634633"/>
                <a:gd name="connsiteY5-236" fmla="*/ 97272 h 936066"/>
                <a:gd name="connsiteX6-237" fmla="*/ 2343733 w 2634633"/>
                <a:gd name="connsiteY6-238" fmla="*/ 227447 h 936066"/>
                <a:gd name="connsiteX7-239" fmla="*/ 2632658 w 2634633"/>
                <a:gd name="connsiteY7-240" fmla="*/ 440172 h 936066"/>
                <a:gd name="connsiteX8-241" fmla="*/ 2451683 w 2634633"/>
                <a:gd name="connsiteY8-242" fmla="*/ 811647 h 936066"/>
                <a:gd name="connsiteX9-243" fmla="*/ 2089733 w 2634633"/>
                <a:gd name="connsiteY9-244" fmla="*/ 687822 h 936066"/>
                <a:gd name="connsiteX10-245" fmla="*/ 1746833 w 2634633"/>
                <a:gd name="connsiteY10-246" fmla="*/ 583047 h 936066"/>
                <a:gd name="connsiteX11-247" fmla="*/ 1422983 w 2634633"/>
                <a:gd name="connsiteY11-248" fmla="*/ 554472 h 936066"/>
                <a:gd name="connsiteX12-249" fmla="*/ 1003883 w 2634633"/>
                <a:gd name="connsiteY12-250" fmla="*/ 611622 h 936066"/>
                <a:gd name="connsiteX13-251" fmla="*/ 708608 w 2634633"/>
                <a:gd name="connsiteY13-252" fmla="*/ 744972 h 936066"/>
                <a:gd name="connsiteX14-253" fmla="*/ 346658 w 2634633"/>
                <a:gd name="connsiteY14-254" fmla="*/ 935472 h 936066"/>
                <a:gd name="connsiteX15-255" fmla="*/ 130758 w 2634633"/>
                <a:gd name="connsiteY15-256" fmla="*/ 754497 h 936066"/>
                <a:gd name="connsiteX0-257" fmla="*/ 130758 w 2634633"/>
                <a:gd name="connsiteY0-258" fmla="*/ 754497 h 936066"/>
                <a:gd name="connsiteX1-259" fmla="*/ 13283 w 2634633"/>
                <a:gd name="connsiteY1-260" fmla="*/ 516372 h 936066"/>
                <a:gd name="connsiteX2-261" fmla="*/ 426033 w 2634633"/>
                <a:gd name="connsiteY2-262" fmla="*/ 243322 h 936066"/>
                <a:gd name="connsiteX3-263" fmla="*/ 994358 w 2634633"/>
                <a:gd name="connsiteY3-264" fmla="*/ 49647 h 936066"/>
                <a:gd name="connsiteX4-265" fmla="*/ 1442033 w 2634633"/>
                <a:gd name="connsiteY4-266" fmla="*/ 2022 h 936066"/>
                <a:gd name="connsiteX5-267" fmla="*/ 2004008 w 2634633"/>
                <a:gd name="connsiteY5-268" fmla="*/ 97272 h 936066"/>
                <a:gd name="connsiteX6-269" fmla="*/ 2343733 w 2634633"/>
                <a:gd name="connsiteY6-270" fmla="*/ 227447 h 936066"/>
                <a:gd name="connsiteX7-271" fmla="*/ 2632658 w 2634633"/>
                <a:gd name="connsiteY7-272" fmla="*/ 440172 h 936066"/>
                <a:gd name="connsiteX8-273" fmla="*/ 2451683 w 2634633"/>
                <a:gd name="connsiteY8-274" fmla="*/ 811647 h 936066"/>
                <a:gd name="connsiteX9-275" fmla="*/ 2089733 w 2634633"/>
                <a:gd name="connsiteY9-276" fmla="*/ 687822 h 936066"/>
                <a:gd name="connsiteX10-277" fmla="*/ 1746833 w 2634633"/>
                <a:gd name="connsiteY10-278" fmla="*/ 583047 h 936066"/>
                <a:gd name="connsiteX11-279" fmla="*/ 1422983 w 2634633"/>
                <a:gd name="connsiteY11-280" fmla="*/ 554472 h 936066"/>
                <a:gd name="connsiteX12-281" fmla="*/ 1003883 w 2634633"/>
                <a:gd name="connsiteY12-282" fmla="*/ 611622 h 936066"/>
                <a:gd name="connsiteX13-283" fmla="*/ 708608 w 2634633"/>
                <a:gd name="connsiteY13-284" fmla="*/ 744972 h 936066"/>
                <a:gd name="connsiteX14-285" fmla="*/ 346658 w 2634633"/>
                <a:gd name="connsiteY14-286" fmla="*/ 935472 h 936066"/>
                <a:gd name="connsiteX15-287" fmla="*/ 130758 w 2634633"/>
                <a:gd name="connsiteY15-288" fmla="*/ 754497 h 936066"/>
                <a:gd name="connsiteX0-289" fmla="*/ 130758 w 2634633"/>
                <a:gd name="connsiteY0-290" fmla="*/ 754497 h 936066"/>
                <a:gd name="connsiteX1-291" fmla="*/ 13283 w 2634633"/>
                <a:gd name="connsiteY1-292" fmla="*/ 516372 h 936066"/>
                <a:gd name="connsiteX2-293" fmla="*/ 426033 w 2634633"/>
                <a:gd name="connsiteY2-294" fmla="*/ 243322 h 936066"/>
                <a:gd name="connsiteX3-295" fmla="*/ 994358 w 2634633"/>
                <a:gd name="connsiteY3-296" fmla="*/ 49647 h 936066"/>
                <a:gd name="connsiteX4-297" fmla="*/ 1442033 w 2634633"/>
                <a:gd name="connsiteY4-298" fmla="*/ 2022 h 936066"/>
                <a:gd name="connsiteX5-299" fmla="*/ 2004008 w 2634633"/>
                <a:gd name="connsiteY5-300" fmla="*/ 97272 h 936066"/>
                <a:gd name="connsiteX6-301" fmla="*/ 2343733 w 2634633"/>
                <a:gd name="connsiteY6-302" fmla="*/ 227447 h 936066"/>
                <a:gd name="connsiteX7-303" fmla="*/ 2632658 w 2634633"/>
                <a:gd name="connsiteY7-304" fmla="*/ 440172 h 936066"/>
                <a:gd name="connsiteX8-305" fmla="*/ 2451683 w 2634633"/>
                <a:gd name="connsiteY8-306" fmla="*/ 811647 h 936066"/>
                <a:gd name="connsiteX9-307" fmla="*/ 2089733 w 2634633"/>
                <a:gd name="connsiteY9-308" fmla="*/ 687822 h 936066"/>
                <a:gd name="connsiteX10-309" fmla="*/ 1746833 w 2634633"/>
                <a:gd name="connsiteY10-310" fmla="*/ 583047 h 936066"/>
                <a:gd name="connsiteX11-311" fmla="*/ 1422983 w 2634633"/>
                <a:gd name="connsiteY11-312" fmla="*/ 554472 h 936066"/>
                <a:gd name="connsiteX12-313" fmla="*/ 1003883 w 2634633"/>
                <a:gd name="connsiteY12-314" fmla="*/ 611622 h 936066"/>
                <a:gd name="connsiteX13-315" fmla="*/ 708608 w 2634633"/>
                <a:gd name="connsiteY13-316" fmla="*/ 744972 h 936066"/>
                <a:gd name="connsiteX14-317" fmla="*/ 346658 w 2634633"/>
                <a:gd name="connsiteY14-318" fmla="*/ 935472 h 936066"/>
                <a:gd name="connsiteX15-319" fmla="*/ 130758 w 2634633"/>
                <a:gd name="connsiteY15-320" fmla="*/ 754497 h 936066"/>
                <a:gd name="connsiteX0-321" fmla="*/ 130758 w 2634633"/>
                <a:gd name="connsiteY0-322" fmla="*/ 754497 h 936066"/>
                <a:gd name="connsiteX1-323" fmla="*/ 13283 w 2634633"/>
                <a:gd name="connsiteY1-324" fmla="*/ 516372 h 936066"/>
                <a:gd name="connsiteX2-325" fmla="*/ 426033 w 2634633"/>
                <a:gd name="connsiteY2-326" fmla="*/ 243322 h 936066"/>
                <a:gd name="connsiteX3-327" fmla="*/ 994358 w 2634633"/>
                <a:gd name="connsiteY3-328" fmla="*/ 49647 h 936066"/>
                <a:gd name="connsiteX4-329" fmla="*/ 1442033 w 2634633"/>
                <a:gd name="connsiteY4-330" fmla="*/ 2022 h 936066"/>
                <a:gd name="connsiteX5-331" fmla="*/ 2004008 w 2634633"/>
                <a:gd name="connsiteY5-332" fmla="*/ 97272 h 936066"/>
                <a:gd name="connsiteX6-333" fmla="*/ 2343733 w 2634633"/>
                <a:gd name="connsiteY6-334" fmla="*/ 227447 h 936066"/>
                <a:gd name="connsiteX7-335" fmla="*/ 2632658 w 2634633"/>
                <a:gd name="connsiteY7-336" fmla="*/ 440172 h 936066"/>
                <a:gd name="connsiteX8-337" fmla="*/ 2451683 w 2634633"/>
                <a:gd name="connsiteY8-338" fmla="*/ 811647 h 936066"/>
                <a:gd name="connsiteX9-339" fmla="*/ 2089733 w 2634633"/>
                <a:gd name="connsiteY9-340" fmla="*/ 697347 h 936066"/>
                <a:gd name="connsiteX10-341" fmla="*/ 1746833 w 2634633"/>
                <a:gd name="connsiteY10-342" fmla="*/ 583047 h 936066"/>
                <a:gd name="connsiteX11-343" fmla="*/ 1422983 w 2634633"/>
                <a:gd name="connsiteY11-344" fmla="*/ 554472 h 936066"/>
                <a:gd name="connsiteX12-345" fmla="*/ 1003883 w 2634633"/>
                <a:gd name="connsiteY12-346" fmla="*/ 611622 h 936066"/>
                <a:gd name="connsiteX13-347" fmla="*/ 708608 w 2634633"/>
                <a:gd name="connsiteY13-348" fmla="*/ 744972 h 936066"/>
                <a:gd name="connsiteX14-349" fmla="*/ 346658 w 2634633"/>
                <a:gd name="connsiteY14-350" fmla="*/ 935472 h 936066"/>
                <a:gd name="connsiteX15-351" fmla="*/ 130758 w 2634633"/>
                <a:gd name="connsiteY15-352" fmla="*/ 754497 h 936066"/>
                <a:gd name="connsiteX0-353" fmla="*/ 130758 w 2634633"/>
                <a:gd name="connsiteY0-354" fmla="*/ 754497 h 936066"/>
                <a:gd name="connsiteX1-355" fmla="*/ 13283 w 2634633"/>
                <a:gd name="connsiteY1-356" fmla="*/ 516372 h 936066"/>
                <a:gd name="connsiteX2-357" fmla="*/ 426033 w 2634633"/>
                <a:gd name="connsiteY2-358" fmla="*/ 243322 h 936066"/>
                <a:gd name="connsiteX3-359" fmla="*/ 994358 w 2634633"/>
                <a:gd name="connsiteY3-360" fmla="*/ 49647 h 936066"/>
                <a:gd name="connsiteX4-361" fmla="*/ 1442033 w 2634633"/>
                <a:gd name="connsiteY4-362" fmla="*/ 2022 h 936066"/>
                <a:gd name="connsiteX5-363" fmla="*/ 2004008 w 2634633"/>
                <a:gd name="connsiteY5-364" fmla="*/ 97272 h 936066"/>
                <a:gd name="connsiteX6-365" fmla="*/ 2343733 w 2634633"/>
                <a:gd name="connsiteY6-366" fmla="*/ 227447 h 936066"/>
                <a:gd name="connsiteX7-367" fmla="*/ 2632658 w 2634633"/>
                <a:gd name="connsiteY7-368" fmla="*/ 440172 h 936066"/>
                <a:gd name="connsiteX8-369" fmla="*/ 2451683 w 2634633"/>
                <a:gd name="connsiteY8-370" fmla="*/ 811647 h 936066"/>
                <a:gd name="connsiteX9-371" fmla="*/ 2089733 w 2634633"/>
                <a:gd name="connsiteY9-372" fmla="*/ 697347 h 936066"/>
                <a:gd name="connsiteX10-373" fmla="*/ 1746833 w 2634633"/>
                <a:gd name="connsiteY10-374" fmla="*/ 583047 h 936066"/>
                <a:gd name="connsiteX11-375" fmla="*/ 1422983 w 2634633"/>
                <a:gd name="connsiteY11-376" fmla="*/ 554472 h 936066"/>
                <a:gd name="connsiteX12-377" fmla="*/ 1003883 w 2634633"/>
                <a:gd name="connsiteY12-378" fmla="*/ 611622 h 936066"/>
                <a:gd name="connsiteX13-379" fmla="*/ 708608 w 2634633"/>
                <a:gd name="connsiteY13-380" fmla="*/ 744972 h 936066"/>
                <a:gd name="connsiteX14-381" fmla="*/ 346658 w 2634633"/>
                <a:gd name="connsiteY14-382" fmla="*/ 935472 h 936066"/>
                <a:gd name="connsiteX15-383" fmla="*/ 130758 w 2634633"/>
                <a:gd name="connsiteY15-384" fmla="*/ 754497 h 936066"/>
                <a:gd name="connsiteX0-385" fmla="*/ 121158 w 2625033"/>
                <a:gd name="connsiteY0-386" fmla="*/ 754497 h 936066"/>
                <a:gd name="connsiteX1-387" fmla="*/ 12921 w 2625033"/>
                <a:gd name="connsiteY1-388" fmla="*/ 544005 h 936066"/>
                <a:gd name="connsiteX2-389" fmla="*/ 416433 w 2625033"/>
                <a:gd name="connsiteY2-390" fmla="*/ 243322 h 936066"/>
                <a:gd name="connsiteX3-391" fmla="*/ 984758 w 2625033"/>
                <a:gd name="connsiteY3-392" fmla="*/ 49647 h 936066"/>
                <a:gd name="connsiteX4-393" fmla="*/ 1432433 w 2625033"/>
                <a:gd name="connsiteY4-394" fmla="*/ 2022 h 936066"/>
                <a:gd name="connsiteX5-395" fmla="*/ 1994408 w 2625033"/>
                <a:gd name="connsiteY5-396" fmla="*/ 97272 h 936066"/>
                <a:gd name="connsiteX6-397" fmla="*/ 2334133 w 2625033"/>
                <a:gd name="connsiteY6-398" fmla="*/ 227447 h 936066"/>
                <a:gd name="connsiteX7-399" fmla="*/ 2623058 w 2625033"/>
                <a:gd name="connsiteY7-400" fmla="*/ 440172 h 936066"/>
                <a:gd name="connsiteX8-401" fmla="*/ 2442083 w 2625033"/>
                <a:gd name="connsiteY8-402" fmla="*/ 811647 h 936066"/>
                <a:gd name="connsiteX9-403" fmla="*/ 2080133 w 2625033"/>
                <a:gd name="connsiteY9-404" fmla="*/ 697347 h 936066"/>
                <a:gd name="connsiteX10-405" fmla="*/ 1737233 w 2625033"/>
                <a:gd name="connsiteY10-406" fmla="*/ 583047 h 936066"/>
                <a:gd name="connsiteX11-407" fmla="*/ 1413383 w 2625033"/>
                <a:gd name="connsiteY11-408" fmla="*/ 554472 h 936066"/>
                <a:gd name="connsiteX12-409" fmla="*/ 994283 w 2625033"/>
                <a:gd name="connsiteY12-410" fmla="*/ 611622 h 936066"/>
                <a:gd name="connsiteX13-411" fmla="*/ 699008 w 2625033"/>
                <a:gd name="connsiteY13-412" fmla="*/ 744972 h 936066"/>
                <a:gd name="connsiteX14-413" fmla="*/ 337058 w 2625033"/>
                <a:gd name="connsiteY14-414" fmla="*/ 935472 h 936066"/>
                <a:gd name="connsiteX15-415" fmla="*/ 121158 w 2625033"/>
                <a:gd name="connsiteY15-416" fmla="*/ 754497 h 936066"/>
                <a:gd name="connsiteX0-417" fmla="*/ 113378 w 2626491"/>
                <a:gd name="connsiteY0-418" fmla="*/ 778676 h 935705"/>
                <a:gd name="connsiteX1-419" fmla="*/ 14379 w 2626491"/>
                <a:gd name="connsiteY1-420" fmla="*/ 544005 h 935705"/>
                <a:gd name="connsiteX2-421" fmla="*/ 417891 w 2626491"/>
                <a:gd name="connsiteY2-422" fmla="*/ 243322 h 935705"/>
                <a:gd name="connsiteX3-423" fmla="*/ 986216 w 2626491"/>
                <a:gd name="connsiteY3-424" fmla="*/ 49647 h 935705"/>
                <a:gd name="connsiteX4-425" fmla="*/ 1433891 w 2626491"/>
                <a:gd name="connsiteY4-426" fmla="*/ 2022 h 935705"/>
                <a:gd name="connsiteX5-427" fmla="*/ 1995866 w 2626491"/>
                <a:gd name="connsiteY5-428" fmla="*/ 97272 h 935705"/>
                <a:gd name="connsiteX6-429" fmla="*/ 2335591 w 2626491"/>
                <a:gd name="connsiteY6-430" fmla="*/ 227447 h 935705"/>
                <a:gd name="connsiteX7-431" fmla="*/ 2624516 w 2626491"/>
                <a:gd name="connsiteY7-432" fmla="*/ 440172 h 935705"/>
                <a:gd name="connsiteX8-433" fmla="*/ 2443541 w 2626491"/>
                <a:gd name="connsiteY8-434" fmla="*/ 811647 h 935705"/>
                <a:gd name="connsiteX9-435" fmla="*/ 2081591 w 2626491"/>
                <a:gd name="connsiteY9-436" fmla="*/ 697347 h 935705"/>
                <a:gd name="connsiteX10-437" fmla="*/ 1738691 w 2626491"/>
                <a:gd name="connsiteY10-438" fmla="*/ 583047 h 935705"/>
                <a:gd name="connsiteX11-439" fmla="*/ 1414841 w 2626491"/>
                <a:gd name="connsiteY11-440" fmla="*/ 554472 h 935705"/>
                <a:gd name="connsiteX12-441" fmla="*/ 995741 w 2626491"/>
                <a:gd name="connsiteY12-442" fmla="*/ 611622 h 935705"/>
                <a:gd name="connsiteX13-443" fmla="*/ 700466 w 2626491"/>
                <a:gd name="connsiteY13-444" fmla="*/ 744972 h 935705"/>
                <a:gd name="connsiteX14-445" fmla="*/ 338516 w 2626491"/>
                <a:gd name="connsiteY14-446" fmla="*/ 935472 h 935705"/>
                <a:gd name="connsiteX15-447" fmla="*/ 113378 w 2626491"/>
                <a:gd name="connsiteY15-448" fmla="*/ 778676 h 935705"/>
                <a:gd name="connsiteX0-449" fmla="*/ 113331 w 2626444"/>
                <a:gd name="connsiteY0-450" fmla="*/ 778676 h 956396"/>
                <a:gd name="connsiteX1-451" fmla="*/ 14332 w 2626444"/>
                <a:gd name="connsiteY1-452" fmla="*/ 544005 h 956396"/>
                <a:gd name="connsiteX2-453" fmla="*/ 417844 w 2626444"/>
                <a:gd name="connsiteY2-454" fmla="*/ 243322 h 956396"/>
                <a:gd name="connsiteX3-455" fmla="*/ 986169 w 2626444"/>
                <a:gd name="connsiteY3-456" fmla="*/ 49647 h 956396"/>
                <a:gd name="connsiteX4-457" fmla="*/ 1433844 w 2626444"/>
                <a:gd name="connsiteY4-458" fmla="*/ 2022 h 956396"/>
                <a:gd name="connsiteX5-459" fmla="*/ 1995819 w 2626444"/>
                <a:gd name="connsiteY5-460" fmla="*/ 97272 h 956396"/>
                <a:gd name="connsiteX6-461" fmla="*/ 2335544 w 2626444"/>
                <a:gd name="connsiteY6-462" fmla="*/ 227447 h 956396"/>
                <a:gd name="connsiteX7-463" fmla="*/ 2624469 w 2626444"/>
                <a:gd name="connsiteY7-464" fmla="*/ 440172 h 956396"/>
                <a:gd name="connsiteX8-465" fmla="*/ 2443494 w 2626444"/>
                <a:gd name="connsiteY8-466" fmla="*/ 811647 h 956396"/>
                <a:gd name="connsiteX9-467" fmla="*/ 2081544 w 2626444"/>
                <a:gd name="connsiteY9-468" fmla="*/ 697347 h 956396"/>
                <a:gd name="connsiteX10-469" fmla="*/ 1738644 w 2626444"/>
                <a:gd name="connsiteY10-470" fmla="*/ 583047 h 956396"/>
                <a:gd name="connsiteX11-471" fmla="*/ 1414794 w 2626444"/>
                <a:gd name="connsiteY11-472" fmla="*/ 554472 h 956396"/>
                <a:gd name="connsiteX12-473" fmla="*/ 995694 w 2626444"/>
                <a:gd name="connsiteY12-474" fmla="*/ 611622 h 956396"/>
                <a:gd name="connsiteX13-475" fmla="*/ 700419 w 2626444"/>
                <a:gd name="connsiteY13-476" fmla="*/ 744972 h 956396"/>
                <a:gd name="connsiteX14-477" fmla="*/ 335389 w 2626444"/>
                <a:gd name="connsiteY14-478" fmla="*/ 956197 h 956396"/>
                <a:gd name="connsiteX15-479" fmla="*/ 113331 w 2626444"/>
                <a:gd name="connsiteY15-480" fmla="*/ 778676 h 956396"/>
                <a:gd name="connsiteX0-481" fmla="*/ 113331 w 2627099"/>
                <a:gd name="connsiteY0-482" fmla="*/ 778676 h 956396"/>
                <a:gd name="connsiteX1-483" fmla="*/ 14332 w 2627099"/>
                <a:gd name="connsiteY1-484" fmla="*/ 544005 h 956396"/>
                <a:gd name="connsiteX2-485" fmla="*/ 417844 w 2627099"/>
                <a:gd name="connsiteY2-486" fmla="*/ 243322 h 956396"/>
                <a:gd name="connsiteX3-487" fmla="*/ 986169 w 2627099"/>
                <a:gd name="connsiteY3-488" fmla="*/ 49647 h 956396"/>
                <a:gd name="connsiteX4-489" fmla="*/ 1433844 w 2627099"/>
                <a:gd name="connsiteY4-490" fmla="*/ 2022 h 956396"/>
                <a:gd name="connsiteX5-491" fmla="*/ 1995819 w 2627099"/>
                <a:gd name="connsiteY5-492" fmla="*/ 97272 h 956396"/>
                <a:gd name="connsiteX6-493" fmla="*/ 2335544 w 2627099"/>
                <a:gd name="connsiteY6-494" fmla="*/ 227447 h 956396"/>
                <a:gd name="connsiteX7-495" fmla="*/ 2624469 w 2627099"/>
                <a:gd name="connsiteY7-496" fmla="*/ 440172 h 956396"/>
                <a:gd name="connsiteX8-497" fmla="*/ 2455811 w 2627099"/>
                <a:gd name="connsiteY8-498" fmla="*/ 835826 h 956396"/>
                <a:gd name="connsiteX9-499" fmla="*/ 2081544 w 2627099"/>
                <a:gd name="connsiteY9-500" fmla="*/ 697347 h 956396"/>
                <a:gd name="connsiteX10-501" fmla="*/ 1738644 w 2627099"/>
                <a:gd name="connsiteY10-502" fmla="*/ 583047 h 956396"/>
                <a:gd name="connsiteX11-503" fmla="*/ 1414794 w 2627099"/>
                <a:gd name="connsiteY11-504" fmla="*/ 554472 h 956396"/>
                <a:gd name="connsiteX12-505" fmla="*/ 995694 w 2627099"/>
                <a:gd name="connsiteY12-506" fmla="*/ 611622 h 956396"/>
                <a:gd name="connsiteX13-507" fmla="*/ 700419 w 2627099"/>
                <a:gd name="connsiteY13-508" fmla="*/ 744972 h 956396"/>
                <a:gd name="connsiteX14-509" fmla="*/ 335389 w 2627099"/>
                <a:gd name="connsiteY14-510" fmla="*/ 956197 h 956396"/>
                <a:gd name="connsiteX15-511" fmla="*/ 113331 w 2627099"/>
                <a:gd name="connsiteY15-512" fmla="*/ 778676 h 956396"/>
                <a:gd name="connsiteX0-513" fmla="*/ 113331 w 2636174"/>
                <a:gd name="connsiteY0-514" fmla="*/ 778676 h 956396"/>
                <a:gd name="connsiteX1-515" fmla="*/ 14332 w 2636174"/>
                <a:gd name="connsiteY1-516" fmla="*/ 544005 h 956396"/>
                <a:gd name="connsiteX2-517" fmla="*/ 417844 w 2636174"/>
                <a:gd name="connsiteY2-518" fmla="*/ 243322 h 956396"/>
                <a:gd name="connsiteX3-519" fmla="*/ 986169 w 2636174"/>
                <a:gd name="connsiteY3-520" fmla="*/ 49647 h 956396"/>
                <a:gd name="connsiteX4-521" fmla="*/ 1433844 w 2636174"/>
                <a:gd name="connsiteY4-522" fmla="*/ 2022 h 956396"/>
                <a:gd name="connsiteX5-523" fmla="*/ 1995819 w 2636174"/>
                <a:gd name="connsiteY5-524" fmla="*/ 97272 h 956396"/>
                <a:gd name="connsiteX6-525" fmla="*/ 2335544 w 2636174"/>
                <a:gd name="connsiteY6-526" fmla="*/ 227447 h 956396"/>
                <a:gd name="connsiteX7-527" fmla="*/ 2633707 w 2636174"/>
                <a:gd name="connsiteY7-528" fmla="*/ 460897 h 956396"/>
                <a:gd name="connsiteX8-529" fmla="*/ 2455811 w 2636174"/>
                <a:gd name="connsiteY8-530" fmla="*/ 835826 h 956396"/>
                <a:gd name="connsiteX9-531" fmla="*/ 2081544 w 2636174"/>
                <a:gd name="connsiteY9-532" fmla="*/ 697347 h 956396"/>
                <a:gd name="connsiteX10-533" fmla="*/ 1738644 w 2636174"/>
                <a:gd name="connsiteY10-534" fmla="*/ 583047 h 956396"/>
                <a:gd name="connsiteX11-535" fmla="*/ 1414794 w 2636174"/>
                <a:gd name="connsiteY11-536" fmla="*/ 554472 h 956396"/>
                <a:gd name="connsiteX12-537" fmla="*/ 995694 w 2636174"/>
                <a:gd name="connsiteY12-538" fmla="*/ 611622 h 956396"/>
                <a:gd name="connsiteX13-539" fmla="*/ 700419 w 2636174"/>
                <a:gd name="connsiteY13-540" fmla="*/ 744972 h 956396"/>
                <a:gd name="connsiteX14-541" fmla="*/ 335389 w 2636174"/>
                <a:gd name="connsiteY14-542" fmla="*/ 956197 h 956396"/>
                <a:gd name="connsiteX15-543" fmla="*/ 113331 w 2636174"/>
                <a:gd name="connsiteY15-544" fmla="*/ 778676 h 956396"/>
                <a:gd name="connsiteX0-545" fmla="*/ 113331 w 2636619"/>
                <a:gd name="connsiteY0-546" fmla="*/ 778676 h 956396"/>
                <a:gd name="connsiteX1-547" fmla="*/ 14332 w 2636619"/>
                <a:gd name="connsiteY1-548" fmla="*/ 544005 h 956396"/>
                <a:gd name="connsiteX2-549" fmla="*/ 417844 w 2636619"/>
                <a:gd name="connsiteY2-550" fmla="*/ 243322 h 956396"/>
                <a:gd name="connsiteX3-551" fmla="*/ 986169 w 2636619"/>
                <a:gd name="connsiteY3-552" fmla="*/ 49647 h 956396"/>
                <a:gd name="connsiteX4-553" fmla="*/ 1433844 w 2636619"/>
                <a:gd name="connsiteY4-554" fmla="*/ 2022 h 956396"/>
                <a:gd name="connsiteX5-555" fmla="*/ 1995819 w 2636619"/>
                <a:gd name="connsiteY5-556" fmla="*/ 97272 h 956396"/>
                <a:gd name="connsiteX6-557" fmla="*/ 2323227 w 2636619"/>
                <a:gd name="connsiteY6-558" fmla="*/ 237810 h 956396"/>
                <a:gd name="connsiteX7-559" fmla="*/ 2633707 w 2636619"/>
                <a:gd name="connsiteY7-560" fmla="*/ 460897 h 956396"/>
                <a:gd name="connsiteX8-561" fmla="*/ 2455811 w 2636619"/>
                <a:gd name="connsiteY8-562" fmla="*/ 835826 h 956396"/>
                <a:gd name="connsiteX9-563" fmla="*/ 2081544 w 2636619"/>
                <a:gd name="connsiteY9-564" fmla="*/ 697347 h 956396"/>
                <a:gd name="connsiteX10-565" fmla="*/ 1738644 w 2636619"/>
                <a:gd name="connsiteY10-566" fmla="*/ 583047 h 956396"/>
                <a:gd name="connsiteX11-567" fmla="*/ 1414794 w 2636619"/>
                <a:gd name="connsiteY11-568" fmla="*/ 554472 h 956396"/>
                <a:gd name="connsiteX12-569" fmla="*/ 995694 w 2636619"/>
                <a:gd name="connsiteY12-570" fmla="*/ 611622 h 956396"/>
                <a:gd name="connsiteX13-571" fmla="*/ 700419 w 2636619"/>
                <a:gd name="connsiteY13-572" fmla="*/ 744972 h 956396"/>
                <a:gd name="connsiteX14-573" fmla="*/ 335389 w 2636619"/>
                <a:gd name="connsiteY14-574" fmla="*/ 956197 h 956396"/>
                <a:gd name="connsiteX15-575" fmla="*/ 113331 w 2636619"/>
                <a:gd name="connsiteY15-576" fmla="*/ 778676 h 956396"/>
                <a:gd name="connsiteX0-577" fmla="*/ 113331 w 2636619"/>
                <a:gd name="connsiteY0-578" fmla="*/ 779086 h 956806"/>
                <a:gd name="connsiteX1-579" fmla="*/ 14332 w 2636619"/>
                <a:gd name="connsiteY1-580" fmla="*/ 544415 h 956806"/>
                <a:gd name="connsiteX2-581" fmla="*/ 417844 w 2636619"/>
                <a:gd name="connsiteY2-582" fmla="*/ 243732 h 956806"/>
                <a:gd name="connsiteX3-583" fmla="*/ 986169 w 2636619"/>
                <a:gd name="connsiteY3-584" fmla="*/ 50057 h 956806"/>
                <a:gd name="connsiteX4-585" fmla="*/ 1433844 w 2636619"/>
                <a:gd name="connsiteY4-586" fmla="*/ 2432 h 956806"/>
                <a:gd name="connsiteX5-587" fmla="*/ 1983501 w 2636619"/>
                <a:gd name="connsiteY5-588" fmla="*/ 104591 h 956806"/>
                <a:gd name="connsiteX6-589" fmla="*/ 2323227 w 2636619"/>
                <a:gd name="connsiteY6-590" fmla="*/ 238220 h 956806"/>
                <a:gd name="connsiteX7-591" fmla="*/ 2633707 w 2636619"/>
                <a:gd name="connsiteY7-592" fmla="*/ 461307 h 956806"/>
                <a:gd name="connsiteX8-593" fmla="*/ 2455811 w 2636619"/>
                <a:gd name="connsiteY8-594" fmla="*/ 836236 h 956806"/>
                <a:gd name="connsiteX9-595" fmla="*/ 2081544 w 2636619"/>
                <a:gd name="connsiteY9-596" fmla="*/ 697757 h 956806"/>
                <a:gd name="connsiteX10-597" fmla="*/ 1738644 w 2636619"/>
                <a:gd name="connsiteY10-598" fmla="*/ 583457 h 956806"/>
                <a:gd name="connsiteX11-599" fmla="*/ 1414794 w 2636619"/>
                <a:gd name="connsiteY11-600" fmla="*/ 554882 h 956806"/>
                <a:gd name="connsiteX12-601" fmla="*/ 995694 w 2636619"/>
                <a:gd name="connsiteY12-602" fmla="*/ 612032 h 956806"/>
                <a:gd name="connsiteX13-603" fmla="*/ 700419 w 2636619"/>
                <a:gd name="connsiteY13-604" fmla="*/ 745382 h 956806"/>
                <a:gd name="connsiteX14-605" fmla="*/ 335389 w 2636619"/>
                <a:gd name="connsiteY14-606" fmla="*/ 956607 h 956806"/>
                <a:gd name="connsiteX15-607" fmla="*/ 113331 w 2636619"/>
                <a:gd name="connsiteY15-608" fmla="*/ 779086 h 956806"/>
                <a:gd name="connsiteX0-609" fmla="*/ 113723 w 2637011"/>
                <a:gd name="connsiteY0-610" fmla="*/ 779330 h 957050"/>
                <a:gd name="connsiteX1-611" fmla="*/ 14724 w 2637011"/>
                <a:gd name="connsiteY1-612" fmla="*/ 544659 h 957050"/>
                <a:gd name="connsiteX2-613" fmla="*/ 424395 w 2637011"/>
                <a:gd name="connsiteY2-614" fmla="*/ 261247 h 957050"/>
                <a:gd name="connsiteX3-615" fmla="*/ 986561 w 2637011"/>
                <a:gd name="connsiteY3-616" fmla="*/ 50301 h 957050"/>
                <a:gd name="connsiteX4-617" fmla="*/ 1434236 w 2637011"/>
                <a:gd name="connsiteY4-618" fmla="*/ 2676 h 957050"/>
                <a:gd name="connsiteX5-619" fmla="*/ 1983893 w 2637011"/>
                <a:gd name="connsiteY5-620" fmla="*/ 104835 h 957050"/>
                <a:gd name="connsiteX6-621" fmla="*/ 2323619 w 2637011"/>
                <a:gd name="connsiteY6-622" fmla="*/ 238464 h 957050"/>
                <a:gd name="connsiteX7-623" fmla="*/ 2634099 w 2637011"/>
                <a:gd name="connsiteY7-624" fmla="*/ 461551 h 957050"/>
                <a:gd name="connsiteX8-625" fmla="*/ 2456203 w 2637011"/>
                <a:gd name="connsiteY8-626" fmla="*/ 836480 h 957050"/>
                <a:gd name="connsiteX9-627" fmla="*/ 2081936 w 2637011"/>
                <a:gd name="connsiteY9-628" fmla="*/ 698001 h 957050"/>
                <a:gd name="connsiteX10-629" fmla="*/ 1739036 w 2637011"/>
                <a:gd name="connsiteY10-630" fmla="*/ 583701 h 957050"/>
                <a:gd name="connsiteX11-631" fmla="*/ 1415186 w 2637011"/>
                <a:gd name="connsiteY11-632" fmla="*/ 555126 h 957050"/>
                <a:gd name="connsiteX12-633" fmla="*/ 996086 w 2637011"/>
                <a:gd name="connsiteY12-634" fmla="*/ 612276 h 957050"/>
                <a:gd name="connsiteX13-635" fmla="*/ 700811 w 2637011"/>
                <a:gd name="connsiteY13-636" fmla="*/ 745626 h 957050"/>
                <a:gd name="connsiteX14-637" fmla="*/ 335781 w 2637011"/>
                <a:gd name="connsiteY14-638" fmla="*/ 956851 h 957050"/>
                <a:gd name="connsiteX15-639" fmla="*/ 113723 w 2637011"/>
                <a:gd name="connsiteY15-640" fmla="*/ 779330 h 957050"/>
                <a:gd name="connsiteX0-641" fmla="*/ 113723 w 2637011"/>
                <a:gd name="connsiteY0-642" fmla="*/ 779330 h 957050"/>
                <a:gd name="connsiteX1-643" fmla="*/ 14724 w 2637011"/>
                <a:gd name="connsiteY1-644" fmla="*/ 544659 h 957050"/>
                <a:gd name="connsiteX2-645" fmla="*/ 424395 w 2637011"/>
                <a:gd name="connsiteY2-646" fmla="*/ 261247 h 957050"/>
                <a:gd name="connsiteX3-647" fmla="*/ 986561 w 2637011"/>
                <a:gd name="connsiteY3-648" fmla="*/ 50301 h 957050"/>
                <a:gd name="connsiteX4-649" fmla="*/ 1434236 w 2637011"/>
                <a:gd name="connsiteY4-650" fmla="*/ 2676 h 957050"/>
                <a:gd name="connsiteX5-651" fmla="*/ 1983893 w 2637011"/>
                <a:gd name="connsiteY5-652" fmla="*/ 104835 h 957050"/>
                <a:gd name="connsiteX6-653" fmla="*/ 2323619 w 2637011"/>
                <a:gd name="connsiteY6-654" fmla="*/ 238464 h 957050"/>
                <a:gd name="connsiteX7-655" fmla="*/ 2634099 w 2637011"/>
                <a:gd name="connsiteY7-656" fmla="*/ 461551 h 957050"/>
                <a:gd name="connsiteX8-657" fmla="*/ 2456203 w 2637011"/>
                <a:gd name="connsiteY8-658" fmla="*/ 836480 h 957050"/>
                <a:gd name="connsiteX9-659" fmla="*/ 2081936 w 2637011"/>
                <a:gd name="connsiteY9-660" fmla="*/ 698001 h 957050"/>
                <a:gd name="connsiteX10-661" fmla="*/ 1739036 w 2637011"/>
                <a:gd name="connsiteY10-662" fmla="*/ 583701 h 957050"/>
                <a:gd name="connsiteX11-663" fmla="*/ 1415186 w 2637011"/>
                <a:gd name="connsiteY11-664" fmla="*/ 555126 h 957050"/>
                <a:gd name="connsiteX12-665" fmla="*/ 996086 w 2637011"/>
                <a:gd name="connsiteY12-666" fmla="*/ 612276 h 957050"/>
                <a:gd name="connsiteX13-667" fmla="*/ 700811 w 2637011"/>
                <a:gd name="connsiteY13-668" fmla="*/ 745626 h 957050"/>
                <a:gd name="connsiteX14-669" fmla="*/ 335781 w 2637011"/>
                <a:gd name="connsiteY14-670" fmla="*/ 956851 h 957050"/>
                <a:gd name="connsiteX15-671" fmla="*/ 113723 w 2637011"/>
                <a:gd name="connsiteY15-672" fmla="*/ 779330 h 957050"/>
                <a:gd name="connsiteX0-673" fmla="*/ 113723 w 2637011"/>
                <a:gd name="connsiteY0-674" fmla="*/ 779330 h 957050"/>
                <a:gd name="connsiteX1-675" fmla="*/ 14724 w 2637011"/>
                <a:gd name="connsiteY1-676" fmla="*/ 544659 h 957050"/>
                <a:gd name="connsiteX2-677" fmla="*/ 424395 w 2637011"/>
                <a:gd name="connsiteY2-678" fmla="*/ 261247 h 957050"/>
                <a:gd name="connsiteX3-679" fmla="*/ 986561 w 2637011"/>
                <a:gd name="connsiteY3-680" fmla="*/ 50301 h 957050"/>
                <a:gd name="connsiteX4-681" fmla="*/ 1434236 w 2637011"/>
                <a:gd name="connsiteY4-682" fmla="*/ 2676 h 957050"/>
                <a:gd name="connsiteX5-683" fmla="*/ 1983893 w 2637011"/>
                <a:gd name="connsiteY5-684" fmla="*/ 104835 h 957050"/>
                <a:gd name="connsiteX6-685" fmla="*/ 2323619 w 2637011"/>
                <a:gd name="connsiteY6-686" fmla="*/ 238464 h 957050"/>
                <a:gd name="connsiteX7-687" fmla="*/ 2634099 w 2637011"/>
                <a:gd name="connsiteY7-688" fmla="*/ 461551 h 957050"/>
                <a:gd name="connsiteX8-689" fmla="*/ 2456203 w 2637011"/>
                <a:gd name="connsiteY8-690" fmla="*/ 836480 h 957050"/>
                <a:gd name="connsiteX9-691" fmla="*/ 2081936 w 2637011"/>
                <a:gd name="connsiteY9-692" fmla="*/ 698001 h 957050"/>
                <a:gd name="connsiteX10-693" fmla="*/ 1739036 w 2637011"/>
                <a:gd name="connsiteY10-694" fmla="*/ 583701 h 957050"/>
                <a:gd name="connsiteX11-695" fmla="*/ 1409027 w 2637011"/>
                <a:gd name="connsiteY11-696" fmla="*/ 541310 h 957050"/>
                <a:gd name="connsiteX12-697" fmla="*/ 996086 w 2637011"/>
                <a:gd name="connsiteY12-698" fmla="*/ 612276 h 957050"/>
                <a:gd name="connsiteX13-699" fmla="*/ 700811 w 2637011"/>
                <a:gd name="connsiteY13-700" fmla="*/ 745626 h 957050"/>
                <a:gd name="connsiteX14-701" fmla="*/ 335781 w 2637011"/>
                <a:gd name="connsiteY14-702" fmla="*/ 956851 h 957050"/>
                <a:gd name="connsiteX15-703" fmla="*/ 113723 w 2637011"/>
                <a:gd name="connsiteY15-704" fmla="*/ 779330 h 957050"/>
                <a:gd name="connsiteX0-705" fmla="*/ 113723 w 2637011"/>
                <a:gd name="connsiteY0-706" fmla="*/ 779330 h 957050"/>
                <a:gd name="connsiteX1-707" fmla="*/ 14724 w 2637011"/>
                <a:gd name="connsiteY1-708" fmla="*/ 544659 h 957050"/>
                <a:gd name="connsiteX2-709" fmla="*/ 424395 w 2637011"/>
                <a:gd name="connsiteY2-710" fmla="*/ 261247 h 957050"/>
                <a:gd name="connsiteX3-711" fmla="*/ 986561 w 2637011"/>
                <a:gd name="connsiteY3-712" fmla="*/ 50301 h 957050"/>
                <a:gd name="connsiteX4-713" fmla="*/ 1434236 w 2637011"/>
                <a:gd name="connsiteY4-714" fmla="*/ 2676 h 957050"/>
                <a:gd name="connsiteX5-715" fmla="*/ 1983893 w 2637011"/>
                <a:gd name="connsiteY5-716" fmla="*/ 104835 h 957050"/>
                <a:gd name="connsiteX6-717" fmla="*/ 2323619 w 2637011"/>
                <a:gd name="connsiteY6-718" fmla="*/ 238464 h 957050"/>
                <a:gd name="connsiteX7-719" fmla="*/ 2634099 w 2637011"/>
                <a:gd name="connsiteY7-720" fmla="*/ 461551 h 957050"/>
                <a:gd name="connsiteX8-721" fmla="*/ 2456203 w 2637011"/>
                <a:gd name="connsiteY8-722" fmla="*/ 836480 h 957050"/>
                <a:gd name="connsiteX9-723" fmla="*/ 2081936 w 2637011"/>
                <a:gd name="connsiteY9-724" fmla="*/ 698001 h 957050"/>
                <a:gd name="connsiteX10-725" fmla="*/ 1739037 w 2637011"/>
                <a:gd name="connsiteY10-726" fmla="*/ 573339 h 957050"/>
                <a:gd name="connsiteX11-727" fmla="*/ 1409027 w 2637011"/>
                <a:gd name="connsiteY11-728" fmla="*/ 541310 h 957050"/>
                <a:gd name="connsiteX12-729" fmla="*/ 996086 w 2637011"/>
                <a:gd name="connsiteY12-730" fmla="*/ 612276 h 957050"/>
                <a:gd name="connsiteX13-731" fmla="*/ 700811 w 2637011"/>
                <a:gd name="connsiteY13-732" fmla="*/ 745626 h 957050"/>
                <a:gd name="connsiteX14-733" fmla="*/ 335781 w 2637011"/>
                <a:gd name="connsiteY14-734" fmla="*/ 956851 h 957050"/>
                <a:gd name="connsiteX15-735" fmla="*/ 113723 w 2637011"/>
                <a:gd name="connsiteY15-736" fmla="*/ 779330 h 957050"/>
                <a:gd name="connsiteX0-737" fmla="*/ 113723 w 2637011"/>
                <a:gd name="connsiteY0-738" fmla="*/ 779330 h 957050"/>
                <a:gd name="connsiteX1-739" fmla="*/ 14724 w 2637011"/>
                <a:gd name="connsiteY1-740" fmla="*/ 544659 h 957050"/>
                <a:gd name="connsiteX2-741" fmla="*/ 424395 w 2637011"/>
                <a:gd name="connsiteY2-742" fmla="*/ 261247 h 957050"/>
                <a:gd name="connsiteX3-743" fmla="*/ 986561 w 2637011"/>
                <a:gd name="connsiteY3-744" fmla="*/ 50301 h 957050"/>
                <a:gd name="connsiteX4-745" fmla="*/ 1434236 w 2637011"/>
                <a:gd name="connsiteY4-746" fmla="*/ 2676 h 957050"/>
                <a:gd name="connsiteX5-747" fmla="*/ 1983893 w 2637011"/>
                <a:gd name="connsiteY5-748" fmla="*/ 104835 h 957050"/>
                <a:gd name="connsiteX6-749" fmla="*/ 2323619 w 2637011"/>
                <a:gd name="connsiteY6-750" fmla="*/ 238464 h 957050"/>
                <a:gd name="connsiteX7-751" fmla="*/ 2634099 w 2637011"/>
                <a:gd name="connsiteY7-752" fmla="*/ 461551 h 957050"/>
                <a:gd name="connsiteX8-753" fmla="*/ 2456203 w 2637011"/>
                <a:gd name="connsiteY8-754" fmla="*/ 836480 h 957050"/>
                <a:gd name="connsiteX9-755" fmla="*/ 2081936 w 2637011"/>
                <a:gd name="connsiteY9-756" fmla="*/ 698001 h 957050"/>
                <a:gd name="connsiteX10-757" fmla="*/ 1739037 w 2637011"/>
                <a:gd name="connsiteY10-758" fmla="*/ 573339 h 957050"/>
                <a:gd name="connsiteX11-759" fmla="*/ 1409027 w 2637011"/>
                <a:gd name="connsiteY11-760" fmla="*/ 541310 h 957050"/>
                <a:gd name="connsiteX12-761" fmla="*/ 993007 w 2637011"/>
                <a:gd name="connsiteY12-762" fmla="*/ 605367 h 957050"/>
                <a:gd name="connsiteX13-763" fmla="*/ 700811 w 2637011"/>
                <a:gd name="connsiteY13-764" fmla="*/ 745626 h 957050"/>
                <a:gd name="connsiteX14-765" fmla="*/ 335781 w 2637011"/>
                <a:gd name="connsiteY14-766" fmla="*/ 956851 h 957050"/>
                <a:gd name="connsiteX15-767" fmla="*/ 113723 w 2637011"/>
                <a:gd name="connsiteY15-768" fmla="*/ 779330 h 9570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20923968">
            <a:off x="53038" y="77787"/>
            <a:ext cx="2457268" cy="3815155"/>
            <a:chOff x="1364342" y="942426"/>
            <a:chExt cx="3611554" cy="55816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3" name="组合 12"/>
          <p:cNvGrpSpPr/>
          <p:nvPr/>
        </p:nvGrpSpPr>
        <p:grpSpPr>
          <a:xfrm flipH="1">
            <a:off x="423545" y="852170"/>
            <a:ext cx="11557635" cy="5513705"/>
            <a:chOff x="-558688" y="0"/>
            <a:chExt cx="9107943" cy="7455617"/>
          </a:xfrm>
        </p:grpSpPr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36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882" y="279060"/>
              <a:ext cx="8361833" cy="717655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/>
          <p:cNvSpPr/>
          <p:nvPr/>
        </p:nvSpPr>
        <p:spPr>
          <a:xfrm>
            <a:off x="3284672" y="2012089"/>
            <a:ext cx="7299695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96948" y="2413222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35" name="组合 34"/>
          <p:cNvGrpSpPr/>
          <p:nvPr/>
        </p:nvGrpSpPr>
        <p:grpSpPr>
          <a:xfrm>
            <a:off x="9783138" y="-1783402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8" name="矩形 4"/>
          <p:cNvSpPr/>
          <p:nvPr/>
        </p:nvSpPr>
        <p:spPr>
          <a:xfrm>
            <a:off x="2731255" y="3101873"/>
            <a:ext cx="7299695" cy="1383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phép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nhân, chia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phân số.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tìm thành phần chưa biết trong phép nhân, phép chia phân số.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450" y="2520950"/>
            <a:ext cx="1127760" cy="1493520"/>
          </a:xfrm>
          <a:prstGeom prst="rect">
            <a:avLst/>
          </a:prstGeom>
        </p:spPr>
      </p:pic>
      <p:pic>
        <p:nvPicPr>
          <p:cNvPr id="3" name="Picture 2" descr="Capture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6525" y="3317240"/>
            <a:ext cx="1127760" cy="149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12"/>
          <p:cNvGrpSpPr/>
          <p:nvPr/>
        </p:nvGrpSpPr>
        <p:grpSpPr>
          <a:xfrm flipH="1">
            <a:off x="116840" y="1030605"/>
            <a:ext cx="12075160" cy="5071745"/>
            <a:chOff x="-558688" y="0"/>
            <a:chExt cx="9107943" cy="6858000"/>
          </a:xfrm>
        </p:grpSpPr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36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/>
          <p:cNvSpPr/>
          <p:nvPr/>
        </p:nvSpPr>
        <p:spPr>
          <a:xfrm>
            <a:off x="3139257" y="1913029"/>
            <a:ext cx="72996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5400" b="1" i="0" u="none" strike="noStrike" kern="1200" cap="none" spc="0" normalizeH="0" baseline="0" noProof="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Định</a:t>
            </a:r>
            <a:r>
              <a:rPr kumimoji="0" lang="vi-VN" altLang="zh-CN" sz="54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zh-CN" sz="5400" b="1" i="0" u="none" strike="noStrike" kern="1200" cap="none" spc="0" normalizeH="0" baseline="0" noProof="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vi-VN" altLang="zh-CN" sz="54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zh-CN" sz="5400" b="1" i="0" u="none" strike="noStrike" kern="1200" cap="none" spc="0" normalizeH="0" baseline="0" noProof="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học</a:t>
            </a:r>
            <a:r>
              <a:rPr kumimoji="0" lang="vi-VN" altLang="zh-CN" sz="5400" b="1" i="0" u="none" strike="noStrike" kern="1200" cap="none" spc="0" normalizeH="0" baseline="0" noProof="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zh-CN" sz="5400" b="1" i="0" u="none" strike="noStrike" kern="1200" cap="none" spc="0" normalizeH="0" baseline="0" noProof="0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tập</a:t>
            </a:r>
          </a:p>
        </p:txBody>
      </p:sp>
      <p:sp>
        <p:nvSpPr>
          <p:cNvPr id="20" name="箭头: V 形 23"/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-1" fmla="*/ 0 w 685158"/>
              <a:gd name="connsiteY0-2" fmla="*/ 55257 h 435784"/>
              <a:gd name="connsiteX1-3" fmla="*/ 467266 w 685158"/>
              <a:gd name="connsiteY1-4" fmla="*/ 0 h 435784"/>
              <a:gd name="connsiteX2-5" fmla="*/ 685158 w 685158"/>
              <a:gd name="connsiteY2-6" fmla="*/ 217892 h 435784"/>
              <a:gd name="connsiteX3-7" fmla="*/ 467266 w 685158"/>
              <a:gd name="connsiteY3-8" fmla="*/ 435784 h 435784"/>
              <a:gd name="connsiteX4-9" fmla="*/ 10581 w 685158"/>
              <a:gd name="connsiteY4-10" fmla="*/ 435784 h 435784"/>
              <a:gd name="connsiteX5-11" fmla="*/ 228473 w 685158"/>
              <a:gd name="connsiteY5-12" fmla="*/ 217892 h 435784"/>
              <a:gd name="connsiteX6-13" fmla="*/ 0 w 685158"/>
              <a:gd name="connsiteY6-14" fmla="*/ 55257 h 435784"/>
              <a:gd name="connsiteX0-15" fmla="*/ 0 w 685158"/>
              <a:gd name="connsiteY0-16" fmla="*/ 60260 h 440787"/>
              <a:gd name="connsiteX1-17" fmla="*/ 467266 w 685158"/>
              <a:gd name="connsiteY1-18" fmla="*/ 5003 h 440787"/>
              <a:gd name="connsiteX2-19" fmla="*/ 685158 w 685158"/>
              <a:gd name="connsiteY2-20" fmla="*/ 222895 h 440787"/>
              <a:gd name="connsiteX3-21" fmla="*/ 467266 w 685158"/>
              <a:gd name="connsiteY3-22" fmla="*/ 440787 h 440787"/>
              <a:gd name="connsiteX4-23" fmla="*/ 10581 w 685158"/>
              <a:gd name="connsiteY4-24" fmla="*/ 440787 h 440787"/>
              <a:gd name="connsiteX5-25" fmla="*/ 228473 w 685158"/>
              <a:gd name="connsiteY5-26" fmla="*/ 222895 h 440787"/>
              <a:gd name="connsiteX6-27" fmla="*/ 0 w 685158"/>
              <a:gd name="connsiteY6-28" fmla="*/ 60260 h 440787"/>
              <a:gd name="connsiteX0-29" fmla="*/ 0 w 685158"/>
              <a:gd name="connsiteY0-30" fmla="*/ 62854 h 443381"/>
              <a:gd name="connsiteX1-31" fmla="*/ 467266 w 685158"/>
              <a:gd name="connsiteY1-32" fmla="*/ 7597 h 443381"/>
              <a:gd name="connsiteX2-33" fmla="*/ 685158 w 685158"/>
              <a:gd name="connsiteY2-34" fmla="*/ 225489 h 443381"/>
              <a:gd name="connsiteX3-35" fmla="*/ 467266 w 685158"/>
              <a:gd name="connsiteY3-36" fmla="*/ 443381 h 443381"/>
              <a:gd name="connsiteX4-37" fmla="*/ 10581 w 685158"/>
              <a:gd name="connsiteY4-38" fmla="*/ 443381 h 443381"/>
              <a:gd name="connsiteX5-39" fmla="*/ 228473 w 685158"/>
              <a:gd name="connsiteY5-40" fmla="*/ 225489 h 443381"/>
              <a:gd name="connsiteX6-41" fmla="*/ 0 w 685158"/>
              <a:gd name="connsiteY6-42" fmla="*/ 62854 h 443381"/>
              <a:gd name="connsiteX0-43" fmla="*/ 8290 w 693448"/>
              <a:gd name="connsiteY0-44" fmla="*/ 62854 h 443381"/>
              <a:gd name="connsiteX1-45" fmla="*/ 475556 w 693448"/>
              <a:gd name="connsiteY1-46" fmla="*/ 7597 h 443381"/>
              <a:gd name="connsiteX2-47" fmla="*/ 693448 w 693448"/>
              <a:gd name="connsiteY2-48" fmla="*/ 225489 h 443381"/>
              <a:gd name="connsiteX3-49" fmla="*/ 475556 w 693448"/>
              <a:gd name="connsiteY3-50" fmla="*/ 443381 h 443381"/>
              <a:gd name="connsiteX4-51" fmla="*/ 0 w 693448"/>
              <a:gd name="connsiteY4-52" fmla="*/ 413315 h 443381"/>
              <a:gd name="connsiteX5-53" fmla="*/ 236763 w 693448"/>
              <a:gd name="connsiteY5-54" fmla="*/ 225489 h 443381"/>
              <a:gd name="connsiteX6-55" fmla="*/ 8290 w 693448"/>
              <a:gd name="connsiteY6-56" fmla="*/ 62854 h 443381"/>
              <a:gd name="connsiteX0-57" fmla="*/ 8290 w 693448"/>
              <a:gd name="connsiteY0-58" fmla="*/ 62854 h 443381"/>
              <a:gd name="connsiteX1-59" fmla="*/ 475556 w 693448"/>
              <a:gd name="connsiteY1-60" fmla="*/ 7597 h 443381"/>
              <a:gd name="connsiteX2-61" fmla="*/ 693448 w 693448"/>
              <a:gd name="connsiteY2-62" fmla="*/ 225489 h 443381"/>
              <a:gd name="connsiteX3-63" fmla="*/ 475556 w 693448"/>
              <a:gd name="connsiteY3-64" fmla="*/ 443381 h 443381"/>
              <a:gd name="connsiteX4-65" fmla="*/ 0 w 693448"/>
              <a:gd name="connsiteY4-66" fmla="*/ 413315 h 443381"/>
              <a:gd name="connsiteX5-67" fmla="*/ 236763 w 693448"/>
              <a:gd name="connsiteY5-68" fmla="*/ 225489 h 443381"/>
              <a:gd name="connsiteX6-69" fmla="*/ 8290 w 693448"/>
              <a:gd name="connsiteY6-70" fmla="*/ 62854 h 443381"/>
              <a:gd name="connsiteX0-71" fmla="*/ 8290 w 693448"/>
              <a:gd name="connsiteY0-72" fmla="*/ 62854 h 443381"/>
              <a:gd name="connsiteX1-73" fmla="*/ 475556 w 693448"/>
              <a:gd name="connsiteY1-74" fmla="*/ 7597 h 443381"/>
              <a:gd name="connsiteX2-75" fmla="*/ 693448 w 693448"/>
              <a:gd name="connsiteY2-76" fmla="*/ 225489 h 443381"/>
              <a:gd name="connsiteX3-77" fmla="*/ 475556 w 693448"/>
              <a:gd name="connsiteY3-78" fmla="*/ 443381 h 443381"/>
              <a:gd name="connsiteX4-79" fmla="*/ 0 w 693448"/>
              <a:gd name="connsiteY4-80" fmla="*/ 413315 h 443381"/>
              <a:gd name="connsiteX5-81" fmla="*/ 236763 w 693448"/>
              <a:gd name="connsiteY5-82" fmla="*/ 225489 h 443381"/>
              <a:gd name="connsiteX6-83" fmla="*/ 8290 w 693448"/>
              <a:gd name="connsiteY6-84" fmla="*/ 62854 h 4433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sp>
        <p:nvSpPr>
          <p:cNvPr id="21" name="箭头: V 形 24"/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-1" fmla="*/ 0 w 786376"/>
              <a:gd name="connsiteY0-2" fmla="*/ 14111 h 491264"/>
              <a:gd name="connsiteX1-3" fmla="*/ 585900 w 786376"/>
              <a:gd name="connsiteY1-4" fmla="*/ 14111 h 491264"/>
              <a:gd name="connsiteX2-5" fmla="*/ 786376 w 786376"/>
              <a:gd name="connsiteY2-6" fmla="*/ 252688 h 491264"/>
              <a:gd name="connsiteX3-7" fmla="*/ 585900 w 786376"/>
              <a:gd name="connsiteY3-8" fmla="*/ 491264 h 491264"/>
              <a:gd name="connsiteX4-9" fmla="*/ 0 w 786376"/>
              <a:gd name="connsiteY4-10" fmla="*/ 491264 h 491264"/>
              <a:gd name="connsiteX5-11" fmla="*/ 200476 w 786376"/>
              <a:gd name="connsiteY5-12" fmla="*/ 252688 h 491264"/>
              <a:gd name="connsiteX6-13" fmla="*/ 0 w 786376"/>
              <a:gd name="connsiteY6-14" fmla="*/ 14111 h 491264"/>
              <a:gd name="connsiteX0-15" fmla="*/ 0 w 786376"/>
              <a:gd name="connsiteY0-16" fmla="*/ 22637 h 499790"/>
              <a:gd name="connsiteX1-17" fmla="*/ 585900 w 786376"/>
              <a:gd name="connsiteY1-18" fmla="*/ 22637 h 499790"/>
              <a:gd name="connsiteX2-19" fmla="*/ 786376 w 786376"/>
              <a:gd name="connsiteY2-20" fmla="*/ 261214 h 499790"/>
              <a:gd name="connsiteX3-21" fmla="*/ 585900 w 786376"/>
              <a:gd name="connsiteY3-22" fmla="*/ 499790 h 499790"/>
              <a:gd name="connsiteX4-23" fmla="*/ 0 w 786376"/>
              <a:gd name="connsiteY4-24" fmla="*/ 499790 h 499790"/>
              <a:gd name="connsiteX5-25" fmla="*/ 200476 w 786376"/>
              <a:gd name="connsiteY5-26" fmla="*/ 261214 h 499790"/>
              <a:gd name="connsiteX6-27" fmla="*/ 0 w 786376"/>
              <a:gd name="connsiteY6-28" fmla="*/ 22637 h 499790"/>
              <a:gd name="connsiteX0-29" fmla="*/ 0 w 786376"/>
              <a:gd name="connsiteY0-30" fmla="*/ 22637 h 499790"/>
              <a:gd name="connsiteX1-31" fmla="*/ 585900 w 786376"/>
              <a:gd name="connsiteY1-32" fmla="*/ 22637 h 499790"/>
              <a:gd name="connsiteX2-33" fmla="*/ 786376 w 786376"/>
              <a:gd name="connsiteY2-34" fmla="*/ 261214 h 499790"/>
              <a:gd name="connsiteX3-35" fmla="*/ 585900 w 786376"/>
              <a:gd name="connsiteY3-36" fmla="*/ 499790 h 499790"/>
              <a:gd name="connsiteX4-37" fmla="*/ 0 w 786376"/>
              <a:gd name="connsiteY4-38" fmla="*/ 499790 h 499790"/>
              <a:gd name="connsiteX5-39" fmla="*/ 200476 w 786376"/>
              <a:gd name="connsiteY5-40" fmla="*/ 261214 h 499790"/>
              <a:gd name="connsiteX6-41" fmla="*/ 0 w 786376"/>
              <a:gd name="connsiteY6-42" fmla="*/ 22637 h 499790"/>
              <a:gd name="connsiteX0-43" fmla="*/ 0 w 786376"/>
              <a:gd name="connsiteY0-44" fmla="*/ 22637 h 499790"/>
              <a:gd name="connsiteX1-45" fmla="*/ 585900 w 786376"/>
              <a:gd name="connsiteY1-46" fmla="*/ 22637 h 499790"/>
              <a:gd name="connsiteX2-47" fmla="*/ 786376 w 786376"/>
              <a:gd name="connsiteY2-48" fmla="*/ 261214 h 499790"/>
              <a:gd name="connsiteX3-49" fmla="*/ 585900 w 786376"/>
              <a:gd name="connsiteY3-50" fmla="*/ 499790 h 499790"/>
              <a:gd name="connsiteX4-51" fmla="*/ 0 w 786376"/>
              <a:gd name="connsiteY4-52" fmla="*/ 499790 h 499790"/>
              <a:gd name="connsiteX5-53" fmla="*/ 200476 w 786376"/>
              <a:gd name="connsiteY5-54" fmla="*/ 261214 h 499790"/>
              <a:gd name="connsiteX6-55" fmla="*/ 0 w 786376"/>
              <a:gd name="connsiteY6-56" fmla="*/ 22637 h 499790"/>
              <a:gd name="connsiteX0-57" fmla="*/ 0 w 808601"/>
              <a:gd name="connsiteY0-58" fmla="*/ 59579 h 485932"/>
              <a:gd name="connsiteX1-59" fmla="*/ 608125 w 808601"/>
              <a:gd name="connsiteY1-60" fmla="*/ 8779 h 485932"/>
              <a:gd name="connsiteX2-61" fmla="*/ 808601 w 808601"/>
              <a:gd name="connsiteY2-62" fmla="*/ 247356 h 485932"/>
              <a:gd name="connsiteX3-63" fmla="*/ 608125 w 808601"/>
              <a:gd name="connsiteY3-64" fmla="*/ 485932 h 485932"/>
              <a:gd name="connsiteX4-65" fmla="*/ 22225 w 808601"/>
              <a:gd name="connsiteY4-66" fmla="*/ 485932 h 485932"/>
              <a:gd name="connsiteX5-67" fmla="*/ 222701 w 808601"/>
              <a:gd name="connsiteY5-68" fmla="*/ 247356 h 485932"/>
              <a:gd name="connsiteX6-69" fmla="*/ 0 w 808601"/>
              <a:gd name="connsiteY6-70" fmla="*/ 59579 h 485932"/>
              <a:gd name="connsiteX0-71" fmla="*/ 0 w 808601"/>
              <a:gd name="connsiteY0-72" fmla="*/ 64473 h 490826"/>
              <a:gd name="connsiteX1-73" fmla="*/ 608125 w 808601"/>
              <a:gd name="connsiteY1-74" fmla="*/ 13673 h 490826"/>
              <a:gd name="connsiteX2-75" fmla="*/ 808601 w 808601"/>
              <a:gd name="connsiteY2-76" fmla="*/ 252250 h 490826"/>
              <a:gd name="connsiteX3-77" fmla="*/ 608125 w 808601"/>
              <a:gd name="connsiteY3-78" fmla="*/ 490826 h 490826"/>
              <a:gd name="connsiteX4-79" fmla="*/ 22225 w 808601"/>
              <a:gd name="connsiteY4-80" fmla="*/ 490826 h 490826"/>
              <a:gd name="connsiteX5-81" fmla="*/ 222701 w 808601"/>
              <a:gd name="connsiteY5-82" fmla="*/ 252250 h 490826"/>
              <a:gd name="connsiteX6-83" fmla="*/ 0 w 808601"/>
              <a:gd name="connsiteY6-84" fmla="*/ 64473 h 4908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779410" y="4943362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/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-1" fmla="*/ 1162063 w 3382690"/>
                <a:gd name="connsiteY0-2" fmla="*/ 226273 h 722950"/>
                <a:gd name="connsiteX1-3" fmla="*/ 590563 w 3382690"/>
                <a:gd name="connsiteY1-4" fmla="*/ 188173 h 722950"/>
                <a:gd name="connsiteX2-5" fmla="*/ 38113 w 3382690"/>
                <a:gd name="connsiteY2-6" fmla="*/ 131023 h 722950"/>
                <a:gd name="connsiteX3-7" fmla="*/ 139713 w 3382690"/>
                <a:gd name="connsiteY3-8" fmla="*/ 613623 h 722950"/>
                <a:gd name="connsiteX4-9" fmla="*/ 876313 w 3382690"/>
                <a:gd name="connsiteY4-10" fmla="*/ 702523 h 722950"/>
                <a:gd name="connsiteX5-11" fmla="*/ 1625613 w 3382690"/>
                <a:gd name="connsiteY5-12" fmla="*/ 721573 h 722950"/>
                <a:gd name="connsiteX6-13" fmla="*/ 2470163 w 3382690"/>
                <a:gd name="connsiteY6-14" fmla="*/ 677123 h 722950"/>
                <a:gd name="connsiteX7-15" fmla="*/ 3270263 w 3382690"/>
                <a:gd name="connsiteY7-16" fmla="*/ 524723 h 722950"/>
                <a:gd name="connsiteX8-17" fmla="*/ 3336011 w 3382690"/>
                <a:gd name="connsiteY8-18" fmla="*/ 16570 h 722950"/>
                <a:gd name="connsiteX9-19" fmla="*/ 2882913 w 3382690"/>
                <a:gd name="connsiteY9-20" fmla="*/ 131023 h 722950"/>
                <a:gd name="connsiteX10-21" fmla="*/ 2241563 w 3382690"/>
                <a:gd name="connsiteY10-22" fmla="*/ 207223 h 722950"/>
                <a:gd name="connsiteX11-23" fmla="*/ 1612913 w 3382690"/>
                <a:gd name="connsiteY11-24" fmla="*/ 232623 h 722950"/>
                <a:gd name="connsiteX12-25" fmla="*/ 1162063 w 3382690"/>
                <a:gd name="connsiteY12-26" fmla="*/ 226273 h 722950"/>
                <a:gd name="connsiteX0-27" fmla="*/ 1177812 w 3398439"/>
                <a:gd name="connsiteY0-28" fmla="*/ 226273 h 722950"/>
                <a:gd name="connsiteX1-29" fmla="*/ 606312 w 3398439"/>
                <a:gd name="connsiteY1-30" fmla="*/ 188173 h 722950"/>
                <a:gd name="connsiteX2-31" fmla="*/ 33930 w 3398439"/>
                <a:gd name="connsiteY2-32" fmla="*/ 109165 h 722950"/>
                <a:gd name="connsiteX3-33" fmla="*/ 155462 w 3398439"/>
                <a:gd name="connsiteY3-34" fmla="*/ 613623 h 722950"/>
                <a:gd name="connsiteX4-35" fmla="*/ 892062 w 3398439"/>
                <a:gd name="connsiteY4-36" fmla="*/ 702523 h 722950"/>
                <a:gd name="connsiteX5-37" fmla="*/ 1641362 w 3398439"/>
                <a:gd name="connsiteY5-38" fmla="*/ 721573 h 722950"/>
                <a:gd name="connsiteX6-39" fmla="*/ 2485912 w 3398439"/>
                <a:gd name="connsiteY6-40" fmla="*/ 677123 h 722950"/>
                <a:gd name="connsiteX7-41" fmla="*/ 3286012 w 3398439"/>
                <a:gd name="connsiteY7-42" fmla="*/ 524723 h 722950"/>
                <a:gd name="connsiteX8-43" fmla="*/ 3351760 w 3398439"/>
                <a:gd name="connsiteY8-44" fmla="*/ 16570 h 722950"/>
                <a:gd name="connsiteX9-45" fmla="*/ 2898662 w 3398439"/>
                <a:gd name="connsiteY9-46" fmla="*/ 131023 h 722950"/>
                <a:gd name="connsiteX10-47" fmla="*/ 2257312 w 3398439"/>
                <a:gd name="connsiteY10-48" fmla="*/ 207223 h 722950"/>
                <a:gd name="connsiteX11-49" fmla="*/ 1628662 w 3398439"/>
                <a:gd name="connsiteY11-50" fmla="*/ 232623 h 722950"/>
                <a:gd name="connsiteX12-51" fmla="*/ 1177812 w 3398439"/>
                <a:gd name="connsiteY12-52" fmla="*/ 226273 h 722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20923968">
            <a:off x="19685" y="236855"/>
            <a:ext cx="1874520" cy="2954655"/>
            <a:chOff x="1364342" y="942426"/>
            <a:chExt cx="3611554" cy="55816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/>
          <p:cNvGrpSpPr/>
          <p:nvPr/>
        </p:nvGrpSpPr>
        <p:grpSpPr>
          <a:xfrm>
            <a:off x="9945698" y="-2800037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8" name="矩形 4"/>
          <p:cNvSpPr/>
          <p:nvPr/>
        </p:nvSpPr>
        <p:spPr>
          <a:xfrm>
            <a:off x="2524760" y="2907030"/>
            <a:ext cx="8327390" cy="17532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Ôn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lại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phép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nhân, chia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hai phân số.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Hoàn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thành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vào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sz="36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vở</a:t>
            </a:r>
            <a:r>
              <a:rPr kumimoji="0" lang="vi-VN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vi-VN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- Xem </a:t>
            </a:r>
            <a:r>
              <a:rPr lang="vi-VN" altLang="zh-C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trước</a:t>
            </a:r>
            <a:r>
              <a:rPr lang="vi-VN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</a:t>
            </a:r>
            <a:r>
              <a:rPr lang="vi-VN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sau: </a:t>
            </a:r>
            <a:r>
              <a:rPr lang="vi-VN" altLang="zh-C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Luyện</a:t>
            </a:r>
            <a:r>
              <a:rPr lang="vi-VN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tập</a:t>
            </a:r>
            <a:r>
              <a:rPr lang="vi-VN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</a:t>
            </a:r>
            <a:endParaRPr kumimoji="0" lang="vi-VN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  <p:bldP spid="3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620" y="693420"/>
            <a:ext cx="10398760" cy="5116830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9" name="文本框 15"/>
          <p:cNvSpPr txBox="1"/>
          <p:nvPr/>
        </p:nvSpPr>
        <p:spPr>
          <a:xfrm>
            <a:off x="3532349" y="2027717"/>
            <a:ext cx="5132705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các em</a:t>
            </a:r>
            <a:r>
              <a:rPr lang="en-US" altLang="zh-CN" sz="72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tốt</a:t>
            </a:r>
          </a:p>
        </p:txBody>
      </p:sp>
      <p:pic>
        <p:nvPicPr>
          <p:cNvPr id="30" name="图片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/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/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/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/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4" y="3963530"/>
            <a:ext cx="11773583" cy="17456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23" y="3967709"/>
            <a:ext cx="11969578" cy="1741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08228" y="-72975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44763" y="1229096"/>
            <a:ext cx="1646085" cy="4909376"/>
          </a:xfrm>
          <a:prstGeom prst="rect">
            <a:avLst/>
          </a:prstGeom>
        </p:spPr>
      </p:pic>
      <p:sp>
        <p:nvSpPr>
          <p:cNvPr id="3" name="任意多边形: 形状 2"/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93785" y="2379108"/>
            <a:ext cx="9959783" cy="2112822"/>
            <a:chOff x="1593785" y="2379108"/>
            <a:chExt cx="9959783" cy="2112822"/>
          </a:xfrm>
        </p:grpSpPr>
        <p:grpSp>
          <p:nvGrpSpPr>
            <p:cNvPr id="2" name="组合 1"/>
            <p:cNvGrpSpPr/>
            <p:nvPr/>
          </p:nvGrpSpPr>
          <p:grpSpPr>
            <a:xfrm>
              <a:off x="5730182" y="2379108"/>
              <a:ext cx="5823386" cy="2107911"/>
              <a:chOff x="1277146" y="2780702"/>
              <a:chExt cx="4733246" cy="141264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779668" y="2780702"/>
                <a:ext cx="3230724" cy="141264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9" cstate="print"/>
              <a:srcRect/>
              <a:stretch>
                <a:fillRect/>
              </a:stretch>
            </p:blipFill>
            <p:spPr>
              <a:xfrm>
                <a:off x="1277146" y="2780702"/>
                <a:ext cx="1399302" cy="1412641"/>
              </a:xfrm>
              <a:prstGeom prst="rect">
                <a:avLst/>
              </a:prstGeom>
            </p:spPr>
          </p:pic>
        </p:grpSp>
        <p:pic>
          <p:nvPicPr>
            <p:cNvPr id="16" name="图片 28"/>
            <p:cNvPicPr>
              <a:picLocks noChangeAspect="1"/>
            </p:cNvPicPr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>
              <a:off x="3725006" y="2384019"/>
              <a:ext cx="1721583" cy="2107911"/>
            </a:xfrm>
            <a:prstGeom prst="rect">
              <a:avLst/>
            </a:prstGeom>
          </p:spPr>
        </p:pic>
        <p:pic>
          <p:nvPicPr>
            <p:cNvPr id="17" name="图片 28"/>
            <p:cNvPicPr>
              <a:picLocks noChangeAspect="1"/>
            </p:cNvPicPr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>
              <a:off x="1593785" y="2384019"/>
              <a:ext cx="1721583" cy="2107911"/>
            </a:xfrm>
            <a:prstGeom prst="rect">
              <a:avLst/>
            </a:prstGeom>
          </p:spPr>
        </p:pic>
        <p:sp>
          <p:nvSpPr>
            <p:cNvPr id="18" name="文本框 15"/>
            <p:cNvSpPr txBox="1"/>
            <p:nvPr/>
          </p:nvSpPr>
          <p:spPr>
            <a:xfrm>
              <a:off x="1877206" y="2852787"/>
              <a:ext cx="1087120" cy="82994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>
                  <a:solidFill>
                    <a:srgbClr val="CAEFF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Toa</a:t>
              </a: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891103" y="2869287"/>
              <a:ext cx="1378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00AAE5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tàu</a:t>
              </a: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109506" y="2852786"/>
              <a:ext cx="82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FDC9F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bí</a:t>
              </a: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8043308" y="2814700"/>
              <a:ext cx="758190" cy="82994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vi-VN" altLang="en-US" sz="48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ẩ</a:t>
              </a:r>
              <a:r>
                <a:rPr lang="en-US" altLang="zh-CN" sz="48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</a:t>
              </a:r>
            </a:p>
          </p:txBody>
        </p:sp>
      </p:grpSp>
      <p:pic>
        <p:nvPicPr>
          <p:cNvPr id="26" name="图片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474669" y="3296316"/>
            <a:ext cx="1646085" cy="2724954"/>
          </a:xfrm>
          <a:prstGeom prst="rect">
            <a:avLst/>
          </a:prstGeom>
        </p:spPr>
      </p:pic>
      <p:pic>
        <p:nvPicPr>
          <p:cNvPr id="27" name="图片 5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53466" y="237349"/>
            <a:ext cx="1544245" cy="960100"/>
          </a:xfrm>
          <a:prstGeom prst="rect">
            <a:avLst/>
          </a:prstGeom>
        </p:spPr>
      </p:pic>
      <p:pic>
        <p:nvPicPr>
          <p:cNvPr id="30" name="图片 5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3460096" y="852048"/>
            <a:ext cx="1396767" cy="868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/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/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8" cstate="print"/>
              <a:srcRect l="43292"/>
              <a:stretch>
                <a:fillRect/>
              </a:stretch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079544" cy="12756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079544" cy="1275606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515485" y="412599"/>
            <a:ext cx="1912922" cy="2415801"/>
            <a:chOff x="2515485" y="412599"/>
            <a:chExt cx="1912922" cy="2415801"/>
          </a:xfrm>
        </p:grpSpPr>
        <p:pic>
          <p:nvPicPr>
            <p:cNvPr id="26" name="图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515485" y="41259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08560" y="871723"/>
                  <a:ext cx="101418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60" y="871723"/>
                  <a:ext cx="1014187" cy="1272080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8666"/>
            <a:ext cx="1912922" cy="2412474"/>
            <a:chOff x="6414742" y="258606"/>
            <a:chExt cx="1912922" cy="2412474"/>
          </a:xfrm>
        </p:grpSpPr>
        <p:pic>
          <p:nvPicPr>
            <p:cNvPr id="27" name="图片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14742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1006173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1006173" cy="1272080"/>
                </a:xfrm>
                <a:prstGeom prst="rect">
                  <a:avLst/>
                </a:prstGeom>
                <a:blipFill rotWithShape="1">
                  <a:blip r:embed="rId1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01270" y="238665"/>
            <a:ext cx="1912922" cy="2412474"/>
            <a:chOff x="8629954" y="258606"/>
            <a:chExt cx="1912922" cy="2412474"/>
          </a:xfrm>
        </p:grpSpPr>
        <p:pic>
          <p:nvPicPr>
            <p:cNvPr id="30" name="图片 2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629954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48465" cy="12715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48465" cy="1271502"/>
                </a:xfrm>
                <a:prstGeom prst="rect">
                  <a:avLst/>
                </a:prstGeom>
                <a:blipFill rotWithShape="1">
                  <a:blip r:embed="rId1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72909" y="891664"/>
                  <a:ext cx="1027012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72909" y="891664"/>
                  <a:ext cx="1027012" cy="677108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0924 0.488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/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/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8" cstate="print"/>
              <a:srcRect l="43292"/>
              <a:stretch>
                <a:fillRect/>
              </a:stretch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130840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130840" cy="1272080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10238" y="666383"/>
                  <a:ext cx="1318759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238" y="666383"/>
                  <a:ext cx="1318759" cy="1272080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92987" y="268428"/>
            <a:ext cx="1912922" cy="2415801"/>
            <a:chOff x="8629954" y="256943"/>
            <a:chExt cx="1912922" cy="2415801"/>
          </a:xfrm>
        </p:grpSpPr>
        <p:pic>
          <p:nvPicPr>
            <p:cNvPr id="30" name="图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921561" y="903353"/>
                  <a:ext cx="1326773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10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1561" y="903353"/>
                  <a:ext cx="1326773" cy="677108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31007" y="668597"/>
                  <a:ext cx="1027011" cy="12728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007" y="668597"/>
                  <a:ext cx="1027011" cy="1272849"/>
                </a:xfrm>
                <a:prstGeom prst="rect">
                  <a:avLst/>
                </a:prstGeom>
                <a:blipFill rotWithShape="1">
                  <a:blip r:embed="rId1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270" y="268429"/>
            <a:ext cx="1912922" cy="2415801"/>
            <a:chOff x="7101270" y="268429"/>
            <a:chExt cx="1912922" cy="2415801"/>
          </a:xfrm>
        </p:grpSpPr>
        <p:pic>
          <p:nvPicPr>
            <p:cNvPr id="26" name="图片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7101270" y="26842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55522" y="617352"/>
                  <a:ext cx="948465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522" y="617352"/>
                  <a:ext cx="948465" cy="1272080"/>
                </a:xfrm>
                <a:prstGeom prst="rect">
                  <a:avLst/>
                </a:prstGeom>
                <a:blipFill rotWithShape="1">
                  <a:blip r:embed="rId18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47968 0.485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/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58328" y="4321058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/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8" cstate="print"/>
              <a:srcRect l="43292"/>
              <a:stretch>
                <a:fillRect/>
              </a:stretch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1973745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1973745" cy="1276440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84547" y="642129"/>
                  <a:ext cx="101418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47" y="642129"/>
                  <a:ext cx="1014187" cy="1272080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57590" y="721424"/>
                  <a:ext cx="1006173" cy="1267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0" y="721424"/>
                  <a:ext cx="1006173" cy="1267655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057877" y="237002"/>
            <a:ext cx="1912922" cy="2415801"/>
            <a:chOff x="8629954" y="256943"/>
            <a:chExt cx="1912922" cy="2415801"/>
          </a:xfrm>
        </p:grpSpPr>
        <p:pic>
          <p:nvPicPr>
            <p:cNvPr id="30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27011" cy="1267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27011" cy="1267655"/>
                </a:xfrm>
                <a:prstGeom prst="rect">
                  <a:avLst/>
                </a:prstGeom>
                <a:blipFill rotWithShape="1">
                  <a:blip r:embed="rId1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65960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4846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48465" cy="1275670"/>
                </a:xfrm>
                <a:prstGeom prst="rect">
                  <a:avLst/>
                </a:prstGeom>
                <a:blipFill rotWithShape="1">
                  <a:blip r:embed="rId1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481 0.497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/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/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86684" y="4133046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/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8" cstate="print"/>
              <a:srcRect l="43292"/>
              <a:stretch>
                <a:fillRect/>
              </a:stretch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1973745" cy="1260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vi-VN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1973745" cy="1260794"/>
                </a:xfrm>
                <a:prstGeom prst="rect">
                  <a:avLst/>
                </a:prstGeom>
                <a:blipFill rotWithShape="1">
                  <a:blip r:embed="rId1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433779" y="891663"/>
                  <a:ext cx="1014188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5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9" y="891663"/>
                  <a:ext cx="1014188" cy="677108"/>
                </a:xfrm>
                <a:prstGeom prst="rect">
                  <a:avLst/>
                </a:prstGeom>
                <a:blipFill rotWithShape="1">
                  <a:blip r:embed="rId1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41903" y="237002"/>
            <a:ext cx="1912922" cy="2415801"/>
            <a:chOff x="6414742" y="256943"/>
            <a:chExt cx="1912922" cy="2415801"/>
          </a:xfrm>
        </p:grpSpPr>
        <p:pic>
          <p:nvPicPr>
            <p:cNvPr id="27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948465" cy="12676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948465" cy="1267655"/>
                </a:xfrm>
                <a:prstGeom prst="rect">
                  <a:avLst/>
                </a:prstGeom>
                <a:blipFill rotWithShape="1">
                  <a:blip r:embed="rId1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43402" y="251490"/>
            <a:ext cx="1912922" cy="2415801"/>
            <a:chOff x="8629954" y="256943"/>
            <a:chExt cx="1912922" cy="2415801"/>
          </a:xfrm>
        </p:grpSpPr>
        <p:pic>
          <p:nvPicPr>
            <p:cNvPr id="30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06173" cy="12814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06173" cy="1281441"/>
                </a:xfrm>
                <a:prstGeom prst="rect">
                  <a:avLst/>
                </a:prstGeom>
                <a:blipFill rotWithShape="1">
                  <a:blip r:embed="rId1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1027011" cy="12695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1027011" cy="1269578"/>
                </a:xfrm>
                <a:prstGeom prst="rect">
                  <a:avLst/>
                </a:prstGeom>
                <a:blipFill rotWithShape="1">
                  <a:blip r:embed="rId1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9752 0.48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/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-1" fmla="*/ 0 w 3200400"/>
                <a:gd name="connsiteY0-2" fmla="*/ 1600200 h 3200400"/>
                <a:gd name="connsiteX1-3" fmla="*/ 448302 w 3200400"/>
                <a:gd name="connsiteY1-4" fmla="*/ 1291550 h 3200400"/>
                <a:gd name="connsiteX2-5" fmla="*/ 214386 w 3200400"/>
                <a:gd name="connsiteY2-6" fmla="*/ 800100 h 3200400"/>
                <a:gd name="connsiteX3-7" fmla="*/ 756952 w 3200400"/>
                <a:gd name="connsiteY3-8" fmla="*/ 756952 h 3200400"/>
                <a:gd name="connsiteX4-9" fmla="*/ 800100 w 3200400"/>
                <a:gd name="connsiteY4-10" fmla="*/ 214386 h 3200400"/>
                <a:gd name="connsiteX5-11" fmla="*/ 1291550 w 3200400"/>
                <a:gd name="connsiteY5-12" fmla="*/ 448302 h 3200400"/>
                <a:gd name="connsiteX6-13" fmla="*/ 1600200 w 3200400"/>
                <a:gd name="connsiteY6-14" fmla="*/ 0 h 3200400"/>
                <a:gd name="connsiteX7-15" fmla="*/ 1908850 w 3200400"/>
                <a:gd name="connsiteY7-16" fmla="*/ 448302 h 3200400"/>
                <a:gd name="connsiteX8-17" fmla="*/ 2400300 w 3200400"/>
                <a:gd name="connsiteY8-18" fmla="*/ 214386 h 3200400"/>
                <a:gd name="connsiteX9-19" fmla="*/ 2443448 w 3200400"/>
                <a:gd name="connsiteY9-20" fmla="*/ 756952 h 3200400"/>
                <a:gd name="connsiteX10-21" fmla="*/ 2986014 w 3200400"/>
                <a:gd name="connsiteY10-22" fmla="*/ 800100 h 3200400"/>
                <a:gd name="connsiteX11-23" fmla="*/ 2752098 w 3200400"/>
                <a:gd name="connsiteY11-24" fmla="*/ 1291550 h 3200400"/>
                <a:gd name="connsiteX12-25" fmla="*/ 3200400 w 3200400"/>
                <a:gd name="connsiteY12-26" fmla="*/ 1600200 h 3200400"/>
                <a:gd name="connsiteX13-27" fmla="*/ 2752098 w 3200400"/>
                <a:gd name="connsiteY13-28" fmla="*/ 1908850 h 3200400"/>
                <a:gd name="connsiteX14-29" fmla="*/ 2986014 w 3200400"/>
                <a:gd name="connsiteY14-30" fmla="*/ 2400300 h 3200400"/>
                <a:gd name="connsiteX15-31" fmla="*/ 2443448 w 3200400"/>
                <a:gd name="connsiteY15-32" fmla="*/ 2443448 h 3200400"/>
                <a:gd name="connsiteX16-33" fmla="*/ 2400300 w 3200400"/>
                <a:gd name="connsiteY16-34" fmla="*/ 2986014 h 3200400"/>
                <a:gd name="connsiteX17-35" fmla="*/ 1908850 w 3200400"/>
                <a:gd name="connsiteY17-36" fmla="*/ 2752098 h 3200400"/>
                <a:gd name="connsiteX18-37" fmla="*/ 1600200 w 3200400"/>
                <a:gd name="connsiteY18-38" fmla="*/ 3200400 h 3200400"/>
                <a:gd name="connsiteX19-39" fmla="*/ 1291550 w 3200400"/>
                <a:gd name="connsiteY19-40" fmla="*/ 2752098 h 3200400"/>
                <a:gd name="connsiteX20-41" fmla="*/ 800100 w 3200400"/>
                <a:gd name="connsiteY20-42" fmla="*/ 2986014 h 3200400"/>
                <a:gd name="connsiteX21-43" fmla="*/ 756952 w 3200400"/>
                <a:gd name="connsiteY21-44" fmla="*/ 2443448 h 3200400"/>
                <a:gd name="connsiteX22-45" fmla="*/ 214386 w 3200400"/>
                <a:gd name="connsiteY22-46" fmla="*/ 2400300 h 3200400"/>
                <a:gd name="connsiteX23-47" fmla="*/ 448302 w 3200400"/>
                <a:gd name="connsiteY23-48" fmla="*/ 1908850 h 3200400"/>
                <a:gd name="connsiteX24-49" fmla="*/ 0 w 3200400"/>
                <a:gd name="connsiteY24-50" fmla="*/ 1600200 h 3200400"/>
                <a:gd name="connsiteX0-51" fmla="*/ 0 w 3200400"/>
                <a:gd name="connsiteY0-52" fmla="*/ 1600200 h 3200400"/>
                <a:gd name="connsiteX1-53" fmla="*/ 448302 w 3200400"/>
                <a:gd name="connsiteY1-54" fmla="*/ 1291550 h 3200400"/>
                <a:gd name="connsiteX2-55" fmla="*/ 214386 w 3200400"/>
                <a:gd name="connsiteY2-56" fmla="*/ 800100 h 3200400"/>
                <a:gd name="connsiteX3-57" fmla="*/ 756952 w 3200400"/>
                <a:gd name="connsiteY3-58" fmla="*/ 756952 h 3200400"/>
                <a:gd name="connsiteX4-59" fmla="*/ 800100 w 3200400"/>
                <a:gd name="connsiteY4-60" fmla="*/ 214386 h 3200400"/>
                <a:gd name="connsiteX5-61" fmla="*/ 1291550 w 3200400"/>
                <a:gd name="connsiteY5-62" fmla="*/ 448302 h 3200400"/>
                <a:gd name="connsiteX6-63" fmla="*/ 1600200 w 3200400"/>
                <a:gd name="connsiteY6-64" fmla="*/ 0 h 3200400"/>
                <a:gd name="connsiteX7-65" fmla="*/ 1908850 w 3200400"/>
                <a:gd name="connsiteY7-66" fmla="*/ 448302 h 3200400"/>
                <a:gd name="connsiteX8-67" fmla="*/ 2400300 w 3200400"/>
                <a:gd name="connsiteY8-68" fmla="*/ 214386 h 3200400"/>
                <a:gd name="connsiteX9-69" fmla="*/ 2443448 w 3200400"/>
                <a:gd name="connsiteY9-70" fmla="*/ 756952 h 3200400"/>
                <a:gd name="connsiteX10-71" fmla="*/ 2986014 w 3200400"/>
                <a:gd name="connsiteY10-72" fmla="*/ 800100 h 3200400"/>
                <a:gd name="connsiteX11-73" fmla="*/ 2752098 w 3200400"/>
                <a:gd name="connsiteY11-74" fmla="*/ 1291550 h 3200400"/>
                <a:gd name="connsiteX12-75" fmla="*/ 3200400 w 3200400"/>
                <a:gd name="connsiteY12-76" fmla="*/ 1600200 h 3200400"/>
                <a:gd name="connsiteX13-77" fmla="*/ 2752098 w 3200400"/>
                <a:gd name="connsiteY13-78" fmla="*/ 1908850 h 3200400"/>
                <a:gd name="connsiteX14-79" fmla="*/ 2986014 w 3200400"/>
                <a:gd name="connsiteY14-80" fmla="*/ 2400300 h 3200400"/>
                <a:gd name="connsiteX15-81" fmla="*/ 2443448 w 3200400"/>
                <a:gd name="connsiteY15-82" fmla="*/ 2443448 h 3200400"/>
                <a:gd name="connsiteX16-83" fmla="*/ 2400300 w 3200400"/>
                <a:gd name="connsiteY16-84" fmla="*/ 2986014 h 3200400"/>
                <a:gd name="connsiteX17-85" fmla="*/ 1908850 w 3200400"/>
                <a:gd name="connsiteY17-86" fmla="*/ 2752098 h 3200400"/>
                <a:gd name="connsiteX18-87" fmla="*/ 1600200 w 3200400"/>
                <a:gd name="connsiteY18-88" fmla="*/ 3200400 h 3200400"/>
                <a:gd name="connsiteX19-89" fmla="*/ 1291550 w 3200400"/>
                <a:gd name="connsiteY19-90" fmla="*/ 2752098 h 3200400"/>
                <a:gd name="connsiteX20-91" fmla="*/ 800100 w 3200400"/>
                <a:gd name="connsiteY20-92" fmla="*/ 2986014 h 3200400"/>
                <a:gd name="connsiteX21-93" fmla="*/ 756952 w 3200400"/>
                <a:gd name="connsiteY21-94" fmla="*/ 2443448 h 3200400"/>
                <a:gd name="connsiteX22-95" fmla="*/ 214386 w 3200400"/>
                <a:gd name="connsiteY22-96" fmla="*/ 2400300 h 3200400"/>
                <a:gd name="connsiteX23-97" fmla="*/ 448302 w 3200400"/>
                <a:gd name="connsiteY23-98" fmla="*/ 1908850 h 3200400"/>
                <a:gd name="connsiteX24-99" fmla="*/ 0 w 3200400"/>
                <a:gd name="connsiteY24-100" fmla="*/ 1600200 h 3200400"/>
                <a:gd name="connsiteX0-101" fmla="*/ 0 w 3200400"/>
                <a:gd name="connsiteY0-102" fmla="*/ 1600200 h 3200400"/>
                <a:gd name="connsiteX1-103" fmla="*/ 448302 w 3200400"/>
                <a:gd name="connsiteY1-104" fmla="*/ 1291550 h 3200400"/>
                <a:gd name="connsiteX2-105" fmla="*/ 214386 w 3200400"/>
                <a:gd name="connsiteY2-106" fmla="*/ 800100 h 3200400"/>
                <a:gd name="connsiteX3-107" fmla="*/ 756952 w 3200400"/>
                <a:gd name="connsiteY3-108" fmla="*/ 756952 h 3200400"/>
                <a:gd name="connsiteX4-109" fmla="*/ 800100 w 3200400"/>
                <a:gd name="connsiteY4-110" fmla="*/ 214386 h 3200400"/>
                <a:gd name="connsiteX5-111" fmla="*/ 1291550 w 3200400"/>
                <a:gd name="connsiteY5-112" fmla="*/ 448302 h 3200400"/>
                <a:gd name="connsiteX6-113" fmla="*/ 1600200 w 3200400"/>
                <a:gd name="connsiteY6-114" fmla="*/ 0 h 3200400"/>
                <a:gd name="connsiteX7-115" fmla="*/ 1908850 w 3200400"/>
                <a:gd name="connsiteY7-116" fmla="*/ 448302 h 3200400"/>
                <a:gd name="connsiteX8-117" fmla="*/ 2400300 w 3200400"/>
                <a:gd name="connsiteY8-118" fmla="*/ 214386 h 3200400"/>
                <a:gd name="connsiteX9-119" fmla="*/ 2443448 w 3200400"/>
                <a:gd name="connsiteY9-120" fmla="*/ 756952 h 3200400"/>
                <a:gd name="connsiteX10-121" fmla="*/ 2986014 w 3200400"/>
                <a:gd name="connsiteY10-122" fmla="*/ 800100 h 3200400"/>
                <a:gd name="connsiteX11-123" fmla="*/ 2752098 w 3200400"/>
                <a:gd name="connsiteY11-124" fmla="*/ 1291550 h 3200400"/>
                <a:gd name="connsiteX12-125" fmla="*/ 3200400 w 3200400"/>
                <a:gd name="connsiteY12-126" fmla="*/ 1600200 h 3200400"/>
                <a:gd name="connsiteX13-127" fmla="*/ 2752098 w 3200400"/>
                <a:gd name="connsiteY13-128" fmla="*/ 1908850 h 3200400"/>
                <a:gd name="connsiteX14-129" fmla="*/ 2986014 w 3200400"/>
                <a:gd name="connsiteY14-130" fmla="*/ 2400300 h 3200400"/>
                <a:gd name="connsiteX15-131" fmla="*/ 2443448 w 3200400"/>
                <a:gd name="connsiteY15-132" fmla="*/ 2443448 h 3200400"/>
                <a:gd name="connsiteX16-133" fmla="*/ 2400300 w 3200400"/>
                <a:gd name="connsiteY16-134" fmla="*/ 2986014 h 3200400"/>
                <a:gd name="connsiteX17-135" fmla="*/ 1908850 w 3200400"/>
                <a:gd name="connsiteY17-136" fmla="*/ 2752098 h 3200400"/>
                <a:gd name="connsiteX18-137" fmla="*/ 1600200 w 3200400"/>
                <a:gd name="connsiteY18-138" fmla="*/ 3200400 h 3200400"/>
                <a:gd name="connsiteX19-139" fmla="*/ 1291550 w 3200400"/>
                <a:gd name="connsiteY19-140" fmla="*/ 2752098 h 3200400"/>
                <a:gd name="connsiteX20-141" fmla="*/ 800100 w 3200400"/>
                <a:gd name="connsiteY20-142" fmla="*/ 2986014 h 3200400"/>
                <a:gd name="connsiteX21-143" fmla="*/ 756952 w 3200400"/>
                <a:gd name="connsiteY21-144" fmla="*/ 2443448 h 3200400"/>
                <a:gd name="connsiteX22-145" fmla="*/ 214386 w 3200400"/>
                <a:gd name="connsiteY22-146" fmla="*/ 2400300 h 3200400"/>
                <a:gd name="connsiteX23-147" fmla="*/ 448302 w 3200400"/>
                <a:gd name="connsiteY23-148" fmla="*/ 1908850 h 3200400"/>
                <a:gd name="connsiteX24-149" fmla="*/ 0 w 3200400"/>
                <a:gd name="connsiteY24-150" fmla="*/ 1600200 h 3200400"/>
                <a:gd name="connsiteX0-151" fmla="*/ 0 w 3200400"/>
                <a:gd name="connsiteY0-152" fmla="*/ 1600200 h 3200400"/>
                <a:gd name="connsiteX1-153" fmla="*/ 448302 w 3200400"/>
                <a:gd name="connsiteY1-154" fmla="*/ 1291550 h 3200400"/>
                <a:gd name="connsiteX2-155" fmla="*/ 214386 w 3200400"/>
                <a:gd name="connsiteY2-156" fmla="*/ 800100 h 3200400"/>
                <a:gd name="connsiteX3-157" fmla="*/ 756952 w 3200400"/>
                <a:gd name="connsiteY3-158" fmla="*/ 756952 h 3200400"/>
                <a:gd name="connsiteX4-159" fmla="*/ 800100 w 3200400"/>
                <a:gd name="connsiteY4-160" fmla="*/ 214386 h 3200400"/>
                <a:gd name="connsiteX5-161" fmla="*/ 1291550 w 3200400"/>
                <a:gd name="connsiteY5-162" fmla="*/ 448302 h 3200400"/>
                <a:gd name="connsiteX6-163" fmla="*/ 1600200 w 3200400"/>
                <a:gd name="connsiteY6-164" fmla="*/ 0 h 3200400"/>
                <a:gd name="connsiteX7-165" fmla="*/ 1908850 w 3200400"/>
                <a:gd name="connsiteY7-166" fmla="*/ 448302 h 3200400"/>
                <a:gd name="connsiteX8-167" fmla="*/ 2400300 w 3200400"/>
                <a:gd name="connsiteY8-168" fmla="*/ 214386 h 3200400"/>
                <a:gd name="connsiteX9-169" fmla="*/ 2443448 w 3200400"/>
                <a:gd name="connsiteY9-170" fmla="*/ 756952 h 3200400"/>
                <a:gd name="connsiteX10-171" fmla="*/ 2986014 w 3200400"/>
                <a:gd name="connsiteY10-172" fmla="*/ 800100 h 3200400"/>
                <a:gd name="connsiteX11-173" fmla="*/ 2752098 w 3200400"/>
                <a:gd name="connsiteY11-174" fmla="*/ 1291550 h 3200400"/>
                <a:gd name="connsiteX12-175" fmla="*/ 3200400 w 3200400"/>
                <a:gd name="connsiteY12-176" fmla="*/ 1600200 h 3200400"/>
                <a:gd name="connsiteX13-177" fmla="*/ 2752098 w 3200400"/>
                <a:gd name="connsiteY13-178" fmla="*/ 1908850 h 3200400"/>
                <a:gd name="connsiteX14-179" fmla="*/ 2986014 w 3200400"/>
                <a:gd name="connsiteY14-180" fmla="*/ 2400300 h 3200400"/>
                <a:gd name="connsiteX15-181" fmla="*/ 2443448 w 3200400"/>
                <a:gd name="connsiteY15-182" fmla="*/ 2443448 h 3200400"/>
                <a:gd name="connsiteX16-183" fmla="*/ 2400300 w 3200400"/>
                <a:gd name="connsiteY16-184" fmla="*/ 2986014 h 3200400"/>
                <a:gd name="connsiteX17-185" fmla="*/ 1908850 w 3200400"/>
                <a:gd name="connsiteY17-186" fmla="*/ 2752098 h 3200400"/>
                <a:gd name="connsiteX18-187" fmla="*/ 1600200 w 3200400"/>
                <a:gd name="connsiteY18-188" fmla="*/ 3200400 h 3200400"/>
                <a:gd name="connsiteX19-189" fmla="*/ 1291550 w 3200400"/>
                <a:gd name="connsiteY19-190" fmla="*/ 2752098 h 3200400"/>
                <a:gd name="connsiteX20-191" fmla="*/ 800100 w 3200400"/>
                <a:gd name="connsiteY20-192" fmla="*/ 2986014 h 3200400"/>
                <a:gd name="connsiteX21-193" fmla="*/ 756952 w 3200400"/>
                <a:gd name="connsiteY21-194" fmla="*/ 2443448 h 3200400"/>
                <a:gd name="connsiteX22-195" fmla="*/ 214386 w 3200400"/>
                <a:gd name="connsiteY22-196" fmla="*/ 2400300 h 3200400"/>
                <a:gd name="connsiteX23-197" fmla="*/ 448302 w 3200400"/>
                <a:gd name="connsiteY23-198" fmla="*/ 1908850 h 3200400"/>
                <a:gd name="connsiteX24-199" fmla="*/ 0 w 3200400"/>
                <a:gd name="connsiteY24-200" fmla="*/ 1600200 h 3200400"/>
                <a:gd name="connsiteX0-201" fmla="*/ 0 w 3200400"/>
                <a:gd name="connsiteY0-202" fmla="*/ 1600200 h 3200400"/>
                <a:gd name="connsiteX1-203" fmla="*/ 448302 w 3200400"/>
                <a:gd name="connsiteY1-204" fmla="*/ 1291550 h 3200400"/>
                <a:gd name="connsiteX2-205" fmla="*/ 214386 w 3200400"/>
                <a:gd name="connsiteY2-206" fmla="*/ 800100 h 3200400"/>
                <a:gd name="connsiteX3-207" fmla="*/ 756952 w 3200400"/>
                <a:gd name="connsiteY3-208" fmla="*/ 756952 h 3200400"/>
                <a:gd name="connsiteX4-209" fmla="*/ 800100 w 3200400"/>
                <a:gd name="connsiteY4-210" fmla="*/ 214386 h 3200400"/>
                <a:gd name="connsiteX5-211" fmla="*/ 1291550 w 3200400"/>
                <a:gd name="connsiteY5-212" fmla="*/ 448302 h 3200400"/>
                <a:gd name="connsiteX6-213" fmla="*/ 1600200 w 3200400"/>
                <a:gd name="connsiteY6-214" fmla="*/ 0 h 3200400"/>
                <a:gd name="connsiteX7-215" fmla="*/ 1908850 w 3200400"/>
                <a:gd name="connsiteY7-216" fmla="*/ 448302 h 3200400"/>
                <a:gd name="connsiteX8-217" fmla="*/ 2400300 w 3200400"/>
                <a:gd name="connsiteY8-218" fmla="*/ 214386 h 3200400"/>
                <a:gd name="connsiteX9-219" fmla="*/ 2443448 w 3200400"/>
                <a:gd name="connsiteY9-220" fmla="*/ 756952 h 3200400"/>
                <a:gd name="connsiteX10-221" fmla="*/ 2986014 w 3200400"/>
                <a:gd name="connsiteY10-222" fmla="*/ 800100 h 3200400"/>
                <a:gd name="connsiteX11-223" fmla="*/ 2752098 w 3200400"/>
                <a:gd name="connsiteY11-224" fmla="*/ 1291550 h 3200400"/>
                <a:gd name="connsiteX12-225" fmla="*/ 3200400 w 3200400"/>
                <a:gd name="connsiteY12-226" fmla="*/ 1600200 h 3200400"/>
                <a:gd name="connsiteX13-227" fmla="*/ 2752098 w 3200400"/>
                <a:gd name="connsiteY13-228" fmla="*/ 1908850 h 3200400"/>
                <a:gd name="connsiteX14-229" fmla="*/ 2986014 w 3200400"/>
                <a:gd name="connsiteY14-230" fmla="*/ 2400300 h 3200400"/>
                <a:gd name="connsiteX15-231" fmla="*/ 2443448 w 3200400"/>
                <a:gd name="connsiteY15-232" fmla="*/ 2443448 h 3200400"/>
                <a:gd name="connsiteX16-233" fmla="*/ 2400300 w 3200400"/>
                <a:gd name="connsiteY16-234" fmla="*/ 2986014 h 3200400"/>
                <a:gd name="connsiteX17-235" fmla="*/ 1908850 w 3200400"/>
                <a:gd name="connsiteY17-236" fmla="*/ 2752098 h 3200400"/>
                <a:gd name="connsiteX18-237" fmla="*/ 1600200 w 3200400"/>
                <a:gd name="connsiteY18-238" fmla="*/ 3200400 h 3200400"/>
                <a:gd name="connsiteX19-239" fmla="*/ 1291550 w 3200400"/>
                <a:gd name="connsiteY19-240" fmla="*/ 2752098 h 3200400"/>
                <a:gd name="connsiteX20-241" fmla="*/ 800100 w 3200400"/>
                <a:gd name="connsiteY20-242" fmla="*/ 2986014 h 3200400"/>
                <a:gd name="connsiteX21-243" fmla="*/ 756952 w 3200400"/>
                <a:gd name="connsiteY21-244" fmla="*/ 2443448 h 3200400"/>
                <a:gd name="connsiteX22-245" fmla="*/ 214386 w 3200400"/>
                <a:gd name="connsiteY22-246" fmla="*/ 2400300 h 3200400"/>
                <a:gd name="connsiteX23-247" fmla="*/ 448302 w 3200400"/>
                <a:gd name="connsiteY23-248" fmla="*/ 1908850 h 3200400"/>
                <a:gd name="connsiteX24-249" fmla="*/ 0 w 3200400"/>
                <a:gd name="connsiteY24-250" fmla="*/ 1600200 h 3200400"/>
                <a:gd name="connsiteX0-251" fmla="*/ 0 w 3200400"/>
                <a:gd name="connsiteY0-252" fmla="*/ 1600200 h 3200400"/>
                <a:gd name="connsiteX1-253" fmla="*/ 448302 w 3200400"/>
                <a:gd name="connsiteY1-254" fmla="*/ 1291550 h 3200400"/>
                <a:gd name="connsiteX2-255" fmla="*/ 214386 w 3200400"/>
                <a:gd name="connsiteY2-256" fmla="*/ 800100 h 3200400"/>
                <a:gd name="connsiteX3-257" fmla="*/ 756952 w 3200400"/>
                <a:gd name="connsiteY3-258" fmla="*/ 756952 h 3200400"/>
                <a:gd name="connsiteX4-259" fmla="*/ 800100 w 3200400"/>
                <a:gd name="connsiteY4-260" fmla="*/ 214386 h 3200400"/>
                <a:gd name="connsiteX5-261" fmla="*/ 1291550 w 3200400"/>
                <a:gd name="connsiteY5-262" fmla="*/ 448302 h 3200400"/>
                <a:gd name="connsiteX6-263" fmla="*/ 1600200 w 3200400"/>
                <a:gd name="connsiteY6-264" fmla="*/ 0 h 3200400"/>
                <a:gd name="connsiteX7-265" fmla="*/ 1908850 w 3200400"/>
                <a:gd name="connsiteY7-266" fmla="*/ 448302 h 3200400"/>
                <a:gd name="connsiteX8-267" fmla="*/ 2400300 w 3200400"/>
                <a:gd name="connsiteY8-268" fmla="*/ 214386 h 3200400"/>
                <a:gd name="connsiteX9-269" fmla="*/ 2443448 w 3200400"/>
                <a:gd name="connsiteY9-270" fmla="*/ 756952 h 3200400"/>
                <a:gd name="connsiteX10-271" fmla="*/ 2986014 w 3200400"/>
                <a:gd name="connsiteY10-272" fmla="*/ 800100 h 3200400"/>
                <a:gd name="connsiteX11-273" fmla="*/ 2752098 w 3200400"/>
                <a:gd name="connsiteY11-274" fmla="*/ 1291550 h 3200400"/>
                <a:gd name="connsiteX12-275" fmla="*/ 3200400 w 3200400"/>
                <a:gd name="connsiteY12-276" fmla="*/ 1600200 h 3200400"/>
                <a:gd name="connsiteX13-277" fmla="*/ 2752098 w 3200400"/>
                <a:gd name="connsiteY13-278" fmla="*/ 1908850 h 3200400"/>
                <a:gd name="connsiteX14-279" fmla="*/ 2986014 w 3200400"/>
                <a:gd name="connsiteY14-280" fmla="*/ 2400300 h 3200400"/>
                <a:gd name="connsiteX15-281" fmla="*/ 2443448 w 3200400"/>
                <a:gd name="connsiteY15-282" fmla="*/ 2443448 h 3200400"/>
                <a:gd name="connsiteX16-283" fmla="*/ 2400300 w 3200400"/>
                <a:gd name="connsiteY16-284" fmla="*/ 2986014 h 3200400"/>
                <a:gd name="connsiteX17-285" fmla="*/ 1908850 w 3200400"/>
                <a:gd name="connsiteY17-286" fmla="*/ 2752098 h 3200400"/>
                <a:gd name="connsiteX18-287" fmla="*/ 1600200 w 3200400"/>
                <a:gd name="connsiteY18-288" fmla="*/ 3200400 h 3200400"/>
                <a:gd name="connsiteX19-289" fmla="*/ 1291550 w 3200400"/>
                <a:gd name="connsiteY19-290" fmla="*/ 2752098 h 3200400"/>
                <a:gd name="connsiteX20-291" fmla="*/ 800100 w 3200400"/>
                <a:gd name="connsiteY20-292" fmla="*/ 2986014 h 3200400"/>
                <a:gd name="connsiteX21-293" fmla="*/ 756952 w 3200400"/>
                <a:gd name="connsiteY21-294" fmla="*/ 2443448 h 3200400"/>
                <a:gd name="connsiteX22-295" fmla="*/ 214386 w 3200400"/>
                <a:gd name="connsiteY22-296" fmla="*/ 2400300 h 3200400"/>
                <a:gd name="connsiteX23-297" fmla="*/ 448302 w 3200400"/>
                <a:gd name="connsiteY23-298" fmla="*/ 1908850 h 3200400"/>
                <a:gd name="connsiteX24-299" fmla="*/ 0 w 3200400"/>
                <a:gd name="connsiteY24-300" fmla="*/ 1600200 h 3200400"/>
                <a:gd name="connsiteX0-301" fmla="*/ 0 w 3200400"/>
                <a:gd name="connsiteY0-302" fmla="*/ 1600200 h 3200400"/>
                <a:gd name="connsiteX1-303" fmla="*/ 448302 w 3200400"/>
                <a:gd name="connsiteY1-304" fmla="*/ 1291550 h 3200400"/>
                <a:gd name="connsiteX2-305" fmla="*/ 214386 w 3200400"/>
                <a:gd name="connsiteY2-306" fmla="*/ 800100 h 3200400"/>
                <a:gd name="connsiteX3-307" fmla="*/ 756952 w 3200400"/>
                <a:gd name="connsiteY3-308" fmla="*/ 756952 h 3200400"/>
                <a:gd name="connsiteX4-309" fmla="*/ 800100 w 3200400"/>
                <a:gd name="connsiteY4-310" fmla="*/ 214386 h 3200400"/>
                <a:gd name="connsiteX5-311" fmla="*/ 1291550 w 3200400"/>
                <a:gd name="connsiteY5-312" fmla="*/ 448302 h 3200400"/>
                <a:gd name="connsiteX6-313" fmla="*/ 1600200 w 3200400"/>
                <a:gd name="connsiteY6-314" fmla="*/ 0 h 3200400"/>
                <a:gd name="connsiteX7-315" fmla="*/ 1908850 w 3200400"/>
                <a:gd name="connsiteY7-316" fmla="*/ 448302 h 3200400"/>
                <a:gd name="connsiteX8-317" fmla="*/ 2400300 w 3200400"/>
                <a:gd name="connsiteY8-318" fmla="*/ 214386 h 3200400"/>
                <a:gd name="connsiteX9-319" fmla="*/ 2443448 w 3200400"/>
                <a:gd name="connsiteY9-320" fmla="*/ 756952 h 3200400"/>
                <a:gd name="connsiteX10-321" fmla="*/ 2986014 w 3200400"/>
                <a:gd name="connsiteY10-322" fmla="*/ 800100 h 3200400"/>
                <a:gd name="connsiteX11-323" fmla="*/ 2752098 w 3200400"/>
                <a:gd name="connsiteY11-324" fmla="*/ 1291550 h 3200400"/>
                <a:gd name="connsiteX12-325" fmla="*/ 3200400 w 3200400"/>
                <a:gd name="connsiteY12-326" fmla="*/ 1600200 h 3200400"/>
                <a:gd name="connsiteX13-327" fmla="*/ 2752098 w 3200400"/>
                <a:gd name="connsiteY13-328" fmla="*/ 1908850 h 3200400"/>
                <a:gd name="connsiteX14-329" fmla="*/ 2986014 w 3200400"/>
                <a:gd name="connsiteY14-330" fmla="*/ 2400300 h 3200400"/>
                <a:gd name="connsiteX15-331" fmla="*/ 2443448 w 3200400"/>
                <a:gd name="connsiteY15-332" fmla="*/ 2443448 h 3200400"/>
                <a:gd name="connsiteX16-333" fmla="*/ 2400300 w 3200400"/>
                <a:gd name="connsiteY16-334" fmla="*/ 2986014 h 3200400"/>
                <a:gd name="connsiteX17-335" fmla="*/ 1908850 w 3200400"/>
                <a:gd name="connsiteY17-336" fmla="*/ 2752098 h 3200400"/>
                <a:gd name="connsiteX18-337" fmla="*/ 1600200 w 3200400"/>
                <a:gd name="connsiteY18-338" fmla="*/ 3200400 h 3200400"/>
                <a:gd name="connsiteX19-339" fmla="*/ 1291550 w 3200400"/>
                <a:gd name="connsiteY19-340" fmla="*/ 2752098 h 3200400"/>
                <a:gd name="connsiteX20-341" fmla="*/ 800100 w 3200400"/>
                <a:gd name="connsiteY20-342" fmla="*/ 2986014 h 3200400"/>
                <a:gd name="connsiteX21-343" fmla="*/ 756952 w 3200400"/>
                <a:gd name="connsiteY21-344" fmla="*/ 2443448 h 3200400"/>
                <a:gd name="connsiteX22-345" fmla="*/ 214386 w 3200400"/>
                <a:gd name="connsiteY22-346" fmla="*/ 2400300 h 3200400"/>
                <a:gd name="connsiteX23-347" fmla="*/ 448302 w 3200400"/>
                <a:gd name="connsiteY23-348" fmla="*/ 1908850 h 3200400"/>
                <a:gd name="connsiteX24-349" fmla="*/ 0 w 3200400"/>
                <a:gd name="connsiteY24-350" fmla="*/ 1600200 h 3200400"/>
                <a:gd name="connsiteX0-351" fmla="*/ 0 w 3200400"/>
                <a:gd name="connsiteY0-352" fmla="*/ 1600200 h 3200400"/>
                <a:gd name="connsiteX1-353" fmla="*/ 448302 w 3200400"/>
                <a:gd name="connsiteY1-354" fmla="*/ 1291550 h 3200400"/>
                <a:gd name="connsiteX2-355" fmla="*/ 214386 w 3200400"/>
                <a:gd name="connsiteY2-356" fmla="*/ 800100 h 3200400"/>
                <a:gd name="connsiteX3-357" fmla="*/ 756952 w 3200400"/>
                <a:gd name="connsiteY3-358" fmla="*/ 756952 h 3200400"/>
                <a:gd name="connsiteX4-359" fmla="*/ 800100 w 3200400"/>
                <a:gd name="connsiteY4-360" fmla="*/ 214386 h 3200400"/>
                <a:gd name="connsiteX5-361" fmla="*/ 1291550 w 3200400"/>
                <a:gd name="connsiteY5-362" fmla="*/ 448302 h 3200400"/>
                <a:gd name="connsiteX6-363" fmla="*/ 1600200 w 3200400"/>
                <a:gd name="connsiteY6-364" fmla="*/ 0 h 3200400"/>
                <a:gd name="connsiteX7-365" fmla="*/ 1908850 w 3200400"/>
                <a:gd name="connsiteY7-366" fmla="*/ 448302 h 3200400"/>
                <a:gd name="connsiteX8-367" fmla="*/ 2400300 w 3200400"/>
                <a:gd name="connsiteY8-368" fmla="*/ 214386 h 3200400"/>
                <a:gd name="connsiteX9-369" fmla="*/ 2443448 w 3200400"/>
                <a:gd name="connsiteY9-370" fmla="*/ 756952 h 3200400"/>
                <a:gd name="connsiteX10-371" fmla="*/ 2986014 w 3200400"/>
                <a:gd name="connsiteY10-372" fmla="*/ 800100 h 3200400"/>
                <a:gd name="connsiteX11-373" fmla="*/ 2752098 w 3200400"/>
                <a:gd name="connsiteY11-374" fmla="*/ 1291550 h 3200400"/>
                <a:gd name="connsiteX12-375" fmla="*/ 3200400 w 3200400"/>
                <a:gd name="connsiteY12-376" fmla="*/ 1600200 h 3200400"/>
                <a:gd name="connsiteX13-377" fmla="*/ 2752098 w 3200400"/>
                <a:gd name="connsiteY13-378" fmla="*/ 1908850 h 3200400"/>
                <a:gd name="connsiteX14-379" fmla="*/ 2986014 w 3200400"/>
                <a:gd name="connsiteY14-380" fmla="*/ 2400300 h 3200400"/>
                <a:gd name="connsiteX15-381" fmla="*/ 2443448 w 3200400"/>
                <a:gd name="connsiteY15-382" fmla="*/ 2443448 h 3200400"/>
                <a:gd name="connsiteX16-383" fmla="*/ 2400300 w 3200400"/>
                <a:gd name="connsiteY16-384" fmla="*/ 2986014 h 3200400"/>
                <a:gd name="connsiteX17-385" fmla="*/ 1908850 w 3200400"/>
                <a:gd name="connsiteY17-386" fmla="*/ 2752098 h 3200400"/>
                <a:gd name="connsiteX18-387" fmla="*/ 1600200 w 3200400"/>
                <a:gd name="connsiteY18-388" fmla="*/ 3200400 h 3200400"/>
                <a:gd name="connsiteX19-389" fmla="*/ 1291550 w 3200400"/>
                <a:gd name="connsiteY19-390" fmla="*/ 2752098 h 3200400"/>
                <a:gd name="connsiteX20-391" fmla="*/ 800100 w 3200400"/>
                <a:gd name="connsiteY20-392" fmla="*/ 2986014 h 3200400"/>
                <a:gd name="connsiteX21-393" fmla="*/ 756952 w 3200400"/>
                <a:gd name="connsiteY21-394" fmla="*/ 2443448 h 3200400"/>
                <a:gd name="connsiteX22-395" fmla="*/ 214386 w 3200400"/>
                <a:gd name="connsiteY22-396" fmla="*/ 2400300 h 3200400"/>
                <a:gd name="connsiteX23-397" fmla="*/ 448302 w 3200400"/>
                <a:gd name="connsiteY23-398" fmla="*/ 1908850 h 3200400"/>
                <a:gd name="connsiteX24-399" fmla="*/ 0 w 3200400"/>
                <a:gd name="connsiteY24-400" fmla="*/ 1600200 h 3200400"/>
                <a:gd name="connsiteX0-401" fmla="*/ 0 w 3200400"/>
                <a:gd name="connsiteY0-402" fmla="*/ 1600200 h 3200400"/>
                <a:gd name="connsiteX1-403" fmla="*/ 448302 w 3200400"/>
                <a:gd name="connsiteY1-404" fmla="*/ 1291550 h 3200400"/>
                <a:gd name="connsiteX2-405" fmla="*/ 214386 w 3200400"/>
                <a:gd name="connsiteY2-406" fmla="*/ 800100 h 3200400"/>
                <a:gd name="connsiteX3-407" fmla="*/ 756952 w 3200400"/>
                <a:gd name="connsiteY3-408" fmla="*/ 756952 h 3200400"/>
                <a:gd name="connsiteX4-409" fmla="*/ 800100 w 3200400"/>
                <a:gd name="connsiteY4-410" fmla="*/ 214386 h 3200400"/>
                <a:gd name="connsiteX5-411" fmla="*/ 1291550 w 3200400"/>
                <a:gd name="connsiteY5-412" fmla="*/ 448302 h 3200400"/>
                <a:gd name="connsiteX6-413" fmla="*/ 1600200 w 3200400"/>
                <a:gd name="connsiteY6-414" fmla="*/ 0 h 3200400"/>
                <a:gd name="connsiteX7-415" fmla="*/ 1908850 w 3200400"/>
                <a:gd name="connsiteY7-416" fmla="*/ 448302 h 3200400"/>
                <a:gd name="connsiteX8-417" fmla="*/ 2400300 w 3200400"/>
                <a:gd name="connsiteY8-418" fmla="*/ 214386 h 3200400"/>
                <a:gd name="connsiteX9-419" fmla="*/ 2443448 w 3200400"/>
                <a:gd name="connsiteY9-420" fmla="*/ 756952 h 3200400"/>
                <a:gd name="connsiteX10-421" fmla="*/ 2986014 w 3200400"/>
                <a:gd name="connsiteY10-422" fmla="*/ 800100 h 3200400"/>
                <a:gd name="connsiteX11-423" fmla="*/ 2752098 w 3200400"/>
                <a:gd name="connsiteY11-424" fmla="*/ 1291550 h 3200400"/>
                <a:gd name="connsiteX12-425" fmla="*/ 3200400 w 3200400"/>
                <a:gd name="connsiteY12-426" fmla="*/ 1600200 h 3200400"/>
                <a:gd name="connsiteX13-427" fmla="*/ 2752098 w 3200400"/>
                <a:gd name="connsiteY13-428" fmla="*/ 1908850 h 3200400"/>
                <a:gd name="connsiteX14-429" fmla="*/ 2986014 w 3200400"/>
                <a:gd name="connsiteY14-430" fmla="*/ 2400300 h 3200400"/>
                <a:gd name="connsiteX15-431" fmla="*/ 2443448 w 3200400"/>
                <a:gd name="connsiteY15-432" fmla="*/ 2443448 h 3200400"/>
                <a:gd name="connsiteX16-433" fmla="*/ 2400300 w 3200400"/>
                <a:gd name="connsiteY16-434" fmla="*/ 2986014 h 3200400"/>
                <a:gd name="connsiteX17-435" fmla="*/ 1908850 w 3200400"/>
                <a:gd name="connsiteY17-436" fmla="*/ 2752098 h 3200400"/>
                <a:gd name="connsiteX18-437" fmla="*/ 1600200 w 3200400"/>
                <a:gd name="connsiteY18-438" fmla="*/ 3200400 h 3200400"/>
                <a:gd name="connsiteX19-439" fmla="*/ 1291550 w 3200400"/>
                <a:gd name="connsiteY19-440" fmla="*/ 2752098 h 3200400"/>
                <a:gd name="connsiteX20-441" fmla="*/ 800100 w 3200400"/>
                <a:gd name="connsiteY20-442" fmla="*/ 2986014 h 3200400"/>
                <a:gd name="connsiteX21-443" fmla="*/ 756952 w 3200400"/>
                <a:gd name="connsiteY21-444" fmla="*/ 2443448 h 3200400"/>
                <a:gd name="connsiteX22-445" fmla="*/ 214386 w 3200400"/>
                <a:gd name="connsiteY22-446" fmla="*/ 2400300 h 3200400"/>
                <a:gd name="connsiteX23-447" fmla="*/ 448302 w 3200400"/>
                <a:gd name="connsiteY23-448" fmla="*/ 1908850 h 3200400"/>
                <a:gd name="connsiteX24-449" fmla="*/ 0 w 3200400"/>
                <a:gd name="connsiteY24-450" fmla="*/ 1600200 h 3200400"/>
                <a:gd name="connsiteX0-451" fmla="*/ 0 w 3200400"/>
                <a:gd name="connsiteY0-452" fmla="*/ 1600200 h 3200400"/>
                <a:gd name="connsiteX1-453" fmla="*/ 448302 w 3200400"/>
                <a:gd name="connsiteY1-454" fmla="*/ 1291550 h 3200400"/>
                <a:gd name="connsiteX2-455" fmla="*/ 214386 w 3200400"/>
                <a:gd name="connsiteY2-456" fmla="*/ 800100 h 3200400"/>
                <a:gd name="connsiteX3-457" fmla="*/ 756952 w 3200400"/>
                <a:gd name="connsiteY3-458" fmla="*/ 756952 h 3200400"/>
                <a:gd name="connsiteX4-459" fmla="*/ 800100 w 3200400"/>
                <a:gd name="connsiteY4-460" fmla="*/ 214386 h 3200400"/>
                <a:gd name="connsiteX5-461" fmla="*/ 1291550 w 3200400"/>
                <a:gd name="connsiteY5-462" fmla="*/ 448302 h 3200400"/>
                <a:gd name="connsiteX6-463" fmla="*/ 1600200 w 3200400"/>
                <a:gd name="connsiteY6-464" fmla="*/ 0 h 3200400"/>
                <a:gd name="connsiteX7-465" fmla="*/ 1908850 w 3200400"/>
                <a:gd name="connsiteY7-466" fmla="*/ 448302 h 3200400"/>
                <a:gd name="connsiteX8-467" fmla="*/ 2400300 w 3200400"/>
                <a:gd name="connsiteY8-468" fmla="*/ 214386 h 3200400"/>
                <a:gd name="connsiteX9-469" fmla="*/ 2443448 w 3200400"/>
                <a:gd name="connsiteY9-470" fmla="*/ 756952 h 3200400"/>
                <a:gd name="connsiteX10-471" fmla="*/ 2986014 w 3200400"/>
                <a:gd name="connsiteY10-472" fmla="*/ 800100 h 3200400"/>
                <a:gd name="connsiteX11-473" fmla="*/ 2752098 w 3200400"/>
                <a:gd name="connsiteY11-474" fmla="*/ 1291550 h 3200400"/>
                <a:gd name="connsiteX12-475" fmla="*/ 3200400 w 3200400"/>
                <a:gd name="connsiteY12-476" fmla="*/ 1600200 h 3200400"/>
                <a:gd name="connsiteX13-477" fmla="*/ 2752098 w 3200400"/>
                <a:gd name="connsiteY13-478" fmla="*/ 1908850 h 3200400"/>
                <a:gd name="connsiteX14-479" fmla="*/ 2986014 w 3200400"/>
                <a:gd name="connsiteY14-480" fmla="*/ 2400300 h 3200400"/>
                <a:gd name="connsiteX15-481" fmla="*/ 2443448 w 3200400"/>
                <a:gd name="connsiteY15-482" fmla="*/ 2443448 h 3200400"/>
                <a:gd name="connsiteX16-483" fmla="*/ 2400300 w 3200400"/>
                <a:gd name="connsiteY16-484" fmla="*/ 2986014 h 3200400"/>
                <a:gd name="connsiteX17-485" fmla="*/ 1908850 w 3200400"/>
                <a:gd name="connsiteY17-486" fmla="*/ 2752098 h 3200400"/>
                <a:gd name="connsiteX18-487" fmla="*/ 1600200 w 3200400"/>
                <a:gd name="connsiteY18-488" fmla="*/ 3200400 h 3200400"/>
                <a:gd name="connsiteX19-489" fmla="*/ 1291550 w 3200400"/>
                <a:gd name="connsiteY19-490" fmla="*/ 2752098 h 3200400"/>
                <a:gd name="connsiteX20-491" fmla="*/ 800100 w 3200400"/>
                <a:gd name="connsiteY20-492" fmla="*/ 2986014 h 3200400"/>
                <a:gd name="connsiteX21-493" fmla="*/ 756952 w 3200400"/>
                <a:gd name="connsiteY21-494" fmla="*/ 2443448 h 3200400"/>
                <a:gd name="connsiteX22-495" fmla="*/ 214386 w 3200400"/>
                <a:gd name="connsiteY22-496" fmla="*/ 2400300 h 3200400"/>
                <a:gd name="connsiteX23-497" fmla="*/ 448302 w 3200400"/>
                <a:gd name="connsiteY23-498" fmla="*/ 1908850 h 3200400"/>
                <a:gd name="connsiteX24-499" fmla="*/ 0 w 3200400"/>
                <a:gd name="connsiteY24-500" fmla="*/ 1600200 h 3200400"/>
                <a:gd name="connsiteX0-501" fmla="*/ 0 w 3200400"/>
                <a:gd name="connsiteY0-502" fmla="*/ 1600200 h 3200400"/>
                <a:gd name="connsiteX1-503" fmla="*/ 448302 w 3200400"/>
                <a:gd name="connsiteY1-504" fmla="*/ 1291550 h 3200400"/>
                <a:gd name="connsiteX2-505" fmla="*/ 214386 w 3200400"/>
                <a:gd name="connsiteY2-506" fmla="*/ 800100 h 3200400"/>
                <a:gd name="connsiteX3-507" fmla="*/ 756952 w 3200400"/>
                <a:gd name="connsiteY3-508" fmla="*/ 756952 h 3200400"/>
                <a:gd name="connsiteX4-509" fmla="*/ 800100 w 3200400"/>
                <a:gd name="connsiteY4-510" fmla="*/ 214386 h 3200400"/>
                <a:gd name="connsiteX5-511" fmla="*/ 1291550 w 3200400"/>
                <a:gd name="connsiteY5-512" fmla="*/ 448302 h 3200400"/>
                <a:gd name="connsiteX6-513" fmla="*/ 1600200 w 3200400"/>
                <a:gd name="connsiteY6-514" fmla="*/ 0 h 3200400"/>
                <a:gd name="connsiteX7-515" fmla="*/ 1908850 w 3200400"/>
                <a:gd name="connsiteY7-516" fmla="*/ 448302 h 3200400"/>
                <a:gd name="connsiteX8-517" fmla="*/ 2400300 w 3200400"/>
                <a:gd name="connsiteY8-518" fmla="*/ 214386 h 3200400"/>
                <a:gd name="connsiteX9-519" fmla="*/ 2443448 w 3200400"/>
                <a:gd name="connsiteY9-520" fmla="*/ 756952 h 3200400"/>
                <a:gd name="connsiteX10-521" fmla="*/ 2986014 w 3200400"/>
                <a:gd name="connsiteY10-522" fmla="*/ 800100 h 3200400"/>
                <a:gd name="connsiteX11-523" fmla="*/ 2752098 w 3200400"/>
                <a:gd name="connsiteY11-524" fmla="*/ 1291550 h 3200400"/>
                <a:gd name="connsiteX12-525" fmla="*/ 3200400 w 3200400"/>
                <a:gd name="connsiteY12-526" fmla="*/ 1600200 h 3200400"/>
                <a:gd name="connsiteX13-527" fmla="*/ 2752098 w 3200400"/>
                <a:gd name="connsiteY13-528" fmla="*/ 1908850 h 3200400"/>
                <a:gd name="connsiteX14-529" fmla="*/ 2986014 w 3200400"/>
                <a:gd name="connsiteY14-530" fmla="*/ 2400300 h 3200400"/>
                <a:gd name="connsiteX15-531" fmla="*/ 2443448 w 3200400"/>
                <a:gd name="connsiteY15-532" fmla="*/ 2443448 h 3200400"/>
                <a:gd name="connsiteX16-533" fmla="*/ 2400300 w 3200400"/>
                <a:gd name="connsiteY16-534" fmla="*/ 2986014 h 3200400"/>
                <a:gd name="connsiteX17-535" fmla="*/ 1908850 w 3200400"/>
                <a:gd name="connsiteY17-536" fmla="*/ 2752098 h 3200400"/>
                <a:gd name="connsiteX18-537" fmla="*/ 1600200 w 3200400"/>
                <a:gd name="connsiteY18-538" fmla="*/ 3200400 h 3200400"/>
                <a:gd name="connsiteX19-539" fmla="*/ 1291550 w 3200400"/>
                <a:gd name="connsiteY19-540" fmla="*/ 2752098 h 3200400"/>
                <a:gd name="connsiteX20-541" fmla="*/ 800100 w 3200400"/>
                <a:gd name="connsiteY20-542" fmla="*/ 2986014 h 3200400"/>
                <a:gd name="connsiteX21-543" fmla="*/ 756952 w 3200400"/>
                <a:gd name="connsiteY21-544" fmla="*/ 2443448 h 3200400"/>
                <a:gd name="connsiteX22-545" fmla="*/ 214386 w 3200400"/>
                <a:gd name="connsiteY22-546" fmla="*/ 2400300 h 3200400"/>
                <a:gd name="connsiteX23-547" fmla="*/ 448302 w 3200400"/>
                <a:gd name="connsiteY23-548" fmla="*/ 1908850 h 3200400"/>
                <a:gd name="connsiteX24-549" fmla="*/ 0 w 3200400"/>
                <a:gd name="connsiteY24-550" fmla="*/ 1600200 h 3200400"/>
                <a:gd name="connsiteX0-551" fmla="*/ 0 w 3200400"/>
                <a:gd name="connsiteY0-552" fmla="*/ 1600200 h 3200400"/>
                <a:gd name="connsiteX1-553" fmla="*/ 448302 w 3200400"/>
                <a:gd name="connsiteY1-554" fmla="*/ 1291550 h 3200400"/>
                <a:gd name="connsiteX2-555" fmla="*/ 214386 w 3200400"/>
                <a:gd name="connsiteY2-556" fmla="*/ 800100 h 3200400"/>
                <a:gd name="connsiteX3-557" fmla="*/ 756952 w 3200400"/>
                <a:gd name="connsiteY3-558" fmla="*/ 756952 h 3200400"/>
                <a:gd name="connsiteX4-559" fmla="*/ 800100 w 3200400"/>
                <a:gd name="connsiteY4-560" fmla="*/ 214386 h 3200400"/>
                <a:gd name="connsiteX5-561" fmla="*/ 1291550 w 3200400"/>
                <a:gd name="connsiteY5-562" fmla="*/ 448302 h 3200400"/>
                <a:gd name="connsiteX6-563" fmla="*/ 1600200 w 3200400"/>
                <a:gd name="connsiteY6-564" fmla="*/ 0 h 3200400"/>
                <a:gd name="connsiteX7-565" fmla="*/ 1908850 w 3200400"/>
                <a:gd name="connsiteY7-566" fmla="*/ 448302 h 3200400"/>
                <a:gd name="connsiteX8-567" fmla="*/ 2400300 w 3200400"/>
                <a:gd name="connsiteY8-568" fmla="*/ 214386 h 3200400"/>
                <a:gd name="connsiteX9-569" fmla="*/ 2443448 w 3200400"/>
                <a:gd name="connsiteY9-570" fmla="*/ 756952 h 3200400"/>
                <a:gd name="connsiteX10-571" fmla="*/ 2986014 w 3200400"/>
                <a:gd name="connsiteY10-572" fmla="*/ 800100 h 3200400"/>
                <a:gd name="connsiteX11-573" fmla="*/ 2752098 w 3200400"/>
                <a:gd name="connsiteY11-574" fmla="*/ 1291550 h 3200400"/>
                <a:gd name="connsiteX12-575" fmla="*/ 3200400 w 3200400"/>
                <a:gd name="connsiteY12-576" fmla="*/ 1600200 h 3200400"/>
                <a:gd name="connsiteX13-577" fmla="*/ 2752098 w 3200400"/>
                <a:gd name="connsiteY13-578" fmla="*/ 1908850 h 3200400"/>
                <a:gd name="connsiteX14-579" fmla="*/ 2986014 w 3200400"/>
                <a:gd name="connsiteY14-580" fmla="*/ 2400300 h 3200400"/>
                <a:gd name="connsiteX15-581" fmla="*/ 2443448 w 3200400"/>
                <a:gd name="connsiteY15-582" fmla="*/ 2443448 h 3200400"/>
                <a:gd name="connsiteX16-583" fmla="*/ 2400300 w 3200400"/>
                <a:gd name="connsiteY16-584" fmla="*/ 2986014 h 3200400"/>
                <a:gd name="connsiteX17-585" fmla="*/ 1908850 w 3200400"/>
                <a:gd name="connsiteY17-586" fmla="*/ 2752098 h 3200400"/>
                <a:gd name="connsiteX18-587" fmla="*/ 1600200 w 3200400"/>
                <a:gd name="connsiteY18-588" fmla="*/ 3200400 h 3200400"/>
                <a:gd name="connsiteX19-589" fmla="*/ 1291550 w 3200400"/>
                <a:gd name="connsiteY19-590" fmla="*/ 2752098 h 3200400"/>
                <a:gd name="connsiteX20-591" fmla="*/ 800100 w 3200400"/>
                <a:gd name="connsiteY20-592" fmla="*/ 2986014 h 3200400"/>
                <a:gd name="connsiteX21-593" fmla="*/ 756952 w 3200400"/>
                <a:gd name="connsiteY21-594" fmla="*/ 2443448 h 3200400"/>
                <a:gd name="connsiteX22-595" fmla="*/ 214386 w 3200400"/>
                <a:gd name="connsiteY22-596" fmla="*/ 2400300 h 3200400"/>
                <a:gd name="connsiteX23-597" fmla="*/ 448302 w 3200400"/>
                <a:gd name="connsiteY23-598" fmla="*/ 1908850 h 3200400"/>
                <a:gd name="connsiteX24-599" fmla="*/ 0 w 3200400"/>
                <a:gd name="connsiteY24-600" fmla="*/ 1600200 h 3200400"/>
                <a:gd name="connsiteX0-601" fmla="*/ 0 w 3200400"/>
                <a:gd name="connsiteY0-602" fmla="*/ 1600200 h 3200400"/>
                <a:gd name="connsiteX1-603" fmla="*/ 448302 w 3200400"/>
                <a:gd name="connsiteY1-604" fmla="*/ 1291550 h 3200400"/>
                <a:gd name="connsiteX2-605" fmla="*/ 214386 w 3200400"/>
                <a:gd name="connsiteY2-606" fmla="*/ 800100 h 3200400"/>
                <a:gd name="connsiteX3-607" fmla="*/ 756952 w 3200400"/>
                <a:gd name="connsiteY3-608" fmla="*/ 756952 h 3200400"/>
                <a:gd name="connsiteX4-609" fmla="*/ 800100 w 3200400"/>
                <a:gd name="connsiteY4-610" fmla="*/ 214386 h 3200400"/>
                <a:gd name="connsiteX5-611" fmla="*/ 1291550 w 3200400"/>
                <a:gd name="connsiteY5-612" fmla="*/ 448302 h 3200400"/>
                <a:gd name="connsiteX6-613" fmla="*/ 1600200 w 3200400"/>
                <a:gd name="connsiteY6-614" fmla="*/ 0 h 3200400"/>
                <a:gd name="connsiteX7-615" fmla="*/ 1908850 w 3200400"/>
                <a:gd name="connsiteY7-616" fmla="*/ 448302 h 3200400"/>
                <a:gd name="connsiteX8-617" fmla="*/ 2400300 w 3200400"/>
                <a:gd name="connsiteY8-618" fmla="*/ 214386 h 3200400"/>
                <a:gd name="connsiteX9-619" fmla="*/ 2443448 w 3200400"/>
                <a:gd name="connsiteY9-620" fmla="*/ 756952 h 3200400"/>
                <a:gd name="connsiteX10-621" fmla="*/ 2986014 w 3200400"/>
                <a:gd name="connsiteY10-622" fmla="*/ 800100 h 3200400"/>
                <a:gd name="connsiteX11-623" fmla="*/ 2752098 w 3200400"/>
                <a:gd name="connsiteY11-624" fmla="*/ 1291550 h 3200400"/>
                <a:gd name="connsiteX12-625" fmla="*/ 3200400 w 3200400"/>
                <a:gd name="connsiteY12-626" fmla="*/ 1600200 h 3200400"/>
                <a:gd name="connsiteX13-627" fmla="*/ 2752098 w 3200400"/>
                <a:gd name="connsiteY13-628" fmla="*/ 1908850 h 3200400"/>
                <a:gd name="connsiteX14-629" fmla="*/ 2986014 w 3200400"/>
                <a:gd name="connsiteY14-630" fmla="*/ 2400300 h 3200400"/>
                <a:gd name="connsiteX15-631" fmla="*/ 2443448 w 3200400"/>
                <a:gd name="connsiteY15-632" fmla="*/ 2443448 h 3200400"/>
                <a:gd name="connsiteX16-633" fmla="*/ 2400300 w 3200400"/>
                <a:gd name="connsiteY16-634" fmla="*/ 2986014 h 3200400"/>
                <a:gd name="connsiteX17-635" fmla="*/ 1908850 w 3200400"/>
                <a:gd name="connsiteY17-636" fmla="*/ 2752098 h 3200400"/>
                <a:gd name="connsiteX18-637" fmla="*/ 1600200 w 3200400"/>
                <a:gd name="connsiteY18-638" fmla="*/ 3200400 h 3200400"/>
                <a:gd name="connsiteX19-639" fmla="*/ 1291550 w 3200400"/>
                <a:gd name="connsiteY19-640" fmla="*/ 2752098 h 3200400"/>
                <a:gd name="connsiteX20-641" fmla="*/ 800100 w 3200400"/>
                <a:gd name="connsiteY20-642" fmla="*/ 2986014 h 3200400"/>
                <a:gd name="connsiteX21-643" fmla="*/ 756952 w 3200400"/>
                <a:gd name="connsiteY21-644" fmla="*/ 2443448 h 3200400"/>
                <a:gd name="connsiteX22-645" fmla="*/ 214386 w 3200400"/>
                <a:gd name="connsiteY22-646" fmla="*/ 2400300 h 3200400"/>
                <a:gd name="connsiteX23-647" fmla="*/ 448302 w 3200400"/>
                <a:gd name="connsiteY23-648" fmla="*/ 1908850 h 3200400"/>
                <a:gd name="connsiteX24-649" fmla="*/ 0 w 3200400"/>
                <a:gd name="connsiteY24-650" fmla="*/ 1600200 h 3200400"/>
                <a:gd name="connsiteX0-651" fmla="*/ 0 w 3200400"/>
                <a:gd name="connsiteY0-652" fmla="*/ 1600200 h 3200400"/>
                <a:gd name="connsiteX1-653" fmla="*/ 448302 w 3200400"/>
                <a:gd name="connsiteY1-654" fmla="*/ 1291550 h 3200400"/>
                <a:gd name="connsiteX2-655" fmla="*/ 214386 w 3200400"/>
                <a:gd name="connsiteY2-656" fmla="*/ 800100 h 3200400"/>
                <a:gd name="connsiteX3-657" fmla="*/ 756952 w 3200400"/>
                <a:gd name="connsiteY3-658" fmla="*/ 756952 h 3200400"/>
                <a:gd name="connsiteX4-659" fmla="*/ 800100 w 3200400"/>
                <a:gd name="connsiteY4-660" fmla="*/ 214386 h 3200400"/>
                <a:gd name="connsiteX5-661" fmla="*/ 1291550 w 3200400"/>
                <a:gd name="connsiteY5-662" fmla="*/ 448302 h 3200400"/>
                <a:gd name="connsiteX6-663" fmla="*/ 1600200 w 3200400"/>
                <a:gd name="connsiteY6-664" fmla="*/ 0 h 3200400"/>
                <a:gd name="connsiteX7-665" fmla="*/ 1908850 w 3200400"/>
                <a:gd name="connsiteY7-666" fmla="*/ 448302 h 3200400"/>
                <a:gd name="connsiteX8-667" fmla="*/ 2400300 w 3200400"/>
                <a:gd name="connsiteY8-668" fmla="*/ 214386 h 3200400"/>
                <a:gd name="connsiteX9-669" fmla="*/ 2443448 w 3200400"/>
                <a:gd name="connsiteY9-670" fmla="*/ 756952 h 3200400"/>
                <a:gd name="connsiteX10-671" fmla="*/ 2986014 w 3200400"/>
                <a:gd name="connsiteY10-672" fmla="*/ 800100 h 3200400"/>
                <a:gd name="connsiteX11-673" fmla="*/ 2752098 w 3200400"/>
                <a:gd name="connsiteY11-674" fmla="*/ 1291550 h 3200400"/>
                <a:gd name="connsiteX12-675" fmla="*/ 3200400 w 3200400"/>
                <a:gd name="connsiteY12-676" fmla="*/ 1600200 h 3200400"/>
                <a:gd name="connsiteX13-677" fmla="*/ 2752098 w 3200400"/>
                <a:gd name="connsiteY13-678" fmla="*/ 1908850 h 3200400"/>
                <a:gd name="connsiteX14-679" fmla="*/ 2986014 w 3200400"/>
                <a:gd name="connsiteY14-680" fmla="*/ 2400300 h 3200400"/>
                <a:gd name="connsiteX15-681" fmla="*/ 2443448 w 3200400"/>
                <a:gd name="connsiteY15-682" fmla="*/ 2443448 h 3200400"/>
                <a:gd name="connsiteX16-683" fmla="*/ 2400300 w 3200400"/>
                <a:gd name="connsiteY16-684" fmla="*/ 2986014 h 3200400"/>
                <a:gd name="connsiteX17-685" fmla="*/ 1908850 w 3200400"/>
                <a:gd name="connsiteY17-686" fmla="*/ 2752098 h 3200400"/>
                <a:gd name="connsiteX18-687" fmla="*/ 1600200 w 3200400"/>
                <a:gd name="connsiteY18-688" fmla="*/ 3200400 h 3200400"/>
                <a:gd name="connsiteX19-689" fmla="*/ 1291550 w 3200400"/>
                <a:gd name="connsiteY19-690" fmla="*/ 2752098 h 3200400"/>
                <a:gd name="connsiteX20-691" fmla="*/ 800100 w 3200400"/>
                <a:gd name="connsiteY20-692" fmla="*/ 2986014 h 3200400"/>
                <a:gd name="connsiteX21-693" fmla="*/ 756952 w 3200400"/>
                <a:gd name="connsiteY21-694" fmla="*/ 2443448 h 3200400"/>
                <a:gd name="connsiteX22-695" fmla="*/ 214386 w 3200400"/>
                <a:gd name="connsiteY22-696" fmla="*/ 2400300 h 3200400"/>
                <a:gd name="connsiteX23-697" fmla="*/ 448302 w 3200400"/>
                <a:gd name="connsiteY23-698" fmla="*/ 1908850 h 3200400"/>
                <a:gd name="connsiteX24-699" fmla="*/ 0 w 3200400"/>
                <a:gd name="connsiteY24-700" fmla="*/ 1600200 h 3200400"/>
                <a:gd name="connsiteX0-701" fmla="*/ 0 w 3200400"/>
                <a:gd name="connsiteY0-702" fmla="*/ 1600200 h 3200400"/>
                <a:gd name="connsiteX1-703" fmla="*/ 448302 w 3200400"/>
                <a:gd name="connsiteY1-704" fmla="*/ 1291550 h 3200400"/>
                <a:gd name="connsiteX2-705" fmla="*/ 214386 w 3200400"/>
                <a:gd name="connsiteY2-706" fmla="*/ 800100 h 3200400"/>
                <a:gd name="connsiteX3-707" fmla="*/ 756952 w 3200400"/>
                <a:gd name="connsiteY3-708" fmla="*/ 756952 h 3200400"/>
                <a:gd name="connsiteX4-709" fmla="*/ 800100 w 3200400"/>
                <a:gd name="connsiteY4-710" fmla="*/ 214386 h 3200400"/>
                <a:gd name="connsiteX5-711" fmla="*/ 1291550 w 3200400"/>
                <a:gd name="connsiteY5-712" fmla="*/ 448302 h 3200400"/>
                <a:gd name="connsiteX6-713" fmla="*/ 1600200 w 3200400"/>
                <a:gd name="connsiteY6-714" fmla="*/ 0 h 3200400"/>
                <a:gd name="connsiteX7-715" fmla="*/ 1908850 w 3200400"/>
                <a:gd name="connsiteY7-716" fmla="*/ 448302 h 3200400"/>
                <a:gd name="connsiteX8-717" fmla="*/ 2400300 w 3200400"/>
                <a:gd name="connsiteY8-718" fmla="*/ 214386 h 3200400"/>
                <a:gd name="connsiteX9-719" fmla="*/ 2443448 w 3200400"/>
                <a:gd name="connsiteY9-720" fmla="*/ 756952 h 3200400"/>
                <a:gd name="connsiteX10-721" fmla="*/ 2986014 w 3200400"/>
                <a:gd name="connsiteY10-722" fmla="*/ 800100 h 3200400"/>
                <a:gd name="connsiteX11-723" fmla="*/ 2752098 w 3200400"/>
                <a:gd name="connsiteY11-724" fmla="*/ 1291550 h 3200400"/>
                <a:gd name="connsiteX12-725" fmla="*/ 3200400 w 3200400"/>
                <a:gd name="connsiteY12-726" fmla="*/ 1600200 h 3200400"/>
                <a:gd name="connsiteX13-727" fmla="*/ 2752098 w 3200400"/>
                <a:gd name="connsiteY13-728" fmla="*/ 1908850 h 3200400"/>
                <a:gd name="connsiteX14-729" fmla="*/ 2986014 w 3200400"/>
                <a:gd name="connsiteY14-730" fmla="*/ 2400300 h 3200400"/>
                <a:gd name="connsiteX15-731" fmla="*/ 2443448 w 3200400"/>
                <a:gd name="connsiteY15-732" fmla="*/ 2443448 h 3200400"/>
                <a:gd name="connsiteX16-733" fmla="*/ 2400300 w 3200400"/>
                <a:gd name="connsiteY16-734" fmla="*/ 2986014 h 3200400"/>
                <a:gd name="connsiteX17-735" fmla="*/ 1908850 w 3200400"/>
                <a:gd name="connsiteY17-736" fmla="*/ 2752098 h 3200400"/>
                <a:gd name="connsiteX18-737" fmla="*/ 1600200 w 3200400"/>
                <a:gd name="connsiteY18-738" fmla="*/ 3200400 h 3200400"/>
                <a:gd name="connsiteX19-739" fmla="*/ 1291550 w 3200400"/>
                <a:gd name="connsiteY19-740" fmla="*/ 2752098 h 3200400"/>
                <a:gd name="connsiteX20-741" fmla="*/ 800100 w 3200400"/>
                <a:gd name="connsiteY20-742" fmla="*/ 2986014 h 3200400"/>
                <a:gd name="connsiteX21-743" fmla="*/ 756952 w 3200400"/>
                <a:gd name="connsiteY21-744" fmla="*/ 2443448 h 3200400"/>
                <a:gd name="connsiteX22-745" fmla="*/ 214386 w 3200400"/>
                <a:gd name="connsiteY22-746" fmla="*/ 2400300 h 3200400"/>
                <a:gd name="connsiteX23-747" fmla="*/ 448302 w 3200400"/>
                <a:gd name="connsiteY23-748" fmla="*/ 1908850 h 3200400"/>
                <a:gd name="connsiteX24-749" fmla="*/ 0 w 3200400"/>
                <a:gd name="connsiteY24-750" fmla="*/ 1600200 h 3200400"/>
                <a:gd name="connsiteX0-751" fmla="*/ 0 w 3200400"/>
                <a:gd name="connsiteY0-752" fmla="*/ 1600200 h 3200400"/>
                <a:gd name="connsiteX1-753" fmla="*/ 448302 w 3200400"/>
                <a:gd name="connsiteY1-754" fmla="*/ 1291550 h 3200400"/>
                <a:gd name="connsiteX2-755" fmla="*/ 214386 w 3200400"/>
                <a:gd name="connsiteY2-756" fmla="*/ 800100 h 3200400"/>
                <a:gd name="connsiteX3-757" fmla="*/ 756952 w 3200400"/>
                <a:gd name="connsiteY3-758" fmla="*/ 756952 h 3200400"/>
                <a:gd name="connsiteX4-759" fmla="*/ 800100 w 3200400"/>
                <a:gd name="connsiteY4-760" fmla="*/ 214386 h 3200400"/>
                <a:gd name="connsiteX5-761" fmla="*/ 1291550 w 3200400"/>
                <a:gd name="connsiteY5-762" fmla="*/ 448302 h 3200400"/>
                <a:gd name="connsiteX6-763" fmla="*/ 1600200 w 3200400"/>
                <a:gd name="connsiteY6-764" fmla="*/ 0 h 3200400"/>
                <a:gd name="connsiteX7-765" fmla="*/ 1908850 w 3200400"/>
                <a:gd name="connsiteY7-766" fmla="*/ 448302 h 3200400"/>
                <a:gd name="connsiteX8-767" fmla="*/ 2400300 w 3200400"/>
                <a:gd name="connsiteY8-768" fmla="*/ 214386 h 3200400"/>
                <a:gd name="connsiteX9-769" fmla="*/ 2443448 w 3200400"/>
                <a:gd name="connsiteY9-770" fmla="*/ 756952 h 3200400"/>
                <a:gd name="connsiteX10-771" fmla="*/ 2986014 w 3200400"/>
                <a:gd name="connsiteY10-772" fmla="*/ 800100 h 3200400"/>
                <a:gd name="connsiteX11-773" fmla="*/ 2752098 w 3200400"/>
                <a:gd name="connsiteY11-774" fmla="*/ 1291550 h 3200400"/>
                <a:gd name="connsiteX12-775" fmla="*/ 3200400 w 3200400"/>
                <a:gd name="connsiteY12-776" fmla="*/ 1600200 h 3200400"/>
                <a:gd name="connsiteX13-777" fmla="*/ 2752098 w 3200400"/>
                <a:gd name="connsiteY13-778" fmla="*/ 1908850 h 3200400"/>
                <a:gd name="connsiteX14-779" fmla="*/ 2986014 w 3200400"/>
                <a:gd name="connsiteY14-780" fmla="*/ 2400300 h 3200400"/>
                <a:gd name="connsiteX15-781" fmla="*/ 2443448 w 3200400"/>
                <a:gd name="connsiteY15-782" fmla="*/ 2443448 h 3200400"/>
                <a:gd name="connsiteX16-783" fmla="*/ 2400300 w 3200400"/>
                <a:gd name="connsiteY16-784" fmla="*/ 2986014 h 3200400"/>
                <a:gd name="connsiteX17-785" fmla="*/ 1908850 w 3200400"/>
                <a:gd name="connsiteY17-786" fmla="*/ 2752098 h 3200400"/>
                <a:gd name="connsiteX18-787" fmla="*/ 1600200 w 3200400"/>
                <a:gd name="connsiteY18-788" fmla="*/ 3200400 h 3200400"/>
                <a:gd name="connsiteX19-789" fmla="*/ 1291550 w 3200400"/>
                <a:gd name="connsiteY19-790" fmla="*/ 2752098 h 3200400"/>
                <a:gd name="connsiteX20-791" fmla="*/ 800100 w 3200400"/>
                <a:gd name="connsiteY20-792" fmla="*/ 2986014 h 3200400"/>
                <a:gd name="connsiteX21-793" fmla="*/ 756952 w 3200400"/>
                <a:gd name="connsiteY21-794" fmla="*/ 2443448 h 3200400"/>
                <a:gd name="connsiteX22-795" fmla="*/ 214386 w 3200400"/>
                <a:gd name="connsiteY22-796" fmla="*/ 2400300 h 3200400"/>
                <a:gd name="connsiteX23-797" fmla="*/ 448302 w 3200400"/>
                <a:gd name="connsiteY23-798" fmla="*/ 1908850 h 3200400"/>
                <a:gd name="connsiteX24-799" fmla="*/ 0 w 3200400"/>
                <a:gd name="connsiteY24-800" fmla="*/ 1600200 h 3200400"/>
                <a:gd name="connsiteX0-801" fmla="*/ 0 w 3200400"/>
                <a:gd name="connsiteY0-802" fmla="*/ 1600200 h 3200400"/>
                <a:gd name="connsiteX1-803" fmla="*/ 448302 w 3200400"/>
                <a:gd name="connsiteY1-804" fmla="*/ 1291550 h 3200400"/>
                <a:gd name="connsiteX2-805" fmla="*/ 214386 w 3200400"/>
                <a:gd name="connsiteY2-806" fmla="*/ 800100 h 3200400"/>
                <a:gd name="connsiteX3-807" fmla="*/ 756952 w 3200400"/>
                <a:gd name="connsiteY3-808" fmla="*/ 756952 h 3200400"/>
                <a:gd name="connsiteX4-809" fmla="*/ 800100 w 3200400"/>
                <a:gd name="connsiteY4-810" fmla="*/ 214386 h 3200400"/>
                <a:gd name="connsiteX5-811" fmla="*/ 1291550 w 3200400"/>
                <a:gd name="connsiteY5-812" fmla="*/ 448302 h 3200400"/>
                <a:gd name="connsiteX6-813" fmla="*/ 1600200 w 3200400"/>
                <a:gd name="connsiteY6-814" fmla="*/ 0 h 3200400"/>
                <a:gd name="connsiteX7-815" fmla="*/ 1908850 w 3200400"/>
                <a:gd name="connsiteY7-816" fmla="*/ 448302 h 3200400"/>
                <a:gd name="connsiteX8-817" fmla="*/ 2400300 w 3200400"/>
                <a:gd name="connsiteY8-818" fmla="*/ 214386 h 3200400"/>
                <a:gd name="connsiteX9-819" fmla="*/ 2443448 w 3200400"/>
                <a:gd name="connsiteY9-820" fmla="*/ 756952 h 3200400"/>
                <a:gd name="connsiteX10-821" fmla="*/ 2986014 w 3200400"/>
                <a:gd name="connsiteY10-822" fmla="*/ 800100 h 3200400"/>
                <a:gd name="connsiteX11-823" fmla="*/ 2752098 w 3200400"/>
                <a:gd name="connsiteY11-824" fmla="*/ 1291550 h 3200400"/>
                <a:gd name="connsiteX12-825" fmla="*/ 3200400 w 3200400"/>
                <a:gd name="connsiteY12-826" fmla="*/ 1600200 h 3200400"/>
                <a:gd name="connsiteX13-827" fmla="*/ 2752098 w 3200400"/>
                <a:gd name="connsiteY13-828" fmla="*/ 1908850 h 3200400"/>
                <a:gd name="connsiteX14-829" fmla="*/ 2986014 w 3200400"/>
                <a:gd name="connsiteY14-830" fmla="*/ 2400300 h 3200400"/>
                <a:gd name="connsiteX15-831" fmla="*/ 2443448 w 3200400"/>
                <a:gd name="connsiteY15-832" fmla="*/ 2443448 h 3200400"/>
                <a:gd name="connsiteX16-833" fmla="*/ 2400300 w 3200400"/>
                <a:gd name="connsiteY16-834" fmla="*/ 2986014 h 3200400"/>
                <a:gd name="connsiteX17-835" fmla="*/ 1908850 w 3200400"/>
                <a:gd name="connsiteY17-836" fmla="*/ 2752098 h 3200400"/>
                <a:gd name="connsiteX18-837" fmla="*/ 1600200 w 3200400"/>
                <a:gd name="connsiteY18-838" fmla="*/ 3200400 h 3200400"/>
                <a:gd name="connsiteX19-839" fmla="*/ 1291550 w 3200400"/>
                <a:gd name="connsiteY19-840" fmla="*/ 2752098 h 3200400"/>
                <a:gd name="connsiteX20-841" fmla="*/ 800100 w 3200400"/>
                <a:gd name="connsiteY20-842" fmla="*/ 2986014 h 3200400"/>
                <a:gd name="connsiteX21-843" fmla="*/ 756952 w 3200400"/>
                <a:gd name="connsiteY21-844" fmla="*/ 2443448 h 3200400"/>
                <a:gd name="connsiteX22-845" fmla="*/ 214386 w 3200400"/>
                <a:gd name="connsiteY22-846" fmla="*/ 2400300 h 3200400"/>
                <a:gd name="connsiteX23-847" fmla="*/ 448302 w 3200400"/>
                <a:gd name="connsiteY23-848" fmla="*/ 1908850 h 3200400"/>
                <a:gd name="connsiteX24-849" fmla="*/ 0 w 3200400"/>
                <a:gd name="connsiteY24-850" fmla="*/ 1600200 h 3200400"/>
                <a:gd name="connsiteX0-851" fmla="*/ 0 w 3200400"/>
                <a:gd name="connsiteY0-852" fmla="*/ 1600200 h 3200400"/>
                <a:gd name="connsiteX1-853" fmla="*/ 448302 w 3200400"/>
                <a:gd name="connsiteY1-854" fmla="*/ 1291550 h 3200400"/>
                <a:gd name="connsiteX2-855" fmla="*/ 214386 w 3200400"/>
                <a:gd name="connsiteY2-856" fmla="*/ 800100 h 3200400"/>
                <a:gd name="connsiteX3-857" fmla="*/ 756952 w 3200400"/>
                <a:gd name="connsiteY3-858" fmla="*/ 756952 h 3200400"/>
                <a:gd name="connsiteX4-859" fmla="*/ 800100 w 3200400"/>
                <a:gd name="connsiteY4-860" fmla="*/ 214386 h 3200400"/>
                <a:gd name="connsiteX5-861" fmla="*/ 1291550 w 3200400"/>
                <a:gd name="connsiteY5-862" fmla="*/ 448302 h 3200400"/>
                <a:gd name="connsiteX6-863" fmla="*/ 1600200 w 3200400"/>
                <a:gd name="connsiteY6-864" fmla="*/ 0 h 3200400"/>
                <a:gd name="connsiteX7-865" fmla="*/ 1908850 w 3200400"/>
                <a:gd name="connsiteY7-866" fmla="*/ 448302 h 3200400"/>
                <a:gd name="connsiteX8-867" fmla="*/ 2400300 w 3200400"/>
                <a:gd name="connsiteY8-868" fmla="*/ 214386 h 3200400"/>
                <a:gd name="connsiteX9-869" fmla="*/ 2443448 w 3200400"/>
                <a:gd name="connsiteY9-870" fmla="*/ 756952 h 3200400"/>
                <a:gd name="connsiteX10-871" fmla="*/ 2986014 w 3200400"/>
                <a:gd name="connsiteY10-872" fmla="*/ 800100 h 3200400"/>
                <a:gd name="connsiteX11-873" fmla="*/ 2752098 w 3200400"/>
                <a:gd name="connsiteY11-874" fmla="*/ 1291550 h 3200400"/>
                <a:gd name="connsiteX12-875" fmla="*/ 3200400 w 3200400"/>
                <a:gd name="connsiteY12-876" fmla="*/ 1600200 h 3200400"/>
                <a:gd name="connsiteX13-877" fmla="*/ 2752098 w 3200400"/>
                <a:gd name="connsiteY13-878" fmla="*/ 1908850 h 3200400"/>
                <a:gd name="connsiteX14-879" fmla="*/ 2986014 w 3200400"/>
                <a:gd name="connsiteY14-880" fmla="*/ 2400300 h 3200400"/>
                <a:gd name="connsiteX15-881" fmla="*/ 2443448 w 3200400"/>
                <a:gd name="connsiteY15-882" fmla="*/ 2443448 h 3200400"/>
                <a:gd name="connsiteX16-883" fmla="*/ 2400300 w 3200400"/>
                <a:gd name="connsiteY16-884" fmla="*/ 2986014 h 3200400"/>
                <a:gd name="connsiteX17-885" fmla="*/ 1908850 w 3200400"/>
                <a:gd name="connsiteY17-886" fmla="*/ 2752098 h 3200400"/>
                <a:gd name="connsiteX18-887" fmla="*/ 1600200 w 3200400"/>
                <a:gd name="connsiteY18-888" fmla="*/ 3200400 h 3200400"/>
                <a:gd name="connsiteX19-889" fmla="*/ 1291550 w 3200400"/>
                <a:gd name="connsiteY19-890" fmla="*/ 2752098 h 3200400"/>
                <a:gd name="connsiteX20-891" fmla="*/ 800100 w 3200400"/>
                <a:gd name="connsiteY20-892" fmla="*/ 2986014 h 3200400"/>
                <a:gd name="connsiteX21-893" fmla="*/ 756952 w 3200400"/>
                <a:gd name="connsiteY21-894" fmla="*/ 2443448 h 3200400"/>
                <a:gd name="connsiteX22-895" fmla="*/ 214386 w 3200400"/>
                <a:gd name="connsiteY22-896" fmla="*/ 2400300 h 3200400"/>
                <a:gd name="connsiteX23-897" fmla="*/ 448302 w 3200400"/>
                <a:gd name="connsiteY23-898" fmla="*/ 1908850 h 3200400"/>
                <a:gd name="connsiteX24-899" fmla="*/ 0 w 3200400"/>
                <a:gd name="connsiteY24-900" fmla="*/ 1600200 h 3200400"/>
                <a:gd name="connsiteX0-901" fmla="*/ 0 w 3200400"/>
                <a:gd name="connsiteY0-902" fmla="*/ 1600200 h 3200400"/>
                <a:gd name="connsiteX1-903" fmla="*/ 448302 w 3200400"/>
                <a:gd name="connsiteY1-904" fmla="*/ 1291550 h 3200400"/>
                <a:gd name="connsiteX2-905" fmla="*/ 214386 w 3200400"/>
                <a:gd name="connsiteY2-906" fmla="*/ 800100 h 3200400"/>
                <a:gd name="connsiteX3-907" fmla="*/ 756952 w 3200400"/>
                <a:gd name="connsiteY3-908" fmla="*/ 756952 h 3200400"/>
                <a:gd name="connsiteX4-909" fmla="*/ 800100 w 3200400"/>
                <a:gd name="connsiteY4-910" fmla="*/ 214386 h 3200400"/>
                <a:gd name="connsiteX5-911" fmla="*/ 1291550 w 3200400"/>
                <a:gd name="connsiteY5-912" fmla="*/ 448302 h 3200400"/>
                <a:gd name="connsiteX6-913" fmla="*/ 1600200 w 3200400"/>
                <a:gd name="connsiteY6-914" fmla="*/ 0 h 3200400"/>
                <a:gd name="connsiteX7-915" fmla="*/ 1908850 w 3200400"/>
                <a:gd name="connsiteY7-916" fmla="*/ 448302 h 3200400"/>
                <a:gd name="connsiteX8-917" fmla="*/ 2400300 w 3200400"/>
                <a:gd name="connsiteY8-918" fmla="*/ 214386 h 3200400"/>
                <a:gd name="connsiteX9-919" fmla="*/ 2443448 w 3200400"/>
                <a:gd name="connsiteY9-920" fmla="*/ 756952 h 3200400"/>
                <a:gd name="connsiteX10-921" fmla="*/ 2986014 w 3200400"/>
                <a:gd name="connsiteY10-922" fmla="*/ 800100 h 3200400"/>
                <a:gd name="connsiteX11-923" fmla="*/ 2752098 w 3200400"/>
                <a:gd name="connsiteY11-924" fmla="*/ 1291550 h 3200400"/>
                <a:gd name="connsiteX12-925" fmla="*/ 3200400 w 3200400"/>
                <a:gd name="connsiteY12-926" fmla="*/ 1600200 h 3200400"/>
                <a:gd name="connsiteX13-927" fmla="*/ 2752098 w 3200400"/>
                <a:gd name="connsiteY13-928" fmla="*/ 1908850 h 3200400"/>
                <a:gd name="connsiteX14-929" fmla="*/ 2986014 w 3200400"/>
                <a:gd name="connsiteY14-930" fmla="*/ 2400300 h 3200400"/>
                <a:gd name="connsiteX15-931" fmla="*/ 2443448 w 3200400"/>
                <a:gd name="connsiteY15-932" fmla="*/ 2443448 h 3200400"/>
                <a:gd name="connsiteX16-933" fmla="*/ 2400300 w 3200400"/>
                <a:gd name="connsiteY16-934" fmla="*/ 2986014 h 3200400"/>
                <a:gd name="connsiteX17-935" fmla="*/ 1908850 w 3200400"/>
                <a:gd name="connsiteY17-936" fmla="*/ 2752098 h 3200400"/>
                <a:gd name="connsiteX18-937" fmla="*/ 1600200 w 3200400"/>
                <a:gd name="connsiteY18-938" fmla="*/ 3200400 h 3200400"/>
                <a:gd name="connsiteX19-939" fmla="*/ 1291550 w 3200400"/>
                <a:gd name="connsiteY19-940" fmla="*/ 2752098 h 3200400"/>
                <a:gd name="connsiteX20-941" fmla="*/ 800100 w 3200400"/>
                <a:gd name="connsiteY20-942" fmla="*/ 2986014 h 3200400"/>
                <a:gd name="connsiteX21-943" fmla="*/ 756952 w 3200400"/>
                <a:gd name="connsiteY21-944" fmla="*/ 2443448 h 3200400"/>
                <a:gd name="connsiteX22-945" fmla="*/ 214386 w 3200400"/>
                <a:gd name="connsiteY22-946" fmla="*/ 2400300 h 3200400"/>
                <a:gd name="connsiteX23-947" fmla="*/ 448302 w 3200400"/>
                <a:gd name="connsiteY23-948" fmla="*/ 1908850 h 3200400"/>
                <a:gd name="connsiteX24-949" fmla="*/ 0 w 3200400"/>
                <a:gd name="connsiteY24-950" fmla="*/ 1600200 h 3200400"/>
                <a:gd name="connsiteX0-951" fmla="*/ 0 w 3200400"/>
                <a:gd name="connsiteY0-952" fmla="*/ 1600200 h 3200400"/>
                <a:gd name="connsiteX1-953" fmla="*/ 448302 w 3200400"/>
                <a:gd name="connsiteY1-954" fmla="*/ 1291550 h 3200400"/>
                <a:gd name="connsiteX2-955" fmla="*/ 214386 w 3200400"/>
                <a:gd name="connsiteY2-956" fmla="*/ 800100 h 3200400"/>
                <a:gd name="connsiteX3-957" fmla="*/ 756952 w 3200400"/>
                <a:gd name="connsiteY3-958" fmla="*/ 756952 h 3200400"/>
                <a:gd name="connsiteX4-959" fmla="*/ 800100 w 3200400"/>
                <a:gd name="connsiteY4-960" fmla="*/ 214386 h 3200400"/>
                <a:gd name="connsiteX5-961" fmla="*/ 1291550 w 3200400"/>
                <a:gd name="connsiteY5-962" fmla="*/ 448302 h 3200400"/>
                <a:gd name="connsiteX6-963" fmla="*/ 1600200 w 3200400"/>
                <a:gd name="connsiteY6-964" fmla="*/ 0 h 3200400"/>
                <a:gd name="connsiteX7-965" fmla="*/ 1908850 w 3200400"/>
                <a:gd name="connsiteY7-966" fmla="*/ 448302 h 3200400"/>
                <a:gd name="connsiteX8-967" fmla="*/ 2400300 w 3200400"/>
                <a:gd name="connsiteY8-968" fmla="*/ 214386 h 3200400"/>
                <a:gd name="connsiteX9-969" fmla="*/ 2443448 w 3200400"/>
                <a:gd name="connsiteY9-970" fmla="*/ 756952 h 3200400"/>
                <a:gd name="connsiteX10-971" fmla="*/ 2986014 w 3200400"/>
                <a:gd name="connsiteY10-972" fmla="*/ 800100 h 3200400"/>
                <a:gd name="connsiteX11-973" fmla="*/ 2752098 w 3200400"/>
                <a:gd name="connsiteY11-974" fmla="*/ 1291550 h 3200400"/>
                <a:gd name="connsiteX12-975" fmla="*/ 3200400 w 3200400"/>
                <a:gd name="connsiteY12-976" fmla="*/ 1600200 h 3200400"/>
                <a:gd name="connsiteX13-977" fmla="*/ 2752098 w 3200400"/>
                <a:gd name="connsiteY13-978" fmla="*/ 1908850 h 3200400"/>
                <a:gd name="connsiteX14-979" fmla="*/ 2986014 w 3200400"/>
                <a:gd name="connsiteY14-980" fmla="*/ 2400300 h 3200400"/>
                <a:gd name="connsiteX15-981" fmla="*/ 2443448 w 3200400"/>
                <a:gd name="connsiteY15-982" fmla="*/ 2443448 h 3200400"/>
                <a:gd name="connsiteX16-983" fmla="*/ 2400300 w 3200400"/>
                <a:gd name="connsiteY16-984" fmla="*/ 2986014 h 3200400"/>
                <a:gd name="connsiteX17-985" fmla="*/ 1908850 w 3200400"/>
                <a:gd name="connsiteY17-986" fmla="*/ 2752098 h 3200400"/>
                <a:gd name="connsiteX18-987" fmla="*/ 1600200 w 3200400"/>
                <a:gd name="connsiteY18-988" fmla="*/ 3200400 h 3200400"/>
                <a:gd name="connsiteX19-989" fmla="*/ 1291550 w 3200400"/>
                <a:gd name="connsiteY19-990" fmla="*/ 2752098 h 3200400"/>
                <a:gd name="connsiteX20-991" fmla="*/ 800100 w 3200400"/>
                <a:gd name="connsiteY20-992" fmla="*/ 2986014 h 3200400"/>
                <a:gd name="connsiteX21-993" fmla="*/ 756952 w 3200400"/>
                <a:gd name="connsiteY21-994" fmla="*/ 2443448 h 3200400"/>
                <a:gd name="connsiteX22-995" fmla="*/ 214386 w 3200400"/>
                <a:gd name="connsiteY22-996" fmla="*/ 2400300 h 3200400"/>
                <a:gd name="connsiteX23-997" fmla="*/ 448302 w 3200400"/>
                <a:gd name="connsiteY23-998" fmla="*/ 1908850 h 3200400"/>
                <a:gd name="connsiteX24-999" fmla="*/ 0 w 3200400"/>
                <a:gd name="connsiteY24-1000" fmla="*/ 1600200 h 3200400"/>
                <a:gd name="connsiteX0-1001" fmla="*/ 0 w 3200400"/>
                <a:gd name="connsiteY0-1002" fmla="*/ 1600200 h 3200400"/>
                <a:gd name="connsiteX1-1003" fmla="*/ 448302 w 3200400"/>
                <a:gd name="connsiteY1-1004" fmla="*/ 1291550 h 3200400"/>
                <a:gd name="connsiteX2-1005" fmla="*/ 214386 w 3200400"/>
                <a:gd name="connsiteY2-1006" fmla="*/ 800100 h 3200400"/>
                <a:gd name="connsiteX3-1007" fmla="*/ 756952 w 3200400"/>
                <a:gd name="connsiteY3-1008" fmla="*/ 756952 h 3200400"/>
                <a:gd name="connsiteX4-1009" fmla="*/ 800100 w 3200400"/>
                <a:gd name="connsiteY4-1010" fmla="*/ 214386 h 3200400"/>
                <a:gd name="connsiteX5-1011" fmla="*/ 1291550 w 3200400"/>
                <a:gd name="connsiteY5-1012" fmla="*/ 448302 h 3200400"/>
                <a:gd name="connsiteX6-1013" fmla="*/ 1600200 w 3200400"/>
                <a:gd name="connsiteY6-1014" fmla="*/ 0 h 3200400"/>
                <a:gd name="connsiteX7-1015" fmla="*/ 1908850 w 3200400"/>
                <a:gd name="connsiteY7-1016" fmla="*/ 448302 h 3200400"/>
                <a:gd name="connsiteX8-1017" fmla="*/ 2400300 w 3200400"/>
                <a:gd name="connsiteY8-1018" fmla="*/ 214386 h 3200400"/>
                <a:gd name="connsiteX9-1019" fmla="*/ 2443448 w 3200400"/>
                <a:gd name="connsiteY9-1020" fmla="*/ 756952 h 3200400"/>
                <a:gd name="connsiteX10-1021" fmla="*/ 2986014 w 3200400"/>
                <a:gd name="connsiteY10-1022" fmla="*/ 800100 h 3200400"/>
                <a:gd name="connsiteX11-1023" fmla="*/ 2752098 w 3200400"/>
                <a:gd name="connsiteY11-1024" fmla="*/ 1291550 h 3200400"/>
                <a:gd name="connsiteX12-1025" fmla="*/ 3200400 w 3200400"/>
                <a:gd name="connsiteY12-1026" fmla="*/ 1600200 h 3200400"/>
                <a:gd name="connsiteX13-1027" fmla="*/ 2752098 w 3200400"/>
                <a:gd name="connsiteY13-1028" fmla="*/ 1908850 h 3200400"/>
                <a:gd name="connsiteX14-1029" fmla="*/ 2986014 w 3200400"/>
                <a:gd name="connsiteY14-1030" fmla="*/ 2400300 h 3200400"/>
                <a:gd name="connsiteX15-1031" fmla="*/ 2443448 w 3200400"/>
                <a:gd name="connsiteY15-1032" fmla="*/ 2443448 h 3200400"/>
                <a:gd name="connsiteX16-1033" fmla="*/ 2400300 w 3200400"/>
                <a:gd name="connsiteY16-1034" fmla="*/ 2986014 h 3200400"/>
                <a:gd name="connsiteX17-1035" fmla="*/ 1908850 w 3200400"/>
                <a:gd name="connsiteY17-1036" fmla="*/ 2752098 h 3200400"/>
                <a:gd name="connsiteX18-1037" fmla="*/ 1600200 w 3200400"/>
                <a:gd name="connsiteY18-1038" fmla="*/ 3200400 h 3200400"/>
                <a:gd name="connsiteX19-1039" fmla="*/ 1291550 w 3200400"/>
                <a:gd name="connsiteY19-1040" fmla="*/ 2752098 h 3200400"/>
                <a:gd name="connsiteX20-1041" fmla="*/ 800100 w 3200400"/>
                <a:gd name="connsiteY20-1042" fmla="*/ 2986014 h 3200400"/>
                <a:gd name="connsiteX21-1043" fmla="*/ 756952 w 3200400"/>
                <a:gd name="connsiteY21-1044" fmla="*/ 2443448 h 3200400"/>
                <a:gd name="connsiteX22-1045" fmla="*/ 214386 w 3200400"/>
                <a:gd name="connsiteY22-1046" fmla="*/ 2400300 h 3200400"/>
                <a:gd name="connsiteX23-1047" fmla="*/ 448302 w 3200400"/>
                <a:gd name="connsiteY23-1048" fmla="*/ 1908850 h 3200400"/>
                <a:gd name="connsiteX24-1049" fmla="*/ 0 w 3200400"/>
                <a:gd name="connsiteY24-1050" fmla="*/ 1600200 h 3200400"/>
                <a:gd name="connsiteX0-1051" fmla="*/ 0 w 3200400"/>
                <a:gd name="connsiteY0-1052" fmla="*/ 1600200 h 3200400"/>
                <a:gd name="connsiteX1-1053" fmla="*/ 448302 w 3200400"/>
                <a:gd name="connsiteY1-1054" fmla="*/ 1291550 h 3200400"/>
                <a:gd name="connsiteX2-1055" fmla="*/ 214386 w 3200400"/>
                <a:gd name="connsiteY2-1056" fmla="*/ 800100 h 3200400"/>
                <a:gd name="connsiteX3-1057" fmla="*/ 756952 w 3200400"/>
                <a:gd name="connsiteY3-1058" fmla="*/ 756952 h 3200400"/>
                <a:gd name="connsiteX4-1059" fmla="*/ 800100 w 3200400"/>
                <a:gd name="connsiteY4-1060" fmla="*/ 214386 h 3200400"/>
                <a:gd name="connsiteX5-1061" fmla="*/ 1291550 w 3200400"/>
                <a:gd name="connsiteY5-1062" fmla="*/ 448302 h 3200400"/>
                <a:gd name="connsiteX6-1063" fmla="*/ 1600200 w 3200400"/>
                <a:gd name="connsiteY6-1064" fmla="*/ 0 h 3200400"/>
                <a:gd name="connsiteX7-1065" fmla="*/ 1908850 w 3200400"/>
                <a:gd name="connsiteY7-1066" fmla="*/ 448302 h 3200400"/>
                <a:gd name="connsiteX8-1067" fmla="*/ 2400300 w 3200400"/>
                <a:gd name="connsiteY8-1068" fmla="*/ 214386 h 3200400"/>
                <a:gd name="connsiteX9-1069" fmla="*/ 2443448 w 3200400"/>
                <a:gd name="connsiteY9-1070" fmla="*/ 756952 h 3200400"/>
                <a:gd name="connsiteX10-1071" fmla="*/ 2986014 w 3200400"/>
                <a:gd name="connsiteY10-1072" fmla="*/ 800100 h 3200400"/>
                <a:gd name="connsiteX11-1073" fmla="*/ 2752098 w 3200400"/>
                <a:gd name="connsiteY11-1074" fmla="*/ 1291550 h 3200400"/>
                <a:gd name="connsiteX12-1075" fmla="*/ 3200400 w 3200400"/>
                <a:gd name="connsiteY12-1076" fmla="*/ 1600200 h 3200400"/>
                <a:gd name="connsiteX13-1077" fmla="*/ 2752098 w 3200400"/>
                <a:gd name="connsiteY13-1078" fmla="*/ 1908850 h 3200400"/>
                <a:gd name="connsiteX14-1079" fmla="*/ 2986014 w 3200400"/>
                <a:gd name="connsiteY14-1080" fmla="*/ 2400300 h 3200400"/>
                <a:gd name="connsiteX15-1081" fmla="*/ 2443448 w 3200400"/>
                <a:gd name="connsiteY15-1082" fmla="*/ 2443448 h 3200400"/>
                <a:gd name="connsiteX16-1083" fmla="*/ 2400300 w 3200400"/>
                <a:gd name="connsiteY16-1084" fmla="*/ 2986014 h 3200400"/>
                <a:gd name="connsiteX17-1085" fmla="*/ 1908850 w 3200400"/>
                <a:gd name="connsiteY17-1086" fmla="*/ 2752098 h 3200400"/>
                <a:gd name="connsiteX18-1087" fmla="*/ 1600200 w 3200400"/>
                <a:gd name="connsiteY18-1088" fmla="*/ 3200400 h 3200400"/>
                <a:gd name="connsiteX19-1089" fmla="*/ 1291550 w 3200400"/>
                <a:gd name="connsiteY19-1090" fmla="*/ 2752098 h 3200400"/>
                <a:gd name="connsiteX20-1091" fmla="*/ 800100 w 3200400"/>
                <a:gd name="connsiteY20-1092" fmla="*/ 2986014 h 3200400"/>
                <a:gd name="connsiteX21-1093" fmla="*/ 756952 w 3200400"/>
                <a:gd name="connsiteY21-1094" fmla="*/ 2443448 h 3200400"/>
                <a:gd name="connsiteX22-1095" fmla="*/ 214386 w 3200400"/>
                <a:gd name="connsiteY22-1096" fmla="*/ 2400300 h 3200400"/>
                <a:gd name="connsiteX23-1097" fmla="*/ 448302 w 3200400"/>
                <a:gd name="connsiteY23-1098" fmla="*/ 1908850 h 3200400"/>
                <a:gd name="connsiteX24-1099" fmla="*/ 0 w 3200400"/>
                <a:gd name="connsiteY24-1100" fmla="*/ 1600200 h 3200400"/>
                <a:gd name="connsiteX0-1101" fmla="*/ 0 w 3200400"/>
                <a:gd name="connsiteY0-1102" fmla="*/ 1600200 h 3200400"/>
                <a:gd name="connsiteX1-1103" fmla="*/ 448302 w 3200400"/>
                <a:gd name="connsiteY1-1104" fmla="*/ 1291550 h 3200400"/>
                <a:gd name="connsiteX2-1105" fmla="*/ 214386 w 3200400"/>
                <a:gd name="connsiteY2-1106" fmla="*/ 800100 h 3200400"/>
                <a:gd name="connsiteX3-1107" fmla="*/ 756952 w 3200400"/>
                <a:gd name="connsiteY3-1108" fmla="*/ 756952 h 3200400"/>
                <a:gd name="connsiteX4-1109" fmla="*/ 800100 w 3200400"/>
                <a:gd name="connsiteY4-1110" fmla="*/ 214386 h 3200400"/>
                <a:gd name="connsiteX5-1111" fmla="*/ 1291550 w 3200400"/>
                <a:gd name="connsiteY5-1112" fmla="*/ 448302 h 3200400"/>
                <a:gd name="connsiteX6-1113" fmla="*/ 1600200 w 3200400"/>
                <a:gd name="connsiteY6-1114" fmla="*/ 0 h 3200400"/>
                <a:gd name="connsiteX7-1115" fmla="*/ 1908850 w 3200400"/>
                <a:gd name="connsiteY7-1116" fmla="*/ 448302 h 3200400"/>
                <a:gd name="connsiteX8-1117" fmla="*/ 2400300 w 3200400"/>
                <a:gd name="connsiteY8-1118" fmla="*/ 214386 h 3200400"/>
                <a:gd name="connsiteX9-1119" fmla="*/ 2443448 w 3200400"/>
                <a:gd name="connsiteY9-1120" fmla="*/ 756952 h 3200400"/>
                <a:gd name="connsiteX10-1121" fmla="*/ 2986014 w 3200400"/>
                <a:gd name="connsiteY10-1122" fmla="*/ 800100 h 3200400"/>
                <a:gd name="connsiteX11-1123" fmla="*/ 2752098 w 3200400"/>
                <a:gd name="connsiteY11-1124" fmla="*/ 1291550 h 3200400"/>
                <a:gd name="connsiteX12-1125" fmla="*/ 3200400 w 3200400"/>
                <a:gd name="connsiteY12-1126" fmla="*/ 1600200 h 3200400"/>
                <a:gd name="connsiteX13-1127" fmla="*/ 2752098 w 3200400"/>
                <a:gd name="connsiteY13-1128" fmla="*/ 1908850 h 3200400"/>
                <a:gd name="connsiteX14-1129" fmla="*/ 2986014 w 3200400"/>
                <a:gd name="connsiteY14-1130" fmla="*/ 2400300 h 3200400"/>
                <a:gd name="connsiteX15-1131" fmla="*/ 2443448 w 3200400"/>
                <a:gd name="connsiteY15-1132" fmla="*/ 2443448 h 3200400"/>
                <a:gd name="connsiteX16-1133" fmla="*/ 2400300 w 3200400"/>
                <a:gd name="connsiteY16-1134" fmla="*/ 2986014 h 3200400"/>
                <a:gd name="connsiteX17-1135" fmla="*/ 1908850 w 3200400"/>
                <a:gd name="connsiteY17-1136" fmla="*/ 2752098 h 3200400"/>
                <a:gd name="connsiteX18-1137" fmla="*/ 1600200 w 3200400"/>
                <a:gd name="connsiteY18-1138" fmla="*/ 3200400 h 3200400"/>
                <a:gd name="connsiteX19-1139" fmla="*/ 1291550 w 3200400"/>
                <a:gd name="connsiteY19-1140" fmla="*/ 2752098 h 3200400"/>
                <a:gd name="connsiteX20-1141" fmla="*/ 800100 w 3200400"/>
                <a:gd name="connsiteY20-1142" fmla="*/ 2986014 h 3200400"/>
                <a:gd name="connsiteX21-1143" fmla="*/ 756952 w 3200400"/>
                <a:gd name="connsiteY21-1144" fmla="*/ 2443448 h 3200400"/>
                <a:gd name="connsiteX22-1145" fmla="*/ 214386 w 3200400"/>
                <a:gd name="connsiteY22-1146" fmla="*/ 2400300 h 3200400"/>
                <a:gd name="connsiteX23-1147" fmla="*/ 448302 w 3200400"/>
                <a:gd name="connsiteY23-1148" fmla="*/ 1908850 h 3200400"/>
                <a:gd name="connsiteX24-1149" fmla="*/ 0 w 3200400"/>
                <a:gd name="connsiteY24-1150" fmla="*/ 1600200 h 3200400"/>
                <a:gd name="connsiteX0-1151" fmla="*/ 0 w 3200400"/>
                <a:gd name="connsiteY0-1152" fmla="*/ 1600200 h 3200400"/>
                <a:gd name="connsiteX1-1153" fmla="*/ 448302 w 3200400"/>
                <a:gd name="connsiteY1-1154" fmla="*/ 1291550 h 3200400"/>
                <a:gd name="connsiteX2-1155" fmla="*/ 214386 w 3200400"/>
                <a:gd name="connsiteY2-1156" fmla="*/ 800100 h 3200400"/>
                <a:gd name="connsiteX3-1157" fmla="*/ 756952 w 3200400"/>
                <a:gd name="connsiteY3-1158" fmla="*/ 756952 h 3200400"/>
                <a:gd name="connsiteX4-1159" fmla="*/ 800100 w 3200400"/>
                <a:gd name="connsiteY4-1160" fmla="*/ 214386 h 3200400"/>
                <a:gd name="connsiteX5-1161" fmla="*/ 1291550 w 3200400"/>
                <a:gd name="connsiteY5-1162" fmla="*/ 448302 h 3200400"/>
                <a:gd name="connsiteX6-1163" fmla="*/ 1600200 w 3200400"/>
                <a:gd name="connsiteY6-1164" fmla="*/ 0 h 3200400"/>
                <a:gd name="connsiteX7-1165" fmla="*/ 1908850 w 3200400"/>
                <a:gd name="connsiteY7-1166" fmla="*/ 448302 h 3200400"/>
                <a:gd name="connsiteX8-1167" fmla="*/ 2400300 w 3200400"/>
                <a:gd name="connsiteY8-1168" fmla="*/ 214386 h 3200400"/>
                <a:gd name="connsiteX9-1169" fmla="*/ 2443448 w 3200400"/>
                <a:gd name="connsiteY9-1170" fmla="*/ 756952 h 3200400"/>
                <a:gd name="connsiteX10-1171" fmla="*/ 2986014 w 3200400"/>
                <a:gd name="connsiteY10-1172" fmla="*/ 800100 h 3200400"/>
                <a:gd name="connsiteX11-1173" fmla="*/ 2752098 w 3200400"/>
                <a:gd name="connsiteY11-1174" fmla="*/ 1291550 h 3200400"/>
                <a:gd name="connsiteX12-1175" fmla="*/ 3200400 w 3200400"/>
                <a:gd name="connsiteY12-1176" fmla="*/ 1600200 h 3200400"/>
                <a:gd name="connsiteX13-1177" fmla="*/ 2752098 w 3200400"/>
                <a:gd name="connsiteY13-1178" fmla="*/ 1908850 h 3200400"/>
                <a:gd name="connsiteX14-1179" fmla="*/ 2986014 w 3200400"/>
                <a:gd name="connsiteY14-1180" fmla="*/ 2400300 h 3200400"/>
                <a:gd name="connsiteX15-1181" fmla="*/ 2443448 w 3200400"/>
                <a:gd name="connsiteY15-1182" fmla="*/ 2443448 h 3200400"/>
                <a:gd name="connsiteX16-1183" fmla="*/ 2400300 w 3200400"/>
                <a:gd name="connsiteY16-1184" fmla="*/ 2986014 h 3200400"/>
                <a:gd name="connsiteX17-1185" fmla="*/ 1908850 w 3200400"/>
                <a:gd name="connsiteY17-1186" fmla="*/ 2752098 h 3200400"/>
                <a:gd name="connsiteX18-1187" fmla="*/ 1600200 w 3200400"/>
                <a:gd name="connsiteY18-1188" fmla="*/ 3200400 h 3200400"/>
                <a:gd name="connsiteX19-1189" fmla="*/ 1291550 w 3200400"/>
                <a:gd name="connsiteY19-1190" fmla="*/ 2752098 h 3200400"/>
                <a:gd name="connsiteX20-1191" fmla="*/ 800100 w 3200400"/>
                <a:gd name="connsiteY20-1192" fmla="*/ 2986014 h 3200400"/>
                <a:gd name="connsiteX21-1193" fmla="*/ 756952 w 3200400"/>
                <a:gd name="connsiteY21-1194" fmla="*/ 2443448 h 3200400"/>
                <a:gd name="connsiteX22-1195" fmla="*/ 214386 w 3200400"/>
                <a:gd name="connsiteY22-1196" fmla="*/ 2400300 h 3200400"/>
                <a:gd name="connsiteX23-1197" fmla="*/ 448302 w 3200400"/>
                <a:gd name="connsiteY23-1198" fmla="*/ 1908850 h 3200400"/>
                <a:gd name="connsiteX24-1199" fmla="*/ 0 w 3200400"/>
                <a:gd name="connsiteY24-1200" fmla="*/ 1600200 h 3200400"/>
                <a:gd name="connsiteX0-1201" fmla="*/ 0 w 3200400"/>
                <a:gd name="connsiteY0-1202" fmla="*/ 1600200 h 3200400"/>
                <a:gd name="connsiteX1-1203" fmla="*/ 448302 w 3200400"/>
                <a:gd name="connsiteY1-1204" fmla="*/ 1291550 h 3200400"/>
                <a:gd name="connsiteX2-1205" fmla="*/ 214386 w 3200400"/>
                <a:gd name="connsiteY2-1206" fmla="*/ 800100 h 3200400"/>
                <a:gd name="connsiteX3-1207" fmla="*/ 756952 w 3200400"/>
                <a:gd name="connsiteY3-1208" fmla="*/ 756952 h 3200400"/>
                <a:gd name="connsiteX4-1209" fmla="*/ 800100 w 3200400"/>
                <a:gd name="connsiteY4-1210" fmla="*/ 214386 h 3200400"/>
                <a:gd name="connsiteX5-1211" fmla="*/ 1291550 w 3200400"/>
                <a:gd name="connsiteY5-1212" fmla="*/ 448302 h 3200400"/>
                <a:gd name="connsiteX6-1213" fmla="*/ 1600200 w 3200400"/>
                <a:gd name="connsiteY6-1214" fmla="*/ 0 h 3200400"/>
                <a:gd name="connsiteX7-1215" fmla="*/ 1908850 w 3200400"/>
                <a:gd name="connsiteY7-1216" fmla="*/ 448302 h 3200400"/>
                <a:gd name="connsiteX8-1217" fmla="*/ 2400300 w 3200400"/>
                <a:gd name="connsiteY8-1218" fmla="*/ 214386 h 3200400"/>
                <a:gd name="connsiteX9-1219" fmla="*/ 2443448 w 3200400"/>
                <a:gd name="connsiteY9-1220" fmla="*/ 756952 h 3200400"/>
                <a:gd name="connsiteX10-1221" fmla="*/ 2986014 w 3200400"/>
                <a:gd name="connsiteY10-1222" fmla="*/ 800100 h 3200400"/>
                <a:gd name="connsiteX11-1223" fmla="*/ 2752098 w 3200400"/>
                <a:gd name="connsiteY11-1224" fmla="*/ 1291550 h 3200400"/>
                <a:gd name="connsiteX12-1225" fmla="*/ 3200400 w 3200400"/>
                <a:gd name="connsiteY12-1226" fmla="*/ 1600200 h 3200400"/>
                <a:gd name="connsiteX13-1227" fmla="*/ 2752098 w 3200400"/>
                <a:gd name="connsiteY13-1228" fmla="*/ 1908850 h 3200400"/>
                <a:gd name="connsiteX14-1229" fmla="*/ 2986014 w 3200400"/>
                <a:gd name="connsiteY14-1230" fmla="*/ 2400300 h 3200400"/>
                <a:gd name="connsiteX15-1231" fmla="*/ 2443448 w 3200400"/>
                <a:gd name="connsiteY15-1232" fmla="*/ 2443448 h 3200400"/>
                <a:gd name="connsiteX16-1233" fmla="*/ 2400300 w 3200400"/>
                <a:gd name="connsiteY16-1234" fmla="*/ 2986014 h 3200400"/>
                <a:gd name="connsiteX17-1235" fmla="*/ 1908850 w 3200400"/>
                <a:gd name="connsiteY17-1236" fmla="*/ 2752098 h 3200400"/>
                <a:gd name="connsiteX18-1237" fmla="*/ 1600200 w 3200400"/>
                <a:gd name="connsiteY18-1238" fmla="*/ 3200400 h 3200400"/>
                <a:gd name="connsiteX19-1239" fmla="*/ 1291550 w 3200400"/>
                <a:gd name="connsiteY19-1240" fmla="*/ 2752098 h 3200400"/>
                <a:gd name="connsiteX20-1241" fmla="*/ 800100 w 3200400"/>
                <a:gd name="connsiteY20-1242" fmla="*/ 2986014 h 3200400"/>
                <a:gd name="connsiteX21-1243" fmla="*/ 756952 w 3200400"/>
                <a:gd name="connsiteY21-1244" fmla="*/ 2443448 h 3200400"/>
                <a:gd name="connsiteX22-1245" fmla="*/ 214386 w 3200400"/>
                <a:gd name="connsiteY22-1246" fmla="*/ 2400300 h 3200400"/>
                <a:gd name="connsiteX23-1247" fmla="*/ 448302 w 3200400"/>
                <a:gd name="connsiteY23-1248" fmla="*/ 1908850 h 3200400"/>
                <a:gd name="connsiteX24-1249" fmla="*/ 0 w 3200400"/>
                <a:gd name="connsiteY24-1250" fmla="*/ 1600200 h 3200400"/>
                <a:gd name="connsiteX0-1251" fmla="*/ 0 w 3200400"/>
                <a:gd name="connsiteY0-1252" fmla="*/ 1600200 h 3200400"/>
                <a:gd name="connsiteX1-1253" fmla="*/ 448302 w 3200400"/>
                <a:gd name="connsiteY1-1254" fmla="*/ 1291550 h 3200400"/>
                <a:gd name="connsiteX2-1255" fmla="*/ 214386 w 3200400"/>
                <a:gd name="connsiteY2-1256" fmla="*/ 800100 h 3200400"/>
                <a:gd name="connsiteX3-1257" fmla="*/ 756952 w 3200400"/>
                <a:gd name="connsiteY3-1258" fmla="*/ 756952 h 3200400"/>
                <a:gd name="connsiteX4-1259" fmla="*/ 800100 w 3200400"/>
                <a:gd name="connsiteY4-1260" fmla="*/ 214386 h 3200400"/>
                <a:gd name="connsiteX5-1261" fmla="*/ 1291550 w 3200400"/>
                <a:gd name="connsiteY5-1262" fmla="*/ 448302 h 3200400"/>
                <a:gd name="connsiteX6-1263" fmla="*/ 1600200 w 3200400"/>
                <a:gd name="connsiteY6-1264" fmla="*/ 0 h 3200400"/>
                <a:gd name="connsiteX7-1265" fmla="*/ 1908850 w 3200400"/>
                <a:gd name="connsiteY7-1266" fmla="*/ 448302 h 3200400"/>
                <a:gd name="connsiteX8-1267" fmla="*/ 2400300 w 3200400"/>
                <a:gd name="connsiteY8-1268" fmla="*/ 214386 h 3200400"/>
                <a:gd name="connsiteX9-1269" fmla="*/ 2443448 w 3200400"/>
                <a:gd name="connsiteY9-1270" fmla="*/ 756952 h 3200400"/>
                <a:gd name="connsiteX10-1271" fmla="*/ 2986014 w 3200400"/>
                <a:gd name="connsiteY10-1272" fmla="*/ 800100 h 3200400"/>
                <a:gd name="connsiteX11-1273" fmla="*/ 2752098 w 3200400"/>
                <a:gd name="connsiteY11-1274" fmla="*/ 1291550 h 3200400"/>
                <a:gd name="connsiteX12-1275" fmla="*/ 3200400 w 3200400"/>
                <a:gd name="connsiteY12-1276" fmla="*/ 1600200 h 3200400"/>
                <a:gd name="connsiteX13-1277" fmla="*/ 2752098 w 3200400"/>
                <a:gd name="connsiteY13-1278" fmla="*/ 1908850 h 3200400"/>
                <a:gd name="connsiteX14-1279" fmla="*/ 2986014 w 3200400"/>
                <a:gd name="connsiteY14-1280" fmla="*/ 2400300 h 3200400"/>
                <a:gd name="connsiteX15-1281" fmla="*/ 2443448 w 3200400"/>
                <a:gd name="connsiteY15-1282" fmla="*/ 2443448 h 3200400"/>
                <a:gd name="connsiteX16-1283" fmla="*/ 2400300 w 3200400"/>
                <a:gd name="connsiteY16-1284" fmla="*/ 2986014 h 3200400"/>
                <a:gd name="connsiteX17-1285" fmla="*/ 1908850 w 3200400"/>
                <a:gd name="connsiteY17-1286" fmla="*/ 2752098 h 3200400"/>
                <a:gd name="connsiteX18-1287" fmla="*/ 1600200 w 3200400"/>
                <a:gd name="connsiteY18-1288" fmla="*/ 3200400 h 3200400"/>
                <a:gd name="connsiteX19-1289" fmla="*/ 1291550 w 3200400"/>
                <a:gd name="connsiteY19-1290" fmla="*/ 2752098 h 3200400"/>
                <a:gd name="connsiteX20-1291" fmla="*/ 800100 w 3200400"/>
                <a:gd name="connsiteY20-1292" fmla="*/ 2986014 h 3200400"/>
                <a:gd name="connsiteX21-1293" fmla="*/ 756952 w 3200400"/>
                <a:gd name="connsiteY21-1294" fmla="*/ 2443448 h 3200400"/>
                <a:gd name="connsiteX22-1295" fmla="*/ 214386 w 3200400"/>
                <a:gd name="connsiteY22-1296" fmla="*/ 2400300 h 3200400"/>
                <a:gd name="connsiteX23-1297" fmla="*/ 448302 w 3200400"/>
                <a:gd name="connsiteY23-1298" fmla="*/ 1908850 h 3200400"/>
                <a:gd name="connsiteX24-1299" fmla="*/ 0 w 3200400"/>
                <a:gd name="connsiteY24-1300" fmla="*/ 1600200 h 3200400"/>
                <a:gd name="connsiteX0-1301" fmla="*/ 0 w 3200400"/>
                <a:gd name="connsiteY0-1302" fmla="*/ 1600200 h 3200400"/>
                <a:gd name="connsiteX1-1303" fmla="*/ 448302 w 3200400"/>
                <a:gd name="connsiteY1-1304" fmla="*/ 1291550 h 3200400"/>
                <a:gd name="connsiteX2-1305" fmla="*/ 214386 w 3200400"/>
                <a:gd name="connsiteY2-1306" fmla="*/ 800100 h 3200400"/>
                <a:gd name="connsiteX3-1307" fmla="*/ 756952 w 3200400"/>
                <a:gd name="connsiteY3-1308" fmla="*/ 756952 h 3200400"/>
                <a:gd name="connsiteX4-1309" fmla="*/ 800100 w 3200400"/>
                <a:gd name="connsiteY4-1310" fmla="*/ 214386 h 3200400"/>
                <a:gd name="connsiteX5-1311" fmla="*/ 1291550 w 3200400"/>
                <a:gd name="connsiteY5-1312" fmla="*/ 448302 h 3200400"/>
                <a:gd name="connsiteX6-1313" fmla="*/ 1600200 w 3200400"/>
                <a:gd name="connsiteY6-1314" fmla="*/ 0 h 3200400"/>
                <a:gd name="connsiteX7-1315" fmla="*/ 1908850 w 3200400"/>
                <a:gd name="connsiteY7-1316" fmla="*/ 448302 h 3200400"/>
                <a:gd name="connsiteX8-1317" fmla="*/ 2400300 w 3200400"/>
                <a:gd name="connsiteY8-1318" fmla="*/ 214386 h 3200400"/>
                <a:gd name="connsiteX9-1319" fmla="*/ 2443448 w 3200400"/>
                <a:gd name="connsiteY9-1320" fmla="*/ 756952 h 3200400"/>
                <a:gd name="connsiteX10-1321" fmla="*/ 2986014 w 3200400"/>
                <a:gd name="connsiteY10-1322" fmla="*/ 800100 h 3200400"/>
                <a:gd name="connsiteX11-1323" fmla="*/ 2752098 w 3200400"/>
                <a:gd name="connsiteY11-1324" fmla="*/ 1291550 h 3200400"/>
                <a:gd name="connsiteX12-1325" fmla="*/ 3200400 w 3200400"/>
                <a:gd name="connsiteY12-1326" fmla="*/ 1600200 h 3200400"/>
                <a:gd name="connsiteX13-1327" fmla="*/ 2752098 w 3200400"/>
                <a:gd name="connsiteY13-1328" fmla="*/ 1908850 h 3200400"/>
                <a:gd name="connsiteX14-1329" fmla="*/ 2986014 w 3200400"/>
                <a:gd name="connsiteY14-1330" fmla="*/ 2400300 h 3200400"/>
                <a:gd name="connsiteX15-1331" fmla="*/ 2443448 w 3200400"/>
                <a:gd name="connsiteY15-1332" fmla="*/ 2443448 h 3200400"/>
                <a:gd name="connsiteX16-1333" fmla="*/ 2400300 w 3200400"/>
                <a:gd name="connsiteY16-1334" fmla="*/ 2986014 h 3200400"/>
                <a:gd name="connsiteX17-1335" fmla="*/ 1908850 w 3200400"/>
                <a:gd name="connsiteY17-1336" fmla="*/ 2752098 h 3200400"/>
                <a:gd name="connsiteX18-1337" fmla="*/ 1600200 w 3200400"/>
                <a:gd name="connsiteY18-1338" fmla="*/ 3200400 h 3200400"/>
                <a:gd name="connsiteX19-1339" fmla="*/ 1291550 w 3200400"/>
                <a:gd name="connsiteY19-1340" fmla="*/ 2752098 h 3200400"/>
                <a:gd name="connsiteX20-1341" fmla="*/ 800100 w 3200400"/>
                <a:gd name="connsiteY20-1342" fmla="*/ 2986014 h 3200400"/>
                <a:gd name="connsiteX21-1343" fmla="*/ 756952 w 3200400"/>
                <a:gd name="connsiteY21-1344" fmla="*/ 2443448 h 3200400"/>
                <a:gd name="connsiteX22-1345" fmla="*/ 214386 w 3200400"/>
                <a:gd name="connsiteY22-1346" fmla="*/ 2400300 h 3200400"/>
                <a:gd name="connsiteX23-1347" fmla="*/ 448302 w 3200400"/>
                <a:gd name="connsiteY23-1348" fmla="*/ 1908850 h 3200400"/>
                <a:gd name="connsiteX24-1349" fmla="*/ 0 w 3200400"/>
                <a:gd name="connsiteY24-1350" fmla="*/ 1600200 h 3200400"/>
                <a:gd name="connsiteX0-1351" fmla="*/ 0 w 3200400"/>
                <a:gd name="connsiteY0-1352" fmla="*/ 1600200 h 3200400"/>
                <a:gd name="connsiteX1-1353" fmla="*/ 448302 w 3200400"/>
                <a:gd name="connsiteY1-1354" fmla="*/ 1291550 h 3200400"/>
                <a:gd name="connsiteX2-1355" fmla="*/ 214386 w 3200400"/>
                <a:gd name="connsiteY2-1356" fmla="*/ 800100 h 3200400"/>
                <a:gd name="connsiteX3-1357" fmla="*/ 756952 w 3200400"/>
                <a:gd name="connsiteY3-1358" fmla="*/ 756952 h 3200400"/>
                <a:gd name="connsiteX4-1359" fmla="*/ 800100 w 3200400"/>
                <a:gd name="connsiteY4-1360" fmla="*/ 214386 h 3200400"/>
                <a:gd name="connsiteX5-1361" fmla="*/ 1291550 w 3200400"/>
                <a:gd name="connsiteY5-1362" fmla="*/ 448302 h 3200400"/>
                <a:gd name="connsiteX6-1363" fmla="*/ 1600200 w 3200400"/>
                <a:gd name="connsiteY6-1364" fmla="*/ 0 h 3200400"/>
                <a:gd name="connsiteX7-1365" fmla="*/ 1908850 w 3200400"/>
                <a:gd name="connsiteY7-1366" fmla="*/ 448302 h 3200400"/>
                <a:gd name="connsiteX8-1367" fmla="*/ 2400300 w 3200400"/>
                <a:gd name="connsiteY8-1368" fmla="*/ 214386 h 3200400"/>
                <a:gd name="connsiteX9-1369" fmla="*/ 2443448 w 3200400"/>
                <a:gd name="connsiteY9-1370" fmla="*/ 756952 h 3200400"/>
                <a:gd name="connsiteX10-1371" fmla="*/ 2986014 w 3200400"/>
                <a:gd name="connsiteY10-1372" fmla="*/ 800100 h 3200400"/>
                <a:gd name="connsiteX11-1373" fmla="*/ 2752098 w 3200400"/>
                <a:gd name="connsiteY11-1374" fmla="*/ 1291550 h 3200400"/>
                <a:gd name="connsiteX12-1375" fmla="*/ 3200400 w 3200400"/>
                <a:gd name="connsiteY12-1376" fmla="*/ 1600200 h 3200400"/>
                <a:gd name="connsiteX13-1377" fmla="*/ 2752098 w 3200400"/>
                <a:gd name="connsiteY13-1378" fmla="*/ 1908850 h 3200400"/>
                <a:gd name="connsiteX14-1379" fmla="*/ 2986014 w 3200400"/>
                <a:gd name="connsiteY14-1380" fmla="*/ 2400300 h 3200400"/>
                <a:gd name="connsiteX15-1381" fmla="*/ 2443448 w 3200400"/>
                <a:gd name="connsiteY15-1382" fmla="*/ 2443448 h 3200400"/>
                <a:gd name="connsiteX16-1383" fmla="*/ 2400300 w 3200400"/>
                <a:gd name="connsiteY16-1384" fmla="*/ 2986014 h 3200400"/>
                <a:gd name="connsiteX17-1385" fmla="*/ 1908850 w 3200400"/>
                <a:gd name="connsiteY17-1386" fmla="*/ 2752098 h 3200400"/>
                <a:gd name="connsiteX18-1387" fmla="*/ 1600200 w 3200400"/>
                <a:gd name="connsiteY18-1388" fmla="*/ 3200400 h 3200400"/>
                <a:gd name="connsiteX19-1389" fmla="*/ 1291550 w 3200400"/>
                <a:gd name="connsiteY19-1390" fmla="*/ 2752098 h 3200400"/>
                <a:gd name="connsiteX20-1391" fmla="*/ 800100 w 3200400"/>
                <a:gd name="connsiteY20-1392" fmla="*/ 2986014 h 3200400"/>
                <a:gd name="connsiteX21-1393" fmla="*/ 756952 w 3200400"/>
                <a:gd name="connsiteY21-1394" fmla="*/ 2443448 h 3200400"/>
                <a:gd name="connsiteX22-1395" fmla="*/ 214386 w 3200400"/>
                <a:gd name="connsiteY22-1396" fmla="*/ 2400300 h 3200400"/>
                <a:gd name="connsiteX23-1397" fmla="*/ 448302 w 3200400"/>
                <a:gd name="connsiteY23-1398" fmla="*/ 1908850 h 3200400"/>
                <a:gd name="connsiteX24-1399" fmla="*/ 0 w 3200400"/>
                <a:gd name="connsiteY24-1400" fmla="*/ 1600200 h 3200400"/>
                <a:gd name="connsiteX0-1401" fmla="*/ 0 w 3200400"/>
                <a:gd name="connsiteY0-1402" fmla="*/ 1600200 h 3200400"/>
                <a:gd name="connsiteX1-1403" fmla="*/ 448302 w 3200400"/>
                <a:gd name="connsiteY1-1404" fmla="*/ 1291550 h 3200400"/>
                <a:gd name="connsiteX2-1405" fmla="*/ 214386 w 3200400"/>
                <a:gd name="connsiteY2-1406" fmla="*/ 800100 h 3200400"/>
                <a:gd name="connsiteX3-1407" fmla="*/ 756952 w 3200400"/>
                <a:gd name="connsiteY3-1408" fmla="*/ 756952 h 3200400"/>
                <a:gd name="connsiteX4-1409" fmla="*/ 800100 w 3200400"/>
                <a:gd name="connsiteY4-1410" fmla="*/ 214386 h 3200400"/>
                <a:gd name="connsiteX5-1411" fmla="*/ 1291550 w 3200400"/>
                <a:gd name="connsiteY5-1412" fmla="*/ 448302 h 3200400"/>
                <a:gd name="connsiteX6-1413" fmla="*/ 1600200 w 3200400"/>
                <a:gd name="connsiteY6-1414" fmla="*/ 0 h 3200400"/>
                <a:gd name="connsiteX7-1415" fmla="*/ 1908850 w 3200400"/>
                <a:gd name="connsiteY7-1416" fmla="*/ 448302 h 3200400"/>
                <a:gd name="connsiteX8-1417" fmla="*/ 2400300 w 3200400"/>
                <a:gd name="connsiteY8-1418" fmla="*/ 214386 h 3200400"/>
                <a:gd name="connsiteX9-1419" fmla="*/ 2443448 w 3200400"/>
                <a:gd name="connsiteY9-1420" fmla="*/ 756952 h 3200400"/>
                <a:gd name="connsiteX10-1421" fmla="*/ 2986014 w 3200400"/>
                <a:gd name="connsiteY10-1422" fmla="*/ 800100 h 3200400"/>
                <a:gd name="connsiteX11-1423" fmla="*/ 2752098 w 3200400"/>
                <a:gd name="connsiteY11-1424" fmla="*/ 1291550 h 3200400"/>
                <a:gd name="connsiteX12-1425" fmla="*/ 3200400 w 3200400"/>
                <a:gd name="connsiteY12-1426" fmla="*/ 1600200 h 3200400"/>
                <a:gd name="connsiteX13-1427" fmla="*/ 2752098 w 3200400"/>
                <a:gd name="connsiteY13-1428" fmla="*/ 1908850 h 3200400"/>
                <a:gd name="connsiteX14-1429" fmla="*/ 2986014 w 3200400"/>
                <a:gd name="connsiteY14-1430" fmla="*/ 2400300 h 3200400"/>
                <a:gd name="connsiteX15-1431" fmla="*/ 2443448 w 3200400"/>
                <a:gd name="connsiteY15-1432" fmla="*/ 2443448 h 3200400"/>
                <a:gd name="connsiteX16-1433" fmla="*/ 2400300 w 3200400"/>
                <a:gd name="connsiteY16-1434" fmla="*/ 2986014 h 3200400"/>
                <a:gd name="connsiteX17-1435" fmla="*/ 1908850 w 3200400"/>
                <a:gd name="connsiteY17-1436" fmla="*/ 2752098 h 3200400"/>
                <a:gd name="connsiteX18-1437" fmla="*/ 1600200 w 3200400"/>
                <a:gd name="connsiteY18-1438" fmla="*/ 3200400 h 3200400"/>
                <a:gd name="connsiteX19-1439" fmla="*/ 1291550 w 3200400"/>
                <a:gd name="connsiteY19-1440" fmla="*/ 2752098 h 3200400"/>
                <a:gd name="connsiteX20-1441" fmla="*/ 800100 w 3200400"/>
                <a:gd name="connsiteY20-1442" fmla="*/ 2986014 h 3200400"/>
                <a:gd name="connsiteX21-1443" fmla="*/ 756952 w 3200400"/>
                <a:gd name="connsiteY21-1444" fmla="*/ 2443448 h 3200400"/>
                <a:gd name="connsiteX22-1445" fmla="*/ 214386 w 3200400"/>
                <a:gd name="connsiteY22-1446" fmla="*/ 2400300 h 3200400"/>
                <a:gd name="connsiteX23-1447" fmla="*/ 448302 w 3200400"/>
                <a:gd name="connsiteY23-1448" fmla="*/ 1908850 h 3200400"/>
                <a:gd name="connsiteX24-1449" fmla="*/ 0 w 3200400"/>
                <a:gd name="connsiteY24-1450" fmla="*/ 1600200 h 3200400"/>
                <a:gd name="connsiteX0-1451" fmla="*/ 0 w 3200400"/>
                <a:gd name="connsiteY0-1452" fmla="*/ 1600200 h 3200400"/>
                <a:gd name="connsiteX1-1453" fmla="*/ 448302 w 3200400"/>
                <a:gd name="connsiteY1-1454" fmla="*/ 1291550 h 3200400"/>
                <a:gd name="connsiteX2-1455" fmla="*/ 214386 w 3200400"/>
                <a:gd name="connsiteY2-1456" fmla="*/ 800100 h 3200400"/>
                <a:gd name="connsiteX3-1457" fmla="*/ 756952 w 3200400"/>
                <a:gd name="connsiteY3-1458" fmla="*/ 756952 h 3200400"/>
                <a:gd name="connsiteX4-1459" fmla="*/ 800100 w 3200400"/>
                <a:gd name="connsiteY4-1460" fmla="*/ 214386 h 3200400"/>
                <a:gd name="connsiteX5-1461" fmla="*/ 1291550 w 3200400"/>
                <a:gd name="connsiteY5-1462" fmla="*/ 448302 h 3200400"/>
                <a:gd name="connsiteX6-1463" fmla="*/ 1600200 w 3200400"/>
                <a:gd name="connsiteY6-1464" fmla="*/ 0 h 3200400"/>
                <a:gd name="connsiteX7-1465" fmla="*/ 1908850 w 3200400"/>
                <a:gd name="connsiteY7-1466" fmla="*/ 448302 h 3200400"/>
                <a:gd name="connsiteX8-1467" fmla="*/ 2400300 w 3200400"/>
                <a:gd name="connsiteY8-1468" fmla="*/ 214386 h 3200400"/>
                <a:gd name="connsiteX9-1469" fmla="*/ 2443448 w 3200400"/>
                <a:gd name="connsiteY9-1470" fmla="*/ 756952 h 3200400"/>
                <a:gd name="connsiteX10-1471" fmla="*/ 2986014 w 3200400"/>
                <a:gd name="connsiteY10-1472" fmla="*/ 800100 h 3200400"/>
                <a:gd name="connsiteX11-1473" fmla="*/ 2752098 w 3200400"/>
                <a:gd name="connsiteY11-1474" fmla="*/ 1291550 h 3200400"/>
                <a:gd name="connsiteX12-1475" fmla="*/ 3200400 w 3200400"/>
                <a:gd name="connsiteY12-1476" fmla="*/ 1600200 h 3200400"/>
                <a:gd name="connsiteX13-1477" fmla="*/ 2752098 w 3200400"/>
                <a:gd name="connsiteY13-1478" fmla="*/ 1908850 h 3200400"/>
                <a:gd name="connsiteX14-1479" fmla="*/ 2986014 w 3200400"/>
                <a:gd name="connsiteY14-1480" fmla="*/ 2400300 h 3200400"/>
                <a:gd name="connsiteX15-1481" fmla="*/ 2443448 w 3200400"/>
                <a:gd name="connsiteY15-1482" fmla="*/ 2443448 h 3200400"/>
                <a:gd name="connsiteX16-1483" fmla="*/ 2400300 w 3200400"/>
                <a:gd name="connsiteY16-1484" fmla="*/ 2986014 h 3200400"/>
                <a:gd name="connsiteX17-1485" fmla="*/ 1908850 w 3200400"/>
                <a:gd name="connsiteY17-1486" fmla="*/ 2752098 h 3200400"/>
                <a:gd name="connsiteX18-1487" fmla="*/ 1600200 w 3200400"/>
                <a:gd name="connsiteY18-1488" fmla="*/ 3200400 h 3200400"/>
                <a:gd name="connsiteX19-1489" fmla="*/ 1291550 w 3200400"/>
                <a:gd name="connsiteY19-1490" fmla="*/ 2752098 h 3200400"/>
                <a:gd name="connsiteX20-1491" fmla="*/ 800100 w 3200400"/>
                <a:gd name="connsiteY20-1492" fmla="*/ 2986014 h 3200400"/>
                <a:gd name="connsiteX21-1493" fmla="*/ 756952 w 3200400"/>
                <a:gd name="connsiteY21-1494" fmla="*/ 2443448 h 3200400"/>
                <a:gd name="connsiteX22-1495" fmla="*/ 214386 w 3200400"/>
                <a:gd name="connsiteY22-1496" fmla="*/ 2400300 h 3200400"/>
                <a:gd name="connsiteX23-1497" fmla="*/ 448302 w 3200400"/>
                <a:gd name="connsiteY23-1498" fmla="*/ 1908850 h 3200400"/>
                <a:gd name="connsiteX24-1499" fmla="*/ 0 w 3200400"/>
                <a:gd name="connsiteY24-1500" fmla="*/ 1600200 h 3200400"/>
                <a:gd name="connsiteX0-1501" fmla="*/ 0 w 3200400"/>
                <a:gd name="connsiteY0-1502" fmla="*/ 1600200 h 3200400"/>
                <a:gd name="connsiteX1-1503" fmla="*/ 448302 w 3200400"/>
                <a:gd name="connsiteY1-1504" fmla="*/ 1291550 h 3200400"/>
                <a:gd name="connsiteX2-1505" fmla="*/ 214386 w 3200400"/>
                <a:gd name="connsiteY2-1506" fmla="*/ 800100 h 3200400"/>
                <a:gd name="connsiteX3-1507" fmla="*/ 756952 w 3200400"/>
                <a:gd name="connsiteY3-1508" fmla="*/ 756952 h 3200400"/>
                <a:gd name="connsiteX4-1509" fmla="*/ 800100 w 3200400"/>
                <a:gd name="connsiteY4-1510" fmla="*/ 214386 h 3200400"/>
                <a:gd name="connsiteX5-1511" fmla="*/ 1291550 w 3200400"/>
                <a:gd name="connsiteY5-1512" fmla="*/ 448302 h 3200400"/>
                <a:gd name="connsiteX6-1513" fmla="*/ 1600200 w 3200400"/>
                <a:gd name="connsiteY6-1514" fmla="*/ 0 h 3200400"/>
                <a:gd name="connsiteX7-1515" fmla="*/ 1908850 w 3200400"/>
                <a:gd name="connsiteY7-1516" fmla="*/ 448302 h 3200400"/>
                <a:gd name="connsiteX8-1517" fmla="*/ 2400300 w 3200400"/>
                <a:gd name="connsiteY8-1518" fmla="*/ 214386 h 3200400"/>
                <a:gd name="connsiteX9-1519" fmla="*/ 2443448 w 3200400"/>
                <a:gd name="connsiteY9-1520" fmla="*/ 756952 h 3200400"/>
                <a:gd name="connsiteX10-1521" fmla="*/ 2986014 w 3200400"/>
                <a:gd name="connsiteY10-1522" fmla="*/ 800100 h 3200400"/>
                <a:gd name="connsiteX11-1523" fmla="*/ 2752098 w 3200400"/>
                <a:gd name="connsiteY11-1524" fmla="*/ 1291550 h 3200400"/>
                <a:gd name="connsiteX12-1525" fmla="*/ 3200400 w 3200400"/>
                <a:gd name="connsiteY12-1526" fmla="*/ 1600200 h 3200400"/>
                <a:gd name="connsiteX13-1527" fmla="*/ 2752098 w 3200400"/>
                <a:gd name="connsiteY13-1528" fmla="*/ 1908850 h 3200400"/>
                <a:gd name="connsiteX14-1529" fmla="*/ 2986014 w 3200400"/>
                <a:gd name="connsiteY14-1530" fmla="*/ 2400300 h 3200400"/>
                <a:gd name="connsiteX15-1531" fmla="*/ 2443448 w 3200400"/>
                <a:gd name="connsiteY15-1532" fmla="*/ 2443448 h 3200400"/>
                <a:gd name="connsiteX16-1533" fmla="*/ 2400300 w 3200400"/>
                <a:gd name="connsiteY16-1534" fmla="*/ 2986014 h 3200400"/>
                <a:gd name="connsiteX17-1535" fmla="*/ 1908850 w 3200400"/>
                <a:gd name="connsiteY17-1536" fmla="*/ 2752098 h 3200400"/>
                <a:gd name="connsiteX18-1537" fmla="*/ 1600200 w 3200400"/>
                <a:gd name="connsiteY18-1538" fmla="*/ 3200400 h 3200400"/>
                <a:gd name="connsiteX19-1539" fmla="*/ 1291550 w 3200400"/>
                <a:gd name="connsiteY19-1540" fmla="*/ 2752098 h 3200400"/>
                <a:gd name="connsiteX20-1541" fmla="*/ 800100 w 3200400"/>
                <a:gd name="connsiteY20-1542" fmla="*/ 2986014 h 3200400"/>
                <a:gd name="connsiteX21-1543" fmla="*/ 756952 w 3200400"/>
                <a:gd name="connsiteY21-1544" fmla="*/ 2443448 h 3200400"/>
                <a:gd name="connsiteX22-1545" fmla="*/ 214386 w 3200400"/>
                <a:gd name="connsiteY22-1546" fmla="*/ 2400300 h 3200400"/>
                <a:gd name="connsiteX23-1547" fmla="*/ 448302 w 3200400"/>
                <a:gd name="connsiteY23-1548" fmla="*/ 1908850 h 3200400"/>
                <a:gd name="connsiteX24-1549" fmla="*/ 0 w 3200400"/>
                <a:gd name="connsiteY24-1550" fmla="*/ 1600200 h 3200400"/>
                <a:gd name="connsiteX0-1551" fmla="*/ 0 w 3200400"/>
                <a:gd name="connsiteY0-1552" fmla="*/ 1600200 h 3200400"/>
                <a:gd name="connsiteX1-1553" fmla="*/ 448302 w 3200400"/>
                <a:gd name="connsiteY1-1554" fmla="*/ 1291550 h 3200400"/>
                <a:gd name="connsiteX2-1555" fmla="*/ 214386 w 3200400"/>
                <a:gd name="connsiteY2-1556" fmla="*/ 800100 h 3200400"/>
                <a:gd name="connsiteX3-1557" fmla="*/ 756952 w 3200400"/>
                <a:gd name="connsiteY3-1558" fmla="*/ 756952 h 3200400"/>
                <a:gd name="connsiteX4-1559" fmla="*/ 800100 w 3200400"/>
                <a:gd name="connsiteY4-1560" fmla="*/ 214386 h 3200400"/>
                <a:gd name="connsiteX5-1561" fmla="*/ 1291550 w 3200400"/>
                <a:gd name="connsiteY5-1562" fmla="*/ 448302 h 3200400"/>
                <a:gd name="connsiteX6-1563" fmla="*/ 1600200 w 3200400"/>
                <a:gd name="connsiteY6-1564" fmla="*/ 0 h 3200400"/>
                <a:gd name="connsiteX7-1565" fmla="*/ 1908850 w 3200400"/>
                <a:gd name="connsiteY7-1566" fmla="*/ 448302 h 3200400"/>
                <a:gd name="connsiteX8-1567" fmla="*/ 2400300 w 3200400"/>
                <a:gd name="connsiteY8-1568" fmla="*/ 214386 h 3200400"/>
                <a:gd name="connsiteX9-1569" fmla="*/ 2443448 w 3200400"/>
                <a:gd name="connsiteY9-1570" fmla="*/ 756952 h 3200400"/>
                <a:gd name="connsiteX10-1571" fmla="*/ 2986014 w 3200400"/>
                <a:gd name="connsiteY10-1572" fmla="*/ 800100 h 3200400"/>
                <a:gd name="connsiteX11-1573" fmla="*/ 2752098 w 3200400"/>
                <a:gd name="connsiteY11-1574" fmla="*/ 1291550 h 3200400"/>
                <a:gd name="connsiteX12-1575" fmla="*/ 3200400 w 3200400"/>
                <a:gd name="connsiteY12-1576" fmla="*/ 1600200 h 3200400"/>
                <a:gd name="connsiteX13-1577" fmla="*/ 2752098 w 3200400"/>
                <a:gd name="connsiteY13-1578" fmla="*/ 1908850 h 3200400"/>
                <a:gd name="connsiteX14-1579" fmla="*/ 2986014 w 3200400"/>
                <a:gd name="connsiteY14-1580" fmla="*/ 2400300 h 3200400"/>
                <a:gd name="connsiteX15-1581" fmla="*/ 2443448 w 3200400"/>
                <a:gd name="connsiteY15-1582" fmla="*/ 2443448 h 3200400"/>
                <a:gd name="connsiteX16-1583" fmla="*/ 2400300 w 3200400"/>
                <a:gd name="connsiteY16-1584" fmla="*/ 2986014 h 3200400"/>
                <a:gd name="connsiteX17-1585" fmla="*/ 1908850 w 3200400"/>
                <a:gd name="connsiteY17-1586" fmla="*/ 2752098 h 3200400"/>
                <a:gd name="connsiteX18-1587" fmla="*/ 1600200 w 3200400"/>
                <a:gd name="connsiteY18-1588" fmla="*/ 3200400 h 3200400"/>
                <a:gd name="connsiteX19-1589" fmla="*/ 1291550 w 3200400"/>
                <a:gd name="connsiteY19-1590" fmla="*/ 2752098 h 3200400"/>
                <a:gd name="connsiteX20-1591" fmla="*/ 800100 w 3200400"/>
                <a:gd name="connsiteY20-1592" fmla="*/ 2986014 h 3200400"/>
                <a:gd name="connsiteX21-1593" fmla="*/ 756952 w 3200400"/>
                <a:gd name="connsiteY21-1594" fmla="*/ 2443448 h 3200400"/>
                <a:gd name="connsiteX22-1595" fmla="*/ 214386 w 3200400"/>
                <a:gd name="connsiteY22-1596" fmla="*/ 2400300 h 3200400"/>
                <a:gd name="connsiteX23-1597" fmla="*/ 448302 w 3200400"/>
                <a:gd name="connsiteY23-1598" fmla="*/ 1908850 h 3200400"/>
                <a:gd name="connsiteX24-1599" fmla="*/ 0 w 3200400"/>
                <a:gd name="connsiteY24-1600" fmla="*/ 1600200 h 3200400"/>
                <a:gd name="connsiteX0-1601" fmla="*/ 0 w 3200400"/>
                <a:gd name="connsiteY0-1602" fmla="*/ 1600200 h 3200400"/>
                <a:gd name="connsiteX1-1603" fmla="*/ 448302 w 3200400"/>
                <a:gd name="connsiteY1-1604" fmla="*/ 1291550 h 3200400"/>
                <a:gd name="connsiteX2-1605" fmla="*/ 214386 w 3200400"/>
                <a:gd name="connsiteY2-1606" fmla="*/ 800100 h 3200400"/>
                <a:gd name="connsiteX3-1607" fmla="*/ 756952 w 3200400"/>
                <a:gd name="connsiteY3-1608" fmla="*/ 756952 h 3200400"/>
                <a:gd name="connsiteX4-1609" fmla="*/ 800100 w 3200400"/>
                <a:gd name="connsiteY4-1610" fmla="*/ 214386 h 3200400"/>
                <a:gd name="connsiteX5-1611" fmla="*/ 1291550 w 3200400"/>
                <a:gd name="connsiteY5-1612" fmla="*/ 448302 h 3200400"/>
                <a:gd name="connsiteX6-1613" fmla="*/ 1600200 w 3200400"/>
                <a:gd name="connsiteY6-1614" fmla="*/ 0 h 3200400"/>
                <a:gd name="connsiteX7-1615" fmla="*/ 1908850 w 3200400"/>
                <a:gd name="connsiteY7-1616" fmla="*/ 448302 h 3200400"/>
                <a:gd name="connsiteX8-1617" fmla="*/ 2400300 w 3200400"/>
                <a:gd name="connsiteY8-1618" fmla="*/ 214386 h 3200400"/>
                <a:gd name="connsiteX9-1619" fmla="*/ 2443448 w 3200400"/>
                <a:gd name="connsiteY9-1620" fmla="*/ 756952 h 3200400"/>
                <a:gd name="connsiteX10-1621" fmla="*/ 2986014 w 3200400"/>
                <a:gd name="connsiteY10-1622" fmla="*/ 800100 h 3200400"/>
                <a:gd name="connsiteX11-1623" fmla="*/ 2752098 w 3200400"/>
                <a:gd name="connsiteY11-1624" fmla="*/ 1291550 h 3200400"/>
                <a:gd name="connsiteX12-1625" fmla="*/ 3200400 w 3200400"/>
                <a:gd name="connsiteY12-1626" fmla="*/ 1600200 h 3200400"/>
                <a:gd name="connsiteX13-1627" fmla="*/ 2752098 w 3200400"/>
                <a:gd name="connsiteY13-1628" fmla="*/ 1908850 h 3200400"/>
                <a:gd name="connsiteX14-1629" fmla="*/ 2986014 w 3200400"/>
                <a:gd name="connsiteY14-1630" fmla="*/ 2400300 h 3200400"/>
                <a:gd name="connsiteX15-1631" fmla="*/ 2443448 w 3200400"/>
                <a:gd name="connsiteY15-1632" fmla="*/ 2443448 h 3200400"/>
                <a:gd name="connsiteX16-1633" fmla="*/ 2400300 w 3200400"/>
                <a:gd name="connsiteY16-1634" fmla="*/ 2986014 h 3200400"/>
                <a:gd name="connsiteX17-1635" fmla="*/ 1908850 w 3200400"/>
                <a:gd name="connsiteY17-1636" fmla="*/ 2752098 h 3200400"/>
                <a:gd name="connsiteX18-1637" fmla="*/ 1600200 w 3200400"/>
                <a:gd name="connsiteY18-1638" fmla="*/ 3200400 h 3200400"/>
                <a:gd name="connsiteX19-1639" fmla="*/ 1291550 w 3200400"/>
                <a:gd name="connsiteY19-1640" fmla="*/ 2752098 h 3200400"/>
                <a:gd name="connsiteX20-1641" fmla="*/ 800100 w 3200400"/>
                <a:gd name="connsiteY20-1642" fmla="*/ 2986014 h 3200400"/>
                <a:gd name="connsiteX21-1643" fmla="*/ 756952 w 3200400"/>
                <a:gd name="connsiteY21-1644" fmla="*/ 2443448 h 3200400"/>
                <a:gd name="connsiteX22-1645" fmla="*/ 214386 w 3200400"/>
                <a:gd name="connsiteY22-1646" fmla="*/ 2400300 h 3200400"/>
                <a:gd name="connsiteX23-1647" fmla="*/ 448302 w 3200400"/>
                <a:gd name="connsiteY23-1648" fmla="*/ 1908850 h 3200400"/>
                <a:gd name="connsiteX24-1649" fmla="*/ 0 w 3200400"/>
                <a:gd name="connsiteY24-1650" fmla="*/ 1600200 h 3200400"/>
                <a:gd name="connsiteX0-1651" fmla="*/ 0 w 3200400"/>
                <a:gd name="connsiteY0-1652" fmla="*/ 1600200 h 3200400"/>
                <a:gd name="connsiteX1-1653" fmla="*/ 448302 w 3200400"/>
                <a:gd name="connsiteY1-1654" fmla="*/ 1291550 h 3200400"/>
                <a:gd name="connsiteX2-1655" fmla="*/ 214386 w 3200400"/>
                <a:gd name="connsiteY2-1656" fmla="*/ 800100 h 3200400"/>
                <a:gd name="connsiteX3-1657" fmla="*/ 756952 w 3200400"/>
                <a:gd name="connsiteY3-1658" fmla="*/ 756952 h 3200400"/>
                <a:gd name="connsiteX4-1659" fmla="*/ 800100 w 3200400"/>
                <a:gd name="connsiteY4-1660" fmla="*/ 214386 h 3200400"/>
                <a:gd name="connsiteX5-1661" fmla="*/ 1291550 w 3200400"/>
                <a:gd name="connsiteY5-1662" fmla="*/ 448302 h 3200400"/>
                <a:gd name="connsiteX6-1663" fmla="*/ 1600200 w 3200400"/>
                <a:gd name="connsiteY6-1664" fmla="*/ 0 h 3200400"/>
                <a:gd name="connsiteX7-1665" fmla="*/ 1908850 w 3200400"/>
                <a:gd name="connsiteY7-1666" fmla="*/ 448302 h 3200400"/>
                <a:gd name="connsiteX8-1667" fmla="*/ 2400300 w 3200400"/>
                <a:gd name="connsiteY8-1668" fmla="*/ 214386 h 3200400"/>
                <a:gd name="connsiteX9-1669" fmla="*/ 2443448 w 3200400"/>
                <a:gd name="connsiteY9-1670" fmla="*/ 756952 h 3200400"/>
                <a:gd name="connsiteX10-1671" fmla="*/ 2986014 w 3200400"/>
                <a:gd name="connsiteY10-1672" fmla="*/ 800100 h 3200400"/>
                <a:gd name="connsiteX11-1673" fmla="*/ 2752098 w 3200400"/>
                <a:gd name="connsiteY11-1674" fmla="*/ 1291550 h 3200400"/>
                <a:gd name="connsiteX12-1675" fmla="*/ 3200400 w 3200400"/>
                <a:gd name="connsiteY12-1676" fmla="*/ 1600200 h 3200400"/>
                <a:gd name="connsiteX13-1677" fmla="*/ 2752098 w 3200400"/>
                <a:gd name="connsiteY13-1678" fmla="*/ 1908850 h 3200400"/>
                <a:gd name="connsiteX14-1679" fmla="*/ 2986014 w 3200400"/>
                <a:gd name="connsiteY14-1680" fmla="*/ 2400300 h 3200400"/>
                <a:gd name="connsiteX15-1681" fmla="*/ 2443448 w 3200400"/>
                <a:gd name="connsiteY15-1682" fmla="*/ 2443448 h 3200400"/>
                <a:gd name="connsiteX16-1683" fmla="*/ 2400300 w 3200400"/>
                <a:gd name="connsiteY16-1684" fmla="*/ 2986014 h 3200400"/>
                <a:gd name="connsiteX17-1685" fmla="*/ 1908850 w 3200400"/>
                <a:gd name="connsiteY17-1686" fmla="*/ 2752098 h 3200400"/>
                <a:gd name="connsiteX18-1687" fmla="*/ 1600200 w 3200400"/>
                <a:gd name="connsiteY18-1688" fmla="*/ 3200400 h 3200400"/>
                <a:gd name="connsiteX19-1689" fmla="*/ 1291550 w 3200400"/>
                <a:gd name="connsiteY19-1690" fmla="*/ 2752098 h 3200400"/>
                <a:gd name="connsiteX20-1691" fmla="*/ 800100 w 3200400"/>
                <a:gd name="connsiteY20-1692" fmla="*/ 2986014 h 3200400"/>
                <a:gd name="connsiteX21-1693" fmla="*/ 756952 w 3200400"/>
                <a:gd name="connsiteY21-1694" fmla="*/ 2443448 h 3200400"/>
                <a:gd name="connsiteX22-1695" fmla="*/ 214386 w 3200400"/>
                <a:gd name="connsiteY22-1696" fmla="*/ 2400300 h 3200400"/>
                <a:gd name="connsiteX23-1697" fmla="*/ 448302 w 3200400"/>
                <a:gd name="connsiteY23-1698" fmla="*/ 1908850 h 3200400"/>
                <a:gd name="connsiteX24-1699" fmla="*/ 0 w 3200400"/>
                <a:gd name="connsiteY24-1700" fmla="*/ 1600200 h 3200400"/>
                <a:gd name="connsiteX0-1701" fmla="*/ 0 w 3200400"/>
                <a:gd name="connsiteY0-1702" fmla="*/ 1600200 h 3200400"/>
                <a:gd name="connsiteX1-1703" fmla="*/ 448302 w 3200400"/>
                <a:gd name="connsiteY1-1704" fmla="*/ 1291550 h 3200400"/>
                <a:gd name="connsiteX2-1705" fmla="*/ 214386 w 3200400"/>
                <a:gd name="connsiteY2-1706" fmla="*/ 800100 h 3200400"/>
                <a:gd name="connsiteX3-1707" fmla="*/ 756952 w 3200400"/>
                <a:gd name="connsiteY3-1708" fmla="*/ 756952 h 3200400"/>
                <a:gd name="connsiteX4-1709" fmla="*/ 800100 w 3200400"/>
                <a:gd name="connsiteY4-1710" fmla="*/ 214386 h 3200400"/>
                <a:gd name="connsiteX5-1711" fmla="*/ 1291550 w 3200400"/>
                <a:gd name="connsiteY5-1712" fmla="*/ 448302 h 3200400"/>
                <a:gd name="connsiteX6-1713" fmla="*/ 1600200 w 3200400"/>
                <a:gd name="connsiteY6-1714" fmla="*/ 0 h 3200400"/>
                <a:gd name="connsiteX7-1715" fmla="*/ 1908850 w 3200400"/>
                <a:gd name="connsiteY7-1716" fmla="*/ 448302 h 3200400"/>
                <a:gd name="connsiteX8-1717" fmla="*/ 2400300 w 3200400"/>
                <a:gd name="connsiteY8-1718" fmla="*/ 214386 h 3200400"/>
                <a:gd name="connsiteX9-1719" fmla="*/ 2443448 w 3200400"/>
                <a:gd name="connsiteY9-1720" fmla="*/ 756952 h 3200400"/>
                <a:gd name="connsiteX10-1721" fmla="*/ 2986014 w 3200400"/>
                <a:gd name="connsiteY10-1722" fmla="*/ 800100 h 3200400"/>
                <a:gd name="connsiteX11-1723" fmla="*/ 2752098 w 3200400"/>
                <a:gd name="connsiteY11-1724" fmla="*/ 1291550 h 3200400"/>
                <a:gd name="connsiteX12-1725" fmla="*/ 3200400 w 3200400"/>
                <a:gd name="connsiteY12-1726" fmla="*/ 1600200 h 3200400"/>
                <a:gd name="connsiteX13-1727" fmla="*/ 2752098 w 3200400"/>
                <a:gd name="connsiteY13-1728" fmla="*/ 1908850 h 3200400"/>
                <a:gd name="connsiteX14-1729" fmla="*/ 2986014 w 3200400"/>
                <a:gd name="connsiteY14-1730" fmla="*/ 2400300 h 3200400"/>
                <a:gd name="connsiteX15-1731" fmla="*/ 2443448 w 3200400"/>
                <a:gd name="connsiteY15-1732" fmla="*/ 2443448 h 3200400"/>
                <a:gd name="connsiteX16-1733" fmla="*/ 2400300 w 3200400"/>
                <a:gd name="connsiteY16-1734" fmla="*/ 2986014 h 3200400"/>
                <a:gd name="connsiteX17-1735" fmla="*/ 1908850 w 3200400"/>
                <a:gd name="connsiteY17-1736" fmla="*/ 2752098 h 3200400"/>
                <a:gd name="connsiteX18-1737" fmla="*/ 1600200 w 3200400"/>
                <a:gd name="connsiteY18-1738" fmla="*/ 3200400 h 3200400"/>
                <a:gd name="connsiteX19-1739" fmla="*/ 1291550 w 3200400"/>
                <a:gd name="connsiteY19-1740" fmla="*/ 2752098 h 3200400"/>
                <a:gd name="connsiteX20-1741" fmla="*/ 800100 w 3200400"/>
                <a:gd name="connsiteY20-1742" fmla="*/ 2986014 h 3200400"/>
                <a:gd name="connsiteX21-1743" fmla="*/ 756952 w 3200400"/>
                <a:gd name="connsiteY21-1744" fmla="*/ 2443448 h 3200400"/>
                <a:gd name="connsiteX22-1745" fmla="*/ 214386 w 3200400"/>
                <a:gd name="connsiteY22-1746" fmla="*/ 2400300 h 3200400"/>
                <a:gd name="connsiteX23-1747" fmla="*/ 448302 w 3200400"/>
                <a:gd name="connsiteY23-1748" fmla="*/ 1908850 h 3200400"/>
                <a:gd name="connsiteX24-1749" fmla="*/ 0 w 3200400"/>
                <a:gd name="connsiteY24-1750" fmla="*/ 1600200 h 3200400"/>
                <a:gd name="connsiteX0-1751" fmla="*/ 0 w 3200400"/>
                <a:gd name="connsiteY0-1752" fmla="*/ 1600200 h 3200400"/>
                <a:gd name="connsiteX1-1753" fmla="*/ 448302 w 3200400"/>
                <a:gd name="connsiteY1-1754" fmla="*/ 1291550 h 3200400"/>
                <a:gd name="connsiteX2-1755" fmla="*/ 214386 w 3200400"/>
                <a:gd name="connsiteY2-1756" fmla="*/ 800100 h 3200400"/>
                <a:gd name="connsiteX3-1757" fmla="*/ 756952 w 3200400"/>
                <a:gd name="connsiteY3-1758" fmla="*/ 756952 h 3200400"/>
                <a:gd name="connsiteX4-1759" fmla="*/ 800100 w 3200400"/>
                <a:gd name="connsiteY4-1760" fmla="*/ 214386 h 3200400"/>
                <a:gd name="connsiteX5-1761" fmla="*/ 1291550 w 3200400"/>
                <a:gd name="connsiteY5-1762" fmla="*/ 448302 h 3200400"/>
                <a:gd name="connsiteX6-1763" fmla="*/ 1600200 w 3200400"/>
                <a:gd name="connsiteY6-1764" fmla="*/ 0 h 3200400"/>
                <a:gd name="connsiteX7-1765" fmla="*/ 1908850 w 3200400"/>
                <a:gd name="connsiteY7-1766" fmla="*/ 448302 h 3200400"/>
                <a:gd name="connsiteX8-1767" fmla="*/ 2400300 w 3200400"/>
                <a:gd name="connsiteY8-1768" fmla="*/ 214386 h 3200400"/>
                <a:gd name="connsiteX9-1769" fmla="*/ 2443448 w 3200400"/>
                <a:gd name="connsiteY9-1770" fmla="*/ 756952 h 3200400"/>
                <a:gd name="connsiteX10-1771" fmla="*/ 2986014 w 3200400"/>
                <a:gd name="connsiteY10-1772" fmla="*/ 800100 h 3200400"/>
                <a:gd name="connsiteX11-1773" fmla="*/ 2752098 w 3200400"/>
                <a:gd name="connsiteY11-1774" fmla="*/ 1291550 h 3200400"/>
                <a:gd name="connsiteX12-1775" fmla="*/ 3200400 w 3200400"/>
                <a:gd name="connsiteY12-1776" fmla="*/ 1600200 h 3200400"/>
                <a:gd name="connsiteX13-1777" fmla="*/ 2752098 w 3200400"/>
                <a:gd name="connsiteY13-1778" fmla="*/ 1908850 h 3200400"/>
                <a:gd name="connsiteX14-1779" fmla="*/ 2986014 w 3200400"/>
                <a:gd name="connsiteY14-1780" fmla="*/ 2400300 h 3200400"/>
                <a:gd name="connsiteX15-1781" fmla="*/ 2443448 w 3200400"/>
                <a:gd name="connsiteY15-1782" fmla="*/ 2443448 h 3200400"/>
                <a:gd name="connsiteX16-1783" fmla="*/ 2400300 w 3200400"/>
                <a:gd name="connsiteY16-1784" fmla="*/ 2986014 h 3200400"/>
                <a:gd name="connsiteX17-1785" fmla="*/ 1908850 w 3200400"/>
                <a:gd name="connsiteY17-1786" fmla="*/ 2752098 h 3200400"/>
                <a:gd name="connsiteX18-1787" fmla="*/ 1600200 w 3200400"/>
                <a:gd name="connsiteY18-1788" fmla="*/ 3200400 h 3200400"/>
                <a:gd name="connsiteX19-1789" fmla="*/ 1291550 w 3200400"/>
                <a:gd name="connsiteY19-1790" fmla="*/ 2752098 h 3200400"/>
                <a:gd name="connsiteX20-1791" fmla="*/ 800100 w 3200400"/>
                <a:gd name="connsiteY20-1792" fmla="*/ 2986014 h 3200400"/>
                <a:gd name="connsiteX21-1793" fmla="*/ 756952 w 3200400"/>
                <a:gd name="connsiteY21-1794" fmla="*/ 2443448 h 3200400"/>
                <a:gd name="connsiteX22-1795" fmla="*/ 214386 w 3200400"/>
                <a:gd name="connsiteY22-1796" fmla="*/ 2400300 h 3200400"/>
                <a:gd name="connsiteX23-1797" fmla="*/ 448302 w 3200400"/>
                <a:gd name="connsiteY23-1798" fmla="*/ 1908850 h 3200400"/>
                <a:gd name="connsiteX24-1799" fmla="*/ 0 w 3200400"/>
                <a:gd name="connsiteY24-1800" fmla="*/ 1600200 h 3200400"/>
                <a:gd name="connsiteX0-1801" fmla="*/ 0 w 3200400"/>
                <a:gd name="connsiteY0-1802" fmla="*/ 1600200 h 3200400"/>
                <a:gd name="connsiteX1-1803" fmla="*/ 448302 w 3200400"/>
                <a:gd name="connsiteY1-1804" fmla="*/ 1291550 h 3200400"/>
                <a:gd name="connsiteX2-1805" fmla="*/ 214386 w 3200400"/>
                <a:gd name="connsiteY2-1806" fmla="*/ 800100 h 3200400"/>
                <a:gd name="connsiteX3-1807" fmla="*/ 756952 w 3200400"/>
                <a:gd name="connsiteY3-1808" fmla="*/ 756952 h 3200400"/>
                <a:gd name="connsiteX4-1809" fmla="*/ 800100 w 3200400"/>
                <a:gd name="connsiteY4-1810" fmla="*/ 214386 h 3200400"/>
                <a:gd name="connsiteX5-1811" fmla="*/ 1291550 w 3200400"/>
                <a:gd name="connsiteY5-1812" fmla="*/ 448302 h 3200400"/>
                <a:gd name="connsiteX6-1813" fmla="*/ 1600200 w 3200400"/>
                <a:gd name="connsiteY6-1814" fmla="*/ 0 h 3200400"/>
                <a:gd name="connsiteX7-1815" fmla="*/ 1908850 w 3200400"/>
                <a:gd name="connsiteY7-1816" fmla="*/ 448302 h 3200400"/>
                <a:gd name="connsiteX8-1817" fmla="*/ 2400300 w 3200400"/>
                <a:gd name="connsiteY8-1818" fmla="*/ 214386 h 3200400"/>
                <a:gd name="connsiteX9-1819" fmla="*/ 2443448 w 3200400"/>
                <a:gd name="connsiteY9-1820" fmla="*/ 756952 h 3200400"/>
                <a:gd name="connsiteX10-1821" fmla="*/ 2986014 w 3200400"/>
                <a:gd name="connsiteY10-1822" fmla="*/ 800100 h 3200400"/>
                <a:gd name="connsiteX11-1823" fmla="*/ 2752098 w 3200400"/>
                <a:gd name="connsiteY11-1824" fmla="*/ 1291550 h 3200400"/>
                <a:gd name="connsiteX12-1825" fmla="*/ 3200400 w 3200400"/>
                <a:gd name="connsiteY12-1826" fmla="*/ 1600200 h 3200400"/>
                <a:gd name="connsiteX13-1827" fmla="*/ 2752098 w 3200400"/>
                <a:gd name="connsiteY13-1828" fmla="*/ 1908850 h 3200400"/>
                <a:gd name="connsiteX14-1829" fmla="*/ 2986014 w 3200400"/>
                <a:gd name="connsiteY14-1830" fmla="*/ 2400300 h 3200400"/>
                <a:gd name="connsiteX15-1831" fmla="*/ 2443448 w 3200400"/>
                <a:gd name="connsiteY15-1832" fmla="*/ 2443448 h 3200400"/>
                <a:gd name="connsiteX16-1833" fmla="*/ 2400300 w 3200400"/>
                <a:gd name="connsiteY16-1834" fmla="*/ 2986014 h 3200400"/>
                <a:gd name="connsiteX17-1835" fmla="*/ 1908850 w 3200400"/>
                <a:gd name="connsiteY17-1836" fmla="*/ 2752098 h 3200400"/>
                <a:gd name="connsiteX18-1837" fmla="*/ 1600200 w 3200400"/>
                <a:gd name="connsiteY18-1838" fmla="*/ 3200400 h 3200400"/>
                <a:gd name="connsiteX19-1839" fmla="*/ 1291550 w 3200400"/>
                <a:gd name="connsiteY19-1840" fmla="*/ 2752098 h 3200400"/>
                <a:gd name="connsiteX20-1841" fmla="*/ 800100 w 3200400"/>
                <a:gd name="connsiteY20-1842" fmla="*/ 2986014 h 3200400"/>
                <a:gd name="connsiteX21-1843" fmla="*/ 756952 w 3200400"/>
                <a:gd name="connsiteY21-1844" fmla="*/ 2443448 h 3200400"/>
                <a:gd name="connsiteX22-1845" fmla="*/ 214386 w 3200400"/>
                <a:gd name="connsiteY22-1846" fmla="*/ 2400300 h 3200400"/>
                <a:gd name="connsiteX23-1847" fmla="*/ 448302 w 3200400"/>
                <a:gd name="connsiteY23-1848" fmla="*/ 1908850 h 3200400"/>
                <a:gd name="connsiteX24-1849" fmla="*/ 0 w 3200400"/>
                <a:gd name="connsiteY24-1850" fmla="*/ 1600200 h 3200400"/>
                <a:gd name="connsiteX0-1851" fmla="*/ 0 w 3200400"/>
                <a:gd name="connsiteY0-1852" fmla="*/ 1600200 h 3200400"/>
                <a:gd name="connsiteX1-1853" fmla="*/ 448302 w 3200400"/>
                <a:gd name="connsiteY1-1854" fmla="*/ 1291550 h 3200400"/>
                <a:gd name="connsiteX2-1855" fmla="*/ 214386 w 3200400"/>
                <a:gd name="connsiteY2-1856" fmla="*/ 800100 h 3200400"/>
                <a:gd name="connsiteX3-1857" fmla="*/ 756952 w 3200400"/>
                <a:gd name="connsiteY3-1858" fmla="*/ 756952 h 3200400"/>
                <a:gd name="connsiteX4-1859" fmla="*/ 800100 w 3200400"/>
                <a:gd name="connsiteY4-1860" fmla="*/ 214386 h 3200400"/>
                <a:gd name="connsiteX5-1861" fmla="*/ 1291550 w 3200400"/>
                <a:gd name="connsiteY5-1862" fmla="*/ 448302 h 3200400"/>
                <a:gd name="connsiteX6-1863" fmla="*/ 1600200 w 3200400"/>
                <a:gd name="connsiteY6-1864" fmla="*/ 0 h 3200400"/>
                <a:gd name="connsiteX7-1865" fmla="*/ 1908850 w 3200400"/>
                <a:gd name="connsiteY7-1866" fmla="*/ 448302 h 3200400"/>
                <a:gd name="connsiteX8-1867" fmla="*/ 2400300 w 3200400"/>
                <a:gd name="connsiteY8-1868" fmla="*/ 214386 h 3200400"/>
                <a:gd name="connsiteX9-1869" fmla="*/ 2443448 w 3200400"/>
                <a:gd name="connsiteY9-1870" fmla="*/ 756952 h 3200400"/>
                <a:gd name="connsiteX10-1871" fmla="*/ 2986014 w 3200400"/>
                <a:gd name="connsiteY10-1872" fmla="*/ 800100 h 3200400"/>
                <a:gd name="connsiteX11-1873" fmla="*/ 2752098 w 3200400"/>
                <a:gd name="connsiteY11-1874" fmla="*/ 1291550 h 3200400"/>
                <a:gd name="connsiteX12-1875" fmla="*/ 3200400 w 3200400"/>
                <a:gd name="connsiteY12-1876" fmla="*/ 1600200 h 3200400"/>
                <a:gd name="connsiteX13-1877" fmla="*/ 2752098 w 3200400"/>
                <a:gd name="connsiteY13-1878" fmla="*/ 1908850 h 3200400"/>
                <a:gd name="connsiteX14-1879" fmla="*/ 2986014 w 3200400"/>
                <a:gd name="connsiteY14-1880" fmla="*/ 2400300 h 3200400"/>
                <a:gd name="connsiteX15-1881" fmla="*/ 2443448 w 3200400"/>
                <a:gd name="connsiteY15-1882" fmla="*/ 2443448 h 3200400"/>
                <a:gd name="connsiteX16-1883" fmla="*/ 2400300 w 3200400"/>
                <a:gd name="connsiteY16-1884" fmla="*/ 2986014 h 3200400"/>
                <a:gd name="connsiteX17-1885" fmla="*/ 1908850 w 3200400"/>
                <a:gd name="connsiteY17-1886" fmla="*/ 2752098 h 3200400"/>
                <a:gd name="connsiteX18-1887" fmla="*/ 1600200 w 3200400"/>
                <a:gd name="connsiteY18-1888" fmla="*/ 3200400 h 3200400"/>
                <a:gd name="connsiteX19-1889" fmla="*/ 1291550 w 3200400"/>
                <a:gd name="connsiteY19-1890" fmla="*/ 2752098 h 3200400"/>
                <a:gd name="connsiteX20-1891" fmla="*/ 800100 w 3200400"/>
                <a:gd name="connsiteY20-1892" fmla="*/ 2986014 h 3200400"/>
                <a:gd name="connsiteX21-1893" fmla="*/ 756952 w 3200400"/>
                <a:gd name="connsiteY21-1894" fmla="*/ 2443448 h 3200400"/>
                <a:gd name="connsiteX22-1895" fmla="*/ 214386 w 3200400"/>
                <a:gd name="connsiteY22-1896" fmla="*/ 2400300 h 3200400"/>
                <a:gd name="connsiteX23-1897" fmla="*/ 448302 w 3200400"/>
                <a:gd name="connsiteY23-1898" fmla="*/ 1908850 h 3200400"/>
                <a:gd name="connsiteX24-1899" fmla="*/ 0 w 3200400"/>
                <a:gd name="connsiteY24-1900" fmla="*/ 1600200 h 3200400"/>
                <a:gd name="connsiteX0-1901" fmla="*/ 0 w 3200400"/>
                <a:gd name="connsiteY0-1902" fmla="*/ 1600200 h 3200400"/>
                <a:gd name="connsiteX1-1903" fmla="*/ 448302 w 3200400"/>
                <a:gd name="connsiteY1-1904" fmla="*/ 1291550 h 3200400"/>
                <a:gd name="connsiteX2-1905" fmla="*/ 214386 w 3200400"/>
                <a:gd name="connsiteY2-1906" fmla="*/ 800100 h 3200400"/>
                <a:gd name="connsiteX3-1907" fmla="*/ 756952 w 3200400"/>
                <a:gd name="connsiteY3-1908" fmla="*/ 756952 h 3200400"/>
                <a:gd name="connsiteX4-1909" fmla="*/ 800100 w 3200400"/>
                <a:gd name="connsiteY4-1910" fmla="*/ 214386 h 3200400"/>
                <a:gd name="connsiteX5-1911" fmla="*/ 1291550 w 3200400"/>
                <a:gd name="connsiteY5-1912" fmla="*/ 448302 h 3200400"/>
                <a:gd name="connsiteX6-1913" fmla="*/ 1600200 w 3200400"/>
                <a:gd name="connsiteY6-1914" fmla="*/ 0 h 3200400"/>
                <a:gd name="connsiteX7-1915" fmla="*/ 1908850 w 3200400"/>
                <a:gd name="connsiteY7-1916" fmla="*/ 448302 h 3200400"/>
                <a:gd name="connsiteX8-1917" fmla="*/ 2400300 w 3200400"/>
                <a:gd name="connsiteY8-1918" fmla="*/ 214386 h 3200400"/>
                <a:gd name="connsiteX9-1919" fmla="*/ 2443448 w 3200400"/>
                <a:gd name="connsiteY9-1920" fmla="*/ 756952 h 3200400"/>
                <a:gd name="connsiteX10-1921" fmla="*/ 2986014 w 3200400"/>
                <a:gd name="connsiteY10-1922" fmla="*/ 800100 h 3200400"/>
                <a:gd name="connsiteX11-1923" fmla="*/ 2752098 w 3200400"/>
                <a:gd name="connsiteY11-1924" fmla="*/ 1291550 h 3200400"/>
                <a:gd name="connsiteX12-1925" fmla="*/ 3200400 w 3200400"/>
                <a:gd name="connsiteY12-1926" fmla="*/ 1600200 h 3200400"/>
                <a:gd name="connsiteX13-1927" fmla="*/ 2752098 w 3200400"/>
                <a:gd name="connsiteY13-1928" fmla="*/ 1908850 h 3200400"/>
                <a:gd name="connsiteX14-1929" fmla="*/ 2986014 w 3200400"/>
                <a:gd name="connsiteY14-1930" fmla="*/ 2400300 h 3200400"/>
                <a:gd name="connsiteX15-1931" fmla="*/ 2443448 w 3200400"/>
                <a:gd name="connsiteY15-1932" fmla="*/ 2443448 h 3200400"/>
                <a:gd name="connsiteX16-1933" fmla="*/ 2400300 w 3200400"/>
                <a:gd name="connsiteY16-1934" fmla="*/ 2986014 h 3200400"/>
                <a:gd name="connsiteX17-1935" fmla="*/ 1908850 w 3200400"/>
                <a:gd name="connsiteY17-1936" fmla="*/ 2752098 h 3200400"/>
                <a:gd name="connsiteX18-1937" fmla="*/ 1600200 w 3200400"/>
                <a:gd name="connsiteY18-1938" fmla="*/ 3200400 h 3200400"/>
                <a:gd name="connsiteX19-1939" fmla="*/ 1291550 w 3200400"/>
                <a:gd name="connsiteY19-1940" fmla="*/ 2752098 h 3200400"/>
                <a:gd name="connsiteX20-1941" fmla="*/ 800100 w 3200400"/>
                <a:gd name="connsiteY20-1942" fmla="*/ 2986014 h 3200400"/>
                <a:gd name="connsiteX21-1943" fmla="*/ 756952 w 3200400"/>
                <a:gd name="connsiteY21-1944" fmla="*/ 2443448 h 3200400"/>
                <a:gd name="connsiteX22-1945" fmla="*/ 214386 w 3200400"/>
                <a:gd name="connsiteY22-1946" fmla="*/ 2400300 h 3200400"/>
                <a:gd name="connsiteX23-1947" fmla="*/ 448302 w 3200400"/>
                <a:gd name="connsiteY23-1948" fmla="*/ 1908850 h 3200400"/>
                <a:gd name="connsiteX24-1949" fmla="*/ 0 w 3200400"/>
                <a:gd name="connsiteY24-1950" fmla="*/ 1600200 h 3200400"/>
                <a:gd name="connsiteX0-1951" fmla="*/ 0 w 3200400"/>
                <a:gd name="connsiteY0-1952" fmla="*/ 1600200 h 3200400"/>
                <a:gd name="connsiteX1-1953" fmla="*/ 448302 w 3200400"/>
                <a:gd name="connsiteY1-1954" fmla="*/ 1291550 h 3200400"/>
                <a:gd name="connsiteX2-1955" fmla="*/ 214386 w 3200400"/>
                <a:gd name="connsiteY2-1956" fmla="*/ 800100 h 3200400"/>
                <a:gd name="connsiteX3-1957" fmla="*/ 756952 w 3200400"/>
                <a:gd name="connsiteY3-1958" fmla="*/ 756952 h 3200400"/>
                <a:gd name="connsiteX4-1959" fmla="*/ 800100 w 3200400"/>
                <a:gd name="connsiteY4-1960" fmla="*/ 214386 h 3200400"/>
                <a:gd name="connsiteX5-1961" fmla="*/ 1291550 w 3200400"/>
                <a:gd name="connsiteY5-1962" fmla="*/ 448302 h 3200400"/>
                <a:gd name="connsiteX6-1963" fmla="*/ 1600200 w 3200400"/>
                <a:gd name="connsiteY6-1964" fmla="*/ 0 h 3200400"/>
                <a:gd name="connsiteX7-1965" fmla="*/ 1908850 w 3200400"/>
                <a:gd name="connsiteY7-1966" fmla="*/ 448302 h 3200400"/>
                <a:gd name="connsiteX8-1967" fmla="*/ 2400300 w 3200400"/>
                <a:gd name="connsiteY8-1968" fmla="*/ 214386 h 3200400"/>
                <a:gd name="connsiteX9-1969" fmla="*/ 2443448 w 3200400"/>
                <a:gd name="connsiteY9-1970" fmla="*/ 756952 h 3200400"/>
                <a:gd name="connsiteX10-1971" fmla="*/ 2986014 w 3200400"/>
                <a:gd name="connsiteY10-1972" fmla="*/ 800100 h 3200400"/>
                <a:gd name="connsiteX11-1973" fmla="*/ 2752098 w 3200400"/>
                <a:gd name="connsiteY11-1974" fmla="*/ 1291550 h 3200400"/>
                <a:gd name="connsiteX12-1975" fmla="*/ 3200400 w 3200400"/>
                <a:gd name="connsiteY12-1976" fmla="*/ 1600200 h 3200400"/>
                <a:gd name="connsiteX13-1977" fmla="*/ 2752098 w 3200400"/>
                <a:gd name="connsiteY13-1978" fmla="*/ 1908850 h 3200400"/>
                <a:gd name="connsiteX14-1979" fmla="*/ 2986014 w 3200400"/>
                <a:gd name="connsiteY14-1980" fmla="*/ 2400300 h 3200400"/>
                <a:gd name="connsiteX15-1981" fmla="*/ 2443448 w 3200400"/>
                <a:gd name="connsiteY15-1982" fmla="*/ 2443448 h 3200400"/>
                <a:gd name="connsiteX16-1983" fmla="*/ 2400300 w 3200400"/>
                <a:gd name="connsiteY16-1984" fmla="*/ 2986014 h 3200400"/>
                <a:gd name="connsiteX17-1985" fmla="*/ 1908850 w 3200400"/>
                <a:gd name="connsiteY17-1986" fmla="*/ 2752098 h 3200400"/>
                <a:gd name="connsiteX18-1987" fmla="*/ 1600200 w 3200400"/>
                <a:gd name="connsiteY18-1988" fmla="*/ 3200400 h 3200400"/>
                <a:gd name="connsiteX19-1989" fmla="*/ 1291550 w 3200400"/>
                <a:gd name="connsiteY19-1990" fmla="*/ 2752098 h 3200400"/>
                <a:gd name="connsiteX20-1991" fmla="*/ 800100 w 3200400"/>
                <a:gd name="connsiteY20-1992" fmla="*/ 2986014 h 3200400"/>
                <a:gd name="connsiteX21-1993" fmla="*/ 756952 w 3200400"/>
                <a:gd name="connsiteY21-1994" fmla="*/ 2443448 h 3200400"/>
                <a:gd name="connsiteX22-1995" fmla="*/ 214386 w 3200400"/>
                <a:gd name="connsiteY22-1996" fmla="*/ 2400300 h 3200400"/>
                <a:gd name="connsiteX23-1997" fmla="*/ 448302 w 3200400"/>
                <a:gd name="connsiteY23-1998" fmla="*/ 1908850 h 3200400"/>
                <a:gd name="connsiteX24-1999" fmla="*/ 0 w 3200400"/>
                <a:gd name="connsiteY24-2000" fmla="*/ 1600200 h 3200400"/>
                <a:gd name="connsiteX0-2001" fmla="*/ 0 w 3200400"/>
                <a:gd name="connsiteY0-2002" fmla="*/ 1600200 h 3200400"/>
                <a:gd name="connsiteX1-2003" fmla="*/ 448302 w 3200400"/>
                <a:gd name="connsiteY1-2004" fmla="*/ 1291550 h 3200400"/>
                <a:gd name="connsiteX2-2005" fmla="*/ 214386 w 3200400"/>
                <a:gd name="connsiteY2-2006" fmla="*/ 800100 h 3200400"/>
                <a:gd name="connsiteX3-2007" fmla="*/ 756952 w 3200400"/>
                <a:gd name="connsiteY3-2008" fmla="*/ 756952 h 3200400"/>
                <a:gd name="connsiteX4-2009" fmla="*/ 800100 w 3200400"/>
                <a:gd name="connsiteY4-2010" fmla="*/ 214386 h 3200400"/>
                <a:gd name="connsiteX5-2011" fmla="*/ 1291550 w 3200400"/>
                <a:gd name="connsiteY5-2012" fmla="*/ 448302 h 3200400"/>
                <a:gd name="connsiteX6-2013" fmla="*/ 1600200 w 3200400"/>
                <a:gd name="connsiteY6-2014" fmla="*/ 0 h 3200400"/>
                <a:gd name="connsiteX7-2015" fmla="*/ 1908850 w 3200400"/>
                <a:gd name="connsiteY7-2016" fmla="*/ 448302 h 3200400"/>
                <a:gd name="connsiteX8-2017" fmla="*/ 2400300 w 3200400"/>
                <a:gd name="connsiteY8-2018" fmla="*/ 214386 h 3200400"/>
                <a:gd name="connsiteX9-2019" fmla="*/ 2443448 w 3200400"/>
                <a:gd name="connsiteY9-2020" fmla="*/ 756952 h 3200400"/>
                <a:gd name="connsiteX10-2021" fmla="*/ 2986014 w 3200400"/>
                <a:gd name="connsiteY10-2022" fmla="*/ 800100 h 3200400"/>
                <a:gd name="connsiteX11-2023" fmla="*/ 2752098 w 3200400"/>
                <a:gd name="connsiteY11-2024" fmla="*/ 1291550 h 3200400"/>
                <a:gd name="connsiteX12-2025" fmla="*/ 3200400 w 3200400"/>
                <a:gd name="connsiteY12-2026" fmla="*/ 1600200 h 3200400"/>
                <a:gd name="connsiteX13-2027" fmla="*/ 2752098 w 3200400"/>
                <a:gd name="connsiteY13-2028" fmla="*/ 1908850 h 3200400"/>
                <a:gd name="connsiteX14-2029" fmla="*/ 2986014 w 3200400"/>
                <a:gd name="connsiteY14-2030" fmla="*/ 2400300 h 3200400"/>
                <a:gd name="connsiteX15-2031" fmla="*/ 2443448 w 3200400"/>
                <a:gd name="connsiteY15-2032" fmla="*/ 2443448 h 3200400"/>
                <a:gd name="connsiteX16-2033" fmla="*/ 2400300 w 3200400"/>
                <a:gd name="connsiteY16-2034" fmla="*/ 2986014 h 3200400"/>
                <a:gd name="connsiteX17-2035" fmla="*/ 1908850 w 3200400"/>
                <a:gd name="connsiteY17-2036" fmla="*/ 2752098 h 3200400"/>
                <a:gd name="connsiteX18-2037" fmla="*/ 1600200 w 3200400"/>
                <a:gd name="connsiteY18-2038" fmla="*/ 3200400 h 3200400"/>
                <a:gd name="connsiteX19-2039" fmla="*/ 1291550 w 3200400"/>
                <a:gd name="connsiteY19-2040" fmla="*/ 2752098 h 3200400"/>
                <a:gd name="connsiteX20-2041" fmla="*/ 800100 w 3200400"/>
                <a:gd name="connsiteY20-2042" fmla="*/ 2986014 h 3200400"/>
                <a:gd name="connsiteX21-2043" fmla="*/ 756952 w 3200400"/>
                <a:gd name="connsiteY21-2044" fmla="*/ 2443448 h 3200400"/>
                <a:gd name="connsiteX22-2045" fmla="*/ 214386 w 3200400"/>
                <a:gd name="connsiteY22-2046" fmla="*/ 2400300 h 3200400"/>
                <a:gd name="connsiteX23-2047" fmla="*/ 448302 w 3200400"/>
                <a:gd name="connsiteY23-2048" fmla="*/ 1908850 h 3200400"/>
                <a:gd name="connsiteX24-2049" fmla="*/ 0 w 3200400"/>
                <a:gd name="connsiteY24-2050" fmla="*/ 1600200 h 3200400"/>
                <a:gd name="connsiteX0-2051" fmla="*/ 0 w 3200400"/>
                <a:gd name="connsiteY0-2052" fmla="*/ 1600200 h 3200400"/>
                <a:gd name="connsiteX1-2053" fmla="*/ 448302 w 3200400"/>
                <a:gd name="connsiteY1-2054" fmla="*/ 1291550 h 3200400"/>
                <a:gd name="connsiteX2-2055" fmla="*/ 214386 w 3200400"/>
                <a:gd name="connsiteY2-2056" fmla="*/ 800100 h 3200400"/>
                <a:gd name="connsiteX3-2057" fmla="*/ 756952 w 3200400"/>
                <a:gd name="connsiteY3-2058" fmla="*/ 756952 h 3200400"/>
                <a:gd name="connsiteX4-2059" fmla="*/ 800100 w 3200400"/>
                <a:gd name="connsiteY4-2060" fmla="*/ 214386 h 3200400"/>
                <a:gd name="connsiteX5-2061" fmla="*/ 1291550 w 3200400"/>
                <a:gd name="connsiteY5-2062" fmla="*/ 448302 h 3200400"/>
                <a:gd name="connsiteX6-2063" fmla="*/ 1600200 w 3200400"/>
                <a:gd name="connsiteY6-2064" fmla="*/ 0 h 3200400"/>
                <a:gd name="connsiteX7-2065" fmla="*/ 1908850 w 3200400"/>
                <a:gd name="connsiteY7-2066" fmla="*/ 448302 h 3200400"/>
                <a:gd name="connsiteX8-2067" fmla="*/ 2400300 w 3200400"/>
                <a:gd name="connsiteY8-2068" fmla="*/ 214386 h 3200400"/>
                <a:gd name="connsiteX9-2069" fmla="*/ 2443448 w 3200400"/>
                <a:gd name="connsiteY9-2070" fmla="*/ 756952 h 3200400"/>
                <a:gd name="connsiteX10-2071" fmla="*/ 2986014 w 3200400"/>
                <a:gd name="connsiteY10-2072" fmla="*/ 800100 h 3200400"/>
                <a:gd name="connsiteX11-2073" fmla="*/ 2752098 w 3200400"/>
                <a:gd name="connsiteY11-2074" fmla="*/ 1291550 h 3200400"/>
                <a:gd name="connsiteX12-2075" fmla="*/ 3200400 w 3200400"/>
                <a:gd name="connsiteY12-2076" fmla="*/ 1600200 h 3200400"/>
                <a:gd name="connsiteX13-2077" fmla="*/ 2752098 w 3200400"/>
                <a:gd name="connsiteY13-2078" fmla="*/ 1908850 h 3200400"/>
                <a:gd name="connsiteX14-2079" fmla="*/ 2986014 w 3200400"/>
                <a:gd name="connsiteY14-2080" fmla="*/ 2400300 h 3200400"/>
                <a:gd name="connsiteX15-2081" fmla="*/ 2443448 w 3200400"/>
                <a:gd name="connsiteY15-2082" fmla="*/ 2443448 h 3200400"/>
                <a:gd name="connsiteX16-2083" fmla="*/ 2400300 w 3200400"/>
                <a:gd name="connsiteY16-2084" fmla="*/ 2986014 h 3200400"/>
                <a:gd name="connsiteX17-2085" fmla="*/ 1908850 w 3200400"/>
                <a:gd name="connsiteY17-2086" fmla="*/ 2752098 h 3200400"/>
                <a:gd name="connsiteX18-2087" fmla="*/ 1600200 w 3200400"/>
                <a:gd name="connsiteY18-2088" fmla="*/ 3200400 h 3200400"/>
                <a:gd name="connsiteX19-2089" fmla="*/ 1291550 w 3200400"/>
                <a:gd name="connsiteY19-2090" fmla="*/ 2752098 h 3200400"/>
                <a:gd name="connsiteX20-2091" fmla="*/ 800100 w 3200400"/>
                <a:gd name="connsiteY20-2092" fmla="*/ 2986014 h 3200400"/>
                <a:gd name="connsiteX21-2093" fmla="*/ 756952 w 3200400"/>
                <a:gd name="connsiteY21-2094" fmla="*/ 2443448 h 3200400"/>
                <a:gd name="connsiteX22-2095" fmla="*/ 214386 w 3200400"/>
                <a:gd name="connsiteY22-2096" fmla="*/ 2400300 h 3200400"/>
                <a:gd name="connsiteX23-2097" fmla="*/ 448302 w 3200400"/>
                <a:gd name="connsiteY23-2098" fmla="*/ 1908850 h 3200400"/>
                <a:gd name="connsiteX24-2099" fmla="*/ 0 w 3200400"/>
                <a:gd name="connsiteY24-2100" fmla="*/ 1600200 h 3200400"/>
                <a:gd name="connsiteX0-2101" fmla="*/ 0 w 3200400"/>
                <a:gd name="connsiteY0-2102" fmla="*/ 1600200 h 3200400"/>
                <a:gd name="connsiteX1-2103" fmla="*/ 448302 w 3200400"/>
                <a:gd name="connsiteY1-2104" fmla="*/ 1291550 h 3200400"/>
                <a:gd name="connsiteX2-2105" fmla="*/ 214386 w 3200400"/>
                <a:gd name="connsiteY2-2106" fmla="*/ 800100 h 3200400"/>
                <a:gd name="connsiteX3-2107" fmla="*/ 756952 w 3200400"/>
                <a:gd name="connsiteY3-2108" fmla="*/ 756952 h 3200400"/>
                <a:gd name="connsiteX4-2109" fmla="*/ 800100 w 3200400"/>
                <a:gd name="connsiteY4-2110" fmla="*/ 214386 h 3200400"/>
                <a:gd name="connsiteX5-2111" fmla="*/ 1291550 w 3200400"/>
                <a:gd name="connsiteY5-2112" fmla="*/ 448302 h 3200400"/>
                <a:gd name="connsiteX6-2113" fmla="*/ 1600200 w 3200400"/>
                <a:gd name="connsiteY6-2114" fmla="*/ 0 h 3200400"/>
                <a:gd name="connsiteX7-2115" fmla="*/ 1908850 w 3200400"/>
                <a:gd name="connsiteY7-2116" fmla="*/ 448302 h 3200400"/>
                <a:gd name="connsiteX8-2117" fmla="*/ 2400300 w 3200400"/>
                <a:gd name="connsiteY8-2118" fmla="*/ 214386 h 3200400"/>
                <a:gd name="connsiteX9-2119" fmla="*/ 2443448 w 3200400"/>
                <a:gd name="connsiteY9-2120" fmla="*/ 756952 h 3200400"/>
                <a:gd name="connsiteX10-2121" fmla="*/ 2986014 w 3200400"/>
                <a:gd name="connsiteY10-2122" fmla="*/ 800100 h 3200400"/>
                <a:gd name="connsiteX11-2123" fmla="*/ 2752098 w 3200400"/>
                <a:gd name="connsiteY11-2124" fmla="*/ 1291550 h 3200400"/>
                <a:gd name="connsiteX12-2125" fmla="*/ 3200400 w 3200400"/>
                <a:gd name="connsiteY12-2126" fmla="*/ 1600200 h 3200400"/>
                <a:gd name="connsiteX13-2127" fmla="*/ 2752098 w 3200400"/>
                <a:gd name="connsiteY13-2128" fmla="*/ 1908850 h 3200400"/>
                <a:gd name="connsiteX14-2129" fmla="*/ 2986014 w 3200400"/>
                <a:gd name="connsiteY14-2130" fmla="*/ 2400300 h 3200400"/>
                <a:gd name="connsiteX15-2131" fmla="*/ 2443448 w 3200400"/>
                <a:gd name="connsiteY15-2132" fmla="*/ 2443448 h 3200400"/>
                <a:gd name="connsiteX16-2133" fmla="*/ 2400300 w 3200400"/>
                <a:gd name="connsiteY16-2134" fmla="*/ 2986014 h 3200400"/>
                <a:gd name="connsiteX17-2135" fmla="*/ 1908850 w 3200400"/>
                <a:gd name="connsiteY17-2136" fmla="*/ 2752098 h 3200400"/>
                <a:gd name="connsiteX18-2137" fmla="*/ 1600200 w 3200400"/>
                <a:gd name="connsiteY18-2138" fmla="*/ 3200400 h 3200400"/>
                <a:gd name="connsiteX19-2139" fmla="*/ 1291550 w 3200400"/>
                <a:gd name="connsiteY19-2140" fmla="*/ 2752098 h 3200400"/>
                <a:gd name="connsiteX20-2141" fmla="*/ 800100 w 3200400"/>
                <a:gd name="connsiteY20-2142" fmla="*/ 2986014 h 3200400"/>
                <a:gd name="connsiteX21-2143" fmla="*/ 756952 w 3200400"/>
                <a:gd name="connsiteY21-2144" fmla="*/ 2443448 h 3200400"/>
                <a:gd name="connsiteX22-2145" fmla="*/ 214386 w 3200400"/>
                <a:gd name="connsiteY22-2146" fmla="*/ 2400300 h 3200400"/>
                <a:gd name="connsiteX23-2147" fmla="*/ 448302 w 3200400"/>
                <a:gd name="connsiteY23-2148" fmla="*/ 1908850 h 3200400"/>
                <a:gd name="connsiteX24-2149" fmla="*/ 0 w 3200400"/>
                <a:gd name="connsiteY24-2150" fmla="*/ 1600200 h 3200400"/>
                <a:gd name="connsiteX0-2151" fmla="*/ 0 w 3200400"/>
                <a:gd name="connsiteY0-2152" fmla="*/ 1600200 h 3200400"/>
                <a:gd name="connsiteX1-2153" fmla="*/ 448302 w 3200400"/>
                <a:gd name="connsiteY1-2154" fmla="*/ 1291550 h 3200400"/>
                <a:gd name="connsiteX2-2155" fmla="*/ 214386 w 3200400"/>
                <a:gd name="connsiteY2-2156" fmla="*/ 800100 h 3200400"/>
                <a:gd name="connsiteX3-2157" fmla="*/ 756952 w 3200400"/>
                <a:gd name="connsiteY3-2158" fmla="*/ 756952 h 3200400"/>
                <a:gd name="connsiteX4-2159" fmla="*/ 800100 w 3200400"/>
                <a:gd name="connsiteY4-2160" fmla="*/ 214386 h 3200400"/>
                <a:gd name="connsiteX5-2161" fmla="*/ 1291550 w 3200400"/>
                <a:gd name="connsiteY5-2162" fmla="*/ 448302 h 3200400"/>
                <a:gd name="connsiteX6-2163" fmla="*/ 1600200 w 3200400"/>
                <a:gd name="connsiteY6-2164" fmla="*/ 0 h 3200400"/>
                <a:gd name="connsiteX7-2165" fmla="*/ 1908850 w 3200400"/>
                <a:gd name="connsiteY7-2166" fmla="*/ 448302 h 3200400"/>
                <a:gd name="connsiteX8-2167" fmla="*/ 2400300 w 3200400"/>
                <a:gd name="connsiteY8-2168" fmla="*/ 214386 h 3200400"/>
                <a:gd name="connsiteX9-2169" fmla="*/ 2443448 w 3200400"/>
                <a:gd name="connsiteY9-2170" fmla="*/ 756952 h 3200400"/>
                <a:gd name="connsiteX10-2171" fmla="*/ 2986014 w 3200400"/>
                <a:gd name="connsiteY10-2172" fmla="*/ 800100 h 3200400"/>
                <a:gd name="connsiteX11-2173" fmla="*/ 2752098 w 3200400"/>
                <a:gd name="connsiteY11-2174" fmla="*/ 1291550 h 3200400"/>
                <a:gd name="connsiteX12-2175" fmla="*/ 3200400 w 3200400"/>
                <a:gd name="connsiteY12-2176" fmla="*/ 1600200 h 3200400"/>
                <a:gd name="connsiteX13-2177" fmla="*/ 2752098 w 3200400"/>
                <a:gd name="connsiteY13-2178" fmla="*/ 1908850 h 3200400"/>
                <a:gd name="connsiteX14-2179" fmla="*/ 2986014 w 3200400"/>
                <a:gd name="connsiteY14-2180" fmla="*/ 2400300 h 3200400"/>
                <a:gd name="connsiteX15-2181" fmla="*/ 2443448 w 3200400"/>
                <a:gd name="connsiteY15-2182" fmla="*/ 2443448 h 3200400"/>
                <a:gd name="connsiteX16-2183" fmla="*/ 2400300 w 3200400"/>
                <a:gd name="connsiteY16-2184" fmla="*/ 2986014 h 3200400"/>
                <a:gd name="connsiteX17-2185" fmla="*/ 1908850 w 3200400"/>
                <a:gd name="connsiteY17-2186" fmla="*/ 2752098 h 3200400"/>
                <a:gd name="connsiteX18-2187" fmla="*/ 1600200 w 3200400"/>
                <a:gd name="connsiteY18-2188" fmla="*/ 3200400 h 3200400"/>
                <a:gd name="connsiteX19-2189" fmla="*/ 1291550 w 3200400"/>
                <a:gd name="connsiteY19-2190" fmla="*/ 2752098 h 3200400"/>
                <a:gd name="connsiteX20-2191" fmla="*/ 800100 w 3200400"/>
                <a:gd name="connsiteY20-2192" fmla="*/ 2986014 h 3200400"/>
                <a:gd name="connsiteX21-2193" fmla="*/ 756952 w 3200400"/>
                <a:gd name="connsiteY21-2194" fmla="*/ 2443448 h 3200400"/>
                <a:gd name="connsiteX22-2195" fmla="*/ 214386 w 3200400"/>
                <a:gd name="connsiteY22-2196" fmla="*/ 2400300 h 3200400"/>
                <a:gd name="connsiteX23-2197" fmla="*/ 448302 w 3200400"/>
                <a:gd name="connsiteY23-2198" fmla="*/ 1908850 h 3200400"/>
                <a:gd name="connsiteX24-2199" fmla="*/ 0 w 3200400"/>
                <a:gd name="connsiteY24-2200" fmla="*/ 1600200 h 3200400"/>
                <a:gd name="connsiteX0-2201" fmla="*/ 0 w 3200400"/>
                <a:gd name="connsiteY0-2202" fmla="*/ 1600200 h 3200400"/>
                <a:gd name="connsiteX1-2203" fmla="*/ 448302 w 3200400"/>
                <a:gd name="connsiteY1-2204" fmla="*/ 1291550 h 3200400"/>
                <a:gd name="connsiteX2-2205" fmla="*/ 214386 w 3200400"/>
                <a:gd name="connsiteY2-2206" fmla="*/ 800100 h 3200400"/>
                <a:gd name="connsiteX3-2207" fmla="*/ 756952 w 3200400"/>
                <a:gd name="connsiteY3-2208" fmla="*/ 756952 h 3200400"/>
                <a:gd name="connsiteX4-2209" fmla="*/ 800100 w 3200400"/>
                <a:gd name="connsiteY4-2210" fmla="*/ 214386 h 3200400"/>
                <a:gd name="connsiteX5-2211" fmla="*/ 1291550 w 3200400"/>
                <a:gd name="connsiteY5-2212" fmla="*/ 448302 h 3200400"/>
                <a:gd name="connsiteX6-2213" fmla="*/ 1600200 w 3200400"/>
                <a:gd name="connsiteY6-2214" fmla="*/ 0 h 3200400"/>
                <a:gd name="connsiteX7-2215" fmla="*/ 1908850 w 3200400"/>
                <a:gd name="connsiteY7-2216" fmla="*/ 448302 h 3200400"/>
                <a:gd name="connsiteX8-2217" fmla="*/ 2400300 w 3200400"/>
                <a:gd name="connsiteY8-2218" fmla="*/ 214386 h 3200400"/>
                <a:gd name="connsiteX9-2219" fmla="*/ 2443448 w 3200400"/>
                <a:gd name="connsiteY9-2220" fmla="*/ 756952 h 3200400"/>
                <a:gd name="connsiteX10-2221" fmla="*/ 2986014 w 3200400"/>
                <a:gd name="connsiteY10-2222" fmla="*/ 800100 h 3200400"/>
                <a:gd name="connsiteX11-2223" fmla="*/ 2752098 w 3200400"/>
                <a:gd name="connsiteY11-2224" fmla="*/ 1291550 h 3200400"/>
                <a:gd name="connsiteX12-2225" fmla="*/ 3200400 w 3200400"/>
                <a:gd name="connsiteY12-2226" fmla="*/ 1600200 h 3200400"/>
                <a:gd name="connsiteX13-2227" fmla="*/ 2752098 w 3200400"/>
                <a:gd name="connsiteY13-2228" fmla="*/ 1908850 h 3200400"/>
                <a:gd name="connsiteX14-2229" fmla="*/ 2986014 w 3200400"/>
                <a:gd name="connsiteY14-2230" fmla="*/ 2400300 h 3200400"/>
                <a:gd name="connsiteX15-2231" fmla="*/ 2443448 w 3200400"/>
                <a:gd name="connsiteY15-2232" fmla="*/ 2443448 h 3200400"/>
                <a:gd name="connsiteX16-2233" fmla="*/ 2400300 w 3200400"/>
                <a:gd name="connsiteY16-2234" fmla="*/ 2986014 h 3200400"/>
                <a:gd name="connsiteX17-2235" fmla="*/ 1908850 w 3200400"/>
                <a:gd name="connsiteY17-2236" fmla="*/ 2752098 h 3200400"/>
                <a:gd name="connsiteX18-2237" fmla="*/ 1600200 w 3200400"/>
                <a:gd name="connsiteY18-2238" fmla="*/ 3200400 h 3200400"/>
                <a:gd name="connsiteX19-2239" fmla="*/ 1291550 w 3200400"/>
                <a:gd name="connsiteY19-2240" fmla="*/ 2752098 h 3200400"/>
                <a:gd name="connsiteX20-2241" fmla="*/ 800100 w 3200400"/>
                <a:gd name="connsiteY20-2242" fmla="*/ 2986014 h 3200400"/>
                <a:gd name="connsiteX21-2243" fmla="*/ 756952 w 3200400"/>
                <a:gd name="connsiteY21-2244" fmla="*/ 2443448 h 3200400"/>
                <a:gd name="connsiteX22-2245" fmla="*/ 214386 w 3200400"/>
                <a:gd name="connsiteY22-2246" fmla="*/ 2400300 h 3200400"/>
                <a:gd name="connsiteX23-2247" fmla="*/ 448302 w 3200400"/>
                <a:gd name="connsiteY23-2248" fmla="*/ 1908850 h 3200400"/>
                <a:gd name="connsiteX24-2249" fmla="*/ 0 w 3200400"/>
                <a:gd name="connsiteY24-2250" fmla="*/ 1600200 h 3200400"/>
                <a:gd name="connsiteX0-2251" fmla="*/ 0 w 3200400"/>
                <a:gd name="connsiteY0-2252" fmla="*/ 1600200 h 3200400"/>
                <a:gd name="connsiteX1-2253" fmla="*/ 448302 w 3200400"/>
                <a:gd name="connsiteY1-2254" fmla="*/ 1291550 h 3200400"/>
                <a:gd name="connsiteX2-2255" fmla="*/ 214386 w 3200400"/>
                <a:gd name="connsiteY2-2256" fmla="*/ 800100 h 3200400"/>
                <a:gd name="connsiteX3-2257" fmla="*/ 756952 w 3200400"/>
                <a:gd name="connsiteY3-2258" fmla="*/ 756952 h 3200400"/>
                <a:gd name="connsiteX4-2259" fmla="*/ 800100 w 3200400"/>
                <a:gd name="connsiteY4-2260" fmla="*/ 214386 h 3200400"/>
                <a:gd name="connsiteX5-2261" fmla="*/ 1291550 w 3200400"/>
                <a:gd name="connsiteY5-2262" fmla="*/ 448302 h 3200400"/>
                <a:gd name="connsiteX6-2263" fmla="*/ 1600200 w 3200400"/>
                <a:gd name="connsiteY6-2264" fmla="*/ 0 h 3200400"/>
                <a:gd name="connsiteX7-2265" fmla="*/ 1908850 w 3200400"/>
                <a:gd name="connsiteY7-2266" fmla="*/ 448302 h 3200400"/>
                <a:gd name="connsiteX8-2267" fmla="*/ 2400300 w 3200400"/>
                <a:gd name="connsiteY8-2268" fmla="*/ 214386 h 3200400"/>
                <a:gd name="connsiteX9-2269" fmla="*/ 2443448 w 3200400"/>
                <a:gd name="connsiteY9-2270" fmla="*/ 756952 h 3200400"/>
                <a:gd name="connsiteX10-2271" fmla="*/ 2986014 w 3200400"/>
                <a:gd name="connsiteY10-2272" fmla="*/ 800100 h 3200400"/>
                <a:gd name="connsiteX11-2273" fmla="*/ 2752098 w 3200400"/>
                <a:gd name="connsiteY11-2274" fmla="*/ 1291550 h 3200400"/>
                <a:gd name="connsiteX12-2275" fmla="*/ 3200400 w 3200400"/>
                <a:gd name="connsiteY12-2276" fmla="*/ 1600200 h 3200400"/>
                <a:gd name="connsiteX13-2277" fmla="*/ 2752098 w 3200400"/>
                <a:gd name="connsiteY13-2278" fmla="*/ 1908850 h 3200400"/>
                <a:gd name="connsiteX14-2279" fmla="*/ 2986014 w 3200400"/>
                <a:gd name="connsiteY14-2280" fmla="*/ 2400300 h 3200400"/>
                <a:gd name="connsiteX15-2281" fmla="*/ 2443448 w 3200400"/>
                <a:gd name="connsiteY15-2282" fmla="*/ 2443448 h 3200400"/>
                <a:gd name="connsiteX16-2283" fmla="*/ 2400300 w 3200400"/>
                <a:gd name="connsiteY16-2284" fmla="*/ 2986014 h 3200400"/>
                <a:gd name="connsiteX17-2285" fmla="*/ 1908850 w 3200400"/>
                <a:gd name="connsiteY17-2286" fmla="*/ 2752098 h 3200400"/>
                <a:gd name="connsiteX18-2287" fmla="*/ 1600200 w 3200400"/>
                <a:gd name="connsiteY18-2288" fmla="*/ 3200400 h 3200400"/>
                <a:gd name="connsiteX19-2289" fmla="*/ 1291550 w 3200400"/>
                <a:gd name="connsiteY19-2290" fmla="*/ 2752098 h 3200400"/>
                <a:gd name="connsiteX20-2291" fmla="*/ 800100 w 3200400"/>
                <a:gd name="connsiteY20-2292" fmla="*/ 2986014 h 3200400"/>
                <a:gd name="connsiteX21-2293" fmla="*/ 756952 w 3200400"/>
                <a:gd name="connsiteY21-2294" fmla="*/ 2443448 h 3200400"/>
                <a:gd name="connsiteX22-2295" fmla="*/ 214386 w 3200400"/>
                <a:gd name="connsiteY22-2296" fmla="*/ 2400300 h 3200400"/>
                <a:gd name="connsiteX23-2297" fmla="*/ 448302 w 3200400"/>
                <a:gd name="connsiteY23-2298" fmla="*/ 1908850 h 3200400"/>
                <a:gd name="connsiteX24-2299" fmla="*/ 0 w 3200400"/>
                <a:gd name="connsiteY24-2300" fmla="*/ 1600200 h 3200400"/>
                <a:gd name="connsiteX0-2301" fmla="*/ 0 w 3200400"/>
                <a:gd name="connsiteY0-2302" fmla="*/ 1600200 h 3200400"/>
                <a:gd name="connsiteX1-2303" fmla="*/ 448302 w 3200400"/>
                <a:gd name="connsiteY1-2304" fmla="*/ 1291550 h 3200400"/>
                <a:gd name="connsiteX2-2305" fmla="*/ 214386 w 3200400"/>
                <a:gd name="connsiteY2-2306" fmla="*/ 800100 h 3200400"/>
                <a:gd name="connsiteX3-2307" fmla="*/ 756952 w 3200400"/>
                <a:gd name="connsiteY3-2308" fmla="*/ 756952 h 3200400"/>
                <a:gd name="connsiteX4-2309" fmla="*/ 800100 w 3200400"/>
                <a:gd name="connsiteY4-2310" fmla="*/ 214386 h 3200400"/>
                <a:gd name="connsiteX5-2311" fmla="*/ 1291550 w 3200400"/>
                <a:gd name="connsiteY5-2312" fmla="*/ 448302 h 3200400"/>
                <a:gd name="connsiteX6-2313" fmla="*/ 1600200 w 3200400"/>
                <a:gd name="connsiteY6-2314" fmla="*/ 0 h 3200400"/>
                <a:gd name="connsiteX7-2315" fmla="*/ 1908850 w 3200400"/>
                <a:gd name="connsiteY7-2316" fmla="*/ 448302 h 3200400"/>
                <a:gd name="connsiteX8-2317" fmla="*/ 2400300 w 3200400"/>
                <a:gd name="connsiteY8-2318" fmla="*/ 214386 h 3200400"/>
                <a:gd name="connsiteX9-2319" fmla="*/ 2443448 w 3200400"/>
                <a:gd name="connsiteY9-2320" fmla="*/ 756952 h 3200400"/>
                <a:gd name="connsiteX10-2321" fmla="*/ 2986014 w 3200400"/>
                <a:gd name="connsiteY10-2322" fmla="*/ 800100 h 3200400"/>
                <a:gd name="connsiteX11-2323" fmla="*/ 2752098 w 3200400"/>
                <a:gd name="connsiteY11-2324" fmla="*/ 1291550 h 3200400"/>
                <a:gd name="connsiteX12-2325" fmla="*/ 3200400 w 3200400"/>
                <a:gd name="connsiteY12-2326" fmla="*/ 1600200 h 3200400"/>
                <a:gd name="connsiteX13-2327" fmla="*/ 2752098 w 3200400"/>
                <a:gd name="connsiteY13-2328" fmla="*/ 1908850 h 3200400"/>
                <a:gd name="connsiteX14-2329" fmla="*/ 2986014 w 3200400"/>
                <a:gd name="connsiteY14-2330" fmla="*/ 2400300 h 3200400"/>
                <a:gd name="connsiteX15-2331" fmla="*/ 2443448 w 3200400"/>
                <a:gd name="connsiteY15-2332" fmla="*/ 2443448 h 3200400"/>
                <a:gd name="connsiteX16-2333" fmla="*/ 2400300 w 3200400"/>
                <a:gd name="connsiteY16-2334" fmla="*/ 2986014 h 3200400"/>
                <a:gd name="connsiteX17-2335" fmla="*/ 1908850 w 3200400"/>
                <a:gd name="connsiteY17-2336" fmla="*/ 2752098 h 3200400"/>
                <a:gd name="connsiteX18-2337" fmla="*/ 1600200 w 3200400"/>
                <a:gd name="connsiteY18-2338" fmla="*/ 3200400 h 3200400"/>
                <a:gd name="connsiteX19-2339" fmla="*/ 1291550 w 3200400"/>
                <a:gd name="connsiteY19-2340" fmla="*/ 2752098 h 3200400"/>
                <a:gd name="connsiteX20-2341" fmla="*/ 800100 w 3200400"/>
                <a:gd name="connsiteY20-2342" fmla="*/ 2986014 h 3200400"/>
                <a:gd name="connsiteX21-2343" fmla="*/ 756952 w 3200400"/>
                <a:gd name="connsiteY21-2344" fmla="*/ 2443448 h 3200400"/>
                <a:gd name="connsiteX22-2345" fmla="*/ 214386 w 3200400"/>
                <a:gd name="connsiteY22-2346" fmla="*/ 2400300 h 3200400"/>
                <a:gd name="connsiteX23-2347" fmla="*/ 448302 w 3200400"/>
                <a:gd name="connsiteY23-2348" fmla="*/ 1908850 h 3200400"/>
                <a:gd name="connsiteX24-2349" fmla="*/ 0 w 3200400"/>
                <a:gd name="connsiteY24-2350" fmla="*/ 1600200 h 3200400"/>
                <a:gd name="connsiteX0-2351" fmla="*/ 0 w 3200400"/>
                <a:gd name="connsiteY0-2352" fmla="*/ 1600200 h 3200400"/>
                <a:gd name="connsiteX1-2353" fmla="*/ 448302 w 3200400"/>
                <a:gd name="connsiteY1-2354" fmla="*/ 1291550 h 3200400"/>
                <a:gd name="connsiteX2-2355" fmla="*/ 214386 w 3200400"/>
                <a:gd name="connsiteY2-2356" fmla="*/ 800100 h 3200400"/>
                <a:gd name="connsiteX3-2357" fmla="*/ 756952 w 3200400"/>
                <a:gd name="connsiteY3-2358" fmla="*/ 756952 h 3200400"/>
                <a:gd name="connsiteX4-2359" fmla="*/ 800100 w 3200400"/>
                <a:gd name="connsiteY4-2360" fmla="*/ 214386 h 3200400"/>
                <a:gd name="connsiteX5-2361" fmla="*/ 1291550 w 3200400"/>
                <a:gd name="connsiteY5-2362" fmla="*/ 448302 h 3200400"/>
                <a:gd name="connsiteX6-2363" fmla="*/ 1600200 w 3200400"/>
                <a:gd name="connsiteY6-2364" fmla="*/ 0 h 3200400"/>
                <a:gd name="connsiteX7-2365" fmla="*/ 1908850 w 3200400"/>
                <a:gd name="connsiteY7-2366" fmla="*/ 448302 h 3200400"/>
                <a:gd name="connsiteX8-2367" fmla="*/ 2400300 w 3200400"/>
                <a:gd name="connsiteY8-2368" fmla="*/ 214386 h 3200400"/>
                <a:gd name="connsiteX9-2369" fmla="*/ 2443448 w 3200400"/>
                <a:gd name="connsiteY9-2370" fmla="*/ 756952 h 3200400"/>
                <a:gd name="connsiteX10-2371" fmla="*/ 2986014 w 3200400"/>
                <a:gd name="connsiteY10-2372" fmla="*/ 800100 h 3200400"/>
                <a:gd name="connsiteX11-2373" fmla="*/ 2752098 w 3200400"/>
                <a:gd name="connsiteY11-2374" fmla="*/ 1291550 h 3200400"/>
                <a:gd name="connsiteX12-2375" fmla="*/ 3200400 w 3200400"/>
                <a:gd name="connsiteY12-2376" fmla="*/ 1600200 h 3200400"/>
                <a:gd name="connsiteX13-2377" fmla="*/ 2752098 w 3200400"/>
                <a:gd name="connsiteY13-2378" fmla="*/ 1908850 h 3200400"/>
                <a:gd name="connsiteX14-2379" fmla="*/ 2986014 w 3200400"/>
                <a:gd name="connsiteY14-2380" fmla="*/ 2400300 h 3200400"/>
                <a:gd name="connsiteX15-2381" fmla="*/ 2443448 w 3200400"/>
                <a:gd name="connsiteY15-2382" fmla="*/ 2443448 h 3200400"/>
                <a:gd name="connsiteX16-2383" fmla="*/ 2400300 w 3200400"/>
                <a:gd name="connsiteY16-2384" fmla="*/ 2986014 h 3200400"/>
                <a:gd name="connsiteX17-2385" fmla="*/ 1908850 w 3200400"/>
                <a:gd name="connsiteY17-2386" fmla="*/ 2752098 h 3200400"/>
                <a:gd name="connsiteX18-2387" fmla="*/ 1600200 w 3200400"/>
                <a:gd name="connsiteY18-2388" fmla="*/ 3200400 h 3200400"/>
                <a:gd name="connsiteX19-2389" fmla="*/ 1291550 w 3200400"/>
                <a:gd name="connsiteY19-2390" fmla="*/ 2752098 h 3200400"/>
                <a:gd name="connsiteX20-2391" fmla="*/ 800100 w 3200400"/>
                <a:gd name="connsiteY20-2392" fmla="*/ 2986014 h 3200400"/>
                <a:gd name="connsiteX21-2393" fmla="*/ 756952 w 3200400"/>
                <a:gd name="connsiteY21-2394" fmla="*/ 2443448 h 3200400"/>
                <a:gd name="connsiteX22-2395" fmla="*/ 214386 w 3200400"/>
                <a:gd name="connsiteY22-2396" fmla="*/ 2400300 h 3200400"/>
                <a:gd name="connsiteX23-2397" fmla="*/ 448302 w 3200400"/>
                <a:gd name="connsiteY23-2398" fmla="*/ 1908850 h 3200400"/>
                <a:gd name="connsiteX24-2399" fmla="*/ 0 w 3200400"/>
                <a:gd name="connsiteY24-2400" fmla="*/ 1600200 h 3200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3410" y="808990"/>
            <a:ext cx="11264900" cy="4424045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9" name="文本框 15"/>
          <p:cNvSpPr txBox="1"/>
          <p:nvPr/>
        </p:nvSpPr>
        <p:spPr>
          <a:xfrm>
            <a:off x="4504172" y="2052373"/>
            <a:ext cx="392287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altLang="zh-CN" sz="4000" smtClean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inpin heiti" panose="00000500000000000000" pitchFamily="2" charset="-122"/>
                <a:cs typeface="#9Slide03 Arima Madurai Medium" panose="00000600000000000000" pitchFamily="2" charset="0"/>
                <a:sym typeface="inpin heiti" panose="00000500000000000000" pitchFamily="2" charset="-122"/>
              </a:rPr>
              <a:t>Toán</a:t>
            </a:r>
            <a:endParaRPr lang="vi-VN" altLang="zh-CN" sz="4000" dirty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j-lt"/>
              <a:ea typeface="inpin heiti" panose="00000500000000000000" pitchFamily="2" charset="-122"/>
              <a:cs typeface="#9Slide03 Arima Madurai Medium" panose="00000600000000000000" pitchFamily="2" charset="0"/>
              <a:sym typeface="inpin heiti" panose="00000500000000000000" pitchFamily="2" charset="-122"/>
            </a:endParaRPr>
          </a:p>
          <a:p>
            <a:pPr algn="ctr"/>
            <a:r>
              <a:rPr lang="vi-VN" altLang="zh-CN" sz="4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inpin heiti" panose="00000500000000000000" pitchFamily="2" charset="-122"/>
                <a:cs typeface="#9Slide03 Arima Madurai Medium" panose="00000600000000000000" pitchFamily="2" charset="0"/>
                <a:sym typeface="inpin heiti" panose="00000500000000000000" pitchFamily="2" charset="-122"/>
              </a:rPr>
              <a:t>Luyện tập</a:t>
            </a:r>
            <a:r>
              <a:rPr lang="vi-VN" altLang="en-US" sz="4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inpin heiti" panose="00000500000000000000" pitchFamily="2" charset="-122"/>
                <a:cs typeface="#9Slide03 Arima Madurai Medium" panose="00000600000000000000" pitchFamily="2" charset="0"/>
                <a:sym typeface="inpin heiti" panose="00000500000000000000" pitchFamily="2" charset="-122"/>
              </a:rPr>
              <a:t> (136)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inpin heiti" panose="00000500000000000000" pitchFamily="2" charset="-122"/>
                <a:cs typeface="#9Slide03 Arima Madurai Medium" panose="00000600000000000000" pitchFamily="2" charset="0"/>
                <a:sym typeface="inpin heiti" panose="00000500000000000000" pitchFamily="2" charset="-122"/>
              </a:rPr>
              <a:t> </a:t>
            </a:r>
          </a:p>
        </p:txBody>
      </p:sp>
      <p:pic>
        <p:nvPicPr>
          <p:cNvPr id="30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035347" y="2486760"/>
            <a:ext cx="3928360" cy="3967063"/>
          </a:xfrm>
          <a:prstGeom prst="rect">
            <a:avLst/>
          </a:prstGeom>
        </p:spPr>
      </p:pic>
      <p:sp>
        <p:nvSpPr>
          <p:cNvPr id="31" name="任意多边形: 形状 2"/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/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/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/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6000">
              <a:schemeClr val="accent6">
                <a:lumMod val="20000"/>
                <a:lumOff val="80000"/>
              </a:schemeClr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20923968">
            <a:off x="53038" y="77787"/>
            <a:ext cx="2457268" cy="3815155"/>
            <a:chOff x="1364342" y="942426"/>
            <a:chExt cx="3611554" cy="558166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3" name="组合 12"/>
          <p:cNvGrpSpPr/>
          <p:nvPr/>
        </p:nvGrpSpPr>
        <p:grpSpPr>
          <a:xfrm flipH="1">
            <a:off x="319405" y="817880"/>
            <a:ext cx="11557635" cy="5513705"/>
            <a:chOff x="-558688" y="0"/>
            <a:chExt cx="9107943" cy="7455617"/>
          </a:xfrm>
        </p:grpSpPr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36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882" y="279060"/>
              <a:ext cx="8361833" cy="717655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/>
          <p:cNvSpPr/>
          <p:nvPr/>
        </p:nvSpPr>
        <p:spPr>
          <a:xfrm>
            <a:off x="3284672" y="2012089"/>
            <a:ext cx="7299695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696948" y="2413222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35" name="组合 34"/>
          <p:cNvGrpSpPr/>
          <p:nvPr/>
        </p:nvGrpSpPr>
        <p:grpSpPr>
          <a:xfrm>
            <a:off x="9783138" y="-1783402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38" name="矩形 4"/>
          <p:cNvSpPr/>
          <p:nvPr/>
        </p:nvSpPr>
        <p:spPr>
          <a:xfrm>
            <a:off x="2731255" y="3101873"/>
            <a:ext cx="7299695" cy="1383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phép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nhân, chia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phân số.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tìm thành phần chưa biết trong phép nhân, phép chia phân số.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3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INKNOELEADERBOARD" val="357335279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39</TotalTime>
  <Words>1077</Words>
  <Application>Microsoft Office PowerPoint</Application>
  <PresentationFormat>Custom</PresentationFormat>
  <Paragraphs>160</Paragraphs>
  <Slides>22</Slides>
  <Notes>22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包图主题2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</cp:lastModifiedBy>
  <cp:revision>129</cp:revision>
  <dcterms:created xsi:type="dcterms:W3CDTF">2017-08-18T03:02:00Z</dcterms:created>
  <dcterms:modified xsi:type="dcterms:W3CDTF">2023-03-12T14:18:28Z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1033-11.2.0.11029</vt:lpwstr>
  </property>
  <property fmtid="{D5CDD505-2E9C-101B-9397-08002B2CF9AE}" pid="3" name="ICV">
    <vt:lpwstr>72F651B7C16746A09364226734FC5832</vt:lpwstr>
  </property>
</Properties>
</file>