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2" r:id="rId2"/>
    <p:sldId id="290" r:id="rId3"/>
    <p:sldId id="323" r:id="rId4"/>
    <p:sldId id="324" r:id="rId5"/>
    <p:sldId id="270" r:id="rId6"/>
    <p:sldId id="273" r:id="rId7"/>
    <p:sldId id="271" r:id="rId8"/>
    <p:sldId id="295" r:id="rId9"/>
    <p:sldId id="291" r:id="rId10"/>
    <p:sldId id="292" r:id="rId11"/>
    <p:sldId id="257" r:id="rId12"/>
    <p:sldId id="293" r:id="rId13"/>
    <p:sldId id="286" r:id="rId14"/>
    <p:sldId id="283" r:id="rId15"/>
    <p:sldId id="259" r:id="rId16"/>
    <p:sldId id="282" r:id="rId17"/>
    <p:sldId id="280" r:id="rId18"/>
    <p:sldId id="294" r:id="rId19"/>
    <p:sldId id="281" r:id="rId20"/>
    <p:sldId id="289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99">
          <p15:clr>
            <a:srgbClr val="A4A3A4"/>
          </p15:clr>
        </p15:guide>
        <p15:guide id="2" pos="3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63C"/>
    <a:srgbClr val="FDF1DB"/>
    <a:srgbClr val="FDEC7E"/>
    <a:srgbClr val="F3E7A1"/>
    <a:srgbClr val="0000FF"/>
    <a:srgbClr val="EFC19C"/>
    <a:srgbClr val="FFFF66"/>
    <a:srgbClr val="808000"/>
    <a:srgbClr val="E8F4AA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8" y="-468"/>
      </p:cViewPr>
      <p:guideLst>
        <p:guide orient="horz" pos="2099"/>
        <p:guide pos="3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#1">
  <dgm:title val=""/>
  <dgm:desc val=""/>
  <dgm:catLst>
    <dgm:cat type="accent2" pri="11400"/>
  </dgm:catLst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2_4#1" csCatId="accent2" phldr="1"/>
      <dgm:spPr/>
      <dgm:t>
        <a:bodyPr/>
        <a:lstStyle/>
        <a:p>
          <a:endParaRPr lang="en-US"/>
        </a:p>
      </dgm:t>
    </dgm:pt>
    <dgm:pt modelId="{5DD8EB11-5406-4D7D-A4B3-982550787B16}">
      <dgm:prSet/>
      <dgm:spPr/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solidFill>
          <a:srgbClr val="0000CC"/>
        </a:solidFill>
      </dgm:spPr>
      <dgm:t>
        <a:bodyPr/>
        <a:lstStyle/>
        <a:p>
          <a:pPr rtl="0"/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F4E262-9CFD-4ED8-AF80-036573C47749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C159ADC-2A23-410F-A3E0-D9C2199FB312}" type="parTrans" cxnId="{DD21C321-6257-443B-A62E-DE826CDADBB2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A3B41E-95D4-4E54-8C82-ABA9DEF89764}" type="sibTrans" cxnId="{DD21C321-6257-443B-A62E-DE826CDADBB2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vi-VN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vi-VN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Y="123011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Y="145376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712428C-A333-426E-BA04-23AB6D4054BE}" type="pres">
      <dgm:prSet presAssocID="{93F4E262-9CFD-4ED8-AF80-036573C4774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92F7496-63EB-4EBE-A509-119A7BF3FC2C}" type="pres">
      <dgm:prSet presAssocID="{93F4E262-9CFD-4ED8-AF80-036573C47749}" presName="accent_3" presStyleCnt="0"/>
      <dgm:spPr/>
    </dgm:pt>
    <dgm:pt modelId="{ECF0BC32-79A4-48DD-8742-B90158C375BF}" type="pres">
      <dgm:prSet presAssocID="{93F4E262-9CFD-4ED8-AF80-036573C47749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BE3B59DE-FBFF-4263-986C-800F12825A75}" type="presOf" srcId="{5BE2D0CB-5BBD-4A03-A3CB-F48B34989FA3}" destId="{3059196D-AF0C-4463-A93E-812664631BA3}" srcOrd="0" destOrd="0" presId="urn:microsoft.com/office/officeart/2008/layout/VerticalCurvedList#1"/>
    <dgm:cxn modelId="{E3F17A50-D43E-4BE5-99FF-A02B5CD1F985}" type="presOf" srcId="{93F4E262-9CFD-4ED8-AF80-036573C47749}" destId="{0712428C-A333-426E-BA04-23AB6D4054BE}" srcOrd="0" destOrd="0" presId="urn:microsoft.com/office/officeart/2008/layout/VerticalCurvedList#1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E28CA5E2-903E-4AE0-814A-29D895B05F3F}" type="presOf" srcId="{5DD8EB11-5406-4D7D-A4B3-982550787B16}" destId="{16095D2C-57B4-48CA-953C-267BD9DD484B}" srcOrd="0" destOrd="0" presId="urn:microsoft.com/office/officeart/2008/layout/VerticalCurvedList#1"/>
    <dgm:cxn modelId="{DD21C321-6257-443B-A62E-DE826CDADBB2}" srcId="{5BE2D0CB-5BBD-4A03-A3CB-F48B34989FA3}" destId="{93F4E262-9CFD-4ED8-AF80-036573C47749}" srcOrd="2" destOrd="0" parTransId="{8C159ADC-2A23-410F-A3E0-D9C2199FB312}" sibTransId="{92A3B41E-95D4-4E54-8C82-ABA9DEF89764}"/>
    <dgm:cxn modelId="{15630624-2364-46D5-9B61-E1B593FD13EF}" type="presOf" srcId="{C9CE7A57-E5A3-450C-8737-C72D44C4E0F3}" destId="{D0EDBA11-CE96-4FCC-BFE8-4DE9D160E032}" srcOrd="0" destOrd="0" presId="urn:microsoft.com/office/officeart/2008/layout/VerticalCurvedList#1"/>
    <dgm:cxn modelId="{740DBAD5-9377-45B3-BA30-5B1BB1D3CBF3}" type="presOf" srcId="{2539990F-C84A-42AC-88CF-45ED9AC1F08B}" destId="{DB69836F-FE00-4372-B69A-DF0D28029991}" srcOrd="0" destOrd="0" presId="urn:microsoft.com/office/officeart/2008/layout/VerticalCurvedList#1"/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97ACDEBE-72A6-4887-A843-1EA96B74FFCE}" type="presParOf" srcId="{3059196D-AF0C-4463-A93E-812664631BA3}" destId="{558D9870-05E2-484E-9241-818D42D9FADA}" srcOrd="0" destOrd="0" presId="urn:microsoft.com/office/officeart/2008/layout/VerticalCurvedList#1"/>
    <dgm:cxn modelId="{E6589C5D-7C3D-4103-A8E6-41904ABB1A9A}" type="presParOf" srcId="{558D9870-05E2-484E-9241-818D42D9FADA}" destId="{39FD721C-A262-4C4E-B494-AC1732E6F3A0}" srcOrd="0" destOrd="0" presId="urn:microsoft.com/office/officeart/2008/layout/VerticalCurvedList#1"/>
    <dgm:cxn modelId="{E0E4475A-A1A2-43B5-98D5-B327445F3AC1}" type="presParOf" srcId="{39FD721C-A262-4C4E-B494-AC1732E6F3A0}" destId="{849B6A22-FC21-4DC5-A1AF-CBADFA6E7F70}" srcOrd="0" destOrd="0" presId="urn:microsoft.com/office/officeart/2008/layout/VerticalCurvedList#1"/>
    <dgm:cxn modelId="{729FBBED-D2D8-47D5-813A-DE4FB683C9EA}" type="presParOf" srcId="{39FD721C-A262-4C4E-B494-AC1732E6F3A0}" destId="{D0EDBA11-CE96-4FCC-BFE8-4DE9D160E032}" srcOrd="1" destOrd="0" presId="urn:microsoft.com/office/officeart/2008/layout/VerticalCurvedList#1"/>
    <dgm:cxn modelId="{385A07EE-E5F1-4FB8-8718-04793B0266A6}" type="presParOf" srcId="{39FD721C-A262-4C4E-B494-AC1732E6F3A0}" destId="{AF90F929-E81A-499C-8856-3125BD5771DB}" srcOrd="2" destOrd="0" presId="urn:microsoft.com/office/officeart/2008/layout/VerticalCurvedList#1"/>
    <dgm:cxn modelId="{79966E2E-C1FB-4C8A-B6EA-098C2C237637}" type="presParOf" srcId="{39FD721C-A262-4C4E-B494-AC1732E6F3A0}" destId="{AC2B4F2C-FF8C-404D-92B0-C7C0A29210D1}" srcOrd="3" destOrd="0" presId="urn:microsoft.com/office/officeart/2008/layout/VerticalCurvedList#1"/>
    <dgm:cxn modelId="{91CC2582-EED5-4331-9EF7-34BA0E3CB0C9}" type="presParOf" srcId="{558D9870-05E2-484E-9241-818D42D9FADA}" destId="{16095D2C-57B4-48CA-953C-267BD9DD484B}" srcOrd="1" destOrd="0" presId="urn:microsoft.com/office/officeart/2008/layout/VerticalCurvedList#1"/>
    <dgm:cxn modelId="{1F0325D6-2342-41ED-ABD4-0FD0A0AD47A4}" type="presParOf" srcId="{558D9870-05E2-484E-9241-818D42D9FADA}" destId="{57F98E08-EB63-4773-8250-9B6C8F0D79DB}" srcOrd="2" destOrd="0" presId="urn:microsoft.com/office/officeart/2008/layout/VerticalCurvedList#1"/>
    <dgm:cxn modelId="{CAA28C00-F2E2-4681-BE46-88F1BFC47E75}" type="presParOf" srcId="{57F98E08-EB63-4773-8250-9B6C8F0D79DB}" destId="{73F439AE-4020-45C5-B27A-2DB6095092F8}" srcOrd="0" destOrd="0" presId="urn:microsoft.com/office/officeart/2008/layout/VerticalCurvedList#1"/>
    <dgm:cxn modelId="{D6841EB1-F9EB-4851-8AFB-E3E56346B4F4}" type="presParOf" srcId="{558D9870-05E2-484E-9241-818D42D9FADA}" destId="{DB69836F-FE00-4372-B69A-DF0D28029991}" srcOrd="3" destOrd="0" presId="urn:microsoft.com/office/officeart/2008/layout/VerticalCurvedList#1"/>
    <dgm:cxn modelId="{E32F9149-017C-487A-B35E-6FC21AD15CA0}" type="presParOf" srcId="{558D9870-05E2-484E-9241-818D42D9FADA}" destId="{A23500C6-60B1-485B-9CAE-0E2BED65C988}" srcOrd="4" destOrd="0" presId="urn:microsoft.com/office/officeart/2008/layout/VerticalCurvedList#1"/>
    <dgm:cxn modelId="{110A3BD2-A5A7-4AE9-A7BB-858BF24F8EB8}" type="presParOf" srcId="{A23500C6-60B1-485B-9CAE-0E2BED65C988}" destId="{425517B2-2BDC-437A-9C2F-A102F25D4FDA}" srcOrd="0" destOrd="0" presId="urn:microsoft.com/office/officeart/2008/layout/VerticalCurvedList#1"/>
    <dgm:cxn modelId="{6228C134-500E-468F-9B21-90B15962F8D4}" type="presParOf" srcId="{558D9870-05E2-484E-9241-818D42D9FADA}" destId="{0712428C-A333-426E-BA04-23AB6D4054BE}" srcOrd="5" destOrd="0" presId="urn:microsoft.com/office/officeart/2008/layout/VerticalCurvedList#1"/>
    <dgm:cxn modelId="{04D2C45A-8D95-433D-AD45-CC8E76C2A9FE}" type="presParOf" srcId="{558D9870-05E2-484E-9241-818D42D9FADA}" destId="{992F7496-63EB-4EBE-A509-119A7BF3FC2C}" srcOrd="6" destOrd="0" presId="urn:microsoft.com/office/officeart/2008/layout/VerticalCurvedList#1"/>
    <dgm:cxn modelId="{82813EC0-F1CE-44C9-BF0B-F137849C86BD}" type="presParOf" srcId="{992F7496-63EB-4EBE-A509-119A7BF3FC2C}" destId="{ECF0BC32-79A4-48DD-8742-B90158C375BF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4621967" y="-708608"/>
          <a:ext cx="5505640" cy="5505640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568321" y="314763"/>
          <a:ext cx="7605706" cy="1005842"/>
        </a:xfrm>
        <a:prstGeom prst="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037" tIns="78740" rIns="78740" bIns="7874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Nắm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68321" y="314763"/>
        <a:ext cx="7605706" cy="1005842"/>
      </dsp:txXfrm>
    </dsp:sp>
    <dsp:sp modelId="{73F439AE-4020-45C5-B27A-2DB6095092F8}">
      <dsp:nvSpPr>
        <dsp:cNvPr id="0" name=""/>
        <dsp:cNvSpPr/>
      </dsp:nvSpPr>
      <dsp:spPr>
        <a:xfrm>
          <a:off x="57268" y="306631"/>
          <a:ext cx="1022105" cy="10221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865549" y="1449852"/>
          <a:ext cx="7308478" cy="1188717"/>
        </a:xfrm>
        <a:prstGeom prst="rect">
          <a:avLst/>
        </a:prstGeom>
        <a:solidFill>
          <a:srgbClr val="0000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037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65549" y="1449852"/>
        <a:ext cx="7308478" cy="1188717"/>
      </dsp:txXfrm>
    </dsp:sp>
    <dsp:sp modelId="{425517B2-2BDC-437A-9C2F-A102F25D4FDA}">
      <dsp:nvSpPr>
        <dsp:cNvPr id="0" name=""/>
        <dsp:cNvSpPr/>
      </dsp:nvSpPr>
      <dsp:spPr>
        <a:xfrm>
          <a:off x="354496" y="1533158"/>
          <a:ext cx="1022105" cy="10221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50000"/>
              <a:hueOff val="0"/>
              <a:satOff val="-21080"/>
              <a:lumOff val="318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2428C-A333-426E-BA04-23AB6D4054BE}">
      <dsp:nvSpPr>
        <dsp:cNvPr id="0" name=""/>
        <dsp:cNvSpPr/>
      </dsp:nvSpPr>
      <dsp:spPr>
        <a:xfrm>
          <a:off x="568321" y="2861896"/>
          <a:ext cx="7605706" cy="817684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037" tIns="76200" rIns="76200" bIns="762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tốt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toán</a:t>
          </a:r>
          <a:r>
            <a:rPr lang="en-US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68321" y="2861896"/>
        <a:ext cx="7605706" cy="817684"/>
      </dsp:txXfrm>
    </dsp:sp>
    <dsp:sp modelId="{ECF0BC32-79A4-48DD-8742-B90158C375BF}">
      <dsp:nvSpPr>
        <dsp:cNvPr id="0" name=""/>
        <dsp:cNvSpPr/>
      </dsp:nvSpPr>
      <dsp:spPr>
        <a:xfrm>
          <a:off x="57268" y="2759685"/>
          <a:ext cx="1022105" cy="10221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shade val="50000"/>
              <a:hueOff val="0"/>
              <a:satOff val="-21080"/>
              <a:lumOff val="318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B89664-3E5D-420E-B358-071C2EA59BF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93E77-1A1D-40DE-9C0D-806302B0218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33BD5-A074-47E2-B32A-955CA2CDDA1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A3A4167-4467-47BE-AA5E-B2BFD5D894C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7373F-3517-4518-9BAC-68DD9A8FA3C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CFF3-64A8-4409-B8FF-27BB4346B0F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B7C9D-F37B-419E-8D8E-8E309308DE7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424E20-6176-4A24-B523-E750106FFF1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1FC30-07C5-449D-A68D-6725E4B1B84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8E7A7-2E57-461E-89FF-37BCD39723B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6E9FC-6B38-41A7-8620-D55380D593E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6B258-EEA4-4160-B85B-4ECDC26FDF0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52CB1B26-454C-4E3E-8717-9C0F350F642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0.emf"/><Relationship Id="rId4" Type="http://schemas.openxmlformats.org/officeDocument/2006/relationships/video" Target="../media/media3.mp4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4.png"/><Relationship Id="rId18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video" Target="../media/media4.mp4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220.png"/><Relationship Id="rId4" Type="http://schemas.openxmlformats.org/officeDocument/2006/relationships/video" Target="../media/media4.mp4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811;p34"/>
          <p:cNvGrpSpPr/>
          <p:nvPr/>
        </p:nvGrpSpPr>
        <p:grpSpPr>
          <a:xfrm>
            <a:off x="2059782" y="336549"/>
            <a:ext cx="8054975" cy="5818183"/>
            <a:chOff x="1551000" y="452264"/>
            <a:chExt cx="6042000" cy="4363911"/>
          </a:xfrm>
        </p:grpSpPr>
        <p:sp>
          <p:nvSpPr>
            <p:cNvPr id="26" name="Google Shape;1812;p34"/>
            <p:cNvSpPr/>
            <p:nvPr/>
          </p:nvSpPr>
          <p:spPr>
            <a:xfrm>
              <a:off x="1551000" y="4441105"/>
              <a:ext cx="6042000" cy="37507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" name="Google Shape;1813;p34"/>
            <p:cNvGrpSpPr/>
            <p:nvPr/>
          </p:nvGrpSpPr>
          <p:grpSpPr>
            <a:xfrm>
              <a:off x="1705801" y="452264"/>
              <a:ext cx="5732398" cy="4147203"/>
              <a:chOff x="628876" y="452264"/>
              <a:chExt cx="5732398" cy="4147203"/>
            </a:xfrm>
          </p:grpSpPr>
          <p:sp>
            <p:nvSpPr>
              <p:cNvPr id="28" name="Google Shape;1814;p34"/>
              <p:cNvSpPr/>
              <p:nvPr/>
            </p:nvSpPr>
            <p:spPr>
              <a:xfrm>
                <a:off x="713421" y="617771"/>
                <a:ext cx="5599031" cy="3981696"/>
              </a:xfrm>
              <a:prstGeom prst="roundRect">
                <a:avLst>
                  <a:gd name="adj" fmla="val 5289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>
                <a:defPPr>
                  <a:defRPr lang="en-US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815;p34"/>
              <p:cNvSpPr/>
              <p:nvPr/>
            </p:nvSpPr>
            <p:spPr>
              <a:xfrm>
                <a:off x="628876" y="527278"/>
                <a:ext cx="5732398" cy="433414"/>
              </a:xfrm>
              <a:prstGeom prst="roundRect">
                <a:avLst>
                  <a:gd name="adj" fmla="val 13206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spcFirstLastPara="1" lIns="121900" tIns="121900" rIns="121900" bIns="121900" anchor="ctr"/>
              <a:lstStyle>
                <a:defPPr>
                  <a:defRPr lang="en-US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5400" b="0" i="0" u="non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0" name="Google Shape;1816;p34"/>
              <p:cNvGrpSpPr/>
              <p:nvPr/>
            </p:nvGrpSpPr>
            <p:grpSpPr>
              <a:xfrm>
                <a:off x="817018" y="452264"/>
                <a:ext cx="196478" cy="375071"/>
                <a:chOff x="817018" y="467150"/>
                <a:chExt cx="196478" cy="375071"/>
              </a:xfrm>
            </p:grpSpPr>
            <p:sp>
              <p:nvSpPr>
                <p:cNvPr id="67" name="Google Shape;1817;p34"/>
                <p:cNvSpPr/>
                <p:nvPr/>
              </p:nvSpPr>
              <p:spPr>
                <a:xfrm>
                  <a:off x="817018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1818;p34"/>
                <p:cNvSpPr/>
                <p:nvPr/>
              </p:nvSpPr>
              <p:spPr>
                <a:xfrm>
                  <a:off x="871794" y="467150"/>
                  <a:ext cx="86926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1" name="Google Shape;1819;p34"/>
              <p:cNvGrpSpPr/>
              <p:nvPr/>
            </p:nvGrpSpPr>
            <p:grpSpPr>
              <a:xfrm>
                <a:off x="1244506" y="452264"/>
                <a:ext cx="196478" cy="375071"/>
                <a:chOff x="816693" y="467150"/>
                <a:chExt cx="196478" cy="375071"/>
              </a:xfrm>
            </p:grpSpPr>
            <p:sp>
              <p:nvSpPr>
                <p:cNvPr id="65" name="Google Shape;1820;p34"/>
                <p:cNvSpPr/>
                <p:nvPr/>
              </p:nvSpPr>
              <p:spPr>
                <a:xfrm>
                  <a:off x="816693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1821;p34"/>
                <p:cNvSpPr/>
                <p:nvPr/>
              </p:nvSpPr>
              <p:spPr>
                <a:xfrm>
                  <a:off x="871469" y="467150"/>
                  <a:ext cx="8692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2" name="Google Shape;1822;p34"/>
              <p:cNvGrpSpPr/>
              <p:nvPr/>
            </p:nvGrpSpPr>
            <p:grpSpPr>
              <a:xfrm>
                <a:off x="1671996" y="452264"/>
                <a:ext cx="196478" cy="375071"/>
                <a:chOff x="816371" y="467150"/>
                <a:chExt cx="196478" cy="375071"/>
              </a:xfrm>
            </p:grpSpPr>
            <p:sp>
              <p:nvSpPr>
                <p:cNvPr id="63" name="Google Shape;1823;p34"/>
                <p:cNvSpPr/>
                <p:nvPr/>
              </p:nvSpPr>
              <p:spPr>
                <a:xfrm>
                  <a:off x="816371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" name="Google Shape;1824;p34"/>
                <p:cNvSpPr/>
                <p:nvPr/>
              </p:nvSpPr>
              <p:spPr>
                <a:xfrm>
                  <a:off x="871147" y="467150"/>
                  <a:ext cx="86926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3" name="Google Shape;1825;p34"/>
              <p:cNvGrpSpPr/>
              <p:nvPr/>
            </p:nvGrpSpPr>
            <p:grpSpPr>
              <a:xfrm>
                <a:off x="2100675" y="452264"/>
                <a:ext cx="196478" cy="375071"/>
                <a:chOff x="817237" y="467150"/>
                <a:chExt cx="196478" cy="375071"/>
              </a:xfrm>
            </p:grpSpPr>
            <p:sp>
              <p:nvSpPr>
                <p:cNvPr id="61" name="Google Shape;1826;p34"/>
                <p:cNvSpPr/>
                <p:nvPr/>
              </p:nvSpPr>
              <p:spPr>
                <a:xfrm>
                  <a:off x="817237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" name="Google Shape;1827;p34"/>
                <p:cNvSpPr/>
                <p:nvPr/>
              </p:nvSpPr>
              <p:spPr>
                <a:xfrm>
                  <a:off x="872013" y="467150"/>
                  <a:ext cx="86926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4" name="Google Shape;1828;p34"/>
              <p:cNvGrpSpPr/>
              <p:nvPr/>
            </p:nvGrpSpPr>
            <p:grpSpPr>
              <a:xfrm>
                <a:off x="2528164" y="452264"/>
                <a:ext cx="196478" cy="375071"/>
                <a:chOff x="816914" y="467150"/>
                <a:chExt cx="196478" cy="375071"/>
              </a:xfrm>
            </p:grpSpPr>
            <p:sp>
              <p:nvSpPr>
                <p:cNvPr id="59" name="Google Shape;1829;p34"/>
                <p:cNvSpPr/>
                <p:nvPr/>
              </p:nvSpPr>
              <p:spPr>
                <a:xfrm>
                  <a:off x="816914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" name="Google Shape;1830;p34"/>
                <p:cNvSpPr/>
                <p:nvPr/>
              </p:nvSpPr>
              <p:spPr>
                <a:xfrm>
                  <a:off x="871690" y="467150"/>
                  <a:ext cx="8692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5" name="Google Shape;1831;p34"/>
              <p:cNvGrpSpPr/>
              <p:nvPr/>
            </p:nvGrpSpPr>
            <p:grpSpPr>
              <a:xfrm>
                <a:off x="2955653" y="452264"/>
                <a:ext cx="196478" cy="375071"/>
                <a:chOff x="816590" y="467150"/>
                <a:chExt cx="196478" cy="375071"/>
              </a:xfrm>
            </p:grpSpPr>
            <p:sp>
              <p:nvSpPr>
                <p:cNvPr id="57" name="Google Shape;1832;p34"/>
                <p:cNvSpPr/>
                <p:nvPr/>
              </p:nvSpPr>
              <p:spPr>
                <a:xfrm>
                  <a:off x="816590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" name="Google Shape;1833;p34"/>
                <p:cNvSpPr/>
                <p:nvPr/>
              </p:nvSpPr>
              <p:spPr>
                <a:xfrm>
                  <a:off x="871366" y="467150"/>
                  <a:ext cx="86926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6" name="Google Shape;1834;p34"/>
              <p:cNvGrpSpPr/>
              <p:nvPr/>
            </p:nvGrpSpPr>
            <p:grpSpPr>
              <a:xfrm>
                <a:off x="3384332" y="452264"/>
                <a:ext cx="195287" cy="375071"/>
                <a:chOff x="817457" y="467150"/>
                <a:chExt cx="195287" cy="375071"/>
              </a:xfrm>
            </p:grpSpPr>
            <p:sp>
              <p:nvSpPr>
                <p:cNvPr id="55" name="Google Shape;1835;p34"/>
                <p:cNvSpPr/>
                <p:nvPr/>
              </p:nvSpPr>
              <p:spPr>
                <a:xfrm>
                  <a:off x="817457" y="645755"/>
                  <a:ext cx="195287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" name="Google Shape;1836;p34"/>
                <p:cNvSpPr/>
                <p:nvPr/>
              </p:nvSpPr>
              <p:spPr>
                <a:xfrm>
                  <a:off x="871042" y="467150"/>
                  <a:ext cx="8811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7" name="Google Shape;1837;p34"/>
              <p:cNvGrpSpPr/>
              <p:nvPr/>
            </p:nvGrpSpPr>
            <p:grpSpPr>
              <a:xfrm>
                <a:off x="3811821" y="452264"/>
                <a:ext cx="196478" cy="375071"/>
                <a:chOff x="817133" y="467150"/>
                <a:chExt cx="196478" cy="375071"/>
              </a:xfrm>
            </p:grpSpPr>
            <p:sp>
              <p:nvSpPr>
                <p:cNvPr id="53" name="Google Shape;1838;p34"/>
                <p:cNvSpPr/>
                <p:nvPr/>
              </p:nvSpPr>
              <p:spPr>
                <a:xfrm>
                  <a:off x="817133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" name="Google Shape;1839;p34"/>
                <p:cNvSpPr/>
                <p:nvPr/>
              </p:nvSpPr>
              <p:spPr>
                <a:xfrm>
                  <a:off x="871909" y="467150"/>
                  <a:ext cx="8692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8" name="Google Shape;1840;p34"/>
              <p:cNvGrpSpPr/>
              <p:nvPr/>
            </p:nvGrpSpPr>
            <p:grpSpPr>
              <a:xfrm>
                <a:off x="4239310" y="452264"/>
                <a:ext cx="196478" cy="375071"/>
                <a:chOff x="816810" y="467150"/>
                <a:chExt cx="196478" cy="375071"/>
              </a:xfrm>
            </p:grpSpPr>
            <p:sp>
              <p:nvSpPr>
                <p:cNvPr id="51" name="Google Shape;1841;p34"/>
                <p:cNvSpPr/>
                <p:nvPr/>
              </p:nvSpPr>
              <p:spPr>
                <a:xfrm>
                  <a:off x="816810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" name="Google Shape;1842;p34"/>
                <p:cNvSpPr/>
                <p:nvPr/>
              </p:nvSpPr>
              <p:spPr>
                <a:xfrm>
                  <a:off x="871585" y="467150"/>
                  <a:ext cx="86926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39" name="Google Shape;1843;p34"/>
              <p:cNvGrpSpPr/>
              <p:nvPr/>
            </p:nvGrpSpPr>
            <p:grpSpPr>
              <a:xfrm>
                <a:off x="4666798" y="452264"/>
                <a:ext cx="196478" cy="375071"/>
                <a:chOff x="816485" y="467150"/>
                <a:chExt cx="196478" cy="375071"/>
              </a:xfrm>
            </p:grpSpPr>
            <p:sp>
              <p:nvSpPr>
                <p:cNvPr id="49" name="Google Shape;1844;p34"/>
                <p:cNvSpPr/>
                <p:nvPr/>
              </p:nvSpPr>
              <p:spPr>
                <a:xfrm>
                  <a:off x="816485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" name="Google Shape;1845;p34"/>
                <p:cNvSpPr/>
                <p:nvPr/>
              </p:nvSpPr>
              <p:spPr>
                <a:xfrm>
                  <a:off x="871261" y="467150"/>
                  <a:ext cx="8692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0" name="Google Shape;1846;p34"/>
              <p:cNvGrpSpPr/>
              <p:nvPr/>
            </p:nvGrpSpPr>
            <p:grpSpPr>
              <a:xfrm>
                <a:off x="5095478" y="452264"/>
                <a:ext cx="195287" cy="375071"/>
                <a:chOff x="817353" y="467150"/>
                <a:chExt cx="195287" cy="375071"/>
              </a:xfrm>
            </p:grpSpPr>
            <p:sp>
              <p:nvSpPr>
                <p:cNvPr id="47" name="Google Shape;1847;p34"/>
                <p:cNvSpPr/>
                <p:nvPr/>
              </p:nvSpPr>
              <p:spPr>
                <a:xfrm>
                  <a:off x="817353" y="645755"/>
                  <a:ext cx="195287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" name="Google Shape;1848;p34"/>
                <p:cNvSpPr/>
                <p:nvPr/>
              </p:nvSpPr>
              <p:spPr>
                <a:xfrm>
                  <a:off x="870938" y="467150"/>
                  <a:ext cx="8811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1" name="Google Shape;1849;p34"/>
              <p:cNvGrpSpPr/>
              <p:nvPr/>
            </p:nvGrpSpPr>
            <p:grpSpPr>
              <a:xfrm>
                <a:off x="5522967" y="452264"/>
                <a:ext cx="196478" cy="375071"/>
                <a:chOff x="817029" y="467150"/>
                <a:chExt cx="196478" cy="375071"/>
              </a:xfrm>
            </p:grpSpPr>
            <p:sp>
              <p:nvSpPr>
                <p:cNvPr id="45" name="Google Shape;1850;p34"/>
                <p:cNvSpPr/>
                <p:nvPr/>
              </p:nvSpPr>
              <p:spPr>
                <a:xfrm>
                  <a:off x="817029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" name="Google Shape;1851;p34"/>
                <p:cNvSpPr/>
                <p:nvPr/>
              </p:nvSpPr>
              <p:spPr>
                <a:xfrm>
                  <a:off x="871804" y="467150"/>
                  <a:ext cx="86926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42" name="Google Shape;1852;p34"/>
              <p:cNvGrpSpPr/>
              <p:nvPr/>
            </p:nvGrpSpPr>
            <p:grpSpPr>
              <a:xfrm>
                <a:off x="5950455" y="452264"/>
                <a:ext cx="196478" cy="375071"/>
                <a:chOff x="816705" y="467150"/>
                <a:chExt cx="196478" cy="375071"/>
              </a:xfrm>
            </p:grpSpPr>
            <p:sp>
              <p:nvSpPr>
                <p:cNvPr id="43" name="Google Shape;1853;p34"/>
                <p:cNvSpPr/>
                <p:nvPr/>
              </p:nvSpPr>
              <p:spPr>
                <a:xfrm>
                  <a:off x="816705" y="645755"/>
                  <a:ext cx="196478" cy="196466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" name="Google Shape;1854;p34"/>
                <p:cNvSpPr/>
                <p:nvPr/>
              </p:nvSpPr>
              <p:spPr>
                <a:xfrm>
                  <a:off x="871481" y="467150"/>
                  <a:ext cx="86927" cy="310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lIns="121900" tIns="121900" rIns="121900" bIns="121900" anchor="ctr"/>
                <a:lstStyle>
                  <a:defPPr>
                    <a:defRPr lang="en-US"/>
                  </a:defPPr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lvl="1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lvl="2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lvl="3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lvl="4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lvl="5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lvl="6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lvl="7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lvl="8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54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</p:grpSp>
      <p:sp>
        <p:nvSpPr>
          <p:cNvPr id="5" name="Google Shape;1855;p34"/>
          <p:cNvSpPr>
            <a:spLocks noGrp="1"/>
          </p:cNvSpPr>
          <p:nvPr/>
        </p:nvSpPr>
        <p:spPr>
          <a:xfrm>
            <a:off x="1371600" y="2314576"/>
            <a:ext cx="8623299" cy="9810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 panose="020B0604020202020204" pitchFamily="34" charset="0"/>
              <a:buNone/>
              <a:defRPr sz="7335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tabLst>
                <a:tab pos="2595245" algn="l"/>
              </a:tabLst>
            </a:pPr>
            <a:r>
              <a:rPr lang="en-US" sz="7200" b="1" dirty="0">
                <a:solidFill>
                  <a:schemeClr val="bg1"/>
                </a:solidFill>
                <a:latin typeface="#9Slide03 AmpleSoft Bold" panose="02000000000000000000" charset="0"/>
                <a:cs typeface="#9Slide03 AmpleSoft Bold" panose="02000000000000000000" charset="0"/>
              </a:rPr>
              <a:t>CHÀO MỪNG CÁC CON ĐẾN VỚI</a:t>
            </a:r>
          </a:p>
          <a:p>
            <a:pPr algn="ctr">
              <a:tabLst>
                <a:tab pos="2595245" algn="l"/>
              </a:tabLst>
            </a:pPr>
            <a:r>
              <a:rPr lang="en-US" sz="7200" b="1" dirty="0" err="1">
                <a:solidFill>
                  <a:schemeClr val="bg1"/>
                </a:solidFill>
                <a:latin typeface="#9Slide03 AmpleSoft Bold" panose="02000000000000000000" charset="0"/>
                <a:cs typeface="#9Slide03 AmpleSoft Bold" panose="02000000000000000000" charset="0"/>
              </a:rPr>
              <a:t>Môn</a:t>
            </a:r>
            <a:r>
              <a:rPr lang="en-US" sz="7200" b="1" dirty="0">
                <a:solidFill>
                  <a:schemeClr val="bg1"/>
                </a:solidFill>
                <a:latin typeface="#9Slide03 AmpleSoft Bold" panose="02000000000000000000" charset="0"/>
                <a:cs typeface="#9Slide03 AmpleSoft Bold" panose="02000000000000000000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#9Slide03 AmpleSoft Bold" panose="02000000000000000000" charset="0"/>
                <a:cs typeface="#9Slide03 AmpleSoft Bold" panose="02000000000000000000" charset="0"/>
              </a:rPr>
              <a:t>Toán</a:t>
            </a:r>
            <a:r>
              <a:rPr lang="en-US" sz="7200" b="1" dirty="0">
                <a:solidFill>
                  <a:schemeClr val="bg1"/>
                </a:solidFill>
                <a:latin typeface="#9Slide03 AmpleSoft Bold" panose="02000000000000000000" charset="0"/>
                <a:cs typeface="#9Slide03 AmpleSoft Bold" panose="02000000000000000000" charset="0"/>
              </a:rPr>
              <a:t> 4</a:t>
            </a:r>
          </a:p>
        </p:txBody>
      </p:sp>
      <p:grpSp>
        <p:nvGrpSpPr>
          <p:cNvPr id="6" name="Google Shape;1935;p34"/>
          <p:cNvGrpSpPr/>
          <p:nvPr/>
        </p:nvGrpSpPr>
        <p:grpSpPr>
          <a:xfrm>
            <a:off x="5401469" y="4489449"/>
            <a:ext cx="1371600" cy="1223963"/>
            <a:chOff x="2851325" y="4297250"/>
            <a:chExt cx="1141975" cy="1020450"/>
          </a:xfrm>
        </p:grpSpPr>
        <p:sp>
          <p:nvSpPr>
            <p:cNvPr id="20" name="Google Shape;1936;p34"/>
            <p:cNvSpPr/>
            <p:nvPr/>
          </p:nvSpPr>
          <p:spPr>
            <a:xfrm>
              <a:off x="2851325" y="4297250"/>
              <a:ext cx="740169" cy="757065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37;p34"/>
            <p:cNvSpPr/>
            <p:nvPr/>
          </p:nvSpPr>
          <p:spPr>
            <a:xfrm>
              <a:off x="3005968" y="4460046"/>
              <a:ext cx="432205" cy="432797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38;p34"/>
            <p:cNvSpPr/>
            <p:nvPr/>
          </p:nvSpPr>
          <p:spPr>
            <a:xfrm>
              <a:off x="3460643" y="4792254"/>
              <a:ext cx="532657" cy="525446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9;p34"/>
            <p:cNvSpPr/>
            <p:nvPr/>
          </p:nvSpPr>
          <p:spPr>
            <a:xfrm>
              <a:off x="3572990" y="4900784"/>
              <a:ext cx="307964" cy="308385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40;p34"/>
            <p:cNvSpPr/>
            <p:nvPr/>
          </p:nvSpPr>
          <p:spPr>
            <a:xfrm>
              <a:off x="3591494" y="4464016"/>
              <a:ext cx="330433" cy="32691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941;p34"/>
            <p:cNvSpPr/>
            <p:nvPr/>
          </p:nvSpPr>
          <p:spPr>
            <a:xfrm>
              <a:off x="3660224" y="4530193"/>
              <a:ext cx="194295" cy="194561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" name="Google Shape;1942;p34"/>
          <p:cNvSpPr/>
          <p:nvPr/>
        </p:nvSpPr>
        <p:spPr>
          <a:xfrm flipH="1">
            <a:off x="10216357" y="236537"/>
            <a:ext cx="1327150" cy="1557338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121900" tIns="121900" rIns="121900" bIns="121900" anchor="ctr"/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5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" name="Google Shape;1943;p34"/>
          <p:cNvGrpSpPr/>
          <p:nvPr/>
        </p:nvGrpSpPr>
        <p:grpSpPr>
          <a:xfrm>
            <a:off x="9582944" y="4320857"/>
            <a:ext cx="1377950" cy="2071689"/>
            <a:chOff x="4112038" y="3686550"/>
            <a:chExt cx="919920" cy="1381854"/>
          </a:xfrm>
        </p:grpSpPr>
        <p:sp>
          <p:nvSpPr>
            <p:cNvPr id="10" name="Google Shape;1944;p34"/>
            <p:cNvSpPr/>
            <p:nvPr/>
          </p:nvSpPr>
          <p:spPr>
            <a:xfrm>
              <a:off x="4163969" y="4970986"/>
              <a:ext cx="831956" cy="97418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945;p34"/>
            <p:cNvSpPr/>
            <p:nvPr/>
          </p:nvSpPr>
          <p:spPr>
            <a:xfrm>
              <a:off x="4112038" y="3686550"/>
              <a:ext cx="919920" cy="1166899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1946;p34"/>
            <p:cNvSpPr/>
            <p:nvPr/>
          </p:nvSpPr>
          <p:spPr>
            <a:xfrm>
              <a:off x="4385470" y="4111166"/>
              <a:ext cx="367756" cy="654395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947;p34"/>
            <p:cNvSpPr/>
            <p:nvPr/>
          </p:nvSpPr>
          <p:spPr>
            <a:xfrm>
              <a:off x="4283728" y="4709439"/>
              <a:ext cx="577599" cy="78358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948;p34"/>
            <p:cNvSpPr/>
            <p:nvPr/>
          </p:nvSpPr>
          <p:spPr>
            <a:xfrm>
              <a:off x="4283728" y="4787797"/>
              <a:ext cx="577599" cy="79417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949;p34"/>
            <p:cNvSpPr/>
            <p:nvPr/>
          </p:nvSpPr>
          <p:spPr>
            <a:xfrm>
              <a:off x="4283728" y="4867215"/>
              <a:ext cx="577599" cy="78358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950;p34"/>
            <p:cNvSpPr/>
            <p:nvPr/>
          </p:nvSpPr>
          <p:spPr>
            <a:xfrm>
              <a:off x="4283728" y="4945573"/>
              <a:ext cx="577599" cy="79417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951;p34"/>
            <p:cNvSpPr/>
            <p:nvPr/>
          </p:nvSpPr>
          <p:spPr>
            <a:xfrm>
              <a:off x="4322941" y="4778268"/>
              <a:ext cx="498113" cy="19060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952;p34"/>
            <p:cNvSpPr/>
            <p:nvPr/>
          </p:nvSpPr>
          <p:spPr>
            <a:xfrm>
              <a:off x="4322941" y="4856626"/>
              <a:ext cx="498113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53;p34"/>
            <p:cNvSpPr/>
            <p:nvPr/>
          </p:nvSpPr>
          <p:spPr>
            <a:xfrm>
              <a:off x="4322941" y="4936042"/>
              <a:ext cx="498113" cy="19060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121900" tIns="121900" rIns="121900" bIns="121900" anchor="ctr"/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5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466" y="3562350"/>
            <a:ext cx="5116513" cy="335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162810" y="457200"/>
            <a:ext cx="864997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rổ cam có 12 quả.</a:t>
            </a: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?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971800" y="846137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971800" y="121920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2971800" y="1257935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7" name="Text Box 55"/>
          <p:cNvSpPr txBox="1">
            <a:spLocks noChangeArrowheads="1"/>
          </p:cNvSpPr>
          <p:nvPr/>
        </p:nvSpPr>
        <p:spPr bwMode="auto">
          <a:xfrm>
            <a:off x="370704" y="1981334"/>
            <a:ext cx="1872116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u="sng" dirty="0" err="1"/>
              <a:t>Nhận</a:t>
            </a:r>
            <a:r>
              <a:rPr lang="en-US" sz="2400" b="1" u="sng" dirty="0"/>
              <a:t> </a:t>
            </a:r>
            <a:r>
              <a:rPr lang="en-US" sz="2400" b="1" u="sng" dirty="0" err="1"/>
              <a:t>xét</a:t>
            </a:r>
            <a:r>
              <a:rPr lang="en-US" sz="2400" b="1" u="sng" dirty="0"/>
              <a:t>:</a:t>
            </a:r>
          </a:p>
        </p:txBody>
      </p:sp>
      <p:grpSp>
        <p:nvGrpSpPr>
          <p:cNvPr id="4" name="Group 29"/>
          <p:cNvGrpSpPr/>
          <p:nvPr/>
        </p:nvGrpSpPr>
        <p:grpSpPr bwMode="auto">
          <a:xfrm>
            <a:off x="7033260" y="2133600"/>
            <a:ext cx="4396740" cy="1419225"/>
            <a:chOff x="1488" y="2016"/>
            <a:chExt cx="3072" cy="1008"/>
          </a:xfrm>
        </p:grpSpPr>
        <p:sp>
          <p:nvSpPr>
            <p:cNvPr id="3225" name="AutoShape 30"/>
            <p:cNvSpPr>
              <a:spLocks noChangeArrowheads="1"/>
            </p:cNvSpPr>
            <p:nvPr/>
          </p:nvSpPr>
          <p:spPr bwMode="gray">
            <a:xfrm>
              <a:off x="1488" y="2016"/>
              <a:ext cx="3072" cy="1008"/>
            </a:xfrm>
            <a:prstGeom prst="roundRect">
              <a:avLst>
                <a:gd name="adj" fmla="val 10889"/>
              </a:avLst>
            </a:prstGeom>
            <a:solidFill>
              <a:schemeClr val="bg1"/>
            </a:solidFill>
            <a:ln w="38100">
              <a:solidFill>
                <a:srgbClr val="3366FF"/>
              </a:solidFill>
              <a:rou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sz="2800" b="1">
                  <a:latin typeface="Times New Roman" panose="02020603050405020304" pitchFamily="18" charset="0"/>
                </a:rPr>
                <a:t>         </a:t>
              </a:r>
            </a:p>
            <a:p>
              <a:r>
                <a:rPr lang="en-US" sz="2800" b="1">
                  <a:latin typeface="Times New Roman" panose="02020603050405020304" pitchFamily="18" charset="0"/>
                </a:rPr>
                <a:t>          </a:t>
              </a:r>
            </a:p>
            <a:p>
              <a:endParaRPr lang="en-US" sz="2800" b="1">
                <a:latin typeface="Times New Roman" panose="02020603050405020304" pitchFamily="18" charset="0"/>
              </a:endParaRPr>
            </a:p>
            <a:p>
              <a:r>
                <a:rPr lang="en-US" sz="2800" b="1">
                  <a:latin typeface="Times New Roman" panose="02020603050405020304" pitchFamily="18" charset="0"/>
                </a:rPr>
                <a:t>            </a:t>
              </a:r>
            </a:p>
          </p:txBody>
        </p:sp>
        <p:pic>
          <p:nvPicPr>
            <p:cNvPr id="3226" name="Picture 31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536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27" name="Picture 32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1536" y="211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28" name="Picture 33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034" y="210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29" name="Picture 34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556" y="2112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0" name="Picture 35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072" y="210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1" name="Picture 36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573" y="2127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2" name="Picture 37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4032" y="2130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3" name="Picture 38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025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4" name="Picture 39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2535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5" name="Picture 40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048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6" name="Picture 41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573" y="2553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7" name="Picture 42" descr="00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26666" r="6667" b="25333"/>
            <a:stretch>
              <a:fillRect/>
            </a:stretch>
          </p:blipFill>
          <p:spPr bwMode="auto">
            <a:xfrm>
              <a:off x="3984" y="2544"/>
              <a:ext cx="48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101" name="AutoShape 45"/>
          <p:cNvSpPr/>
          <p:nvPr/>
        </p:nvSpPr>
        <p:spPr bwMode="auto">
          <a:xfrm rot="-5400000">
            <a:off x="8237220" y="2379980"/>
            <a:ext cx="323850" cy="2670175"/>
          </a:xfrm>
          <a:prstGeom prst="leftBrace">
            <a:avLst>
              <a:gd name="adj1" fmla="val 79902"/>
              <a:gd name="adj2" fmla="val 50000"/>
            </a:avLst>
          </a:prstGeom>
          <a:noFill/>
          <a:ln w="38100">
            <a:solidFill>
              <a:srgbClr val="FF0066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45110" name="AutoShape 54"/>
          <p:cNvSpPr/>
          <p:nvPr/>
        </p:nvSpPr>
        <p:spPr bwMode="auto">
          <a:xfrm rot="5400000">
            <a:off x="9074785" y="-150495"/>
            <a:ext cx="213995" cy="4296410"/>
          </a:xfrm>
          <a:prstGeom prst="leftBrace">
            <a:avLst>
              <a:gd name="adj1" fmla="val 182593"/>
              <a:gd name="adj2" fmla="val 49995"/>
            </a:avLst>
          </a:prstGeom>
          <a:noFill/>
          <a:ln w="38100">
            <a:solidFill>
              <a:srgbClr val="FF0066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45103" name="Text Box 47"/>
          <p:cNvSpPr txBox="1">
            <a:spLocks noChangeArrowheads="1"/>
          </p:cNvSpPr>
          <p:nvPr/>
        </p:nvSpPr>
        <p:spPr bwMode="auto">
          <a:xfrm>
            <a:off x="8586470" y="1520825"/>
            <a:ext cx="129540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12 quả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095933" y="3738563"/>
            <a:ext cx="12255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? quả</a:t>
            </a:r>
          </a:p>
        </p:txBody>
      </p:sp>
      <p:sp>
        <p:nvSpPr>
          <p:cNvPr id="45099" name="Line 43"/>
          <p:cNvSpPr>
            <a:spLocks noChangeShapeType="1"/>
          </p:cNvSpPr>
          <p:nvPr/>
        </p:nvSpPr>
        <p:spPr bwMode="auto">
          <a:xfrm>
            <a:off x="8534400" y="2133600"/>
            <a:ext cx="0" cy="1435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Line 44"/>
          <p:cNvSpPr>
            <a:spLocks noChangeShapeType="1"/>
          </p:cNvSpPr>
          <p:nvPr/>
        </p:nvSpPr>
        <p:spPr bwMode="auto">
          <a:xfrm flipH="1">
            <a:off x="10002520" y="2125345"/>
            <a:ext cx="14288" cy="14351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" name="Text Box 174"/>
          <p:cNvSpPr txBox="1">
            <a:spLocks noChangeArrowheads="1"/>
          </p:cNvSpPr>
          <p:nvPr/>
        </p:nvSpPr>
        <p:spPr bwMode="auto">
          <a:xfrm>
            <a:off x="8185758" y="3944937"/>
            <a:ext cx="11430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 err="1"/>
              <a:t>số</a:t>
            </a:r>
            <a:r>
              <a:rPr lang="en-US" sz="2000" dirty="0"/>
              <a:t> cam </a:t>
            </a:r>
          </a:p>
        </p:txBody>
      </p:sp>
      <p:sp>
        <p:nvSpPr>
          <p:cNvPr id="3247" name="Text Box 175"/>
          <p:cNvSpPr txBox="1">
            <a:spLocks noChangeArrowheads="1"/>
          </p:cNvSpPr>
          <p:nvPr/>
        </p:nvSpPr>
        <p:spPr bwMode="auto">
          <a:xfrm>
            <a:off x="7916351" y="3805237"/>
            <a:ext cx="3810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248" name="Text Box 176"/>
          <p:cNvSpPr txBox="1">
            <a:spLocks noChangeArrowheads="1"/>
          </p:cNvSpPr>
          <p:nvPr/>
        </p:nvSpPr>
        <p:spPr bwMode="auto">
          <a:xfrm>
            <a:off x="7916351" y="4116387"/>
            <a:ext cx="3810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3249" name="Line 177"/>
          <p:cNvSpPr>
            <a:spLocks noChangeShapeType="1"/>
          </p:cNvSpPr>
          <p:nvPr/>
        </p:nvSpPr>
        <p:spPr bwMode="auto">
          <a:xfrm>
            <a:off x="7930639" y="4173537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utoShape 45"/>
          <p:cNvSpPr/>
          <p:nvPr/>
        </p:nvSpPr>
        <p:spPr bwMode="auto">
          <a:xfrm rot="-5400000">
            <a:off x="10481945" y="2952750"/>
            <a:ext cx="323850" cy="1676400"/>
          </a:xfrm>
          <a:prstGeom prst="leftBrace">
            <a:avLst>
              <a:gd name="adj1" fmla="val 43137"/>
              <a:gd name="adj2" fmla="val 50000"/>
            </a:avLst>
          </a:prstGeom>
          <a:noFill/>
          <a:ln w="38100">
            <a:solidFill>
              <a:srgbClr val="FF0066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3251" name="Text Box 179"/>
          <p:cNvSpPr txBox="1">
            <a:spLocks noChangeArrowheads="1"/>
          </p:cNvSpPr>
          <p:nvPr/>
        </p:nvSpPr>
        <p:spPr bwMode="auto">
          <a:xfrm>
            <a:off x="10616883" y="4038283"/>
            <a:ext cx="12192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000" dirty="0" err="1"/>
              <a:t>s</a:t>
            </a:r>
            <a:r>
              <a:rPr lang="en-US" sz="2000" dirty="0" err="1"/>
              <a:t>ố</a:t>
            </a:r>
            <a:r>
              <a:rPr lang="en-US" sz="2000" dirty="0"/>
              <a:t> cam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.VnArial" panose="020B7200000000000000" pitchFamily="34" charset="0"/>
              </a:rPr>
              <a:t> </a:t>
            </a:r>
          </a:p>
        </p:txBody>
      </p:sp>
      <p:sp>
        <p:nvSpPr>
          <p:cNvPr id="3252" name="Text Box 180"/>
          <p:cNvSpPr txBox="1">
            <a:spLocks noChangeArrowheads="1"/>
          </p:cNvSpPr>
          <p:nvPr/>
        </p:nvSpPr>
        <p:spPr bwMode="auto">
          <a:xfrm>
            <a:off x="10315258" y="3844925"/>
            <a:ext cx="35877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253" name="Text Box 181"/>
          <p:cNvSpPr txBox="1">
            <a:spLocks noChangeArrowheads="1"/>
          </p:cNvSpPr>
          <p:nvPr/>
        </p:nvSpPr>
        <p:spPr bwMode="auto">
          <a:xfrm>
            <a:off x="10315258" y="4170363"/>
            <a:ext cx="35877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3254" name="Line 182"/>
          <p:cNvSpPr>
            <a:spLocks noChangeShapeType="1"/>
          </p:cNvSpPr>
          <p:nvPr/>
        </p:nvSpPr>
        <p:spPr bwMode="auto">
          <a:xfrm>
            <a:off x="10329545" y="4213225"/>
            <a:ext cx="287338" cy="15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5" name="Text Box 183"/>
          <p:cNvSpPr txBox="1">
            <a:spLocks noChangeArrowheads="1"/>
          </p:cNvSpPr>
          <p:nvPr/>
        </p:nvSpPr>
        <p:spPr bwMode="auto">
          <a:xfrm>
            <a:off x="915035" y="2672715"/>
            <a:ext cx="38023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cam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</a:p>
        </p:txBody>
      </p:sp>
      <p:sp>
        <p:nvSpPr>
          <p:cNvPr id="3256" name="Text Box 184"/>
          <p:cNvSpPr txBox="1">
            <a:spLocks noChangeArrowheads="1"/>
          </p:cNvSpPr>
          <p:nvPr/>
        </p:nvSpPr>
        <p:spPr bwMode="auto">
          <a:xfrm>
            <a:off x="609623" y="2532724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3257" name="Text Box 185"/>
          <p:cNvSpPr txBox="1">
            <a:spLocks noChangeArrowheads="1"/>
          </p:cNvSpPr>
          <p:nvPr/>
        </p:nvSpPr>
        <p:spPr bwMode="auto">
          <a:xfrm>
            <a:off x="609623" y="2916959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3258" name="Line 186"/>
          <p:cNvSpPr>
            <a:spLocks noChangeShapeType="1"/>
          </p:cNvSpPr>
          <p:nvPr/>
        </p:nvSpPr>
        <p:spPr bwMode="auto">
          <a:xfrm>
            <a:off x="609623" y="2916959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59" name="Text Box 187"/>
          <p:cNvSpPr txBox="1">
            <a:spLocks noChangeArrowheads="1"/>
          </p:cNvSpPr>
          <p:nvPr/>
        </p:nvSpPr>
        <p:spPr bwMode="auto">
          <a:xfrm>
            <a:off x="4568825" y="2686685"/>
            <a:ext cx="24269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 cam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rổ</a:t>
            </a:r>
          </a:p>
        </p:txBody>
      </p:sp>
      <p:sp>
        <p:nvSpPr>
          <p:cNvPr id="3260" name="Text Box 188"/>
          <p:cNvSpPr txBox="1">
            <a:spLocks noChangeArrowheads="1"/>
          </p:cNvSpPr>
          <p:nvPr/>
        </p:nvSpPr>
        <p:spPr bwMode="auto">
          <a:xfrm>
            <a:off x="4272937" y="2523834"/>
            <a:ext cx="358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261" name="Text Box 189"/>
          <p:cNvSpPr txBox="1">
            <a:spLocks noChangeArrowheads="1"/>
          </p:cNvSpPr>
          <p:nvPr/>
        </p:nvSpPr>
        <p:spPr bwMode="auto">
          <a:xfrm>
            <a:off x="4272937" y="2849272"/>
            <a:ext cx="3587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3262" name="Line 190"/>
          <p:cNvSpPr>
            <a:spLocks noChangeShapeType="1"/>
          </p:cNvSpPr>
          <p:nvPr/>
        </p:nvSpPr>
        <p:spPr bwMode="auto">
          <a:xfrm>
            <a:off x="4287225" y="2892134"/>
            <a:ext cx="287337" cy="158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382" y="457107"/>
            <a:ext cx="157543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4" name="Text Box 10"/>
          <p:cNvSpPr txBox="1">
            <a:spLocks noChangeArrowheads="1"/>
          </p:cNvSpPr>
          <p:nvPr/>
        </p:nvSpPr>
        <p:spPr bwMode="auto">
          <a:xfrm>
            <a:off x="1219200" y="3336290"/>
            <a:ext cx="503301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dirty="0" err="1"/>
              <a:t>số</a:t>
            </a:r>
            <a:r>
              <a:rPr lang="fr-FR" sz="2400" dirty="0"/>
              <a:t> </a:t>
            </a:r>
            <a:r>
              <a:rPr lang="fr-FR" sz="2400" dirty="0" err="1"/>
              <a:t>cam</a:t>
            </a:r>
            <a:r>
              <a:rPr lang="fr-FR" sz="2400" dirty="0"/>
              <a:t> </a:t>
            </a:r>
            <a:r>
              <a:rPr lang="fr-FR" sz="2400" dirty="0" err="1"/>
              <a:t>trong</a:t>
            </a:r>
            <a:r>
              <a:rPr lang="fr-FR" sz="2400" dirty="0"/>
              <a:t> </a:t>
            </a:r>
            <a:r>
              <a:rPr lang="fr-FR" sz="2400" dirty="0" err="1"/>
              <a:t>rổ</a:t>
            </a:r>
            <a:r>
              <a:rPr lang="fr-FR" sz="2400" dirty="0"/>
              <a:t> là: 12 : 3 = 4 (</a:t>
            </a:r>
            <a:r>
              <a:rPr lang="fr-FR" sz="2400" dirty="0" err="1"/>
              <a:t>quả</a:t>
            </a:r>
            <a:r>
              <a:rPr lang="fr-FR" sz="2400" dirty="0"/>
              <a:t>)</a:t>
            </a:r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1219200" y="3983990"/>
            <a:ext cx="5241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dirty="0" err="1"/>
              <a:t>số</a:t>
            </a:r>
            <a:r>
              <a:rPr lang="fr-FR" sz="2400" dirty="0"/>
              <a:t> </a:t>
            </a:r>
            <a:r>
              <a:rPr lang="fr-FR" sz="2400" dirty="0" err="1"/>
              <a:t>cam</a:t>
            </a:r>
            <a:r>
              <a:rPr lang="fr-FR" sz="2400" dirty="0"/>
              <a:t> </a:t>
            </a:r>
            <a:r>
              <a:rPr lang="fr-FR" sz="2400" dirty="0" err="1"/>
              <a:t>trong</a:t>
            </a:r>
            <a:r>
              <a:rPr lang="fr-FR" sz="2400" dirty="0"/>
              <a:t> </a:t>
            </a:r>
            <a:r>
              <a:rPr lang="fr-FR" sz="2400" dirty="0" err="1"/>
              <a:t>rổ</a:t>
            </a:r>
            <a:r>
              <a:rPr lang="fr-FR" sz="2400" dirty="0"/>
              <a:t> là:  4 x 2 = 8 (</a:t>
            </a:r>
            <a:r>
              <a:rPr lang="fr-FR" sz="2400" dirty="0" err="1"/>
              <a:t>quả</a:t>
            </a:r>
            <a:r>
              <a:rPr lang="fr-FR" sz="2400" dirty="0"/>
              <a:t>)</a:t>
            </a: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533227" y="3430495"/>
            <a:ext cx="589839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</a:p>
        </p:txBody>
      </p:sp>
      <p:sp>
        <p:nvSpPr>
          <p:cNvPr id="77" name="Text Box 13"/>
          <p:cNvSpPr txBox="1">
            <a:spLocks noChangeArrowheads="1"/>
          </p:cNvSpPr>
          <p:nvPr/>
        </p:nvSpPr>
        <p:spPr bwMode="auto">
          <a:xfrm>
            <a:off x="852240" y="3920715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78" name="Text Box 14"/>
          <p:cNvSpPr txBox="1">
            <a:spLocks noChangeArrowheads="1"/>
          </p:cNvSpPr>
          <p:nvPr/>
        </p:nvSpPr>
        <p:spPr bwMode="auto">
          <a:xfrm>
            <a:off x="852240" y="4231865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9" name="Line 15"/>
          <p:cNvSpPr>
            <a:spLocks noChangeShapeType="1"/>
          </p:cNvSpPr>
          <p:nvPr/>
        </p:nvSpPr>
        <p:spPr bwMode="auto">
          <a:xfrm>
            <a:off x="866527" y="4289015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16"/>
          <p:cNvSpPr txBox="1">
            <a:spLocks noChangeArrowheads="1"/>
          </p:cNvSpPr>
          <p:nvPr/>
        </p:nvSpPr>
        <p:spPr bwMode="auto">
          <a:xfrm>
            <a:off x="880815" y="3207928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1" name="Text Box 17"/>
          <p:cNvSpPr txBox="1">
            <a:spLocks noChangeArrowheads="1"/>
          </p:cNvSpPr>
          <p:nvPr/>
        </p:nvSpPr>
        <p:spPr bwMode="auto">
          <a:xfrm>
            <a:off x="880815" y="3533365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2" name="Line 18"/>
          <p:cNvSpPr>
            <a:spLocks noChangeShapeType="1"/>
          </p:cNvSpPr>
          <p:nvPr/>
        </p:nvSpPr>
        <p:spPr bwMode="auto">
          <a:xfrm>
            <a:off x="956697" y="3565433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Text Box 33"/>
          <p:cNvSpPr txBox="1">
            <a:spLocks noChangeArrowheads="1"/>
          </p:cNvSpPr>
          <p:nvPr/>
        </p:nvSpPr>
        <p:spPr bwMode="auto">
          <a:xfrm>
            <a:off x="880745" y="4822825"/>
            <a:ext cx="60210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vi-VN" sz="2400" dirty="0"/>
              <a:t>Ta có thể tìm        số cam trong rổ như sau:</a:t>
            </a:r>
          </a:p>
        </p:txBody>
      </p:sp>
      <p:sp>
        <p:nvSpPr>
          <p:cNvPr id="84" name="Text Box 34"/>
          <p:cNvSpPr txBox="1">
            <a:spLocks noChangeArrowheads="1"/>
          </p:cNvSpPr>
          <p:nvPr/>
        </p:nvSpPr>
        <p:spPr bwMode="auto">
          <a:xfrm>
            <a:off x="2888367" y="471129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5" name="Text Box 35"/>
          <p:cNvSpPr txBox="1">
            <a:spLocks noChangeArrowheads="1"/>
          </p:cNvSpPr>
          <p:nvPr/>
        </p:nvSpPr>
        <p:spPr bwMode="auto">
          <a:xfrm>
            <a:off x="2893130" y="502244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6" name="Line 36"/>
          <p:cNvSpPr>
            <a:spLocks noChangeShapeType="1"/>
          </p:cNvSpPr>
          <p:nvPr/>
        </p:nvSpPr>
        <p:spPr bwMode="auto">
          <a:xfrm>
            <a:off x="2907417" y="5065303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Text Box 37"/>
          <p:cNvSpPr txBox="1">
            <a:spLocks noChangeArrowheads="1"/>
          </p:cNvSpPr>
          <p:nvPr/>
        </p:nvSpPr>
        <p:spPr bwMode="auto">
          <a:xfrm>
            <a:off x="533152" y="4800553"/>
            <a:ext cx="533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88" name="Text Box 38"/>
          <p:cNvSpPr txBox="1">
            <a:spLocks noChangeArrowheads="1"/>
          </p:cNvSpPr>
          <p:nvPr/>
        </p:nvSpPr>
        <p:spPr bwMode="auto">
          <a:xfrm>
            <a:off x="3124108" y="5943403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9" name="Text Box 39"/>
          <p:cNvSpPr txBox="1">
            <a:spLocks noChangeArrowheads="1"/>
          </p:cNvSpPr>
          <p:nvPr/>
        </p:nvSpPr>
        <p:spPr bwMode="auto">
          <a:xfrm>
            <a:off x="3114583" y="625487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90" name="Line 40"/>
          <p:cNvSpPr>
            <a:spLocks noChangeShapeType="1"/>
          </p:cNvSpPr>
          <p:nvPr/>
        </p:nvSpPr>
        <p:spPr bwMode="auto">
          <a:xfrm>
            <a:off x="3124426" y="6321228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" name="Text Box 41"/>
          <p:cNvSpPr txBox="1">
            <a:spLocks noChangeArrowheads="1"/>
          </p:cNvSpPr>
          <p:nvPr/>
        </p:nvSpPr>
        <p:spPr bwMode="auto">
          <a:xfrm>
            <a:off x="1219200" y="6081395"/>
            <a:ext cx="14998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400" b="1" dirty="0">
                <a:solidFill>
                  <a:srgbClr val="0000FF"/>
                </a:solidFill>
              </a:rPr>
              <a:t>Hoặc: </a:t>
            </a:r>
            <a:r>
              <a:rPr lang="en-US" sz="2400" b="1" dirty="0">
                <a:solidFill>
                  <a:srgbClr val="0000FF"/>
                </a:solidFill>
              </a:rPr>
              <a:t>12</a:t>
            </a:r>
          </a:p>
        </p:txBody>
      </p:sp>
      <p:sp>
        <p:nvSpPr>
          <p:cNvPr id="92" name="Text Box 42"/>
          <p:cNvSpPr txBox="1">
            <a:spLocks noChangeArrowheads="1"/>
          </p:cNvSpPr>
          <p:nvPr/>
        </p:nvSpPr>
        <p:spPr bwMode="auto">
          <a:xfrm>
            <a:off x="2591104" y="6068298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93" name="Text Box 43"/>
          <p:cNvSpPr txBox="1">
            <a:spLocks noChangeArrowheads="1"/>
          </p:cNvSpPr>
          <p:nvPr/>
        </p:nvSpPr>
        <p:spPr bwMode="auto">
          <a:xfrm>
            <a:off x="3590833" y="6069133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94" name="Text Box 44"/>
          <p:cNvSpPr txBox="1">
            <a:spLocks noChangeArrowheads="1"/>
          </p:cNvSpPr>
          <p:nvPr/>
        </p:nvSpPr>
        <p:spPr bwMode="auto">
          <a:xfrm>
            <a:off x="3991024" y="6081302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95" name="Text Box 45"/>
          <p:cNvSpPr txBox="1">
            <a:spLocks noChangeArrowheads="1"/>
          </p:cNvSpPr>
          <p:nvPr/>
        </p:nvSpPr>
        <p:spPr bwMode="auto">
          <a:xfrm>
            <a:off x="4343308" y="6069450"/>
            <a:ext cx="114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(</a:t>
            </a:r>
            <a:r>
              <a:rPr lang="en-US" sz="2400" b="1" dirty="0" err="1">
                <a:solidFill>
                  <a:srgbClr val="0000FF"/>
                </a:solidFill>
              </a:rPr>
              <a:t>quả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7315200" y="140970"/>
            <a:ext cx="4419600" cy="838200"/>
          </a:xfrm>
          <a:prstGeom prst="wedgeRectCallout">
            <a:avLst>
              <a:gd name="adj1" fmla="val -70847"/>
              <a:gd name="adj2" fmla="val 64696"/>
            </a:avLst>
          </a:prstGeom>
          <a:solidFill>
            <a:srgbClr val="EFC19C"/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sym typeface="+mn-ea"/>
              </a:rPr>
              <a:t>Muốn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tìm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1/3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số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trong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rổ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làm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thế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nào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?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7315200" y="140970"/>
            <a:ext cx="4419600" cy="838200"/>
          </a:xfrm>
          <a:prstGeom prst="wedgeRectCallout">
            <a:avLst>
              <a:gd name="adj1" fmla="val -70847"/>
              <a:gd name="adj2" fmla="val 64696"/>
            </a:avLst>
          </a:prstGeom>
          <a:solidFill>
            <a:srgbClr val="EFC19C"/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sym typeface="+mn-ea"/>
              </a:rPr>
              <a:t>Muốn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tìm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2/3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số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cam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trong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rổ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làm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thế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sym typeface="+mn-ea"/>
              </a:rPr>
              <a:t>nào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?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915165" y="5410184"/>
            <a:ext cx="502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/>
              <a:t>             12 : 3 x 2= 8 ( </a:t>
            </a:r>
            <a:r>
              <a:rPr lang="en-US" sz="2400" b="1" dirty="0" err="1"/>
              <a:t>quả</a:t>
            </a:r>
            <a:r>
              <a:rPr lang="en-US" sz="2400" b="1" dirty="0"/>
              <a:t>).</a:t>
            </a:r>
          </a:p>
        </p:txBody>
      </p:sp>
      <p:sp>
        <p:nvSpPr>
          <p:cNvPr id="70" name="Rectangular Callout 5">
            <a:extLst>
              <a:ext uri="{FF2B5EF4-FFF2-40B4-BE49-F238E27FC236}">
                <a16:creationId xmlns:a16="http://schemas.microsoft.com/office/drawing/2014/main" xmlns="" id="{9DF2AF31-6AB2-45D9-AA2E-C914A3A9B2FB}"/>
              </a:ext>
            </a:extLst>
          </p:cNvPr>
          <p:cNvSpPr/>
          <p:nvPr/>
        </p:nvSpPr>
        <p:spPr>
          <a:xfrm>
            <a:off x="1360763" y="2404404"/>
            <a:ext cx="4724400" cy="1568450"/>
          </a:xfrm>
          <a:prstGeom prst="wedgeRectCallout">
            <a:avLst>
              <a:gd name="adj1" fmla="val -1128"/>
              <a:gd name="adj2" fmla="val -100800"/>
            </a:avLst>
          </a:prstGeom>
          <a:solidFill>
            <a:srgbClr val="EFC19C"/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</a:rPr>
              <a:t>Tìm 2/3 số cam trong rổ tức là rổ cam đó đã được chia làm mấy phần và tìm mấy phần trong số phần chia đều đó?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45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45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45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bldLvl="0" animBg="1"/>
      <p:bldP spid="3086" grpId="0" bldLvl="0" animBg="1"/>
      <p:bldP spid="3087" grpId="0" bldLvl="0" animBg="1"/>
      <p:bldP spid="3088" grpId="0" bldLvl="0" animBg="1"/>
      <p:bldP spid="3127" grpId="0"/>
      <p:bldP spid="45101" grpId="0" bldLvl="0" animBg="1"/>
      <p:bldP spid="45110" grpId="0" bldLvl="0" animBg="1"/>
      <p:bldP spid="45103" grpId="0"/>
      <p:bldP spid="45111" grpId="0"/>
      <p:bldP spid="45111" grpId="1"/>
      <p:bldP spid="45099" grpId="0" bldLvl="0" animBg="1"/>
      <p:bldP spid="45100" grpId="0" bldLvl="0" animBg="1"/>
      <p:bldP spid="3246" grpId="0" bldLvl="0" animBg="1"/>
      <p:bldP spid="3247" grpId="0" bldLvl="0" animBg="1"/>
      <p:bldP spid="3248" grpId="0" bldLvl="0" animBg="1"/>
      <p:bldP spid="3249" grpId="0" bldLvl="0" animBg="1"/>
      <p:bldP spid="2" grpId="0" bldLvl="0" animBg="1"/>
      <p:bldP spid="3251" grpId="0" bldLvl="0" animBg="1"/>
      <p:bldP spid="3252" grpId="0" bldLvl="0" animBg="1"/>
      <p:bldP spid="3253" grpId="0" bldLvl="0" animBg="1"/>
      <p:bldP spid="3254" grpId="0" bldLvl="0" animBg="1"/>
      <p:bldP spid="3255" grpId="0" bldLvl="0" animBg="1"/>
      <p:bldP spid="3256" grpId="0" bldLvl="0" animBg="1"/>
      <p:bldP spid="3257" grpId="0" bldLvl="0" animBg="1"/>
      <p:bldP spid="3258" grpId="0" bldLvl="0" animBg="1"/>
      <p:bldP spid="3259" grpId="0" bldLvl="0" animBg="1"/>
      <p:bldP spid="3260" grpId="0" bldLvl="0" animBg="1"/>
      <p:bldP spid="3261" grpId="0" bldLvl="0" animBg="1"/>
      <p:bldP spid="3262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0" grpId="0" bldLvl="0" animBg="1"/>
      <p:bldP spid="70" grpId="1" animBg="1"/>
      <p:bldP spid="7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5414645" y="1905000"/>
            <a:ext cx="1447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7391400" y="2813367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7391400" y="3124517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>
            <a:off x="7391400" y="3164205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767955" y="2971800"/>
            <a:ext cx="371348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7467283" y="3622357"/>
            <a:ext cx="59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7952423" y="3638550"/>
            <a:ext cx="145256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x 2 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8791922" y="363855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9110143" y="3622675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9404985" y="3621809"/>
            <a:ext cx="114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8814589" y="4164256"/>
            <a:ext cx="2743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5" name="Line 46"/>
          <p:cNvSpPr>
            <a:spLocks noChangeShapeType="1"/>
          </p:cNvSpPr>
          <p:nvPr/>
        </p:nvSpPr>
        <p:spPr bwMode="auto">
          <a:xfrm>
            <a:off x="6471285" y="2800350"/>
            <a:ext cx="0" cy="1905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600186" y="2818222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600186" y="3129372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1600186" y="3169060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981200" y="2939415"/>
            <a:ext cx="333184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là: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2834935" y="4255773"/>
            <a:ext cx="2743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2521104" y="3476203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2521104" y="380164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Line 40"/>
          <p:cNvSpPr>
            <a:spLocks noChangeShapeType="1"/>
          </p:cNvSpPr>
          <p:nvPr/>
        </p:nvSpPr>
        <p:spPr bwMode="auto">
          <a:xfrm>
            <a:off x="2535392" y="3844503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1899815" y="3643007"/>
            <a:ext cx="533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1" name="Text Box 42"/>
          <p:cNvSpPr txBox="1">
            <a:spLocks noChangeArrowheads="1"/>
          </p:cNvSpPr>
          <p:nvPr/>
        </p:nvSpPr>
        <p:spPr bwMode="auto">
          <a:xfrm>
            <a:off x="2253530" y="3643008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2844954" y="3615903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3092745" y="3628072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45"/>
          <p:cNvSpPr txBox="1">
            <a:spLocks noChangeArrowheads="1"/>
          </p:cNvSpPr>
          <p:nvPr/>
        </p:nvSpPr>
        <p:spPr bwMode="auto">
          <a:xfrm>
            <a:off x="3287193" y="3608915"/>
            <a:ext cx="1143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6580416" y="2250949"/>
            <a:ext cx="1447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AutoShape 47"/>
          <p:cNvSpPr>
            <a:spLocks noChangeArrowheads="1"/>
          </p:cNvSpPr>
          <p:nvPr/>
        </p:nvSpPr>
        <p:spPr bwMode="auto">
          <a:xfrm>
            <a:off x="1523841" y="4877079"/>
            <a:ext cx="6129338" cy="13716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C000"/>
          </a:solidFill>
          <a:ln w="9525">
            <a:solidFill>
              <a:srgbClr val="FF3300"/>
            </a:solidFill>
            <a:miter lim="800000"/>
          </a:ln>
          <a:effectLst/>
        </p:spPr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 Box 48"/>
          <p:cNvSpPr txBox="1">
            <a:spLocks noChangeArrowheads="1"/>
          </p:cNvSpPr>
          <p:nvPr/>
        </p:nvSpPr>
        <p:spPr bwMode="auto">
          <a:xfrm>
            <a:off x="3047915" y="5189558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 Box 49"/>
          <p:cNvSpPr txBox="1">
            <a:spLocks noChangeArrowheads="1"/>
          </p:cNvSpPr>
          <p:nvPr/>
        </p:nvSpPr>
        <p:spPr bwMode="auto">
          <a:xfrm>
            <a:off x="3047915" y="5486421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Line 50"/>
          <p:cNvSpPr>
            <a:spLocks noChangeShapeType="1"/>
          </p:cNvSpPr>
          <p:nvPr/>
        </p:nvSpPr>
        <p:spPr bwMode="auto">
          <a:xfrm>
            <a:off x="3062203" y="5543571"/>
            <a:ext cx="30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AutoShape 47"/>
          <p:cNvSpPr>
            <a:spLocks noChangeArrowheads="1"/>
          </p:cNvSpPr>
          <p:nvPr/>
        </p:nvSpPr>
        <p:spPr bwMode="auto">
          <a:xfrm>
            <a:off x="1447800" y="4782820"/>
            <a:ext cx="9613265" cy="1172845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FF66"/>
          </a:solidFill>
          <a:ln w="9525">
            <a:solidFill>
              <a:srgbClr val="FF33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chia 3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</a:p>
        </p:txBody>
      </p:sp>
      <p:sp>
        <p:nvSpPr>
          <p:cNvPr id="43" name="Text Box 48"/>
          <p:cNvSpPr txBox="1">
            <a:spLocks noChangeArrowheads="1"/>
          </p:cNvSpPr>
          <p:nvPr/>
        </p:nvSpPr>
        <p:spPr bwMode="auto">
          <a:xfrm>
            <a:off x="2810718" y="5014786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2810718" y="5311649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Line 50"/>
          <p:cNvSpPr>
            <a:spLocks noChangeShapeType="1"/>
          </p:cNvSpPr>
          <p:nvPr/>
        </p:nvSpPr>
        <p:spPr bwMode="auto">
          <a:xfrm>
            <a:off x="2825006" y="5368799"/>
            <a:ext cx="30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6466586" y="4957636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 Box 52"/>
          <p:cNvSpPr txBox="1">
            <a:spLocks noChangeArrowheads="1"/>
          </p:cNvSpPr>
          <p:nvPr/>
        </p:nvSpPr>
        <p:spPr bwMode="auto">
          <a:xfrm>
            <a:off x="6466586" y="5283074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Line 53"/>
          <p:cNvSpPr>
            <a:spLocks noChangeShapeType="1"/>
          </p:cNvSpPr>
          <p:nvPr/>
        </p:nvSpPr>
        <p:spPr bwMode="auto">
          <a:xfrm>
            <a:off x="6480873" y="5325936"/>
            <a:ext cx="304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162810" y="457200"/>
            <a:ext cx="864997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rổ cam có 12 quả.</a:t>
            </a:r>
          </a:p>
          <a:p>
            <a:pPr>
              <a:lnSpc>
                <a:spcPct val="11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?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971800" y="846137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971800" y="1219200"/>
            <a:ext cx="38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2971800" y="1257935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382" y="457107"/>
            <a:ext cx="157543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6" grpId="0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527661" y="5105400"/>
            <a:ext cx="9140339" cy="1383665"/>
          </a:xfrm>
          <a:prstGeom prst="rect">
            <a:avLst/>
          </a:prstGeom>
          <a:solidFill>
            <a:srgbClr val="F3E7A1"/>
          </a:solidFill>
          <a:ln w="2857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phân số đã 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535724" y="1733285"/>
            <a:ext cx="0" cy="25510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s 1"/>
          <p:cNvSpPr/>
          <p:nvPr/>
        </p:nvSpPr>
        <p:spPr>
          <a:xfrm>
            <a:off x="2004695" y="533400"/>
            <a:ext cx="8497570" cy="548005"/>
          </a:xfrm>
          <a:prstGeom prst="rect">
            <a:avLst/>
          </a:prstGeom>
          <a:solidFill>
            <a:srgbClr val="FDEC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743200" y="2821305"/>
            <a:ext cx="19050" cy="35179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3618230" y="2502535"/>
            <a:ext cx="336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9" name="Line 40"/>
          <p:cNvSpPr>
            <a:spLocks noChangeShapeType="1"/>
          </p:cNvSpPr>
          <p:nvPr/>
        </p:nvSpPr>
        <p:spPr bwMode="auto">
          <a:xfrm>
            <a:off x="3633470" y="2546350"/>
            <a:ext cx="269240" cy="63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2450465" y="2253615"/>
            <a:ext cx="87566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12</a:t>
            </a: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3180080" y="2279015"/>
            <a:ext cx="336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3942080" y="2279015"/>
            <a:ext cx="336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4246880" y="2279015"/>
            <a:ext cx="336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4" name="Text Box 39"/>
          <p:cNvSpPr txBox="1">
            <a:spLocks noChangeArrowheads="1"/>
          </p:cNvSpPr>
          <p:nvPr/>
        </p:nvSpPr>
        <p:spPr bwMode="auto">
          <a:xfrm>
            <a:off x="3637280" y="2107565"/>
            <a:ext cx="336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2443163" y="3269523"/>
            <a:ext cx="640080" cy="101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3428998" y="3276319"/>
            <a:ext cx="782955" cy="101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811905" y="2923540"/>
            <a:ext cx="17145" cy="38100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354829" y="3240195"/>
            <a:ext cx="653431" cy="70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95800" y="2885440"/>
            <a:ext cx="217170" cy="37401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7049259" y="1861538"/>
            <a:ext cx="5905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12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7695924" y="1828555"/>
            <a:ext cx="23622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:    3    x     2 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10176702" y="1954900"/>
            <a:ext cx="38100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</a:rPr>
              <a:t>=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10700093" y="1828555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6977635" y="2604753"/>
            <a:ext cx="640080" cy="1014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9346874" y="2549276"/>
            <a:ext cx="937541" cy="398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8122426" y="2597768"/>
            <a:ext cx="838199" cy="70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0669393" y="2552346"/>
            <a:ext cx="653431" cy="70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endCxn id="25" idx="0"/>
          </p:cNvCxnSpPr>
          <p:nvPr/>
        </p:nvCxnSpPr>
        <p:spPr>
          <a:xfrm>
            <a:off x="9769475" y="2296160"/>
            <a:ext cx="45720" cy="253365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845093" y="2263413"/>
            <a:ext cx="76087" cy="348093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503425" y="2351257"/>
            <a:ext cx="0" cy="25362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145714" y="2271065"/>
            <a:ext cx="167366" cy="355203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8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30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62" name="Text Box 34"/>
          <p:cNvSpPr txBox="1">
            <a:spLocks noChangeArrowheads="1"/>
          </p:cNvSpPr>
          <p:nvPr/>
        </p:nvSpPr>
        <p:spPr bwMode="auto">
          <a:xfrm>
            <a:off x="2721610" y="867410"/>
            <a:ext cx="1143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</a:rPr>
              <a:t>Tìm :       </a:t>
            </a:r>
          </a:p>
        </p:txBody>
      </p:sp>
      <p:grpSp>
        <p:nvGrpSpPr>
          <p:cNvPr id="5" name="Group 53"/>
          <p:cNvGrpSpPr/>
          <p:nvPr/>
        </p:nvGrpSpPr>
        <p:grpSpPr bwMode="auto">
          <a:xfrm>
            <a:off x="2569210" y="1219835"/>
            <a:ext cx="2133600" cy="884238"/>
            <a:chOff x="1008" y="2097"/>
            <a:chExt cx="1344" cy="557"/>
          </a:xfrm>
        </p:grpSpPr>
        <p:sp>
          <p:nvSpPr>
            <p:cNvPr id="46096" name="Text Box 35"/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latin typeface="Times New Roman" panose="02020603050405020304" pitchFamily="18" charset="0"/>
                </a:rPr>
                <a:t>a)       của 15</a:t>
              </a:r>
            </a:p>
          </p:txBody>
        </p:sp>
        <p:grpSp>
          <p:nvGrpSpPr>
            <p:cNvPr id="46097" name="Group 37"/>
            <p:cNvGrpSpPr/>
            <p:nvPr/>
          </p:nvGrpSpPr>
          <p:grpSpPr bwMode="auto">
            <a:xfrm>
              <a:off x="1344" y="2097"/>
              <a:ext cx="243" cy="557"/>
              <a:chOff x="1776" y="2160"/>
              <a:chExt cx="243" cy="557"/>
            </a:xfrm>
          </p:grpSpPr>
          <p:sp>
            <p:nvSpPr>
              <p:cNvPr id="46098" name="Text Box 38"/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46099" name="Text Box 39"/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46100" name="Line 40"/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102" name="Text Box 36"/>
          <p:cNvSpPr txBox="1">
            <a:spLocks noChangeArrowheads="1"/>
          </p:cNvSpPr>
          <p:nvPr/>
        </p:nvSpPr>
        <p:spPr bwMode="auto">
          <a:xfrm>
            <a:off x="5313437" y="1418271"/>
            <a:ext cx="236117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15 : 5 x 3 = 9</a:t>
            </a:r>
          </a:p>
        </p:txBody>
      </p:sp>
      <p:sp>
        <p:nvSpPr>
          <p:cNvPr id="48179" name="Text Box 51"/>
          <p:cNvSpPr txBox="1">
            <a:spLocks noChangeArrowheads="1"/>
          </p:cNvSpPr>
          <p:nvPr/>
        </p:nvSpPr>
        <p:spPr bwMode="auto">
          <a:xfrm>
            <a:off x="4626610" y="1396048"/>
            <a:ext cx="6858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Group 54"/>
          <p:cNvGrpSpPr/>
          <p:nvPr/>
        </p:nvGrpSpPr>
        <p:grpSpPr bwMode="auto">
          <a:xfrm>
            <a:off x="2548428" y="2801418"/>
            <a:ext cx="2133600" cy="884237"/>
            <a:chOff x="1008" y="2097"/>
            <a:chExt cx="1344" cy="557"/>
          </a:xfrm>
        </p:grpSpPr>
        <p:sp>
          <p:nvSpPr>
            <p:cNvPr id="46110" name="Text Box 55"/>
            <p:cNvSpPr txBox="1">
              <a:spLocks noChangeArrowheads="1"/>
            </p:cNvSpPr>
            <p:nvPr/>
          </p:nvSpPr>
          <p:spPr bwMode="auto">
            <a:xfrm>
              <a:off x="1008" y="2208"/>
              <a:ext cx="134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anose="02020603050405020304" pitchFamily="18" charset="0"/>
                </a:rPr>
                <a:t>b)       </a:t>
              </a:r>
              <a:r>
                <a:rPr lang="en-US" sz="2800" b="1" dirty="0" err="1">
                  <a:latin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</a:rPr>
                <a:t> 40</a:t>
              </a:r>
            </a:p>
          </p:txBody>
        </p:sp>
        <p:grpSp>
          <p:nvGrpSpPr>
            <p:cNvPr id="46111" name="Group 56"/>
            <p:cNvGrpSpPr/>
            <p:nvPr/>
          </p:nvGrpSpPr>
          <p:grpSpPr bwMode="auto">
            <a:xfrm>
              <a:off x="1344" y="2097"/>
              <a:ext cx="243" cy="557"/>
              <a:chOff x="1776" y="2160"/>
              <a:chExt cx="243" cy="557"/>
            </a:xfrm>
          </p:grpSpPr>
          <p:sp>
            <p:nvSpPr>
              <p:cNvPr id="46112" name="Text Box 57"/>
              <p:cNvSpPr txBox="1">
                <a:spLocks noChangeArrowheads="1"/>
              </p:cNvSpPr>
              <p:nvPr/>
            </p:nvSpPr>
            <p:spPr bwMode="auto">
              <a:xfrm>
                <a:off x="1776" y="2160"/>
                <a:ext cx="19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46113" name="Text Box 58"/>
              <p:cNvSpPr txBox="1">
                <a:spLocks noChangeArrowheads="1"/>
              </p:cNvSpPr>
              <p:nvPr/>
            </p:nvSpPr>
            <p:spPr bwMode="auto">
              <a:xfrm>
                <a:off x="1779" y="2388"/>
                <a:ext cx="24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6114" name="Line 59"/>
              <p:cNvSpPr>
                <a:spLocks noChangeShapeType="1"/>
              </p:cNvSpPr>
              <p:nvPr/>
            </p:nvSpPr>
            <p:spPr bwMode="auto">
              <a:xfrm>
                <a:off x="1824" y="2448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8197" name="Text Box 69"/>
          <p:cNvSpPr txBox="1">
            <a:spLocks noChangeArrowheads="1"/>
          </p:cNvSpPr>
          <p:nvPr/>
        </p:nvSpPr>
        <p:spPr bwMode="auto">
          <a:xfrm>
            <a:off x="1350010" y="838835"/>
            <a:ext cx="1524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Ví dụ:</a:t>
            </a:r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848360" y="5071745"/>
            <a:ext cx="10197465" cy="9531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4626610" y="2977630"/>
            <a:ext cx="333201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40 : 8 x 3 = 15</a:t>
            </a:r>
          </a:p>
        </p:txBody>
      </p:sp>
      <p:grpSp>
        <p:nvGrpSpPr>
          <p:cNvPr id="38" name="Group 53"/>
          <p:cNvGrpSpPr/>
          <p:nvPr/>
        </p:nvGrpSpPr>
        <p:grpSpPr bwMode="auto">
          <a:xfrm>
            <a:off x="5105458" y="1981259"/>
            <a:ext cx="2470150" cy="979488"/>
            <a:chOff x="762" y="1930"/>
            <a:chExt cx="1556" cy="617"/>
          </a:xfrm>
        </p:grpSpPr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762" y="2095"/>
              <a:ext cx="1556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anose="02020603050405020304" pitchFamily="18" charset="0"/>
                </a:rPr>
                <a:t>15 x        =  9</a:t>
              </a:r>
            </a:p>
          </p:txBody>
        </p:sp>
        <p:grpSp>
          <p:nvGrpSpPr>
            <p:cNvPr id="40" name="Group 37"/>
            <p:cNvGrpSpPr/>
            <p:nvPr/>
          </p:nvGrpSpPr>
          <p:grpSpPr bwMode="auto">
            <a:xfrm>
              <a:off x="1335" y="1930"/>
              <a:ext cx="252" cy="617"/>
              <a:chOff x="1767" y="1993"/>
              <a:chExt cx="252" cy="617"/>
            </a:xfrm>
          </p:grpSpPr>
          <p:sp>
            <p:nvSpPr>
              <p:cNvPr id="41" name="Text Box 38"/>
              <p:cNvSpPr txBox="1">
                <a:spLocks noChangeArrowheads="1"/>
              </p:cNvSpPr>
              <p:nvPr/>
            </p:nvSpPr>
            <p:spPr bwMode="auto">
              <a:xfrm>
                <a:off x="1767" y="1993"/>
                <a:ext cx="19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42" name="Text Box 39"/>
              <p:cNvSpPr txBox="1">
                <a:spLocks noChangeArrowheads="1"/>
              </p:cNvSpPr>
              <p:nvPr/>
            </p:nvSpPr>
            <p:spPr bwMode="auto">
              <a:xfrm>
                <a:off x="1779" y="2281"/>
                <a:ext cx="24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43" name="Line 40"/>
              <p:cNvSpPr>
                <a:spLocks noChangeShapeType="1"/>
              </p:cNvSpPr>
              <p:nvPr/>
            </p:nvSpPr>
            <p:spPr bwMode="auto">
              <a:xfrm>
                <a:off x="1824" y="2329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" name="Text Box 51"/>
          <p:cNvSpPr txBox="1">
            <a:spLocks noChangeArrowheads="1"/>
          </p:cNvSpPr>
          <p:nvPr/>
        </p:nvSpPr>
        <p:spPr bwMode="auto">
          <a:xfrm>
            <a:off x="4436110" y="2252544"/>
            <a:ext cx="990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hay</a:t>
            </a:r>
          </a:p>
        </p:txBody>
      </p:sp>
      <p:grpSp>
        <p:nvGrpSpPr>
          <p:cNvPr id="45" name="Group 53"/>
          <p:cNvGrpSpPr/>
          <p:nvPr/>
        </p:nvGrpSpPr>
        <p:grpSpPr bwMode="auto">
          <a:xfrm>
            <a:off x="5204460" y="3486784"/>
            <a:ext cx="2470150" cy="979488"/>
            <a:chOff x="762" y="1930"/>
            <a:chExt cx="1556" cy="617"/>
          </a:xfrm>
        </p:grpSpPr>
        <p:sp>
          <p:nvSpPr>
            <p:cNvPr id="46" name="Text Box 35"/>
            <p:cNvSpPr txBox="1">
              <a:spLocks noChangeArrowheads="1"/>
            </p:cNvSpPr>
            <p:nvPr/>
          </p:nvSpPr>
          <p:spPr bwMode="auto">
            <a:xfrm>
              <a:off x="762" y="2095"/>
              <a:ext cx="1556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anose="02020603050405020304" pitchFamily="18" charset="0"/>
                </a:rPr>
                <a:t>40 x        =  15</a:t>
              </a:r>
            </a:p>
          </p:txBody>
        </p:sp>
        <p:grpSp>
          <p:nvGrpSpPr>
            <p:cNvPr id="47" name="Group 37"/>
            <p:cNvGrpSpPr/>
            <p:nvPr/>
          </p:nvGrpSpPr>
          <p:grpSpPr bwMode="auto">
            <a:xfrm>
              <a:off x="1335" y="1930"/>
              <a:ext cx="252" cy="617"/>
              <a:chOff x="1767" y="1993"/>
              <a:chExt cx="252" cy="617"/>
            </a:xfrm>
          </p:grpSpPr>
          <p:sp>
            <p:nvSpPr>
              <p:cNvPr id="48" name="Text Box 38"/>
              <p:cNvSpPr txBox="1">
                <a:spLocks noChangeArrowheads="1"/>
              </p:cNvSpPr>
              <p:nvPr/>
            </p:nvSpPr>
            <p:spPr bwMode="auto">
              <a:xfrm>
                <a:off x="1767" y="1993"/>
                <a:ext cx="192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49" name="Text Box 39"/>
              <p:cNvSpPr txBox="1">
                <a:spLocks noChangeArrowheads="1"/>
              </p:cNvSpPr>
              <p:nvPr/>
            </p:nvSpPr>
            <p:spPr bwMode="auto">
              <a:xfrm>
                <a:off x="1779" y="2281"/>
                <a:ext cx="240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0" name="Line 40"/>
              <p:cNvSpPr>
                <a:spLocks noChangeShapeType="1"/>
              </p:cNvSpPr>
              <p:nvPr/>
            </p:nvSpPr>
            <p:spPr bwMode="auto">
              <a:xfrm>
                <a:off x="1824" y="2329"/>
                <a:ext cx="1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4535112" y="3758069"/>
            <a:ext cx="990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hay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2" grpId="0"/>
      <p:bldP spid="46102" grpId="0"/>
      <p:bldP spid="48179" grpId="0"/>
      <p:bldP spid="48197" grpId="0"/>
      <p:bldP spid="46126" grpId="0" animBg="1"/>
      <p:bldP spid="37" grpId="0"/>
      <p:bldP spid="44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05815" y="441325"/>
            <a:ext cx="10434955" cy="129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7315200" y="385822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7315200" y="820797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7315200" y="858897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5659755" y="2988310"/>
            <a:ext cx="619760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891155" y="3294380"/>
            <a:ext cx="7937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6"/>
          <p:cNvSpPr txBox="1">
            <a:spLocks noChangeArrowheads="1"/>
          </p:cNvSpPr>
          <p:nvPr/>
        </p:nvSpPr>
        <p:spPr bwMode="auto">
          <a:xfrm>
            <a:off x="2209800" y="2484120"/>
            <a:ext cx="16179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2570" y="3166745"/>
            <a:ext cx="28917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35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3962400"/>
            <a:ext cx="25266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grpSp>
        <p:nvGrpSpPr>
          <p:cNvPr id="25" name="Group 13"/>
          <p:cNvGrpSpPr/>
          <p:nvPr/>
        </p:nvGrpSpPr>
        <p:grpSpPr bwMode="auto">
          <a:xfrm>
            <a:off x="1402715" y="3773488"/>
            <a:ext cx="619537" cy="995363"/>
            <a:chOff x="1854" y="1740"/>
            <a:chExt cx="293" cy="627"/>
          </a:xfrm>
        </p:grpSpPr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1875" y="1740"/>
              <a:ext cx="272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1854" y="2016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493395" y="4991735"/>
            <a:ext cx="222440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..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2564765" y="3733800"/>
            <a:ext cx="338455" cy="4089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2" idx="1"/>
          </p:cNvCxnSpPr>
          <p:nvPr/>
        </p:nvCxnSpPr>
        <p:spPr>
          <a:xfrm>
            <a:off x="2657475" y="4435475"/>
            <a:ext cx="326390" cy="4140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70530" y="3435350"/>
            <a:ext cx="1941195" cy="7067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83865" y="4495800"/>
            <a:ext cx="2117090" cy="7067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7512667" y="3336925"/>
            <a:ext cx="1357313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5316855" y="3756025"/>
            <a:ext cx="50736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39" name="Text Box 61"/>
          <p:cNvSpPr txBox="1">
            <a:spLocks noChangeArrowheads="1"/>
          </p:cNvSpPr>
          <p:nvPr/>
        </p:nvSpPr>
        <p:spPr bwMode="auto">
          <a:xfrm>
            <a:off x="7467460" y="3448333"/>
            <a:ext cx="1554741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: 5 x 3</a:t>
            </a:r>
          </a:p>
        </p:txBody>
      </p:sp>
      <p:sp>
        <p:nvSpPr>
          <p:cNvPr id="41" name="Text Box 64"/>
          <p:cNvSpPr txBox="1">
            <a:spLocks noChangeArrowheads="1"/>
          </p:cNvSpPr>
          <p:nvPr/>
        </p:nvSpPr>
        <p:spPr bwMode="auto">
          <a:xfrm>
            <a:off x="8768715" y="3443605"/>
            <a:ext cx="247205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(</a:t>
            </a:r>
            <a:r>
              <a:rPr lang="vi-VN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2" name="Text Box 65"/>
          <p:cNvSpPr txBox="1">
            <a:spLocks noChangeArrowheads="1"/>
          </p:cNvSpPr>
          <p:nvPr/>
        </p:nvSpPr>
        <p:spPr bwMode="auto">
          <a:xfrm>
            <a:off x="8714381" y="3936272"/>
            <a:ext cx="3107708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 Box 66"/>
          <p:cNvSpPr txBox="1">
            <a:spLocks noChangeArrowheads="1"/>
          </p:cNvSpPr>
          <p:nvPr/>
        </p:nvSpPr>
        <p:spPr bwMode="auto">
          <a:xfrm>
            <a:off x="8379618" y="2220526"/>
            <a:ext cx="1738313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8190145" y="5667819"/>
            <a:ext cx="1357313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097257" y="6203873"/>
            <a:ext cx="38100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35" name="Text Box 61"/>
          <p:cNvSpPr txBox="1">
            <a:spLocks noChangeArrowheads="1"/>
          </p:cNvSpPr>
          <p:nvPr/>
        </p:nvSpPr>
        <p:spPr bwMode="auto">
          <a:xfrm>
            <a:off x="7696200" y="5474970"/>
            <a:ext cx="79057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x </a:t>
            </a:r>
          </a:p>
        </p:txBody>
      </p:sp>
      <p:sp>
        <p:nvSpPr>
          <p:cNvPr id="44" name="Text Box 64"/>
          <p:cNvSpPr txBox="1">
            <a:spLocks noChangeArrowheads="1"/>
          </p:cNvSpPr>
          <p:nvPr/>
        </p:nvSpPr>
        <p:spPr bwMode="auto">
          <a:xfrm>
            <a:off x="8869680" y="5486400"/>
            <a:ext cx="322770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2600" b="1" dirty="0">
                <a:solidFill>
                  <a:srgbClr val="0000FF"/>
                </a:solidFill>
              </a:rPr>
              <a:t> = </a:t>
            </a:r>
            <a:r>
              <a:rPr lang="en-US" sz="2600" b="1" dirty="0">
                <a:solidFill>
                  <a:srgbClr val="0000FF"/>
                </a:solidFill>
              </a:rPr>
              <a:t>21 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8" name="Text Box 65"/>
          <p:cNvSpPr txBox="1">
            <a:spLocks noChangeArrowheads="1"/>
          </p:cNvSpPr>
          <p:nvPr/>
        </p:nvSpPr>
        <p:spPr bwMode="auto">
          <a:xfrm>
            <a:off x="8839200" y="6088380"/>
            <a:ext cx="316420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5723890" y="4989830"/>
            <a:ext cx="6097905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5507287" y="4394124"/>
            <a:ext cx="5486400" cy="49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</a:p>
        </p:txBody>
      </p:sp>
      <p:grpSp>
        <p:nvGrpSpPr>
          <p:cNvPr id="55" name="Group 13"/>
          <p:cNvGrpSpPr/>
          <p:nvPr/>
        </p:nvGrpSpPr>
        <p:grpSpPr bwMode="auto">
          <a:xfrm>
            <a:off x="8514298" y="5358055"/>
            <a:ext cx="431800" cy="850899"/>
            <a:chOff x="1918" y="1771"/>
            <a:chExt cx="272" cy="536"/>
          </a:xfrm>
        </p:grpSpPr>
        <p:sp>
          <p:nvSpPr>
            <p:cNvPr id="56" name="Text Box 14"/>
            <p:cNvSpPr txBox="1">
              <a:spLocks noChangeArrowheads="1"/>
            </p:cNvSpPr>
            <p:nvPr/>
          </p:nvSpPr>
          <p:spPr bwMode="auto">
            <a:xfrm>
              <a:off x="1918" y="1771"/>
              <a:ext cx="272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2600" b="1" dirty="0">
                  <a:solidFill>
                    <a:srgbClr val="0000FF"/>
                  </a:solidFill>
                </a:rPr>
                <a:t>3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2600" b="1" dirty="0">
                  <a:solidFill>
                    <a:srgbClr val="0000FF"/>
                  </a:solidFill>
                </a:rPr>
                <a:t>5</a:t>
              </a:r>
            </a:p>
          </p:txBody>
        </p:sp>
        <p:sp>
          <p:nvSpPr>
            <p:cNvPr id="57" name="Line 15"/>
            <p:cNvSpPr>
              <a:spLocks noChangeShapeType="1"/>
            </p:cNvSpPr>
            <p:nvPr/>
          </p:nvSpPr>
          <p:spPr bwMode="auto">
            <a:xfrm>
              <a:off x="1958" y="2016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351145" y="2352040"/>
            <a:ext cx="59055" cy="42773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entagon 3"/>
          <p:cNvSpPr/>
          <p:nvPr/>
        </p:nvSpPr>
        <p:spPr>
          <a:xfrm>
            <a:off x="304800" y="5736590"/>
            <a:ext cx="5235575" cy="892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3/5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</a:p>
        </p:txBody>
      </p:sp>
      <p:sp>
        <p:nvSpPr>
          <p:cNvPr id="5" name="Pentagon 4"/>
          <p:cNvSpPr/>
          <p:nvPr/>
        </p:nvSpPr>
        <p:spPr>
          <a:xfrm>
            <a:off x="202565" y="5732780"/>
            <a:ext cx="5235575" cy="892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sp>
        <p:nvSpPr>
          <p:cNvPr id="7" name="Pentagon 6"/>
          <p:cNvSpPr/>
          <p:nvPr/>
        </p:nvSpPr>
        <p:spPr>
          <a:xfrm>
            <a:off x="271780" y="5736590"/>
            <a:ext cx="5235575" cy="892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Tóm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tắt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bày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8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3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4" grpId="0" bldLvl="0" animBg="1"/>
      <p:bldP spid="6155" grpId="0" bldLvl="0" animBg="1"/>
      <p:bldP spid="6156" grpId="0" bldLvl="0" animBg="1"/>
      <p:bldP spid="6176" grpId="0" bldLvl="0" animBg="1"/>
      <p:bldP spid="21" grpId="0" bldLvl="0" animBg="1"/>
      <p:bldP spid="22" grpId="0" bldLvl="0" animBg="1"/>
      <p:bldP spid="23" grpId="0"/>
      <p:bldP spid="24" grpId="0"/>
      <p:bldP spid="28" grpId="0"/>
      <p:bldP spid="31" grpId="0" bldLvl="0" animBg="1"/>
      <p:bldP spid="32" grpId="0" bldLvl="0" animBg="1"/>
      <p:bldP spid="37" grpId="0" bldLvl="0" animBg="1"/>
      <p:bldP spid="38" grpId="0" bldLvl="0" animBg="1"/>
      <p:bldP spid="39" grpId="0" bldLvl="0" animBg="1"/>
      <p:bldP spid="41" grpId="0" bldLvl="0" animBg="1"/>
      <p:bldP spid="42" grpId="0" bldLvl="0" animBg="1"/>
      <p:bldP spid="43" grpId="0" bldLvl="0" animBg="1"/>
      <p:bldP spid="33" grpId="0" bldLvl="0" animBg="1"/>
      <p:bldP spid="34" grpId="0" bldLvl="0" animBg="1"/>
      <p:bldP spid="35" grpId="0" bldLvl="0" animBg="1"/>
      <p:bldP spid="44" grpId="0" bldLvl="0" animBg="1"/>
      <p:bldP spid="48" grpId="0" bldLvl="0" animBg="1"/>
      <p:bldP spid="49" grpId="0" bldLvl="0" animBg="1"/>
      <p:bldP spid="50" grpId="0" bldLvl="0" animBg="1"/>
      <p:bldP spid="4" grpId="0" animBg="1"/>
      <p:bldP spid="4" grpId="1" animBg="1"/>
      <p:bldP spid="4" grpId="2" animBg="1"/>
      <p:bldP spid="5" grpId="0" bldLvl="0" animBg="1"/>
      <p:bldP spid="5" grpId="1" animBg="1"/>
      <p:bldP spid="5" grpId="2" bldLvl="0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72795" y="362585"/>
            <a:ext cx="10647045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120 m,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021" name="Group 13"/>
          <p:cNvGrpSpPr/>
          <p:nvPr/>
        </p:nvGrpSpPr>
        <p:grpSpPr bwMode="auto">
          <a:xfrm>
            <a:off x="1752600" y="837883"/>
            <a:ext cx="685800" cy="865186"/>
            <a:chOff x="1680" y="2400"/>
            <a:chExt cx="432" cy="545"/>
          </a:xfrm>
        </p:grpSpPr>
        <p:sp>
          <p:nvSpPr>
            <p:cNvPr id="43022" name="Text Box 14"/>
            <p:cNvSpPr txBox="1">
              <a:spLocks noChangeArrowheads="1"/>
            </p:cNvSpPr>
            <p:nvPr/>
          </p:nvSpPr>
          <p:spPr bwMode="auto">
            <a:xfrm>
              <a:off x="1680" y="2400"/>
              <a:ext cx="432" cy="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0000FF"/>
                  </a:solidFill>
                </a:rPr>
                <a:t>5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43023" name="Line 15"/>
            <p:cNvSpPr>
              <a:spLocks noChangeShapeType="1"/>
            </p:cNvSpPr>
            <p:nvPr/>
          </p:nvSpPr>
          <p:spPr bwMode="auto">
            <a:xfrm>
              <a:off x="1680" y="2640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3810000" y="3184525"/>
            <a:ext cx="59531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7692736" y="2591666"/>
            <a:ext cx="135731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3276600" y="5334000"/>
            <a:ext cx="54864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069" name="Text Box 61"/>
          <p:cNvSpPr txBox="1">
            <a:spLocks noChangeArrowheads="1"/>
          </p:cNvSpPr>
          <p:nvPr/>
        </p:nvSpPr>
        <p:spPr bwMode="auto">
          <a:xfrm>
            <a:off x="7007225" y="3569335"/>
            <a:ext cx="189801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: 6 x 5</a:t>
            </a:r>
          </a:p>
        </p:txBody>
      </p:sp>
      <p:sp>
        <p:nvSpPr>
          <p:cNvPr id="43071" name="Text Box 63"/>
          <p:cNvSpPr txBox="1">
            <a:spLocks noChangeArrowheads="1"/>
          </p:cNvSpPr>
          <p:nvPr/>
        </p:nvSpPr>
        <p:spPr bwMode="auto">
          <a:xfrm>
            <a:off x="8759536" y="3582266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072" name="Text Box 64"/>
          <p:cNvSpPr txBox="1">
            <a:spLocks noChangeArrowheads="1"/>
          </p:cNvSpPr>
          <p:nvPr/>
        </p:nvSpPr>
        <p:spPr bwMode="auto">
          <a:xfrm>
            <a:off x="9026236" y="3572801"/>
            <a:ext cx="18288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(m)</a:t>
            </a:r>
          </a:p>
        </p:txBody>
      </p:sp>
      <p:sp>
        <p:nvSpPr>
          <p:cNvPr id="43073" name="Text Box 65"/>
          <p:cNvSpPr txBox="1">
            <a:spLocks noChangeArrowheads="1"/>
          </p:cNvSpPr>
          <p:nvPr/>
        </p:nvSpPr>
        <p:spPr bwMode="auto">
          <a:xfrm>
            <a:off x="8730961" y="4023591"/>
            <a:ext cx="27432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m.</a:t>
            </a:r>
          </a:p>
        </p:txBody>
      </p:sp>
      <p:sp>
        <p:nvSpPr>
          <p:cNvPr id="43074" name="Text Box 66"/>
          <p:cNvSpPr txBox="1">
            <a:spLocks noChangeArrowheads="1"/>
          </p:cNvSpPr>
          <p:nvPr/>
        </p:nvSpPr>
        <p:spPr bwMode="auto">
          <a:xfrm>
            <a:off x="7952077" y="2319914"/>
            <a:ext cx="13716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43075" name="Text Box 67"/>
          <p:cNvSpPr txBox="1">
            <a:spLocks noChangeArrowheads="1"/>
          </p:cNvSpPr>
          <p:nvPr/>
        </p:nvSpPr>
        <p:spPr bwMode="auto">
          <a:xfrm>
            <a:off x="5638352" y="3038676"/>
            <a:ext cx="54864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 Box 66"/>
          <p:cNvSpPr txBox="1">
            <a:spLocks noChangeArrowheads="1"/>
          </p:cNvSpPr>
          <p:nvPr/>
        </p:nvSpPr>
        <p:spPr bwMode="auto">
          <a:xfrm>
            <a:off x="1905000" y="2332990"/>
            <a:ext cx="185928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699" y="3023704"/>
            <a:ext cx="1681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120 m</a:t>
            </a:r>
          </a:p>
        </p:txBody>
      </p:sp>
      <p:sp>
        <p:nvSpPr>
          <p:cNvPr id="3" name="Rectangle 2"/>
          <p:cNvSpPr/>
          <p:nvPr/>
        </p:nvSpPr>
        <p:spPr>
          <a:xfrm>
            <a:off x="881380" y="3874135"/>
            <a:ext cx="19227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</a:p>
        </p:txBody>
      </p:sp>
      <p:grpSp>
        <p:nvGrpSpPr>
          <p:cNvPr id="27" name="Group 13"/>
          <p:cNvGrpSpPr/>
          <p:nvPr/>
        </p:nvGrpSpPr>
        <p:grpSpPr bwMode="auto">
          <a:xfrm>
            <a:off x="1828784" y="3698904"/>
            <a:ext cx="685800" cy="1014411"/>
            <a:chOff x="2041" y="1771"/>
            <a:chExt cx="432" cy="639"/>
          </a:xfrm>
        </p:grpSpPr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2041" y="1771"/>
              <a:ext cx="432" cy="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2041" y="2064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863754" y="4744720"/>
            <a:ext cx="16903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..m? </a:t>
            </a:r>
          </a:p>
        </p:txBody>
      </p:sp>
      <p:cxnSp>
        <p:nvCxnSpPr>
          <p:cNvPr id="33" name="Straight Arrow Connector 32"/>
          <p:cNvCxnSpPr>
            <a:stCxn id="3" idx="3"/>
            <a:endCxn id="35" idx="1"/>
          </p:cNvCxnSpPr>
          <p:nvPr/>
        </p:nvCxnSpPr>
        <p:spPr>
          <a:xfrm flipV="1">
            <a:off x="2804159" y="3573177"/>
            <a:ext cx="243840" cy="5314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" idx="3"/>
            <a:endCxn id="36" idx="1"/>
          </p:cNvCxnSpPr>
          <p:nvPr/>
        </p:nvCxnSpPr>
        <p:spPr>
          <a:xfrm>
            <a:off x="2804159" y="4104672"/>
            <a:ext cx="243840" cy="5029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047851" y="3219710"/>
            <a:ext cx="1919370" cy="7067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R: 5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8013" y="4254106"/>
            <a:ext cx="2136140" cy="7067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6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120 m</a:t>
            </a:r>
          </a:p>
        </p:txBody>
      </p: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78105" y="5526405"/>
            <a:ext cx="7104380" cy="119888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00FFFF"/>
              </a:gs>
              <a:gs pos="100000">
                <a:srgbClr val="FFFF00"/>
              </a:gs>
            </a:gsLst>
            <a:lin ang="5400000" scaled="1"/>
          </a:gradFill>
          <a:ln w="38100">
            <a:solidFill>
              <a:srgbClr val="1A0597"/>
            </a:solidFill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/>
              <a:t>Muốn</a:t>
            </a:r>
            <a:r>
              <a:rPr lang="en-US" sz="2400" b="1" dirty="0"/>
              <a:t> </a:t>
            </a:r>
            <a:r>
              <a:rPr lang="en-US" sz="2400" b="1" dirty="0" err="1"/>
              <a:t>tìm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ta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phân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đã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hay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đó</a:t>
            </a:r>
            <a:r>
              <a:rPr lang="en-US" sz="2400" b="1" dirty="0"/>
              <a:t> chia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rồi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tử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vi-VN" altLang="en-US" sz="2400" b="1" dirty="0" err="1"/>
              <a:t> của phân số đã cho</a:t>
            </a:r>
            <a:r>
              <a:rPr lang="en-US" sz="2400" b="1" dirty="0"/>
              <a:t>.</a:t>
            </a: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7647683" y="6289204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61"/>
          <p:cNvSpPr txBox="1">
            <a:spLocks noChangeArrowheads="1"/>
          </p:cNvSpPr>
          <p:nvPr/>
        </p:nvSpPr>
        <p:spPr bwMode="auto">
          <a:xfrm>
            <a:off x="7190482" y="5590704"/>
            <a:ext cx="1554741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x </a:t>
            </a:r>
          </a:p>
        </p:txBody>
      </p:sp>
      <p:sp>
        <p:nvSpPr>
          <p:cNvPr id="39" name="Text Box 63"/>
          <p:cNvSpPr txBox="1">
            <a:spLocks noChangeArrowheads="1"/>
          </p:cNvSpPr>
          <p:nvPr/>
        </p:nvSpPr>
        <p:spPr bwMode="auto">
          <a:xfrm>
            <a:off x="8790683" y="5603404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0" name="Text Box 64"/>
          <p:cNvSpPr txBox="1">
            <a:spLocks noChangeArrowheads="1"/>
          </p:cNvSpPr>
          <p:nvPr/>
        </p:nvSpPr>
        <p:spPr bwMode="auto">
          <a:xfrm>
            <a:off x="9133583" y="5593939"/>
            <a:ext cx="18288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(m)</a:t>
            </a:r>
          </a:p>
        </p:txBody>
      </p:sp>
      <p:sp>
        <p:nvSpPr>
          <p:cNvPr id="41" name="Text Box 65"/>
          <p:cNvSpPr txBox="1">
            <a:spLocks noChangeArrowheads="1"/>
          </p:cNvSpPr>
          <p:nvPr/>
        </p:nvSpPr>
        <p:spPr bwMode="auto">
          <a:xfrm>
            <a:off x="8759568" y="6157124"/>
            <a:ext cx="27432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m.</a:t>
            </a:r>
          </a:p>
        </p:txBody>
      </p:sp>
      <p:sp>
        <p:nvSpPr>
          <p:cNvPr id="45" name="Text Box 67"/>
          <p:cNvSpPr txBox="1">
            <a:spLocks noChangeArrowheads="1"/>
          </p:cNvSpPr>
          <p:nvPr/>
        </p:nvSpPr>
        <p:spPr bwMode="auto">
          <a:xfrm>
            <a:off x="5717273" y="4935129"/>
            <a:ext cx="54864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6" name="Group 13"/>
          <p:cNvGrpSpPr/>
          <p:nvPr/>
        </p:nvGrpSpPr>
        <p:grpSpPr bwMode="auto">
          <a:xfrm>
            <a:off x="8295383" y="5405664"/>
            <a:ext cx="685800" cy="995361"/>
            <a:chOff x="1801" y="1675"/>
            <a:chExt cx="432" cy="627"/>
          </a:xfrm>
        </p:grpSpPr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1801" y="1675"/>
              <a:ext cx="432" cy="6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48" name="Line 15"/>
            <p:cNvSpPr>
              <a:spLocks noChangeShapeType="1"/>
            </p:cNvSpPr>
            <p:nvPr/>
          </p:nvSpPr>
          <p:spPr bwMode="auto">
            <a:xfrm>
              <a:off x="1801" y="1968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5714997" y="4343737"/>
            <a:ext cx="54864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51145" y="2352040"/>
            <a:ext cx="59055" cy="42773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entagon 6"/>
          <p:cNvSpPr/>
          <p:nvPr/>
        </p:nvSpPr>
        <p:spPr>
          <a:xfrm>
            <a:off x="271780" y="5736590"/>
            <a:ext cx="5235575" cy="892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5/6 </a:t>
            </a:r>
            <a:r>
              <a:rPr lang="vi-VN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chiều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sp>
        <p:nvSpPr>
          <p:cNvPr id="8" name="Pentagon 7"/>
          <p:cNvSpPr/>
          <p:nvPr/>
        </p:nvSpPr>
        <p:spPr>
          <a:xfrm>
            <a:off x="271780" y="5755005"/>
            <a:ext cx="5235575" cy="8928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4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4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5" grpId="0" bldLvl="0" animBg="1"/>
      <p:bldP spid="43038" grpId="0" bldLvl="0" animBg="1"/>
      <p:bldP spid="43065" grpId="0" bldLvl="0" animBg="1"/>
      <p:bldP spid="43069" grpId="0" bldLvl="0" animBg="1"/>
      <p:bldP spid="43071" grpId="0" bldLvl="0" animBg="1"/>
      <p:bldP spid="43072" grpId="0" bldLvl="0" animBg="1"/>
      <p:bldP spid="43073" grpId="0" bldLvl="0" animBg="1"/>
      <p:bldP spid="43074" grpId="0" bldLvl="0" animBg="1"/>
      <p:bldP spid="43075" grpId="0" bldLvl="0" animBg="1"/>
      <p:bldP spid="24" grpId="0" bldLvl="0" animBg="1"/>
      <p:bldP spid="2" grpId="0"/>
      <p:bldP spid="3" grpId="0"/>
      <p:bldP spid="4" grpId="0"/>
      <p:bldP spid="35" grpId="0" bldLvl="0" animBg="1"/>
      <p:bldP spid="36" grpId="0" bldLvl="0" animBg="1"/>
      <p:bldP spid="43" grpId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5" grpId="0" bldLvl="0" animBg="1"/>
      <p:bldP spid="49" grpId="0" bldLvl="0" animBg="1"/>
      <p:bldP spid="7" grpId="0" bldLvl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233160" y="2051685"/>
            <a:ext cx="0" cy="434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38199" y="507683"/>
            <a:ext cx="364402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grpSp>
        <p:nvGrpSpPr>
          <p:cNvPr id="39961" name="Group 25"/>
          <p:cNvGrpSpPr/>
          <p:nvPr/>
        </p:nvGrpSpPr>
        <p:grpSpPr bwMode="auto">
          <a:xfrm>
            <a:off x="1795780" y="420345"/>
            <a:ext cx="9634220" cy="1040155"/>
            <a:chOff x="528" y="883"/>
            <a:chExt cx="5136" cy="655"/>
          </a:xfrm>
        </p:grpSpPr>
        <p:sp>
          <p:nvSpPr>
            <p:cNvPr id="39940" name="Text Box 4"/>
            <p:cNvSpPr txBox="1">
              <a:spLocks noChangeArrowheads="1"/>
            </p:cNvSpPr>
            <p:nvPr/>
          </p:nvSpPr>
          <p:spPr bwMode="auto">
            <a:xfrm>
              <a:off x="528" y="938"/>
              <a:ext cx="5136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16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9941" name="Text Box 5"/>
            <p:cNvSpPr txBox="1">
              <a:spLocks noChangeArrowheads="1"/>
            </p:cNvSpPr>
            <p:nvPr/>
          </p:nvSpPr>
          <p:spPr bwMode="auto">
            <a:xfrm>
              <a:off x="4511" y="883"/>
              <a:ext cx="240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</a:rPr>
                <a:t>9</a:t>
              </a:r>
            </a:p>
          </p:txBody>
        </p:sp>
        <p:sp>
          <p:nvSpPr>
            <p:cNvPr id="39942" name="Text Box 6"/>
            <p:cNvSpPr txBox="1">
              <a:spLocks noChangeArrowheads="1"/>
            </p:cNvSpPr>
            <p:nvPr/>
          </p:nvSpPr>
          <p:spPr bwMode="auto">
            <a:xfrm>
              <a:off x="4511" y="1109"/>
              <a:ext cx="240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0000FF"/>
                  </a:solidFill>
                </a:rPr>
                <a:t>8</a:t>
              </a:r>
            </a:p>
          </p:txBody>
        </p:sp>
        <p:sp>
          <p:nvSpPr>
            <p:cNvPr id="39943" name="Line 7"/>
            <p:cNvSpPr>
              <a:spLocks noChangeShapeType="1"/>
            </p:cNvSpPr>
            <p:nvPr/>
          </p:nvSpPr>
          <p:spPr bwMode="auto">
            <a:xfrm>
              <a:off x="4552" y="1154"/>
              <a:ext cx="19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819400" y="3962400"/>
            <a:ext cx="22098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2919874" y="4025179"/>
            <a:ext cx="595313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8427575" y="2301385"/>
            <a:ext cx="13573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7665575" y="3825385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1"/>
          <p:cNvSpPr txBox="1">
            <a:spLocks noChangeArrowheads="1"/>
          </p:cNvSpPr>
          <p:nvPr/>
        </p:nvSpPr>
        <p:spPr bwMode="auto">
          <a:xfrm>
            <a:off x="7436974" y="3279285"/>
            <a:ext cx="1554741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: 8 x 9</a:t>
            </a:r>
          </a:p>
        </p:txBody>
      </p:sp>
      <p:sp>
        <p:nvSpPr>
          <p:cNvPr id="26" name="Text Box 63"/>
          <p:cNvSpPr txBox="1">
            <a:spLocks noChangeArrowheads="1"/>
          </p:cNvSpPr>
          <p:nvPr/>
        </p:nvSpPr>
        <p:spPr bwMode="auto">
          <a:xfrm>
            <a:off x="8808575" y="3291985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Text Box 64"/>
          <p:cNvSpPr txBox="1">
            <a:spLocks noChangeArrowheads="1"/>
          </p:cNvSpPr>
          <p:nvPr/>
        </p:nvSpPr>
        <p:spPr bwMode="auto">
          <a:xfrm>
            <a:off x="9075420" y="3282315"/>
            <a:ext cx="21869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8" name="Text Box 65"/>
          <p:cNvSpPr txBox="1">
            <a:spLocks noChangeArrowheads="1"/>
          </p:cNvSpPr>
          <p:nvPr/>
        </p:nvSpPr>
        <p:spPr bwMode="auto">
          <a:xfrm>
            <a:off x="8458200" y="3837305"/>
            <a:ext cx="34315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66"/>
          <p:cNvSpPr txBox="1">
            <a:spLocks noChangeArrowheads="1"/>
          </p:cNvSpPr>
          <p:nvPr/>
        </p:nvSpPr>
        <p:spPr bwMode="auto">
          <a:xfrm>
            <a:off x="8153400" y="2133600"/>
            <a:ext cx="16891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30" name="Text Box 67"/>
          <p:cNvSpPr txBox="1">
            <a:spLocks noChangeArrowheads="1"/>
          </p:cNvSpPr>
          <p:nvPr/>
        </p:nvSpPr>
        <p:spPr bwMode="auto">
          <a:xfrm>
            <a:off x="5943716" y="2787882"/>
            <a:ext cx="54864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 Box 66"/>
          <p:cNvSpPr txBox="1">
            <a:spLocks noChangeArrowheads="1"/>
          </p:cNvSpPr>
          <p:nvPr/>
        </p:nvSpPr>
        <p:spPr bwMode="auto">
          <a:xfrm>
            <a:off x="1850390" y="1983740"/>
            <a:ext cx="163322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0808" y="2626743"/>
            <a:ext cx="198945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  16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32435" y="3328670"/>
            <a:ext cx="24301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grpSp>
        <p:nvGrpSpPr>
          <p:cNvPr id="34" name="Group 13"/>
          <p:cNvGrpSpPr/>
          <p:nvPr/>
        </p:nvGrpSpPr>
        <p:grpSpPr bwMode="auto">
          <a:xfrm>
            <a:off x="1219200" y="3029530"/>
            <a:ext cx="685800" cy="1168399"/>
            <a:chOff x="1897" y="811"/>
            <a:chExt cx="432" cy="736"/>
          </a:xfrm>
        </p:grpSpPr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1897" y="811"/>
              <a:ext cx="432" cy="7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1897" y="1152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1298" y="4030259"/>
            <a:ext cx="181800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.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38" name="Straight Arrow Connector 37"/>
          <p:cNvCxnSpPr>
            <a:endCxn id="40" idx="1"/>
          </p:cNvCxnSpPr>
          <p:nvPr/>
        </p:nvCxnSpPr>
        <p:spPr>
          <a:xfrm flipV="1">
            <a:off x="2514600" y="3031490"/>
            <a:ext cx="762000" cy="6102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41" idx="1"/>
          </p:cNvCxnSpPr>
          <p:nvPr/>
        </p:nvCxnSpPr>
        <p:spPr>
          <a:xfrm>
            <a:off x="2514600" y="3642995"/>
            <a:ext cx="504190" cy="35369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276600" y="2616200"/>
            <a:ext cx="2336800" cy="829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18947" y="3581555"/>
            <a:ext cx="2411095" cy="829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</a:p>
        </p:txBody>
      </p:sp>
      <p:sp>
        <p:nvSpPr>
          <p:cNvPr id="8" name="Pentagon 7"/>
          <p:cNvSpPr/>
          <p:nvPr/>
        </p:nvSpPr>
        <p:spPr>
          <a:xfrm>
            <a:off x="271780" y="5352415"/>
            <a:ext cx="5848350" cy="1295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sp>
        <p:nvSpPr>
          <p:cNvPr id="2" name="Pentagon 1"/>
          <p:cNvSpPr/>
          <p:nvPr/>
        </p:nvSpPr>
        <p:spPr>
          <a:xfrm>
            <a:off x="246380" y="5695950"/>
            <a:ext cx="11452225" cy="92646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3" name="Pentagon 2"/>
          <p:cNvSpPr/>
          <p:nvPr/>
        </p:nvSpPr>
        <p:spPr>
          <a:xfrm>
            <a:off x="228600" y="5867400"/>
            <a:ext cx="8185785" cy="64706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9/8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/>
      <p:bldP spid="33" grpId="0"/>
      <p:bldP spid="37" grpId="0"/>
      <p:bldP spid="40" grpId="0" bldLvl="0" animBg="1"/>
      <p:bldP spid="41" grpId="0" bldLvl="0" animBg="1"/>
      <p:bldP spid="8" grpId="0" bldLvl="0" animBg="1"/>
      <p:bldP spid="8" grpId="1" animBg="1"/>
      <p:bldP spid="8" grpId="2" bldLvl="0" animBg="1"/>
      <p:bldP spid="2" grpId="0" bldLvl="0" animBg="1"/>
      <p:bldP spid="2" grpId="1" animBg="1"/>
      <p:bldP spid="2" grpId="2" bldLvl="0" animBg="1"/>
      <p:bldP spid="3" grpId="0" bldLvl="0" animBg="1"/>
      <p:bldP spid="3" grpId="1" animBg="1"/>
      <p:bldP spid="3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9" name="Rectangle 15" descr="Parchment"/>
          <p:cNvSpPr>
            <a:spLocks noChangeArrowheads="1"/>
          </p:cNvSpPr>
          <p:nvPr/>
        </p:nvSpPr>
        <p:spPr bwMode="auto">
          <a:xfrm>
            <a:off x="304800" y="3924300"/>
            <a:ext cx="5715000" cy="264922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.Chọn chữ cái đặt trước kết quả đúng.</a:t>
            </a:r>
          </a:p>
          <a:p>
            <a:pPr algn="ctr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một tá bút chì có số bút chì là: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42021" name="Text Box 37"/>
          <p:cNvSpPr txBox="1">
            <a:spLocks noChangeArrowheads="1"/>
          </p:cNvSpPr>
          <p:nvPr/>
        </p:nvSpPr>
        <p:spPr bwMode="auto">
          <a:xfrm>
            <a:off x="1676400" y="5562600"/>
            <a:ext cx="609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B.</a:t>
            </a:r>
          </a:p>
        </p:txBody>
      </p:sp>
      <p:sp>
        <p:nvSpPr>
          <p:cNvPr id="42010" name="Rectangle 26" descr="Parchment"/>
          <p:cNvSpPr>
            <a:spLocks noChangeArrowheads="1"/>
          </p:cNvSpPr>
          <p:nvPr/>
        </p:nvSpPr>
        <p:spPr bwMode="auto">
          <a:xfrm>
            <a:off x="369570" y="1328420"/>
            <a:ext cx="5650230" cy="255778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>
                <a:solidFill>
                  <a:srgbClr val="FF3300"/>
                </a:solidFill>
              </a:rPr>
              <a:t>   Ch</a:t>
            </a:r>
            <a:r>
              <a:rPr lang="en-US" sz="2400">
                <a:solidFill>
                  <a:srgbClr val="FF3300"/>
                </a:solidFill>
              </a:rPr>
              <a:t>ọn chữ cái đặt trước kết quả đúng.</a:t>
            </a:r>
          </a:p>
          <a:p>
            <a:r>
              <a:rPr lang="en-US" sz="2800">
                <a:solidFill>
                  <a:srgbClr val="0000FF"/>
                </a:solidFill>
              </a:rPr>
              <a:t>           của 35 là:</a:t>
            </a:r>
            <a:endParaRPr lang="en-US" sz="2400">
              <a:solidFill>
                <a:srgbClr val="0000FF"/>
              </a:solidFill>
            </a:endParaRPr>
          </a:p>
          <a:p>
            <a:r>
              <a:rPr lang="en-US" sz="2400">
                <a:solidFill>
                  <a:srgbClr val="0000FF"/>
                </a:solidFill>
              </a:rPr>
              <a:t> </a:t>
            </a:r>
          </a:p>
          <a:p>
            <a:endParaRPr lang="en-US" sz="2400">
              <a:solidFill>
                <a:srgbClr val="0000FF"/>
              </a:solidFill>
            </a:endParaRPr>
          </a:p>
          <a:p>
            <a:r>
              <a:rPr lang="en-US" sz="2400">
                <a:solidFill>
                  <a:srgbClr val="0000FF"/>
                </a:solidFill>
              </a:rPr>
              <a:t>                 </a:t>
            </a:r>
          </a:p>
          <a:p>
            <a:endParaRPr lang="en-US" sz="2400">
              <a:solidFill>
                <a:srgbClr val="0000FF"/>
              </a:solidFill>
            </a:endParaRPr>
          </a:p>
          <a:p>
            <a:r>
              <a:rPr lang="en-US" sz="2400">
                <a:solidFill>
                  <a:srgbClr val="0000FF"/>
                </a:solidFill>
              </a:rPr>
              <a:t>                                    </a:t>
            </a:r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2438400" y="3124200"/>
            <a:ext cx="66675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C.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6050915" y="3924300"/>
            <a:ext cx="5532120" cy="2736850"/>
          </a:xfrm>
          <a:prstGeom prst="rect">
            <a:avLst/>
          </a:prstGeom>
          <a:solidFill>
            <a:srgbClr val="FDF1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Chọn chữ cái đặt trước qui tắc đúng.</a:t>
            </a:r>
          </a:p>
          <a:p>
            <a:pPr>
              <a:lnSpc>
                <a:spcPct val="13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023" name="Rectangle 39" descr="Parchment"/>
          <p:cNvSpPr>
            <a:spLocks noChangeArrowheads="1"/>
          </p:cNvSpPr>
          <p:nvPr/>
        </p:nvSpPr>
        <p:spPr bwMode="auto">
          <a:xfrm>
            <a:off x="6050915" y="1301750"/>
            <a:ext cx="5530850" cy="2593975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chữ cái đặt trước kết quả đúng.</a:t>
            </a: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Mẹ mua 15 quyển vở, mẹ cho em </a:t>
            </a:r>
            <a:b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quyển vở đó. </a:t>
            </a: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mẹ đã cho em số quyển vở là:</a:t>
            </a:r>
          </a:p>
          <a:p>
            <a:pPr algn="ctr"/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41986" name="Oval 2" descr="Parchment"/>
          <p:cNvSpPr>
            <a:spLocks noChangeArrowheads="1"/>
          </p:cNvSpPr>
          <p:nvPr/>
        </p:nvSpPr>
        <p:spPr bwMode="auto">
          <a:xfrm>
            <a:off x="6229350" y="4552950"/>
            <a:ext cx="457200" cy="457200"/>
          </a:xfrm>
          <a:prstGeom prst="ellipse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Oval 3" descr="Parchment"/>
          <p:cNvSpPr>
            <a:spLocks noChangeArrowheads="1"/>
          </p:cNvSpPr>
          <p:nvPr/>
        </p:nvSpPr>
        <p:spPr bwMode="auto">
          <a:xfrm>
            <a:off x="6248400" y="3276600"/>
            <a:ext cx="533400" cy="609600"/>
          </a:xfrm>
          <a:prstGeom prst="ellipse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57150">
            <a:solidFill>
              <a:srgbClr val="FF33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Oval 4" descr="Parchment"/>
          <p:cNvSpPr>
            <a:spLocks noChangeArrowheads="1"/>
          </p:cNvSpPr>
          <p:nvPr/>
        </p:nvSpPr>
        <p:spPr bwMode="auto">
          <a:xfrm>
            <a:off x="1562100" y="5486400"/>
            <a:ext cx="609600" cy="6096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990" name="Group 6"/>
          <p:cNvGrpSpPr/>
          <p:nvPr/>
        </p:nvGrpSpPr>
        <p:grpSpPr bwMode="auto">
          <a:xfrm>
            <a:off x="370205" y="1295400"/>
            <a:ext cx="11211560" cy="5257800"/>
            <a:chOff x="0" y="1080"/>
            <a:chExt cx="5760" cy="3216"/>
          </a:xfrm>
        </p:grpSpPr>
        <p:sp>
          <p:nvSpPr>
            <p:cNvPr id="41991" name="Rectangle 7"/>
            <p:cNvSpPr>
              <a:spLocks noChangeArrowheads="1"/>
            </p:cNvSpPr>
            <p:nvPr/>
          </p:nvSpPr>
          <p:spPr bwMode="auto">
            <a:xfrm>
              <a:off x="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0000FF"/>
                </a:solidFill>
              </a:endParaRPr>
            </a:p>
          </p:txBody>
        </p:sp>
        <p:sp>
          <p:nvSpPr>
            <p:cNvPr id="41992" name="Rectangle 8"/>
            <p:cNvSpPr>
              <a:spLocks noChangeArrowheads="1"/>
            </p:cNvSpPr>
            <p:nvPr/>
          </p:nvSpPr>
          <p:spPr bwMode="auto">
            <a:xfrm>
              <a:off x="2880" y="2688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0000FF"/>
                </a:solidFill>
              </a:endParaRPr>
            </a:p>
          </p:txBody>
        </p:sp>
        <p:sp>
          <p:nvSpPr>
            <p:cNvPr id="41993" name="Rectangle 9"/>
            <p:cNvSpPr>
              <a:spLocks noChangeArrowheads="1"/>
            </p:cNvSpPr>
            <p:nvPr/>
          </p:nvSpPr>
          <p:spPr bwMode="auto">
            <a:xfrm>
              <a:off x="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0000FF"/>
                </a:solidFill>
              </a:endParaRPr>
            </a:p>
          </p:txBody>
        </p:sp>
        <p:sp>
          <p:nvSpPr>
            <p:cNvPr id="41994" name="Rectangle 10"/>
            <p:cNvSpPr>
              <a:spLocks noChangeArrowheads="1"/>
            </p:cNvSpPr>
            <p:nvPr/>
          </p:nvSpPr>
          <p:spPr bwMode="auto">
            <a:xfrm>
              <a:off x="2880" y="1080"/>
              <a:ext cx="2880" cy="1608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solidFill>
                  <a:srgbClr val="0000FF"/>
                </a:solidFill>
              </a:endParaRPr>
            </a:p>
          </p:txBody>
        </p:sp>
      </p:grpSp>
      <p:sp>
        <p:nvSpPr>
          <p:cNvPr id="41995" name="Rectangle 11" descr="Parchment"/>
          <p:cNvSpPr>
            <a:spLocks noChangeArrowheads="1"/>
          </p:cNvSpPr>
          <p:nvPr/>
        </p:nvSpPr>
        <p:spPr bwMode="auto">
          <a:xfrm>
            <a:off x="7848600" y="3390900"/>
            <a:ext cx="1295400" cy="3048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00FF"/>
                </a:solidFill>
              </a:rPr>
              <a:t>             B.  15        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1996" name="Rectangle 12" descr="Parchment"/>
          <p:cNvSpPr>
            <a:spLocks noChangeArrowheads="1"/>
          </p:cNvSpPr>
          <p:nvPr/>
        </p:nvSpPr>
        <p:spPr bwMode="auto">
          <a:xfrm>
            <a:off x="9906000" y="3467100"/>
            <a:ext cx="1295400" cy="2286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00FF"/>
                </a:solidFill>
              </a:rPr>
              <a:t>C.  25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2000" name="Rectangle 16" descr="Parchment"/>
          <p:cNvSpPr>
            <a:spLocks noChangeArrowheads="1"/>
          </p:cNvSpPr>
          <p:nvPr/>
        </p:nvSpPr>
        <p:spPr bwMode="auto">
          <a:xfrm>
            <a:off x="1771650" y="5105400"/>
            <a:ext cx="1885950" cy="3048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0000FF"/>
                </a:solidFill>
              </a:rPr>
              <a:t>A.  16 bút chì</a:t>
            </a:r>
          </a:p>
        </p:txBody>
      </p:sp>
      <p:sp>
        <p:nvSpPr>
          <p:cNvPr id="42001" name="Rectangle 17" descr="Parchment"/>
          <p:cNvSpPr>
            <a:spLocks noChangeArrowheads="1"/>
          </p:cNvSpPr>
          <p:nvPr/>
        </p:nvSpPr>
        <p:spPr bwMode="auto">
          <a:xfrm>
            <a:off x="1709738" y="6191250"/>
            <a:ext cx="1981200" cy="3619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0000FF"/>
                </a:solidFill>
              </a:rPr>
              <a:t>C.  20 bút chì</a:t>
            </a: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6264275" y="4495800"/>
            <a:ext cx="513651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000">
              <a:solidFill>
                <a:srgbClr val="FF3300"/>
              </a:solidFill>
            </a:endParaRPr>
          </a:p>
          <a:p>
            <a:r>
              <a:rPr lang="en-US" sz="2400" b="1">
                <a:solidFill>
                  <a:srgbClr val="0000FF"/>
                </a:solidFill>
              </a:rPr>
              <a:t>A.</a:t>
            </a:r>
            <a:r>
              <a:rPr lang="en-US" sz="2000">
                <a:solidFill>
                  <a:srgbClr val="0000FF"/>
                </a:solidFill>
              </a:rPr>
              <a:t>  Muốn tìm phân số của một số ta</a:t>
            </a:r>
            <a:r>
              <a:rPr lang="vi-VN" altLang="en-US" sz="2000">
                <a:solidFill>
                  <a:srgbClr val="0000FF"/>
                </a:solidFill>
              </a:rPr>
              <a:t> </a:t>
            </a:r>
            <a:r>
              <a:rPr lang="en-US" sz="2000">
                <a:solidFill>
                  <a:srgbClr val="0000FF"/>
                </a:solidFill>
              </a:rPr>
              <a:t>lấy số 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đó nhân với phân số đã cho.</a:t>
            </a:r>
          </a:p>
          <a:p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6035675" y="5448300"/>
            <a:ext cx="550291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>
                <a:solidFill>
                  <a:srgbClr val="FF3300"/>
                </a:solidFill>
              </a:rPr>
              <a:t>  </a:t>
            </a:r>
            <a:r>
              <a:rPr lang="en-US" sz="2000">
                <a:solidFill>
                  <a:srgbClr val="0000FF"/>
                </a:solidFill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B.</a:t>
            </a:r>
            <a:r>
              <a:rPr lang="en-US" sz="2000">
                <a:solidFill>
                  <a:srgbClr val="0000FF"/>
                </a:solidFill>
              </a:rPr>
              <a:t> Muốn tìm phân số của một số ta lấy số</a:t>
            </a:r>
            <a:br>
              <a:rPr lang="en-US" sz="2000">
                <a:solidFill>
                  <a:srgbClr val="0000FF"/>
                </a:solidFill>
              </a:rPr>
            </a:br>
            <a:r>
              <a:rPr lang="en-US" sz="2000">
                <a:solidFill>
                  <a:srgbClr val="0000FF"/>
                </a:solidFill>
              </a:rPr>
              <a:t>đó chia cho phân số đã cho.</a:t>
            </a:r>
          </a:p>
          <a:p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42011" name="Rectangle 27" descr="Parchment"/>
          <p:cNvSpPr>
            <a:spLocks noChangeArrowheads="1"/>
          </p:cNvSpPr>
          <p:nvPr/>
        </p:nvSpPr>
        <p:spPr bwMode="auto">
          <a:xfrm>
            <a:off x="4343400" y="2493645"/>
            <a:ext cx="1066800" cy="4762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12" name="Rectangle 28" descr="Parchment"/>
          <p:cNvSpPr>
            <a:spLocks noChangeArrowheads="1"/>
          </p:cNvSpPr>
          <p:nvPr/>
        </p:nvSpPr>
        <p:spPr bwMode="auto">
          <a:xfrm>
            <a:off x="762000" y="2667000"/>
            <a:ext cx="1905000" cy="15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70</a:t>
            </a:r>
            <a:r>
              <a:rPr 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2013" name="Rectangle 29" descr="Parchment"/>
          <p:cNvSpPr>
            <a:spLocks noChangeArrowheads="1"/>
          </p:cNvSpPr>
          <p:nvPr/>
        </p:nvSpPr>
        <p:spPr bwMode="auto">
          <a:xfrm>
            <a:off x="3124200" y="3257550"/>
            <a:ext cx="381000" cy="3048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>
                <a:solidFill>
                  <a:srgbClr val="0000FF"/>
                </a:solidFill>
              </a:rPr>
              <a:t>  15</a:t>
            </a:r>
          </a:p>
        </p:txBody>
      </p:sp>
      <p:sp>
        <p:nvSpPr>
          <p:cNvPr id="42016" name="AutoShape 32"/>
          <p:cNvSpPr>
            <a:spLocks noChangeArrowheads="1"/>
          </p:cNvSpPr>
          <p:nvPr/>
        </p:nvSpPr>
        <p:spPr bwMode="auto">
          <a:xfrm>
            <a:off x="370205" y="1372235"/>
            <a:ext cx="315595" cy="322580"/>
          </a:xfrm>
          <a:prstGeom prst="cloudCallout">
            <a:avLst>
              <a:gd name="adj1" fmla="val -43750"/>
              <a:gd name="adj2" fmla="val 8958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GB" sz="2000"/>
          </a:p>
        </p:txBody>
      </p:sp>
      <p:sp>
        <p:nvSpPr>
          <p:cNvPr id="42017" name="AutoShape 33"/>
          <p:cNvSpPr>
            <a:spLocks noChangeArrowheads="1"/>
          </p:cNvSpPr>
          <p:nvPr/>
        </p:nvSpPr>
        <p:spPr bwMode="auto">
          <a:xfrm>
            <a:off x="304800" y="4038600"/>
            <a:ext cx="259080" cy="245745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8" name="AutoShape 34"/>
          <p:cNvSpPr>
            <a:spLocks noChangeArrowheads="1"/>
          </p:cNvSpPr>
          <p:nvPr/>
        </p:nvSpPr>
        <p:spPr bwMode="auto">
          <a:xfrm>
            <a:off x="6050915" y="1277620"/>
            <a:ext cx="247650" cy="233045"/>
          </a:xfrm>
          <a:prstGeom prst="star32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AutoShape 35"/>
          <p:cNvSpPr>
            <a:spLocks noChangeArrowheads="1"/>
          </p:cNvSpPr>
          <p:nvPr/>
        </p:nvSpPr>
        <p:spPr bwMode="auto">
          <a:xfrm>
            <a:off x="6096000" y="4071620"/>
            <a:ext cx="229235" cy="19558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Text Box 38"/>
          <p:cNvSpPr txBox="1">
            <a:spLocks noChangeArrowheads="1"/>
          </p:cNvSpPr>
          <p:nvPr/>
        </p:nvSpPr>
        <p:spPr bwMode="auto">
          <a:xfrm>
            <a:off x="2247900" y="5562600"/>
            <a:ext cx="1562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9 bút chì</a:t>
            </a:r>
          </a:p>
        </p:txBody>
      </p:sp>
      <p:sp>
        <p:nvSpPr>
          <p:cNvPr id="42024" name="Rectangle 40" descr="Parchment"/>
          <p:cNvSpPr>
            <a:spLocks noChangeArrowheads="1"/>
          </p:cNvSpPr>
          <p:nvPr/>
        </p:nvSpPr>
        <p:spPr bwMode="auto">
          <a:xfrm>
            <a:off x="6915150" y="3409950"/>
            <a:ext cx="457200" cy="2286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>
                <a:solidFill>
                  <a:srgbClr val="0000FF"/>
                </a:solidFill>
              </a:rPr>
              <a:t> 9  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42025" name="Rectangle 41" descr="Parchment"/>
          <p:cNvSpPr>
            <a:spLocks noChangeArrowheads="1"/>
          </p:cNvSpPr>
          <p:nvPr/>
        </p:nvSpPr>
        <p:spPr bwMode="auto">
          <a:xfrm>
            <a:off x="6400800" y="3352800"/>
            <a:ext cx="304800" cy="3810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2027" name="Oval 43"/>
          <p:cNvSpPr>
            <a:spLocks noChangeArrowheads="1"/>
          </p:cNvSpPr>
          <p:nvPr/>
        </p:nvSpPr>
        <p:spPr bwMode="auto">
          <a:xfrm>
            <a:off x="3905250" y="153035"/>
            <a:ext cx="4343400" cy="991870"/>
          </a:xfrm>
          <a:prstGeom prst="ellipse">
            <a:avLst/>
          </a:prstGeom>
          <a:gradFill rotWithShape="1">
            <a:gsLst>
              <a:gs pos="64000">
                <a:srgbClr val="FDEC7E"/>
              </a:gs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Ô CỬA BÍ MẬT</a:t>
            </a:r>
            <a:endParaRPr lang="en-US" sz="2400"/>
          </a:p>
        </p:txBody>
      </p:sp>
      <p:pic>
        <p:nvPicPr>
          <p:cNvPr id="42036" name="Picture 52" descr="untitled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1" t="12640" r="23039" b="54080"/>
          <a:stretch>
            <a:fillRect/>
          </a:stretch>
        </p:blipFill>
        <p:spPr bwMode="auto">
          <a:xfrm>
            <a:off x="6019165" y="3914775"/>
            <a:ext cx="556387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37" name="Rectangle 53"/>
          <p:cNvSpPr>
            <a:spLocks noChangeArrowheads="1"/>
          </p:cNvSpPr>
          <p:nvPr/>
        </p:nvSpPr>
        <p:spPr bwMode="auto">
          <a:xfrm>
            <a:off x="8313420" y="4850448"/>
            <a:ext cx="830263" cy="77628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4</a:t>
            </a:r>
            <a:endParaRPr lang="en-US"/>
          </a:p>
        </p:txBody>
      </p:sp>
      <p:sp>
        <p:nvSpPr>
          <p:cNvPr id="42038" name="Oval 54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42039" name="Oval 55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2040" name="Oval 56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2041" name="Oval 57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2042" name="Oval 58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2043" name="Oval 59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2044" name="Oval 60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2045" name="Oval 61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2046" name="Oval 62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2047" name="Oval 63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2048" name="Oval 64"/>
          <p:cNvSpPr>
            <a:spLocks noChangeArrowheads="1"/>
          </p:cNvSpPr>
          <p:nvPr/>
        </p:nvSpPr>
        <p:spPr bwMode="auto">
          <a:xfrm>
            <a:off x="10693400" y="457835"/>
            <a:ext cx="762000" cy="838200"/>
          </a:xfrm>
          <a:prstGeom prst="ellipse">
            <a:avLst/>
          </a:prstGeom>
          <a:solidFill>
            <a:srgbClr val="FF6600"/>
          </a:solidFill>
          <a:ln w="9525" algn="ctr">
            <a:solidFill>
              <a:srgbClr val="FF00FF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2049" name="Oval 65"/>
          <p:cNvSpPr>
            <a:spLocks noChangeArrowheads="1"/>
          </p:cNvSpPr>
          <p:nvPr/>
        </p:nvSpPr>
        <p:spPr bwMode="auto">
          <a:xfrm>
            <a:off x="10464800" y="-151765"/>
            <a:ext cx="12192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7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Thời gian</a:t>
            </a:r>
          </a:p>
        </p:txBody>
      </p:sp>
      <p:sp>
        <p:nvSpPr>
          <p:cNvPr id="42053" name="Text Box 69"/>
          <p:cNvSpPr txBox="1">
            <a:spLocks noChangeArrowheads="1"/>
          </p:cNvSpPr>
          <p:nvPr/>
        </p:nvSpPr>
        <p:spPr bwMode="auto">
          <a:xfrm>
            <a:off x="490220" y="4338955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2054" name="Text Box 70"/>
          <p:cNvSpPr txBox="1">
            <a:spLocks noChangeArrowheads="1"/>
          </p:cNvSpPr>
          <p:nvPr/>
        </p:nvSpPr>
        <p:spPr bwMode="auto">
          <a:xfrm>
            <a:off x="490220" y="4697730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42055" name="Line 71"/>
          <p:cNvSpPr>
            <a:spLocks noChangeShapeType="1"/>
          </p:cNvSpPr>
          <p:nvPr/>
        </p:nvSpPr>
        <p:spPr bwMode="auto">
          <a:xfrm>
            <a:off x="490220" y="4769168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1" name="Text Box 77"/>
          <p:cNvSpPr txBox="1">
            <a:spLocks noChangeArrowheads="1"/>
          </p:cNvSpPr>
          <p:nvPr/>
        </p:nvSpPr>
        <p:spPr bwMode="auto">
          <a:xfrm>
            <a:off x="1066800" y="1536700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2062" name="Text Box 78"/>
          <p:cNvSpPr txBox="1">
            <a:spLocks noChangeArrowheads="1"/>
          </p:cNvSpPr>
          <p:nvPr/>
        </p:nvSpPr>
        <p:spPr bwMode="auto">
          <a:xfrm>
            <a:off x="1066800" y="1895475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42063" name="Line 79"/>
          <p:cNvSpPr>
            <a:spLocks noChangeShapeType="1"/>
          </p:cNvSpPr>
          <p:nvPr/>
        </p:nvSpPr>
        <p:spPr bwMode="auto">
          <a:xfrm>
            <a:off x="1066800" y="1966913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5" name="Text Box 81"/>
          <p:cNvSpPr txBox="1">
            <a:spLocks noChangeArrowheads="1"/>
          </p:cNvSpPr>
          <p:nvPr/>
        </p:nvSpPr>
        <p:spPr bwMode="auto">
          <a:xfrm>
            <a:off x="7378700" y="1993900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2066" name="Text Box 82"/>
          <p:cNvSpPr txBox="1">
            <a:spLocks noChangeArrowheads="1"/>
          </p:cNvSpPr>
          <p:nvPr/>
        </p:nvSpPr>
        <p:spPr bwMode="auto">
          <a:xfrm>
            <a:off x="7378700" y="2378075"/>
            <a:ext cx="381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42067" name="Line 83"/>
          <p:cNvSpPr>
            <a:spLocks noChangeShapeType="1"/>
          </p:cNvSpPr>
          <p:nvPr/>
        </p:nvSpPr>
        <p:spPr bwMode="auto">
          <a:xfrm>
            <a:off x="7378700" y="2449513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Oval 5" descr="Parchment"/>
          <p:cNvSpPr>
            <a:spLocks noChangeArrowheads="1"/>
          </p:cNvSpPr>
          <p:nvPr/>
        </p:nvSpPr>
        <p:spPr bwMode="auto">
          <a:xfrm>
            <a:off x="2362200" y="3086100"/>
            <a:ext cx="609600" cy="6096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2030" name="Picture 46" descr="untitled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1" t="12640" r="23039" b="54080"/>
          <a:stretch>
            <a:fillRect/>
          </a:stretch>
        </p:blipFill>
        <p:spPr bwMode="auto">
          <a:xfrm>
            <a:off x="304800" y="1281430"/>
            <a:ext cx="569912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31" name="Rectangle 47"/>
          <p:cNvSpPr>
            <a:spLocks noChangeArrowheads="1"/>
          </p:cNvSpPr>
          <p:nvPr/>
        </p:nvSpPr>
        <p:spPr bwMode="auto">
          <a:xfrm>
            <a:off x="2789555" y="2240915"/>
            <a:ext cx="822325" cy="7969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1</a:t>
            </a:r>
            <a:endParaRPr lang="en-US"/>
          </a:p>
        </p:txBody>
      </p:sp>
      <p:pic>
        <p:nvPicPr>
          <p:cNvPr id="42032" name="Picture 48" descr="untitled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1" t="12640" r="23039" b="54080"/>
          <a:stretch>
            <a:fillRect/>
          </a:stretch>
        </p:blipFill>
        <p:spPr bwMode="auto">
          <a:xfrm>
            <a:off x="354330" y="3945890"/>
            <a:ext cx="5649595" cy="26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2767330" y="4876800"/>
            <a:ext cx="866775" cy="731838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2</a:t>
            </a:r>
            <a:endParaRPr lang="en-US"/>
          </a:p>
        </p:txBody>
      </p:sp>
      <p:pic>
        <p:nvPicPr>
          <p:cNvPr id="42034" name="Picture 50" descr="untitled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1" t="12640" r="23039" b="54080"/>
          <a:stretch>
            <a:fillRect/>
          </a:stretch>
        </p:blipFill>
        <p:spPr bwMode="auto">
          <a:xfrm>
            <a:off x="6019800" y="1277620"/>
            <a:ext cx="5563235" cy="26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8313420" y="2210435"/>
            <a:ext cx="866775" cy="746125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>
                <a:solidFill>
                  <a:srgbClr val="FF3300"/>
                </a:solidFill>
              </a:rPr>
              <a:t>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0" dur="20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4" dur="2000"/>
                                        <p:tgtEl>
                                          <p:spTgt spid="42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8" dur="20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2" dur="2000"/>
                                        <p:tgtEl>
                                          <p:spTgt spid="42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6" dur="2000"/>
                                        <p:tgtEl>
                                          <p:spTgt spid="42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42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2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0" dur="2000"/>
                                        <p:tgtEl>
                                          <p:spTgt spid="42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4" dur="2000"/>
                                        <p:tgtEl>
                                          <p:spTgt spid="42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3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42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420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42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420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500"/>
                            </p:stCondLst>
                            <p:childTnLst>
                              <p:par>
                                <p:cTn id="15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42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420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0"/>
                            </p:stCondLst>
                            <p:childTnLst>
                              <p:par>
                                <p:cTn id="16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42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500"/>
                            </p:stCondLst>
                            <p:childTnLst>
                              <p:par>
                                <p:cTn id="1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420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500"/>
                            </p:stCondLst>
                            <p:childTnLst>
                              <p:par>
                                <p:cTn id="16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42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49"/>
                  </p:tgtEl>
                </p:cond>
              </p:nextCondLst>
            </p:seq>
          </p:childTnLst>
        </p:cTn>
      </p:par>
    </p:tnLst>
    <p:bldLst>
      <p:bldP spid="41986" grpId="0" bldLvl="0" animBg="1"/>
      <p:bldP spid="41987" grpId="0" bldLvl="0" animBg="1"/>
      <p:bldP spid="41988" grpId="0" bldLvl="0" animBg="1"/>
      <p:bldP spid="42037" grpId="0" bldLvl="0" animBg="1"/>
      <p:bldP spid="42037" grpId="1" bldLvl="0" animBg="1"/>
      <p:bldP spid="42038" grpId="0" bldLvl="0" animBg="1"/>
      <p:bldP spid="42039" grpId="0" bldLvl="0" animBg="1"/>
      <p:bldP spid="42040" grpId="0" bldLvl="0" animBg="1"/>
      <p:bldP spid="42041" grpId="0" bldLvl="0" animBg="1"/>
      <p:bldP spid="42042" grpId="0" bldLvl="0" animBg="1"/>
      <p:bldP spid="42043" grpId="0" bldLvl="0" animBg="1"/>
      <p:bldP spid="42044" grpId="0" bldLvl="0" animBg="1"/>
      <p:bldP spid="42045" grpId="0" bldLvl="0" animBg="1"/>
      <p:bldP spid="42046" grpId="0" bldLvl="0" animBg="1"/>
      <p:bldP spid="42047" grpId="0" bldLvl="0" animBg="1"/>
      <p:bldP spid="42048" grpId="0" bldLvl="0" animBg="1"/>
      <p:bldP spid="42053" grpId="0" bldLvl="0" animBg="1"/>
      <p:bldP spid="42054" grpId="0" bldLvl="0" animBg="1"/>
      <p:bldP spid="42055" grpId="0" bldLvl="0" animBg="1"/>
      <p:bldP spid="42061" grpId="0" bldLvl="0" animBg="1"/>
      <p:bldP spid="42062" grpId="0" bldLvl="0" animBg="1"/>
      <p:bldP spid="42063" grpId="0" bldLvl="0" animBg="1"/>
      <p:bldP spid="42065" grpId="0" bldLvl="0" animBg="1"/>
      <p:bldP spid="42066" grpId="0" bldLvl="0" animBg="1"/>
      <p:bldP spid="42067" grpId="0" bldLvl="0" animBg="1"/>
      <p:bldP spid="41989" grpId="0" bldLvl="0" animBg="1"/>
      <p:bldP spid="42031" grpId="0" bldLvl="0" animBg="1"/>
      <p:bldP spid="42031" grpId="1" bldLvl="0" animBg="1"/>
      <p:bldP spid="42033" grpId="0" bldLvl="0" animBg="1"/>
      <p:bldP spid="42033" grpId="1" bldLvl="0" animBg="1"/>
      <p:bldP spid="42035" grpId="0" bldLvl="0" animBg="1"/>
      <p:bldP spid="42035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1980" y="1143000"/>
            <a:ext cx="10987405" cy="4724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ĐỊNH HƯỚNG </a:t>
            </a:r>
            <a:r>
              <a:rPr lang="en-US">
                <a:solidFill>
                  <a:srgbClr val="FF0000"/>
                </a:solidFill>
              </a:rPr>
              <a:t>HỌC </a:t>
            </a:r>
            <a:r>
              <a:rPr lang="en-US" smtClean="0">
                <a:solidFill>
                  <a:srgbClr val="FF0000"/>
                </a:solidFill>
              </a:rPr>
              <a:t>TẬP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  <a:defRPr/>
            </a:pPr>
            <a:endParaRPr lang="vi-VN" dirty="0">
              <a:solidFill>
                <a:srgbClr val="FF0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vi-VN" altLang="en-US" smtClean="0">
                <a:solidFill>
                  <a:srgbClr val="14163C"/>
                </a:solidFill>
              </a:rPr>
              <a:t>1. </a:t>
            </a:r>
            <a:r>
              <a:rPr lang="en-US" dirty="0" err="1">
                <a:solidFill>
                  <a:srgbClr val="14163C"/>
                </a:solidFill>
              </a:rPr>
              <a:t>Ôn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lại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cách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tìm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phân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số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của</a:t>
            </a:r>
            <a:r>
              <a:rPr lang="en-US" dirty="0">
                <a:solidFill>
                  <a:srgbClr val="14163C"/>
                </a:solidFill>
              </a:rPr>
              <a:t> 1 </a:t>
            </a:r>
            <a:r>
              <a:rPr lang="en-US" dirty="0" err="1">
                <a:solidFill>
                  <a:srgbClr val="14163C"/>
                </a:solidFill>
              </a:rPr>
              <a:t>số</a:t>
            </a:r>
            <a:r>
              <a:rPr lang="en-US" dirty="0">
                <a:solidFill>
                  <a:srgbClr val="14163C"/>
                </a:solidFill>
              </a:rPr>
              <a:t>.</a:t>
            </a:r>
            <a:r>
              <a:rPr lang="vi-VN" dirty="0">
                <a:solidFill>
                  <a:srgbClr val="14163C"/>
                </a:solidFill>
              </a:rPr>
              <a:t> </a:t>
            </a:r>
            <a:endParaRPr lang="en-US" dirty="0">
              <a:solidFill>
                <a:srgbClr val="14163C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mtClean="0">
                <a:solidFill>
                  <a:srgbClr val="14163C"/>
                </a:solidFill>
              </a:rPr>
              <a:t>2</a:t>
            </a:r>
            <a:r>
              <a:rPr lang="vi-VN" smtClean="0">
                <a:solidFill>
                  <a:srgbClr val="14163C"/>
                </a:solidFill>
              </a:rPr>
              <a:t>. </a:t>
            </a:r>
            <a:r>
              <a:rPr lang="en-US" dirty="0" err="1">
                <a:solidFill>
                  <a:srgbClr val="14163C"/>
                </a:solidFill>
              </a:rPr>
              <a:t>Chuẩn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bị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bài</a:t>
            </a:r>
            <a:r>
              <a:rPr lang="en-US" dirty="0">
                <a:solidFill>
                  <a:srgbClr val="14163C"/>
                </a:solidFill>
              </a:rPr>
              <a:t> </a:t>
            </a:r>
            <a:r>
              <a:rPr lang="en-US" dirty="0" err="1">
                <a:solidFill>
                  <a:srgbClr val="14163C"/>
                </a:solidFill>
              </a:rPr>
              <a:t>sau</a:t>
            </a:r>
            <a:r>
              <a:rPr lang="en-US" dirty="0">
                <a:solidFill>
                  <a:srgbClr val="14163C"/>
                </a:solidFill>
              </a:rPr>
              <a:t>.</a:t>
            </a:r>
            <a:endParaRPr lang="en-SG" dirty="0">
              <a:solidFill>
                <a:srgbClr val="14163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0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0294" y="2133600"/>
            <a:ext cx="8967470" cy="28340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</a:t>
            </a:r>
            <a:r>
              <a:rPr lang="vi-VN" alt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11776" y="815554"/>
                <a:ext cx="3911648" cy="11793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vi-VN" altLang="en-US" sz="5400" dirty="0">
                    <a:solidFill>
                      <a:schemeClr val="accent4"/>
                    </a:solidFill>
                  </a:rPr>
                  <a:t> Tính: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en-US" sz="54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54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altLang="en-US" sz="5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776" y="815554"/>
                <a:ext cx="3911648" cy="1179362"/>
              </a:xfrm>
              <a:prstGeom prst="rect">
                <a:avLst/>
              </a:prstGeom>
              <a:blipFill rotWithShape="1">
                <a:blip r:embed="rId10"/>
                <a:stretch>
                  <a:fillRect l="-16" t="-18" r="-3392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/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altLang="en-US" sz="3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vi-VN" altLang="en-US" sz="3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Rectangle: Rounded Corners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 rotWithShape="1">
                  <a:blip r:embed="rId11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/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altLang="en-US" sz="3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vi-VN" altLang="en-US" sz="3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Rectangle: Rounded Corners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 rotWithShape="1">
                  <a:blip r:embed="rId13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/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altLang="en-US" sz="3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vi-VN" altLang="en-US" sz="3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Rectangle: Rounded Corners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 rotWithShape="1">
                  <a:blip r:embed="rId15"/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/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9593" y="990600"/>
              <a:ext cx="140057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5362858" y="815554"/>
                <a:ext cx="4209486" cy="1176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vi-VN" altLang="en-US" sz="5400" dirty="0">
                    <a:solidFill>
                      <a:schemeClr val="accent4"/>
                    </a:solidFill>
                  </a:rPr>
                  <a:t>Tính:    3</a:t>
                </a:r>
                <a:r>
                  <a:rPr lang="vi-VN" altLang="en-US" sz="5400" dirty="0">
                    <a:solidFill>
                      <a:schemeClr val="accent4"/>
                    </a:solidFill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54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× </m:t>
                    </m:r>
                    <m:f>
                      <m:fPr>
                        <m:ctrlP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vi-VN" sz="54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en-US" sz="5400" dirty="0">
                    <a:solidFill>
                      <a:schemeClr val="accent4"/>
                    </a:solidFill>
                  </a:rPr>
                  <a:t> </a:t>
                </a:r>
                <a:endParaRPr lang="en-US" sz="5400" dirty="0">
                  <a:solidFill>
                    <a:schemeClr val="accent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858" y="815554"/>
                <a:ext cx="4209486" cy="1176861"/>
              </a:xfrm>
              <a:prstGeom prst="rect">
                <a:avLst/>
              </a:prstGeom>
              <a:blipFill>
                <a:blip r:embed="rId10"/>
                <a:stretch>
                  <a:fillRect l="-9565" t="-5699" b="-181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altLang="en-US" sz="3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vi-VN" altLang="en-US" sz="3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xmlns="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altLang="en-US" sz="3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B</a:t>
                  </a:r>
                  <a:r>
                    <a:rPr lang="vi-VN" altLang="en-US" sz="3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vi-VN" altLang="en-US" sz="3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altLang="en-US" sz="3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altLang="vi-VN" sz="3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vi-VN" altLang="en-US" sz="3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112"/>
          <a:stretch>
            <a:fillRect/>
          </a:stretch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05178" y="457200"/>
                <a:ext cx="6924844" cy="1339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vi-VN" altLang="en-US" sz="3600" i="1" dirty="0">
                    <a:solidFill>
                      <a:schemeClr val="accent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rổ cam có 12 quả. Hỏi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3600" i="1">
                            <a:solidFill>
                              <a:schemeClr val="accent4"/>
                            </a:solidFill>
                            <a:latin typeface="Cambria Math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vi-VN" sz="36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vi-VN" sz="36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vi-VN" sz="36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altLang="vi-VN" sz="36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𝑠</m:t>
                    </m:r>
                    <m:r>
                      <a:rPr lang="en-US" altLang="vi-VN" sz="36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ố </m:t>
                    </m:r>
                    <m:r>
                      <a:rPr lang="en-US" altLang="vi-VN" sz="36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𝑐𝑎𝑚</m:t>
                    </m:r>
                  </m:oMath>
                </a14:m>
                <a:r>
                  <a:rPr lang="en-US" altLang="vi-VN" sz="3600" i="1" dirty="0">
                    <a:solidFill>
                      <a:schemeClr val="accent4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  <a:t/>
                </a:r>
                <a:br>
                  <a:rPr lang="en-US" altLang="vi-VN" sz="3600" i="1" dirty="0">
                    <a:solidFill>
                      <a:schemeClr val="accent4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𝑡𝑟𝑜𝑛𝑔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𝑟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ổ 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𝑙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à 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𝑏𝑎𝑜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𝑛h𝑖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ê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𝑢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𝑞𝑢</m:t>
                      </m:r>
                      <m:r>
                        <a:rPr lang="en-US" altLang="vi-VN" sz="3600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ả ?</m:t>
                      </m:r>
                    </m:oMath>
                  </m:oMathPara>
                </a14:m>
                <a:endParaRPr lang="en-US" altLang="vi-VN" sz="3600" i="1" dirty="0">
                  <a:solidFill>
                    <a:schemeClr val="accent4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178" y="457200"/>
                <a:ext cx="6924844" cy="1339149"/>
              </a:xfrm>
              <a:prstGeom prst="rect">
                <a:avLst/>
              </a:prstGeom>
              <a:blipFill rotWithShape="1">
                <a:blip r:embed="rId10"/>
                <a:stretch>
                  <a:fillRect l="-3" r="-1250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/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A. 9 quả</a:t>
              </a:r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/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B. 36 quả</a:t>
              </a:r>
            </a:p>
          </p:txBody>
        </p:sp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/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C. 4 quả</a:t>
              </a:r>
            </a:p>
          </p:txBody>
        </p:sp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0101" y="1770300"/>
            <a:ext cx="821180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PHÂN SỐ CỦA MỘT SỐ (135)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447800" y="667859"/>
            <a:ext cx="7886700" cy="9937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5124" name="Picture 2" descr="Káº¿t quáº£ hÃ¬nh áº£nh cho clipart GOA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83" y="228283"/>
            <a:ext cx="20986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137067105"/>
              </p:ext>
            </p:extLst>
          </p:nvPr>
        </p:nvGraphicFramePr>
        <p:xfrm>
          <a:off x="1600200" y="1661746"/>
          <a:ext cx="8229600" cy="408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1323</Words>
  <Application>Microsoft Office PowerPoint</Application>
  <PresentationFormat>Custom</PresentationFormat>
  <Paragraphs>298</Paragraphs>
  <Slides>20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</cp:lastModifiedBy>
  <cp:revision>136</cp:revision>
  <dcterms:created xsi:type="dcterms:W3CDTF">2008-01-11T02:20:00Z</dcterms:created>
  <dcterms:modified xsi:type="dcterms:W3CDTF">2023-03-12T14:35:31Z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40BC69DFAA1A40FC9A857D65A0DAD513</vt:lpwstr>
  </property>
  <property fmtid="{D5CDD505-2E9C-101B-9397-08002B2CF9AE}" pid="3" name="KSOProductBuildVer">
    <vt:lpwstr>1033-11.2.0.10463</vt:lpwstr>
  </property>
</Properties>
</file>