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699" r:id="rId5"/>
  </p:sldMasterIdLst>
  <p:notesMasterIdLst>
    <p:notesMasterId r:id="rId28"/>
  </p:notesMasterIdLst>
  <p:sldIdLst>
    <p:sldId id="373" r:id="rId6"/>
    <p:sldId id="406" r:id="rId7"/>
    <p:sldId id="368" r:id="rId8"/>
    <p:sldId id="375" r:id="rId9"/>
    <p:sldId id="376" r:id="rId10"/>
    <p:sldId id="378" r:id="rId11"/>
    <p:sldId id="385" r:id="rId12"/>
    <p:sldId id="386" r:id="rId13"/>
    <p:sldId id="387" r:id="rId14"/>
    <p:sldId id="336" r:id="rId15"/>
    <p:sldId id="357" r:id="rId16"/>
    <p:sldId id="358" r:id="rId17"/>
    <p:sldId id="384" r:id="rId18"/>
    <p:sldId id="359" r:id="rId19"/>
    <p:sldId id="380" r:id="rId20"/>
    <p:sldId id="352" r:id="rId21"/>
    <p:sldId id="353" r:id="rId22"/>
    <p:sldId id="354" r:id="rId23"/>
    <p:sldId id="355" r:id="rId24"/>
    <p:sldId id="356" r:id="rId25"/>
    <p:sldId id="304" r:id="rId26"/>
    <p:sldId id="383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FFFF"/>
    <a:srgbClr val="CCFFCC"/>
    <a:srgbClr val="04D3FC"/>
    <a:srgbClr val="66FFCC"/>
    <a:srgbClr val="92A35D"/>
    <a:srgbClr val="82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6398" autoAdjust="0"/>
  </p:normalViewPr>
  <p:slideViewPr>
    <p:cSldViewPr>
      <p:cViewPr varScale="1">
        <p:scale>
          <a:sx n="89" d="100"/>
          <a:sy n="89" d="100"/>
        </p:scale>
        <p:origin x="-228" y="-96"/>
      </p:cViewPr>
      <p:guideLst>
        <p:guide orient="horz" pos="2160"/>
        <p:guide pos="3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Relationship Id="rId1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C31D3-FCD6-4990-A3F9-A82BCF8BAE4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58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C96858-9AE2-4384-B671-0ABA7B7B7B72}" type="slidenum">
              <a:rPr lang="en-US" altLang="en-US" smtClean="0">
                <a:latin typeface="Arial" panose="020B0604020202020204" pitchFamily="34" charset="0"/>
              </a:r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0B88918-DF4E-4FB4-BFFD-24B2C1EF47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5992-1BAB-4CEB-B394-4F1700D967F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1595-200A-4216-BF36-9CE9F1DE09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D745-7EDB-4CB1-8C51-ED2CC86768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B7FC-ACCC-42FC-9E74-B2CDAFCF301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4FC-B6E1-4CAF-9BCE-02A30311E9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2DEF-9817-43AF-A5A7-AC01DDB785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9191-FCD1-4A11-BA64-82EEEF520D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337B-BC33-4EF5-95B6-CF8108C5EBB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BAAA-7148-43C2-BF4A-B45CFCB497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807A-4D0A-4F1F-9502-5DEBE19BEC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5B9C-4AFA-40A3-AD83-DCAA7EF392F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>
                <a:solidFill>
                  <a:srgbClr val="1C1C1C"/>
                </a:solidFill>
              </a:r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2BAED-48DC-4A69-A328-CCAF5DDA06DE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C072E-D33E-47C9-A4DC-E0D5E11451A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24924-6F48-45FA-ABAA-50486734E8D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6FF23-B08C-4F4E-913B-98471FD4829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93AEE-306D-4BD1-AE86-00A99FFFB53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5E18-C95B-435A-B4CA-25E1D8F7233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7184B-F3A4-4719-8D0A-F75ABB39FA3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CD7E5-A367-4BEC-B50C-07427A5CF9C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70C3F-950B-4181-B6E4-20C095FB16E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29E9-04B3-4C33-A240-0DFC7874D34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D8E0A-4315-4DC0-B6E1-BB0D9541BDB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22988-09B4-4F3C-ABE6-56D056FE44FE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234D7-581C-4044-9154-1AF3FB386CA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25B35-30A8-4013-A7C1-6D8D8DD420C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A1E6D-A35F-49D5-ABF0-9D26EF7C525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64117-1D8E-41C3-8326-B5609B99964B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26302-7FFB-438F-9373-3D8219CB3E70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D6577-37AA-4A47-9908-1D97EC4BF9A6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29070-4F3F-4530-88BF-2FFE217C834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CF073-88BE-4550-8744-6C1CF4D9D8A0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23F93-2C6E-4795-832D-F6355243A85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31E76-7C88-4A26-A331-AF4ADE92986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6536BE-5D1D-4DF1-956C-1BE7B7EA64B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E4426-5F9E-4D3A-BE04-BFFB6834CEE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E4426-5F9E-4D3A-BE04-BFFB6834CEE9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wmf"/><Relationship Id="rId3" Type="http://schemas.openxmlformats.org/officeDocument/2006/relationships/image" Target="../media/image3.pn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2.bin"/><Relationship Id="rId3" Type="http://schemas.openxmlformats.org/officeDocument/2006/relationships/image" Target="../media/image3.png"/><Relationship Id="rId7" Type="http://schemas.openxmlformats.org/officeDocument/2006/relationships/image" Target="../media/image41.wmf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40.wmf"/><Relationship Id="rId15" Type="http://schemas.openxmlformats.org/officeDocument/2006/relationships/image" Target="../media/image44.wmf"/><Relationship Id="rId10" Type="http://schemas.openxmlformats.org/officeDocument/2006/relationships/image" Target="../media/image42.w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0.wmf"/><Relationship Id="rId26" Type="http://schemas.openxmlformats.org/officeDocument/2006/relationships/oleObject" Target="../embeddings/oleObject56.bin"/><Relationship Id="rId39" Type="http://schemas.openxmlformats.org/officeDocument/2006/relationships/oleObject" Target="../embeddings/oleObject63.bin"/><Relationship Id="rId21" Type="http://schemas.openxmlformats.org/officeDocument/2006/relationships/oleObject" Target="../embeddings/oleObject53.bin"/><Relationship Id="rId34" Type="http://schemas.openxmlformats.org/officeDocument/2006/relationships/image" Target="../media/image56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33" Type="http://schemas.openxmlformats.org/officeDocument/2006/relationships/oleObject" Target="../embeddings/oleObject60.bin"/><Relationship Id="rId38" Type="http://schemas.openxmlformats.org/officeDocument/2006/relationships/image" Target="../media/image5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29" Type="http://schemas.openxmlformats.org/officeDocument/2006/relationships/image" Target="../media/image54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3.wmf"/><Relationship Id="rId32" Type="http://schemas.openxmlformats.org/officeDocument/2006/relationships/image" Target="../media/image60.png"/><Relationship Id="rId37" Type="http://schemas.openxmlformats.org/officeDocument/2006/relationships/oleObject" Target="../embeddings/oleObject62.bin"/><Relationship Id="rId40" Type="http://schemas.openxmlformats.org/officeDocument/2006/relationships/image" Target="../media/image59.wmf"/><Relationship Id="rId5" Type="http://schemas.openxmlformats.org/officeDocument/2006/relationships/image" Target="../media/image45.wmf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oleObject" Target="../embeddings/oleObject58.bin"/><Relationship Id="rId36" Type="http://schemas.openxmlformats.org/officeDocument/2006/relationships/image" Target="../media/image57.wmf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2.bin"/><Relationship Id="rId31" Type="http://schemas.openxmlformats.org/officeDocument/2006/relationships/image" Target="../media/image5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7.wmf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57.bin"/><Relationship Id="rId30" Type="http://schemas.openxmlformats.org/officeDocument/2006/relationships/oleObject" Target="../embeddings/oleObject59.bin"/><Relationship Id="rId35" Type="http://schemas.openxmlformats.org/officeDocument/2006/relationships/oleObject" Target="../embeddings/oleObject61.bin"/><Relationship Id="rId8" Type="http://schemas.openxmlformats.org/officeDocument/2006/relationships/oleObject" Target="../embeddings/oleObject45.bin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1.wmf"/><Relationship Id="rId3" Type="http://schemas.openxmlformats.org/officeDocument/2006/relationships/image" Target="../media/image3.pn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audio" Target="../media/audio1.wav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0.png"/><Relationship Id="rId11" Type="http://schemas.openxmlformats.org/officeDocument/2006/relationships/image" Target="../media/image69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audio" Target="../media/audio1.wav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5.png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3.pn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.wav"/><Relationship Id="rId7" Type="http://schemas.openxmlformats.org/officeDocument/2006/relationships/image" Target="../media/image82.png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1.png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68.wmf"/><Relationship Id="rId10" Type="http://schemas.openxmlformats.org/officeDocument/2006/relationships/image" Target="../media/image7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7.wmf"/><Relationship Id="rId3" Type="http://schemas.openxmlformats.org/officeDocument/2006/relationships/audio" Target="../media/audio1.wav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6.wmf"/><Relationship Id="rId5" Type="http://schemas.openxmlformats.org/officeDocument/2006/relationships/image" Target="../media/image68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3.png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7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image" Target="../media/image3.png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830" y="2025333"/>
            <a:ext cx="1135634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0" tIns="34290" rIns="68580" bIns="34290" numCol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tabLst>
                <a:tab pos="2595245" algn="l"/>
              </a:tabLst>
            </a:pPr>
            <a:r>
              <a:rPr lang="en-US" sz="6000" b="1" dirty="0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CHÀO MỪNG CÁC CON ĐẾN VỚI</a:t>
            </a:r>
          </a:p>
          <a:p>
            <a:pPr algn="ctr">
              <a:lnSpc>
                <a:spcPct val="70000"/>
              </a:lnSpc>
              <a:tabLst>
                <a:tab pos="2595245" algn="l"/>
              </a:tabLst>
            </a:pPr>
            <a:endParaRPr lang="en-US" sz="6000" b="1" dirty="0">
              <a:solidFill>
                <a:srgbClr val="FF0000"/>
              </a:solidFill>
              <a:latin typeface="#9Slide03 AmpleSoft Bold" panose="02000000000000000000" charset="0"/>
              <a:cs typeface="#9Slide03 AmpleSoft Bold" panose="02000000000000000000" charset="0"/>
            </a:endParaRPr>
          </a:p>
          <a:p>
            <a:pPr algn="ctr">
              <a:lnSpc>
                <a:spcPct val="70000"/>
              </a:lnSpc>
              <a:tabLst>
                <a:tab pos="2595245" algn="l"/>
              </a:tabLst>
            </a:pPr>
            <a:r>
              <a:rPr lang="en-US" sz="6000" b="1" dirty="0" err="1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latin typeface="#9Slide03 AmpleSoft Bold" panose="02000000000000000000" charset="0"/>
                <a:cs typeface="#9Slide03 AmpleSoft Bold" panose="02000000000000000000" charset="0"/>
              </a:rPr>
              <a:t>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2" name="Object 50"/>
          <p:cNvGraphicFramePr>
            <a:graphicFrameLocks noChangeAspect="1"/>
          </p:cNvGraphicFramePr>
          <p:nvPr/>
        </p:nvGraphicFramePr>
        <p:xfrm>
          <a:off x="1242646" y="488950"/>
          <a:ext cx="1551515" cy="116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79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646" y="488950"/>
                        <a:ext cx="1551515" cy="1166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51"/>
          <p:cNvGraphicFramePr>
            <a:graphicFrameLocks noChangeAspect="1"/>
          </p:cNvGraphicFramePr>
          <p:nvPr/>
        </p:nvGraphicFramePr>
        <p:xfrm>
          <a:off x="4243389" y="514430"/>
          <a:ext cx="1561397" cy="111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80" name="Equation" r:id="rId6" imgW="508000" imgH="393700" progId="Equation.3">
                  <p:embed/>
                </p:oleObj>
              </mc:Choice>
              <mc:Fallback>
                <p:oleObj name="Equation" r:id="rId6" imgW="508000" imgH="393700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9" y="514430"/>
                        <a:ext cx="1561397" cy="1113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52"/>
          <p:cNvGraphicFramePr>
            <a:graphicFrameLocks noChangeAspect="1"/>
          </p:cNvGraphicFramePr>
          <p:nvPr/>
        </p:nvGraphicFramePr>
        <p:xfrm>
          <a:off x="7025414" y="409678"/>
          <a:ext cx="1495185" cy="1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81" name="Equation" r:id="rId8" imgW="444500" imgH="393700" progId="Equation.3">
                  <p:embed/>
                </p:oleObj>
              </mc:Choice>
              <mc:Fallback>
                <p:oleObj name="Equation" r:id="rId8" imgW="444500" imgH="3937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414" y="409678"/>
                        <a:ext cx="1495185" cy="1218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53"/>
          <p:cNvGraphicFramePr>
            <a:graphicFrameLocks noChangeAspect="1"/>
          </p:cNvGraphicFramePr>
          <p:nvPr/>
        </p:nvGraphicFramePr>
        <p:xfrm>
          <a:off x="9948864" y="409678"/>
          <a:ext cx="1633537" cy="119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82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8864" y="409678"/>
                        <a:ext cx="1633537" cy="119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0"/>
          <p:cNvGraphicFramePr>
            <a:graphicFrameLocks noChangeAspect="1"/>
          </p:cNvGraphicFramePr>
          <p:nvPr/>
        </p:nvGraphicFramePr>
        <p:xfrm>
          <a:off x="782429" y="2133672"/>
          <a:ext cx="4281805" cy="1245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83" name="Equation" r:id="rId12" imgW="1244600" imgH="393700" progId="Equation.3">
                  <p:embed/>
                </p:oleObj>
              </mc:Choice>
              <mc:Fallback>
                <p:oleObj name="Equation" r:id="rId12" imgW="1244600" imgH="393700" progId="Equation.3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29" y="2133672"/>
                        <a:ext cx="4281805" cy="1245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1"/>
          <p:cNvGraphicFramePr>
            <a:graphicFrameLocks noChangeAspect="1"/>
          </p:cNvGraphicFramePr>
          <p:nvPr/>
        </p:nvGraphicFramePr>
        <p:xfrm>
          <a:off x="802832" y="3733354"/>
          <a:ext cx="4164330" cy="121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84" name="Equation" r:id="rId14" imgW="1244600" imgH="393700" progId="Equation.3">
                  <p:embed/>
                </p:oleObj>
              </mc:Choice>
              <mc:Fallback>
                <p:oleObj name="Equation" r:id="rId14" imgW="1244600" imgH="393700" progId="Equation.3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2" y="3733354"/>
                        <a:ext cx="4164330" cy="1212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2"/>
              <p:cNvSpPr txBox="1"/>
              <p:nvPr/>
            </p:nvSpPr>
            <p:spPr bwMode="auto">
              <a:xfrm>
                <a:off x="7208838" y="2143125"/>
                <a:ext cx="4602162" cy="1206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,1×</m:t>
                      </m:r>
                      <m:f>
                        <m:fPr>
                          <m:ctrlPr>
                            <a:rPr lang="vi-VN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600" dirty="0"/>
              </a:p>
            </p:txBody>
          </p:sp>
        </mc:Choice>
        <mc:Fallback xmlns="">
          <p:sp>
            <p:nvSpPr>
              <p:cNvPr id="14" name="Object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838" y="2143125"/>
                <a:ext cx="4602162" cy="1206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53"/>
              <p:cNvSpPr txBox="1"/>
              <p:nvPr/>
            </p:nvSpPr>
            <p:spPr bwMode="auto">
              <a:xfrm>
                <a:off x="6858000" y="3733800"/>
                <a:ext cx="5151438" cy="1268413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vi-VN" sz="4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,0×</m:t>
                      </m:r>
                      <m:f>
                        <m:fPr>
                          <m:ctrlPr>
                            <a:rPr lang="vi-VN" sz="4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vi-V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vi-V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Object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3733800"/>
                <a:ext cx="5151438" cy="12684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76200" y="76041"/>
            <a:ext cx="6324601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2.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304145" y="-20955"/>
            <a:ext cx="1880870" cy="53594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" name="Object 34"/>
          <p:cNvGraphicFramePr>
            <a:graphicFrameLocks noChangeAspect="1"/>
          </p:cNvGraphicFramePr>
          <p:nvPr/>
        </p:nvGraphicFramePr>
        <p:xfrm>
          <a:off x="4625975" y="91444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" name="Equation" r:id="rId4" imgW="355600" imgH="393065" progId="">
                  <p:embed/>
                </p:oleObj>
              </mc:Choice>
              <mc:Fallback>
                <p:oleObj name="Equation" r:id="rId4" imgW="355600" imgH="393065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914449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35"/>
          <p:cNvGraphicFramePr>
            <a:graphicFrameLocks noChangeAspect="1"/>
          </p:cNvGraphicFramePr>
          <p:nvPr/>
        </p:nvGraphicFramePr>
        <p:xfrm>
          <a:off x="7010400" y="922844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7" name="Equation" r:id="rId6" imgW="622300" imgH="393700" progId="">
                  <p:embed/>
                </p:oleObj>
              </mc:Choice>
              <mc:Fallback>
                <p:oleObj name="Equation" r:id="rId6" imgW="622300" imgH="393700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922844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6151255" y="1108685"/>
            <a:ext cx="775008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81317" y="277607"/>
            <a:ext cx="6956426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3.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</a:p>
        </p:txBody>
      </p:sp>
      <p:graphicFrame>
        <p:nvGraphicFramePr>
          <p:cNvPr id="11" name="Object 34"/>
          <p:cNvGraphicFramePr>
            <a:graphicFrameLocks noChangeAspect="1"/>
          </p:cNvGraphicFramePr>
          <p:nvPr/>
        </p:nvGraphicFramePr>
        <p:xfrm>
          <a:off x="4572000" y="2398096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8" name="Equation" r:id="rId8" imgW="355600" imgH="393065" progId="">
                  <p:embed/>
                </p:oleObj>
              </mc:Choice>
              <mc:Fallback>
                <p:oleObj name="Equation" r:id="rId8" imgW="355600" imgH="393065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98096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/>
          <p:cNvGraphicFramePr>
            <a:graphicFrameLocks noChangeAspect="1"/>
          </p:cNvGraphicFramePr>
          <p:nvPr/>
        </p:nvGraphicFramePr>
        <p:xfrm>
          <a:off x="5926137" y="2362200"/>
          <a:ext cx="20399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9" name="Equation" r:id="rId9" imgW="508000" imgH="393700" progId="">
                  <p:embed/>
                </p:oleObj>
              </mc:Choice>
              <mc:Fallback>
                <p:oleObj name="Equation" r:id="rId9" imgW="508000" imgH="393700" progId="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7" y="2362200"/>
                        <a:ext cx="2039938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/>
          <p:cNvGraphicFramePr>
            <a:graphicFrameLocks noChangeAspect="1"/>
          </p:cNvGraphicFramePr>
          <p:nvPr/>
        </p:nvGraphicFramePr>
        <p:xfrm>
          <a:off x="7916864" y="236220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0" name="Equation" r:id="rId11" imgW="304800" imgH="393065" progId="">
                  <p:embed/>
                </p:oleObj>
              </mc:Choice>
              <mc:Fallback>
                <p:oleObj name="Equation" r:id="rId11" imgW="304800" imgH="393065" progId="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4" y="2362200"/>
                        <a:ext cx="1223963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855776" y="5484960"/>
            <a:ext cx="1095462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35"/>
          <p:cNvGraphicFramePr>
            <a:graphicFrameLocks noChangeAspect="1"/>
          </p:cNvGraphicFramePr>
          <p:nvPr/>
        </p:nvGraphicFramePr>
        <p:xfrm>
          <a:off x="4158507" y="3810001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1" name="Equation" r:id="rId13" imgW="622300" imgH="393700" progId="">
                  <p:embed/>
                </p:oleObj>
              </mc:Choice>
              <mc:Fallback>
                <p:oleObj name="Equation" r:id="rId13" imgW="622300" imgH="393700" progId="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507" y="3810001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6030119" y="3810001"/>
          <a:ext cx="30114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2" name="Equation" r:id="rId14" imgW="748665" imgH="393700" progId="">
                  <p:embed/>
                </p:oleObj>
              </mc:Choice>
              <mc:Fallback>
                <p:oleObj name="Equation" r:id="rId14" imgW="748665" imgH="393700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19" y="3810001"/>
                        <a:ext cx="3011488" cy="122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4"/>
          <p:cNvGraphicFramePr>
            <a:graphicFrameLocks noChangeAspect="1"/>
          </p:cNvGraphicFramePr>
          <p:nvPr/>
        </p:nvGraphicFramePr>
        <p:xfrm>
          <a:off x="8839201" y="381000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3" name="Equation" r:id="rId16" imgW="304800" imgH="393065" progId="">
                  <p:embed/>
                </p:oleObj>
              </mc:Choice>
              <mc:Fallback>
                <p:oleObj name="Equation" r:id="rId16" imgW="304800" imgH="393065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1" y="3810000"/>
                        <a:ext cx="1223963" cy="122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931976" y="2590801"/>
            <a:ext cx="2003426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34"/>
          <p:cNvGraphicFramePr>
            <a:graphicFrameLocks noChangeAspect="1"/>
          </p:cNvGraphicFramePr>
          <p:nvPr/>
        </p:nvGraphicFramePr>
        <p:xfrm>
          <a:off x="4411662" y="526281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4" name="Equation" r:id="rId17" imgW="355600" imgH="393065" progId="">
                  <p:embed/>
                </p:oleObj>
              </mc:Choice>
              <mc:Fallback>
                <p:oleObj name="Equation" r:id="rId17" imgW="355600" imgH="393065" progId="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2" y="5262819"/>
                        <a:ext cx="1428924" cy="1220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019800" y="5531674"/>
            <a:ext cx="775008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Object 35"/>
          <p:cNvGraphicFramePr>
            <a:graphicFrameLocks noChangeAspect="1"/>
          </p:cNvGraphicFramePr>
          <p:nvPr/>
        </p:nvGraphicFramePr>
        <p:xfrm>
          <a:off x="6781800" y="5267876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5" name="Equation" r:id="rId18" imgW="622300" imgH="393700" progId="">
                  <p:embed/>
                </p:oleObj>
              </mc:Choice>
              <mc:Fallback>
                <p:oleObj name="Equation" r:id="rId18" imgW="622300" imgH="393700" progId="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267876"/>
                        <a:ext cx="1912938" cy="1210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9372878" y="152612"/>
            <a:ext cx="2660074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 bldLvl="0" animBg="1"/>
      <p:bldP spid="10" grpId="0" bldLvl="0" animBg="1"/>
      <p:bldP spid="14" grpId="0" bldLvl="0" animBg="1"/>
      <p:bldP spid="18" grpId="0" bldLvl="0" animBg="1"/>
      <p:bldP spid="20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/>
          <p:cNvGraphicFramePr>
            <a:graphicFrameLocks noChangeAspect="1"/>
          </p:cNvGraphicFramePr>
          <p:nvPr/>
        </p:nvGraphicFramePr>
        <p:xfrm>
          <a:off x="2363788" y="685801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2" name="Equation" r:id="rId4" imgW="584200" imgH="393700" progId="">
                  <p:embed/>
                </p:oleObj>
              </mc:Choice>
              <mc:Fallback>
                <p:oleObj name="Equation" r:id="rId4" imgW="584200" imgH="393700" progId="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685801"/>
                        <a:ext cx="1680882" cy="1133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/>
          <p:cNvGraphicFramePr>
            <a:graphicFrameLocks noChangeAspect="1"/>
          </p:cNvGraphicFramePr>
          <p:nvPr/>
        </p:nvGraphicFramePr>
        <p:xfrm>
          <a:off x="5064126" y="685801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3" name="Equation" r:id="rId6" imgW="571500" imgH="393700" progId="">
                  <p:embed/>
                </p:oleObj>
              </mc:Choice>
              <mc:Fallback>
                <p:oleObj name="Equation" r:id="rId6" imgW="571500" imgH="393700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6" y="685801"/>
                        <a:ext cx="1757923" cy="1210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/>
          <p:cNvGraphicFramePr>
            <a:graphicFrameLocks noChangeAspect="1"/>
          </p:cNvGraphicFramePr>
          <p:nvPr/>
        </p:nvGraphicFramePr>
        <p:xfrm>
          <a:off x="7841503" y="675995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4" name="Equation" r:id="rId8" imgW="673100" imgH="393700" progId="">
                  <p:embed/>
                </p:oleObj>
              </mc:Choice>
              <mc:Fallback>
                <p:oleObj name="Equation" r:id="rId8" imgW="673100" imgH="393700" progId="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503" y="675995"/>
                        <a:ext cx="195542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102235"/>
            <a:ext cx="6956426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662836" y="2830196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5" name="Equation" r:id="rId10" imgW="584200" imgH="393700" progId="">
                  <p:embed/>
                </p:oleObj>
              </mc:Choice>
              <mc:Fallback>
                <p:oleObj name="Equation" r:id="rId10" imgW="584200" imgH="393700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836" y="2830196"/>
                        <a:ext cx="1680882" cy="1133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662837" y="4045722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6" name="Equation" r:id="rId11" imgW="571500" imgH="393700" progId="">
                  <p:embed/>
                </p:oleObj>
              </mc:Choice>
              <mc:Fallback>
                <p:oleObj name="Equation" r:id="rId11" imgW="571500" imgH="393700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837" y="4045722"/>
                        <a:ext cx="1757923" cy="1210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/>
        </p:nvGraphicFramePr>
        <p:xfrm>
          <a:off x="662836" y="5376636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7" name="Equation" r:id="rId12" imgW="673100" imgH="393700" progId="">
                  <p:embed/>
                </p:oleObj>
              </mc:Choice>
              <mc:Fallback>
                <p:oleObj name="Equation" r:id="rId12" imgW="673100" imgH="393700" progId="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836" y="5376636"/>
                        <a:ext cx="195542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2292032" y="2852512"/>
          <a:ext cx="2303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8" name="Equation" r:id="rId13" imgW="799465" imgH="393700" progId="">
                  <p:embed/>
                </p:oleObj>
              </mc:Choice>
              <mc:Fallback>
                <p:oleObj name="Equation" r:id="rId13" imgW="799465" imgH="393700" progId="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032" y="2852512"/>
                        <a:ext cx="230346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4595494" y="2866799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99" name="Equation" r:id="rId15" imgW="266700" imgH="393065" progId="">
                  <p:embed/>
                </p:oleObj>
              </mc:Choice>
              <mc:Fallback>
                <p:oleObj name="Equation" r:id="rId15" imgW="266700" imgH="393065" progId="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494" y="2866799"/>
                        <a:ext cx="7683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2385694" y="4076475"/>
          <a:ext cx="24209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0" name="Equation" r:id="rId17" imgW="786765" imgH="393700" progId="">
                  <p:embed/>
                </p:oleObj>
              </mc:Choice>
              <mc:Fallback>
                <p:oleObj name="Equation" r:id="rId17" imgW="786765" imgH="393700" progId="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694" y="4076475"/>
                        <a:ext cx="2420938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/>
          <p:cNvGraphicFramePr>
            <a:graphicFrameLocks noChangeAspect="1"/>
          </p:cNvGraphicFramePr>
          <p:nvPr/>
        </p:nvGraphicFramePr>
        <p:xfrm>
          <a:off x="4749482" y="4152675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1" name="Equation" r:id="rId19" imgW="266700" imgH="393065" progId="">
                  <p:embed/>
                </p:oleObj>
              </mc:Choice>
              <mc:Fallback>
                <p:oleObj name="Equation" r:id="rId19" imgW="266700" imgH="393065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482" y="4152675"/>
                        <a:ext cx="7683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/>
          <p:cNvGraphicFramePr>
            <a:graphicFrameLocks noChangeAspect="1"/>
          </p:cNvGraphicFramePr>
          <p:nvPr/>
        </p:nvGraphicFramePr>
        <p:xfrm>
          <a:off x="2520632" y="5376636"/>
          <a:ext cx="24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2" name="Equation" r:id="rId21" imgW="850265" imgH="393700" progId="">
                  <p:embed/>
                </p:oleObj>
              </mc:Choice>
              <mc:Fallback>
                <p:oleObj name="Equation" r:id="rId21" imgW="850265" imgH="393700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632" y="5376636"/>
                        <a:ext cx="24701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4981258" y="5714774"/>
          <a:ext cx="6207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3" name="Equation" r:id="rId23" imgW="215900" imgH="165100" progId="">
                  <p:embed/>
                </p:oleObj>
              </mc:Choice>
              <mc:Fallback>
                <p:oleObj name="Equation" r:id="rId23" imgW="215900" imgH="165100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258" y="5714774"/>
                        <a:ext cx="6207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28600" y="210375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96928" y="19755"/>
            <a:ext cx="2349491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10375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sz="28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7268210" y="2711450"/>
          <a:ext cx="1676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4" name="Equation" r:id="rId25" imgW="584200" imgH="393700" progId="">
                  <p:embed/>
                </p:oleObj>
              </mc:Choice>
              <mc:Fallback>
                <p:oleObj name="Equation" r:id="rId25" imgW="5842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210" y="2711450"/>
                        <a:ext cx="16764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7268210" y="4006850"/>
          <a:ext cx="1752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5" name="Equation" r:id="rId26" imgW="571500" imgH="393700" progId="">
                  <p:embed/>
                </p:oleObj>
              </mc:Choice>
              <mc:Fallback>
                <p:oleObj name="Equation" r:id="rId26" imgW="571500" imgH="393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210" y="4006850"/>
                        <a:ext cx="1752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7268210" y="5302250"/>
          <a:ext cx="1943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6" name="Equation" r:id="rId27" imgW="673100" imgH="393700" progId="">
                  <p:embed/>
                </p:oleObj>
              </mc:Choice>
              <mc:Fallback>
                <p:oleObj name="Equation" r:id="rId27" imgW="673100" imgH="3937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210" y="5302250"/>
                        <a:ext cx="19431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9235556" y="2787651"/>
            <a:ext cx="928254" cy="1040245"/>
            <a:chOff x="4481946" y="1295400"/>
            <a:chExt cx="928254" cy="1040245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481946" y="1295400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" name="Straight Connector 1"/>
            <p:cNvCxnSpPr/>
            <p:nvPr/>
          </p:nvCxnSpPr>
          <p:spPr bwMode="auto">
            <a:xfrm>
              <a:off x="5181600" y="1954645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872623" y="2669430"/>
            <a:ext cx="1572491" cy="1150506"/>
            <a:chOff x="4144007" y="1197358"/>
            <a:chExt cx="1572491" cy="1150506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4421098" y="1197358"/>
            <a:ext cx="1295400" cy="1150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07" name="Equation" r:id="rId28" imgW="7315200" imgH="9448800" progId="Equation.3">
                    <p:embed/>
                  </p:oleObj>
                </mc:Choice>
                <mc:Fallback>
                  <p:oleObj name="Equation" r:id="rId28" imgW="7315200" imgH="9448800" progId="Equation.3">
                    <p:embed/>
                    <p:pic>
                      <p:nvPicPr>
                        <p:cNvPr id="0" name="Picture 150620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4421098" y="1197358"/>
                          <a:ext cx="1295400" cy="11505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2"/>
            <p:cNvSpPr txBox="1"/>
            <p:nvPr/>
          </p:nvSpPr>
          <p:spPr>
            <a:xfrm>
              <a:off x="4144007" y="153516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</p:grpSp>
      <p:grpSp>
        <p:nvGrpSpPr>
          <p:cNvPr id="150528" name="Group 150527"/>
          <p:cNvGrpSpPr/>
          <p:nvPr/>
        </p:nvGrpSpPr>
        <p:grpSpPr>
          <a:xfrm>
            <a:off x="10338491" y="2792363"/>
            <a:ext cx="793507" cy="1047751"/>
            <a:chOff x="5584880" y="1300112"/>
            <a:chExt cx="793507" cy="1047751"/>
          </a:xfrm>
        </p:grpSpPr>
        <p:sp>
          <p:nvSpPr>
            <p:cNvPr id="7" name="TextBox 10"/>
            <p:cNvSpPr txBox="1"/>
            <p:nvPr/>
          </p:nvSpPr>
          <p:spPr>
            <a:xfrm>
              <a:off x="5584880" y="153516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972806" y="1300112"/>
            <a:ext cx="405581" cy="1047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08" name="Equation" r:id="rId30" imgW="3657600" imgH="9448800" progId="Equation.3">
                    <p:embed/>
                  </p:oleObj>
                </mc:Choice>
                <mc:Fallback>
                  <p:oleObj name="Equation" r:id="rId30" imgW="3657600" imgH="9448800" progId="Equation.3">
                    <p:embed/>
                    <p:pic>
                      <p:nvPicPr>
                        <p:cNvPr id="0" name="Picture 150621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5972806" y="1300112"/>
                          <a:ext cx="405581" cy="1047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9432983" y="4117207"/>
            <a:ext cx="768926" cy="993149"/>
            <a:chOff x="4755573" y="2777356"/>
            <a:chExt cx="768926" cy="993149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5295899" y="2777356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4755573" y="3389505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0529" name="Group 150528"/>
          <p:cNvGrpSpPr/>
          <p:nvPr/>
        </p:nvGrpSpPr>
        <p:grpSpPr>
          <a:xfrm>
            <a:off x="8864567" y="4030717"/>
            <a:ext cx="1468582" cy="1181100"/>
            <a:chOff x="4191114" y="2675461"/>
            <a:chExt cx="1468582" cy="11811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191114" y="2965409"/>
              <a:ext cx="591363" cy="646232"/>
            </a:xfrm>
            <a:prstGeom prst="rect">
              <a:avLst/>
            </a:prstGeom>
          </p:spPr>
        </p:pic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4637924" y="2675461"/>
            <a:ext cx="1021772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09" name="Equation" r:id="rId33" imgW="7315200" imgH="9448800" progId="Equation.3">
                    <p:embed/>
                  </p:oleObj>
                </mc:Choice>
                <mc:Fallback>
                  <p:oleObj name="Equation" r:id="rId33" imgW="7315200" imgH="9448800" progId="Equation.3">
                    <p:embed/>
                    <p:pic>
                      <p:nvPicPr>
                        <p:cNvPr id="0" name="Picture 150622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4637924" y="2675461"/>
                          <a:ext cx="1021772" cy="1181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0533" name="Group 150532"/>
          <p:cNvGrpSpPr/>
          <p:nvPr/>
        </p:nvGrpSpPr>
        <p:grpSpPr>
          <a:xfrm>
            <a:off x="10210788" y="4114760"/>
            <a:ext cx="903909" cy="1074725"/>
            <a:chOff x="5533377" y="2774909"/>
            <a:chExt cx="903909" cy="1074725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973210" y="2774909"/>
            <a:ext cx="464076" cy="107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10" name="Equation" r:id="rId35" imgW="3657600" imgH="9448800" progId="Equation.3">
                    <p:embed/>
                  </p:oleObj>
                </mc:Choice>
                <mc:Fallback>
                  <p:oleObj name="Equation" r:id="rId35" imgW="3657600" imgH="9448800" progId="Equation.3">
                    <p:embed/>
                    <p:pic>
                      <p:nvPicPr>
                        <p:cNvPr id="0" name="Picture 150623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5973210" y="2774909"/>
                          <a:ext cx="464076" cy="1074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533377" y="2989155"/>
              <a:ext cx="591363" cy="64623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9638257" y="5399810"/>
            <a:ext cx="1006241" cy="987557"/>
            <a:chOff x="4960846" y="4288559"/>
            <a:chExt cx="1006241" cy="987557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960846" y="4288559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5738487" y="4895116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763011" y="5370980"/>
            <a:ext cx="798739" cy="1009038"/>
            <a:chOff x="5085600" y="4259730"/>
            <a:chExt cx="798739" cy="1009038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5655739" y="4259730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5085600" y="4887768"/>
              <a:ext cx="2286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0534" name="Group 150533"/>
          <p:cNvGrpSpPr/>
          <p:nvPr/>
        </p:nvGrpSpPr>
        <p:grpSpPr>
          <a:xfrm>
            <a:off x="9014375" y="5316693"/>
            <a:ext cx="1725870" cy="1179307"/>
            <a:chOff x="4405803" y="4212815"/>
            <a:chExt cx="1725870" cy="117930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405803" y="4486424"/>
              <a:ext cx="591363" cy="646232"/>
            </a:xfrm>
            <a:prstGeom prst="rect">
              <a:avLst/>
            </a:prstGeom>
          </p:spPr>
        </p:pic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4876920" y="4212815"/>
            <a:ext cx="1254753" cy="1179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11" name="Equation" r:id="rId37" imgW="8839200" imgH="9448800" progId="Equation.3">
                    <p:embed/>
                  </p:oleObj>
                </mc:Choice>
                <mc:Fallback>
                  <p:oleObj name="Equation" r:id="rId37" imgW="8839200" imgH="9448800" progId="Equation.3">
                    <p:embed/>
                    <p:pic>
                      <p:nvPicPr>
                        <p:cNvPr id="0" name="Picture 150624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4876920" y="4212815"/>
                          <a:ext cx="1254753" cy="11793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0535" name="Group 150534"/>
          <p:cNvGrpSpPr/>
          <p:nvPr/>
        </p:nvGrpSpPr>
        <p:grpSpPr>
          <a:xfrm>
            <a:off x="10606294" y="5597674"/>
            <a:ext cx="835073" cy="708740"/>
            <a:chOff x="5928883" y="4486424"/>
            <a:chExt cx="835073" cy="708740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6391380" y="4486424"/>
            <a:ext cx="372576" cy="568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12" name="Equation" r:id="rId39" imgW="2133600" imgH="3962400" progId="Equation.3">
                    <p:embed/>
                  </p:oleObj>
                </mc:Choice>
                <mc:Fallback>
                  <p:oleObj name="Equation" r:id="rId39" imgW="2133600" imgH="3962400" progId="Equation.3">
                    <p:embed/>
                    <p:pic>
                      <p:nvPicPr>
                        <p:cNvPr id="0" name="Picture 150625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6391380" y="4486424"/>
                          <a:ext cx="372576" cy="5684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928883" y="4548932"/>
              <a:ext cx="591363" cy="646232"/>
            </a:xfrm>
            <a:prstGeom prst="rect">
              <a:avLst/>
            </a:prstGeom>
          </p:spPr>
        </p:pic>
      </p:grpSp>
      <p:cxnSp>
        <p:nvCxnSpPr>
          <p:cNvPr id="40" name="Straight Connector 39"/>
          <p:cNvCxnSpPr/>
          <p:nvPr/>
        </p:nvCxnSpPr>
        <p:spPr>
          <a:xfrm>
            <a:off x="6705600" y="2286000"/>
            <a:ext cx="0" cy="434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1" grpId="0"/>
      <p:bldP spid="22" grpId="0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10287000" y="152400"/>
          <a:ext cx="990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1" name="Equation" r:id="rId4" imgW="292100" imgH="393700" progId="">
                  <p:embed/>
                </p:oleObj>
              </mc:Choice>
              <mc:Fallback>
                <p:oleObj name="Equation" r:id="rId4" imgW="292100" imgH="393700" progId="">
                  <p:embed/>
                  <p:pic>
                    <p:nvPicPr>
                      <p:cNvPr id="0" name="Picture 1556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0" y="152400"/>
                        <a:ext cx="9906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62000" y="381000"/>
            <a:ext cx="109270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5.</a:t>
            </a:r>
            <a:r>
              <a:rPr lang="en-US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2026920" y="2057400"/>
            <a:ext cx="8383905" cy="58356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1981200" y="3657600"/>
            <a:ext cx="8383905" cy="58356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2020570" y="2885440"/>
            <a:ext cx="8383905" cy="5835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2026920" y="4495800"/>
            <a:ext cx="8383905" cy="5835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4" grpId="0" bldLvl="0" animBg="1"/>
      <p:bldP spid="15" grpId="0" bldLvl="0" animBg="1"/>
      <p:bldP spid="16" grpId="0" bldLvl="0" animBg="1"/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981970" y="1466701"/>
            <a:ext cx="229620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419600" y="2286000"/>
            <a:ext cx="541147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0663" name="Text Box 20"/>
          <p:cNvSpPr txBox="1">
            <a:spLocks noChangeArrowheads="1"/>
          </p:cNvSpPr>
          <p:nvPr/>
        </p:nvSpPr>
        <p:spPr bwMode="auto">
          <a:xfrm>
            <a:off x="3295650" y="442595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343400" y="3760063"/>
            <a:ext cx="51435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5129530" y="2819400"/>
          <a:ext cx="2501265" cy="104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8" name="Equation" r:id="rId4" imgW="939165" imgH="393700" progId="">
                  <p:embed/>
                </p:oleObj>
              </mc:Choice>
              <mc:Fallback>
                <p:oleObj name="Equation" r:id="rId4" imgW="939165" imgH="39370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530" y="2819400"/>
                        <a:ext cx="2501265" cy="10471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/>
          <p:cNvGraphicFramePr>
            <a:graphicFrameLocks noChangeAspect="1"/>
          </p:cNvGraphicFramePr>
          <p:nvPr/>
        </p:nvGraphicFramePr>
        <p:xfrm>
          <a:off x="5097145" y="4267200"/>
          <a:ext cx="2686050" cy="102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9" name="Equation" r:id="rId6" imgW="1028065" imgH="393700" progId="">
                  <p:embed/>
                </p:oleObj>
              </mc:Choice>
              <mc:Fallback>
                <p:oleObj name="Equation" r:id="rId6" imgW="1028065" imgH="39370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145" y="4267200"/>
                        <a:ext cx="2686050" cy="10267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4" name="Group 26"/>
          <p:cNvGrpSpPr/>
          <p:nvPr/>
        </p:nvGrpSpPr>
        <p:grpSpPr bwMode="auto">
          <a:xfrm>
            <a:off x="6172200" y="5056186"/>
            <a:ext cx="4370917" cy="1779591"/>
            <a:chOff x="930" y="3324"/>
            <a:chExt cx="2065" cy="1121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930" y="3450"/>
              <a:ext cx="2016" cy="7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  </a:t>
              </a:r>
              <a:r>
                <a:rPr lang="en-US" sz="28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CV:</a:t>
              </a:r>
              <a:endPara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DT:</a:t>
              </a:r>
              <a:endPara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672" name="Object 25"/>
            <p:cNvGraphicFramePr>
              <a:graphicFrameLocks noChangeAspect="1"/>
            </p:cNvGraphicFramePr>
            <p:nvPr/>
          </p:nvGraphicFramePr>
          <p:xfrm>
            <a:off x="2154" y="3324"/>
            <a:ext cx="613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30" name="Equation" r:id="rId8" imgW="405765" imgH="393065" progId="">
                    <p:embed/>
                  </p:oleObj>
                </mc:Choice>
                <mc:Fallback>
                  <p:oleObj name="Equation" r:id="rId8" imgW="405765" imgH="393065" progId="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3324"/>
                          <a:ext cx="613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5"/>
            <p:cNvGraphicFramePr>
              <a:graphicFrameLocks noChangeAspect="1"/>
            </p:cNvGraphicFramePr>
            <p:nvPr/>
          </p:nvGraphicFramePr>
          <p:xfrm>
            <a:off x="2268" y="3819"/>
            <a:ext cx="727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31" name="Equation" r:id="rId10" imgW="457200" imgH="393700" progId="">
                    <p:embed/>
                  </p:oleObj>
                </mc:Choice>
                <mc:Fallback>
                  <p:oleObj name="Equation" r:id="rId10" imgW="457200" imgH="393700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819"/>
                          <a:ext cx="727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10287000" y="152400"/>
          <a:ext cx="990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2" name="Equation" r:id="rId12" imgW="292100" imgH="393700" progId="">
                  <p:embed/>
                </p:oleObj>
              </mc:Choice>
              <mc:Fallback>
                <p:oleObj name="Equation" r:id="rId12" imgW="292100" imgH="393700" progId="">
                  <p:embed/>
                  <p:pic>
                    <p:nvPicPr>
                      <p:cNvPr id="0" name="Picture 1556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0" y="152400"/>
                        <a:ext cx="9906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62000" y="381000"/>
            <a:ext cx="109270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5.</a:t>
            </a:r>
            <a:r>
              <a:rPr lang="en-US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ldLvl="0" animBg="1"/>
      <p:bldP spid="1742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476885"/>
            <a:ext cx="14034135" cy="783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743200" y="6858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>
              <a:solidFill>
                <a:srgbClr val="000000"/>
              </a:solidFill>
              <a:latin typeface="VNI-Book" pitchFamily="2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0" y="2743201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NI-Book" pitchFamily="2" charset="0"/>
              </a:rPr>
              <a:t>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286000" y="37338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VNI-Book" pitchFamily="2" charset="0"/>
            </a:endParaRPr>
          </a:p>
        </p:txBody>
      </p:sp>
      <p:pic>
        <p:nvPicPr>
          <p:cNvPr id="71686" name="Picture 3" descr="j04238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284" y="76200"/>
            <a:ext cx="18113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2438400" y="1295083"/>
            <a:ext cx="8229600" cy="1506855"/>
          </a:xfrm>
          <a:ln>
            <a:miter lim="800000"/>
          </a:ln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dirty="0">
                <a:solidFill>
                  <a:schemeClr val="folHlink"/>
                </a:solidFill>
                <a:latin typeface="#9Slide03 NguyenHa 01" panose="02040603050506020204" charset="0"/>
                <a:cs typeface="#9Slide03 NguyenHa 01" panose="02040603050506020204" charset="0"/>
              </a:rPr>
              <a:t>Trò chơi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dirty="0">
                <a:solidFill>
                  <a:schemeClr val="accent2"/>
                </a:solidFill>
                <a:latin typeface="#9Slide03 NguyenHa 01" panose="02040603050506020204" charset="0"/>
                <a:cs typeface="#9Slide03 NguyenHa 01" panose="02040603050506020204" charset="0"/>
              </a:rPr>
              <a:t>Ai nhanh 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9736727" y="25658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9586436" y="24070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9753867" y="22443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9914074" y="24070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9904558" y="31270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9753544" y="165394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2717" name="Picture 3" descr="j04238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24155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1" y="456884"/>
            <a:ext cx="2064861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2534" y="3601130"/>
            <a:ext cx="1188467" cy="1154227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4600" y="2209831"/>
            <a:ext cx="1493870" cy="115249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14373" y="3601130"/>
            <a:ext cx="1514325" cy="1152495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Flowchart: Connector 28"/>
          <p:cNvSpPr/>
          <p:nvPr/>
        </p:nvSpPr>
        <p:spPr bwMode="auto">
          <a:xfrm>
            <a:off x="3001964" y="3771900"/>
            <a:ext cx="549275" cy="857250"/>
          </a:xfrm>
          <a:prstGeom prst="flowChartConnector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2723" name="Object 53"/>
          <p:cNvGraphicFramePr>
            <a:graphicFrameLocks noChangeAspect="1"/>
          </p:cNvGraphicFramePr>
          <p:nvPr/>
        </p:nvGraphicFramePr>
        <p:xfrm>
          <a:off x="3200400" y="2163764"/>
          <a:ext cx="11684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7" name="Equation" r:id="rId10" imgW="292100" imgH="393700" progId="Equation.3">
                  <p:embed/>
                </p:oleObj>
              </mc:Choice>
              <mc:Fallback>
                <p:oleObj name="Equation" r:id="rId10" imgW="292100" imgH="3937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63764"/>
                        <a:ext cx="1168400" cy="1449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9617347" y="16768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9467056" y="15180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9634487" y="13553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9794694" y="15180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9785178" y="22380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9601144" y="76494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3741" name="Picture 3" descr="j04238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048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11026" y="2596517"/>
            <a:ext cx="1190134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88894" y="4038645"/>
            <a:ext cx="1188467" cy="1154227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0961" y="2647345"/>
            <a:ext cx="1210139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733" y="4038644"/>
            <a:ext cx="1230593" cy="115647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3748" name="Object 40"/>
          <p:cNvGraphicFramePr>
            <a:graphicFrameLocks noChangeAspect="1"/>
          </p:cNvGraphicFramePr>
          <p:nvPr/>
        </p:nvGraphicFramePr>
        <p:xfrm>
          <a:off x="4648200" y="838200"/>
          <a:ext cx="2172970" cy="130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Equation" r:id="rId10" imgW="520700" imgH="393700" progId="Equation.3">
                  <p:embed/>
                </p:oleObj>
              </mc:Choice>
              <mc:Fallback>
                <p:oleObj name="Equation" r:id="rId10" imgW="520700" imgH="3937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172970" cy="1309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lowchart: Connector 39"/>
          <p:cNvSpPr>
            <a:spLocks noChangeArrowheads="1"/>
          </p:cNvSpPr>
          <p:nvPr/>
        </p:nvSpPr>
        <p:spPr bwMode="auto">
          <a:xfrm>
            <a:off x="6258560" y="4257040"/>
            <a:ext cx="831850" cy="93503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9753872" y="18038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9603581" y="16450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9771012" y="14823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9931219" y="16450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9921703" y="23650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9753544" y="46649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4765" name="Picture 3" descr="j04238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-762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91036" y="2813448"/>
            <a:ext cx="1190134" cy="615553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68904" y="3896405"/>
            <a:ext cx="1188467" cy="1154227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64283" y="3962444"/>
            <a:ext cx="1230593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4771" name="Object 40"/>
          <p:cNvGraphicFramePr>
            <a:graphicFrameLocks noChangeAspect="1"/>
          </p:cNvGraphicFramePr>
          <p:nvPr/>
        </p:nvGraphicFramePr>
        <p:xfrm>
          <a:off x="4495800" y="762000"/>
          <a:ext cx="23685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8" name="Equation" r:id="rId9" imgW="546100" imgH="393700" progId="Equation.3">
                  <p:embed/>
                </p:oleObj>
              </mc:Choice>
              <mc:Fallback>
                <p:oleObj name="Equation" r:id="rId9" imgW="546100" imgH="3937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762000"/>
                        <a:ext cx="2368550" cy="157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3090546" y="2667000"/>
            <a:ext cx="581025" cy="10668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p:graphicFrame>
        <p:nvGraphicFramePr>
          <p:cNvPr id="74773" name="Object 40"/>
          <p:cNvGraphicFramePr>
            <a:graphicFrameLocks noChangeAspect="1"/>
          </p:cNvGraphicFramePr>
          <p:nvPr/>
        </p:nvGraphicFramePr>
        <p:xfrm>
          <a:off x="6864033" y="2384425"/>
          <a:ext cx="1219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9" name="Equation" r:id="rId11" imgW="292100" imgH="393700" progId="Equation.3">
                  <p:embed/>
                </p:oleObj>
              </mc:Choice>
              <mc:Fallback>
                <p:oleObj name="Equation" r:id="rId11" imgW="292100" imgH="3937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033" y="2384425"/>
                        <a:ext cx="121920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9814197" y="9656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9663906" y="8068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9831337" y="6441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9991544" y="8068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9982028" y="15268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9803074" y="96814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5789" name="Picture 3" descr="j04238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524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92" name="Object 53"/>
          <p:cNvGraphicFramePr>
            <a:graphicFrameLocks noChangeAspect="1"/>
          </p:cNvGraphicFramePr>
          <p:nvPr/>
        </p:nvGraphicFramePr>
        <p:xfrm>
          <a:off x="4724400" y="685800"/>
          <a:ext cx="2425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5" name="Equation" r:id="rId6" imgW="571500" imgH="393700" progId="Equation.3">
                  <p:embed/>
                </p:oleObj>
              </mc:Choice>
              <mc:Fallback>
                <p:oleObj name="Equation" r:id="rId6" imgW="571500" imgH="393700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85800"/>
                        <a:ext cx="24257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53"/>
          <p:cNvGraphicFramePr>
            <a:graphicFrameLocks noChangeAspect="1"/>
          </p:cNvGraphicFramePr>
          <p:nvPr/>
        </p:nvGraphicFramePr>
        <p:xfrm>
          <a:off x="2965450" y="2372995"/>
          <a:ext cx="1536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6" name="Equation" r:id="rId8" imgW="355600" imgH="393065" progId="Equation.3">
                  <p:embed/>
                </p:oleObj>
              </mc:Choice>
              <mc:Fallback>
                <p:oleObj name="Equation" r:id="rId8" imgW="355600" imgH="393065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372995"/>
                        <a:ext cx="15367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53"/>
          <p:cNvGraphicFramePr>
            <a:graphicFrameLocks noChangeAspect="1"/>
          </p:cNvGraphicFramePr>
          <p:nvPr/>
        </p:nvGraphicFramePr>
        <p:xfrm>
          <a:off x="7423150" y="2372996"/>
          <a:ext cx="13144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7" name="Equation" r:id="rId10" imgW="292100" imgH="393700" progId="Equation.3">
                  <p:embed/>
                </p:oleObj>
              </mc:Choice>
              <mc:Fallback>
                <p:oleObj name="Equation" r:id="rId10" imgW="292100" imgH="393700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2372996"/>
                        <a:ext cx="1314450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53"/>
          <p:cNvGraphicFramePr>
            <a:graphicFrameLocks noChangeAspect="1"/>
          </p:cNvGraphicFramePr>
          <p:nvPr/>
        </p:nvGraphicFramePr>
        <p:xfrm>
          <a:off x="2970214" y="4239895"/>
          <a:ext cx="1571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8" name="Equation" r:id="rId12" imgW="355600" imgH="393065" progId="Equation.3">
                  <p:embed/>
                </p:oleObj>
              </mc:Choice>
              <mc:Fallback>
                <p:oleObj name="Equation" r:id="rId12" imgW="355600" imgH="393065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4" y="4239895"/>
                        <a:ext cx="157162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53"/>
          <p:cNvGraphicFramePr>
            <a:graphicFrameLocks noChangeAspect="1"/>
          </p:cNvGraphicFramePr>
          <p:nvPr/>
        </p:nvGraphicFramePr>
        <p:xfrm>
          <a:off x="7467600" y="4190683"/>
          <a:ext cx="134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9" name="Equation" r:id="rId14" imgW="304800" imgH="393065" progId="Equation.3">
                  <p:embed/>
                </p:oleObj>
              </mc:Choice>
              <mc:Fallback>
                <p:oleObj name="Equation" r:id="rId14" imgW="304800" imgH="393065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190683"/>
                        <a:ext cx="13462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7423150" y="2563495"/>
            <a:ext cx="546100" cy="11430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591185" y="2971800"/>
            <a:ext cx="11563350" cy="63627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</a:p>
        </p:txBody>
      </p:sp>
      <p:sp>
        <p:nvSpPr>
          <p:cNvPr id="7" name="Pentagon 3"/>
          <p:cNvSpPr/>
          <p:nvPr/>
        </p:nvSpPr>
        <p:spPr bwMode="auto">
          <a:xfrm>
            <a:off x="591185" y="1905000"/>
            <a:ext cx="11563985" cy="84582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200400" y="68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Định hướng học tập</a:t>
            </a:r>
            <a:endParaRPr lang="en-US" sz="4400" b="1"/>
          </a:p>
        </p:txBody>
      </p:sp>
      <p:pic>
        <p:nvPicPr>
          <p:cNvPr id="3" name="Content Placeholder 1" descr="0.1"/>
          <p:cNvPicPr>
            <a:picLocks noGrp="1"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6000" y="2804160"/>
            <a:ext cx="1973580" cy="40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 descr="11"/>
          <p:cNvPicPr>
            <a:picLocks noGrp="1"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99695"/>
            <a:ext cx="2350135" cy="188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7924800" cy="914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Chúc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các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chăm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ngoan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học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giỏi</a:t>
            </a:r>
            <a:endParaRPr lang="en-US" sz="3600" kern="10" dirty="0">
              <a:ln w="19050">
                <a:solidFill>
                  <a:srgbClr val="FF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21dcf8e8e48a608525404d6128fcd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1" b="92922" l="7668" r="92173">
                        <a14:foregroundMark x1="25158" y1="35199" x2="33546" y2="68784"/>
                        <a14:foregroundMark x1="20447" y1="16334" x2="24924" y2="34259"/>
                        <a14:foregroundMark x1="78275" y1="16334" x2="79233" y2="29220"/>
                        <a14:foregroundMark x1="79233" y1="29220" x2="72684" y2="66606"/>
                        <a14:foregroundMark x1="72684" y1="66606" x2="66613" y2="78403"/>
                        <a14:foregroundMark x1="66613" y1="78403" x2="63898" y2="81307"/>
                        <a14:foregroundMark x1="73323" y1="12523" x2="62939" y2="50635"/>
                        <a14:foregroundMark x1="62939" y1="50635" x2="62939" y2="53902"/>
                        <a14:foregroundMark x1="19169" y1="24138" x2="20767" y2="33757"/>
                        <a14:foregroundMark x1="16773" y1="50635" x2="85463" y2="56261"/>
                        <a14:foregroundMark x1="85463" y1="56261" x2="86262" y2="69147"/>
                        <a14:foregroundMark x1="86262" y1="69147" x2="83227" y2="86207"/>
                        <a14:foregroundMark x1="83227" y1="86207" x2="73802" y2="89655"/>
                        <a14:foregroundMark x1="73802" y1="89655" x2="24281" y2="90200"/>
                        <a14:foregroundMark x1="24281" y1="90200" x2="19169" y2="54628"/>
                        <a14:foregroundMark x1="19649" y1="56261" x2="68051" y2="78221"/>
                        <a14:foregroundMark x1="69489" y1="60073" x2="25879" y2="83303"/>
                        <a14:foregroundMark x1="33706" y1="62613" x2="61022" y2="84211"/>
                        <a14:foregroundMark x1="59265" y1="60799" x2="48562" y2="84755"/>
                        <a14:foregroundMark x1="48562" y1="84755" x2="48562" y2="85118"/>
                        <a14:foregroundMark x1="44888" y1="55535" x2="45208" y2="81488"/>
                        <a14:foregroundMark x1="57668" y1="57532" x2="51278" y2="85844"/>
                        <a14:foregroundMark x1="61502" y1="62069" x2="58786" y2="80399"/>
                        <a14:foregroundMark x1="76038" y1="51724" x2="86102" y2="49365"/>
                        <a14:foregroundMark x1="87859" y1="80399" x2="84984" y2="88566"/>
                        <a14:foregroundMark x1="84984" y1="88566" x2="71725" y2="92015"/>
                        <a14:foregroundMark x1="13419" y1="52087" x2="13738" y2="68240"/>
                        <a14:foregroundMark x1="15974" y1="76407" x2="35783" y2="78584"/>
                        <a14:foregroundMark x1="35783" y1="78584" x2="42652" y2="77858"/>
                        <a14:foregroundMark x1="45527" y1="69691" x2="55911" y2="72232"/>
                        <a14:foregroundMark x1="55911" y1="72232" x2="48083" y2="69510"/>
                        <a14:foregroundMark x1="48083" y1="69510" x2="60224" y2="72777"/>
                        <a14:foregroundMark x1="60224" y1="72777" x2="41534" y2="69873"/>
                        <a14:foregroundMark x1="41534" y1="69873" x2="50160" y2="67151"/>
                        <a14:foregroundMark x1="50160" y1="67151" x2="47923" y2="68421"/>
                        <a14:foregroundMark x1="7827" y1="38838" x2="9105" y2="38838"/>
                        <a14:foregroundMark x1="91853" y1="35572" x2="91214" y2="35935"/>
                        <a14:foregroundMark x1="92013" y1="38838" x2="92492" y2="38838"/>
                        <a14:foregroundMark x1="51597" y1="66243" x2="51597" y2="71688"/>
                        <a14:foregroundMark x1="53195" y1="69328" x2="53195" y2="69328"/>
                        <a14:foregroundMark x1="53195" y1="69328" x2="53195" y2="69328"/>
                        <a14:foregroundMark x1="53195" y1="69328" x2="53195" y2="69328"/>
                        <a14:foregroundMark x1="22045" y1="9619" x2="15495" y2="17241"/>
                        <a14:foregroundMark x1="15495" y1="17241" x2="15495" y2="17423"/>
                        <a14:foregroundMark x1="23003" y1="14519" x2="25879" y2="24138"/>
                        <a14:foregroundMark x1="74920" y1="17604" x2="72524" y2="29038"/>
                        <a14:foregroundMark x1="61182" y1="64065" x2="51118" y2="73503"/>
                        <a14:foregroundMark x1="19808" y1="9256" x2="30192" y2="10526"/>
                        <a14:foregroundMark x1="30192" y1="10526" x2="32748" y2="17423"/>
                        <a14:foregroundMark x1="32748" y1="17423" x2="27636" y2="29946"/>
                        <a14:foregroundMark x1="27636" y1="29946" x2="33866" y2="51361"/>
                        <a14:foregroundMark x1="33866" y1="51361" x2="48882" y2="58621"/>
                        <a14:foregroundMark x1="48882" y1="58621" x2="61502" y2="56806"/>
                        <a14:foregroundMark x1="61502" y1="56806" x2="76518" y2="23775"/>
                        <a14:foregroundMark x1="76518" y1="23775" x2="81629" y2="27949"/>
                        <a14:foregroundMark x1="81629" y1="27949" x2="81629" y2="13793"/>
                        <a14:foregroundMark x1="81629" y1="13793" x2="76677" y2="18693"/>
                        <a14:foregroundMark x1="76677" y1="18693" x2="83227" y2="19419"/>
                        <a14:foregroundMark x1="83227" y1="19419" x2="85144" y2="27949"/>
                        <a14:foregroundMark x1="85144" y1="27949" x2="73802" y2="15608"/>
                        <a14:foregroundMark x1="73802" y1="15608" x2="57348" y2="28675"/>
                        <a14:foregroundMark x1="57348" y1="28675" x2="73003" y2="38838"/>
                        <a14:foregroundMark x1="73003" y1="38838" x2="73003" y2="48094"/>
                        <a14:foregroundMark x1="73003" y1="48094" x2="63898" y2="59528"/>
                        <a14:foregroundMark x1="63898" y1="59528" x2="32109" y2="76588"/>
                        <a14:foregroundMark x1="32109" y1="76588" x2="29712" y2="76044"/>
                        <a14:foregroundMark x1="23003" y1="17241" x2="26198" y2="25590"/>
                        <a14:foregroundMark x1="12780" y1="50091" x2="11981" y2="75499"/>
                        <a14:foregroundMark x1="13099" y1="76407" x2="11981" y2="93103"/>
                        <a14:foregroundMark x1="67732" y1="10526" x2="73802" y2="8530"/>
                        <a14:foregroundMark x1="73802" y1="8530" x2="74601" y2="9800"/>
                        <a14:foregroundMark x1="20607" y1="7441" x2="20607" y2="7441"/>
                        <a14:foregroundMark x1="20767" y1="9256" x2="26997" y2="7623"/>
                        <a14:foregroundMark x1="25559" y1="7441" x2="29233" y2="9256"/>
                        <a14:foregroundMark x1="68371" y1="63521" x2="35144" y2="72595"/>
                        <a14:foregroundMark x1="36901" y1="62976" x2="43610" y2="71143"/>
                        <a14:backgroundMark x1="15495" y1="35390" x2="21406" y2="38294"/>
                        <a14:backgroundMark x1="21406" y1="38294" x2="24121" y2="37387"/>
                        <a14:backgroundMark x1="33387" y1="35390" x2="39936" y2="31579"/>
                        <a14:backgroundMark x1="39936" y1="31579" x2="41054" y2="272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914400"/>
            <a:ext cx="8996045" cy="5812790"/>
          </a:xfrm>
          <a:prstGeom prst="rect">
            <a:avLst/>
          </a:prstGeom>
        </p:spPr>
      </p:pic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3733800" y="4038451"/>
            <a:ext cx="4953000" cy="20005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/>
          <p:cNvCxnSpPr/>
          <p:nvPr/>
        </p:nvCxnSpPr>
        <p:spPr>
          <a:xfrm>
            <a:off x="4572066" y="5334000"/>
            <a:ext cx="3362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3505200" y="4114800"/>
            <a:ext cx="60623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Muốn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7" grpId="0"/>
      <p:bldP spid="7" grpId="1"/>
      <p:bldP spid="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12954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200" b="1" smtClean="0">
                <a:latin typeface="+mj-lt"/>
              </a:rPr>
              <a:t>Toán</a:t>
            </a:r>
            <a:endParaRPr lang="en-US" altLang="vi-VN" sz="3200" b="1" dirty="0">
              <a:latin typeface="+mj-lt"/>
            </a:endParaRPr>
          </a:p>
          <a:p>
            <a:pPr algn="ctr"/>
            <a:r>
              <a:rPr lang="en-US" altLang="vi-VN" sz="3200" b="1" dirty="0">
                <a:latin typeface="+mj-lt"/>
              </a:rPr>
              <a:t>Luyện tập (133)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2133600" y="2115820"/>
            <a:ext cx="8514715" cy="92202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về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2159000" y="3128645"/>
            <a:ext cx="8488680" cy="95313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2133600" y="4191000"/>
            <a:ext cx="8530590" cy="50673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itle 1"/>
          <p:cNvSpPr txBox="1">
            <a:spLocks noChangeArrowheads="1"/>
          </p:cNvSpPr>
          <p:nvPr/>
        </p:nvSpPr>
        <p:spPr bwMode="auto">
          <a:xfrm>
            <a:off x="3657302" y="1447731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409258" y="381001"/>
            <a:ext cx="629602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 (theo mẫu):</a:t>
            </a: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9" name="Rectangle 28"/>
          <p:cNvSpPr>
            <a:spLocks noChangeArrowheads="1"/>
          </p:cNvSpPr>
          <p:nvPr/>
        </p:nvSpPr>
        <p:spPr bwMode="auto">
          <a:xfrm>
            <a:off x="1600201" y="1388746"/>
            <a:ext cx="3098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graphicFrame>
        <p:nvGraphicFramePr>
          <p:cNvPr id="125983" name="Object 31"/>
          <p:cNvGraphicFramePr>
            <a:graphicFrameLocks noChangeAspect="1"/>
          </p:cNvGraphicFramePr>
          <p:nvPr/>
        </p:nvGraphicFramePr>
        <p:xfrm>
          <a:off x="3571875" y="1144905"/>
          <a:ext cx="106870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9" name="Equation" r:id="rId4" imgW="342900" imgH="393700" progId="Equation.3">
                  <p:embed/>
                </p:oleObj>
              </mc:Choice>
              <mc:Fallback>
                <p:oleObj name="Equation" r:id="rId4" imgW="342900" imgH="393700" progId="Equation.3">
                  <p:embed/>
                  <p:pic>
                    <p:nvPicPr>
                      <p:cNvPr id="0" name="Picture 151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1144905"/>
                        <a:ext cx="1068705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4" name="Object 32"/>
          <p:cNvGraphicFramePr>
            <a:graphicFrameLocks noChangeAspect="1"/>
          </p:cNvGraphicFramePr>
          <p:nvPr/>
        </p:nvGraphicFramePr>
        <p:xfrm>
          <a:off x="4627245" y="1143000"/>
          <a:ext cx="1504950" cy="117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0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Picture 151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245" y="1143000"/>
                        <a:ext cx="1504950" cy="1178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5" name="Object 33"/>
          <p:cNvGraphicFramePr>
            <a:graphicFrameLocks noChangeAspect="1"/>
          </p:cNvGraphicFramePr>
          <p:nvPr/>
        </p:nvGraphicFramePr>
        <p:xfrm>
          <a:off x="6172200" y="1143000"/>
          <a:ext cx="1426210" cy="117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1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Picture 1515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143000"/>
                        <a:ext cx="1426210" cy="1178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6" name="Object 34"/>
          <p:cNvGraphicFramePr>
            <a:graphicFrameLocks noChangeAspect="1"/>
          </p:cNvGraphicFramePr>
          <p:nvPr/>
        </p:nvGraphicFramePr>
        <p:xfrm>
          <a:off x="7620000" y="1143000"/>
          <a:ext cx="1030605" cy="117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2" name="Equation" r:id="rId10" imgW="330200" imgH="393700" progId="Equation.3">
                  <p:embed/>
                </p:oleObj>
              </mc:Choice>
              <mc:Fallback>
                <p:oleObj name="Equation" r:id="rId10" imgW="330200" imgH="393700" progId="Equation.3">
                  <p:embed/>
                  <p:pic>
                    <p:nvPicPr>
                      <p:cNvPr id="0" name="Picture 1515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143000"/>
                        <a:ext cx="1030605" cy="1178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1593850" y="2819083"/>
            <a:ext cx="17589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gọn:</a:t>
            </a: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1981201" y="1447801"/>
            <a:ext cx="11087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5992" name="Object 40"/>
          <p:cNvGraphicFramePr>
            <a:graphicFrameLocks noChangeAspect="1"/>
          </p:cNvGraphicFramePr>
          <p:nvPr/>
        </p:nvGraphicFramePr>
        <p:xfrm>
          <a:off x="3599180" y="2546985"/>
          <a:ext cx="142621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3" name="Equation" r:id="rId12" imgW="457200" imgH="393700" progId="Equation.3">
                  <p:embed/>
                </p:oleObj>
              </mc:Choice>
              <mc:Fallback>
                <p:oleObj name="Equation" r:id="rId12" imgW="457200" imgH="393700" progId="Equation.3">
                  <p:embed/>
                  <p:pic>
                    <p:nvPicPr>
                      <p:cNvPr id="0" name="Picture 1515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180" y="2546985"/>
                        <a:ext cx="142621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4" name="Object 42"/>
          <p:cNvGraphicFramePr>
            <a:graphicFrameLocks noChangeAspect="1"/>
          </p:cNvGraphicFramePr>
          <p:nvPr/>
        </p:nvGraphicFramePr>
        <p:xfrm>
          <a:off x="4970780" y="2486660"/>
          <a:ext cx="1426210" cy="123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4" name="Equation" r:id="rId14" imgW="457200" imgH="393700" progId="Equation.3">
                  <p:embed/>
                </p:oleObj>
              </mc:Choice>
              <mc:Fallback>
                <p:oleObj name="Equation" r:id="rId14" imgW="457200" imgH="393700" progId="Equation.3">
                  <p:embed/>
                  <p:pic>
                    <p:nvPicPr>
                      <p:cNvPr id="0" name="Picture 151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780" y="2486660"/>
                        <a:ext cx="1426210" cy="1236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5" name="Object 43"/>
          <p:cNvGraphicFramePr>
            <a:graphicFrameLocks noChangeAspect="1"/>
          </p:cNvGraphicFramePr>
          <p:nvPr/>
        </p:nvGraphicFramePr>
        <p:xfrm>
          <a:off x="6494780" y="2545080"/>
          <a:ext cx="634365" cy="117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5" name="Equation" r:id="rId16" imgW="203200" imgH="393700" progId="Equation.3">
                  <p:embed/>
                </p:oleObj>
              </mc:Choice>
              <mc:Fallback>
                <p:oleObj name="Equation" r:id="rId16" imgW="203200" imgH="393700" progId="Equation.3">
                  <p:embed/>
                  <p:pic>
                    <p:nvPicPr>
                      <p:cNvPr id="0" name="Picture 1515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780" y="2545080"/>
                        <a:ext cx="634365" cy="1178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295400" y="4580255"/>
            <a:ext cx="103244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914400" y="4580255"/>
            <a:ext cx="1076452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 bldLvl="0" animBg="1"/>
      <p:bldP spid="125987" grpId="0"/>
      <p:bldP spid="125991" grpId="0"/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76468" y="281180"/>
            <a:ext cx="629602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Bài 1: Tính (theo mẫu):</a:t>
            </a:r>
            <a:r>
              <a:rPr lang="en-US" sz="32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37"/>
          <p:cNvGraphicFramePr>
            <a:graphicFrameLocks noChangeAspect="1"/>
          </p:cNvGraphicFramePr>
          <p:nvPr/>
        </p:nvGraphicFramePr>
        <p:xfrm>
          <a:off x="838192" y="838055"/>
          <a:ext cx="1491725" cy="101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8" name="Equation" r:id="rId4" imgW="533400" imgH="393700" progId="Equation.3">
                  <p:embed/>
                </p:oleObj>
              </mc:Choice>
              <mc:Fallback>
                <p:oleObj name="Equation" r:id="rId4" imgW="533400" imgH="393700" progId="Equation.3">
                  <p:embed/>
                  <p:pic>
                    <p:nvPicPr>
                      <p:cNvPr id="0" name="Picture 152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2" y="838055"/>
                        <a:ext cx="1491725" cy="101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/>
          <p:cNvGraphicFramePr>
            <a:graphicFrameLocks noChangeAspect="1"/>
          </p:cNvGraphicFramePr>
          <p:nvPr/>
        </p:nvGraphicFramePr>
        <p:xfrm>
          <a:off x="4519350" y="838128"/>
          <a:ext cx="1371391" cy="10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9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Picture 152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350" y="838128"/>
                        <a:ext cx="1371391" cy="1030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/>
        </p:nvGraphicFramePr>
        <p:xfrm>
          <a:off x="7349799" y="864574"/>
          <a:ext cx="1294626" cy="10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0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Picture 1526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9799" y="864574"/>
                        <a:ext cx="1294626" cy="10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/>
        </p:nvGraphicFramePr>
        <p:xfrm>
          <a:off x="10134600" y="864703"/>
          <a:ext cx="1462119" cy="10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1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Picture 1526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600" y="864703"/>
                        <a:ext cx="1462119" cy="106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/>
        </p:nvGraphicFramePr>
        <p:xfrm>
          <a:off x="873651" y="1047672"/>
          <a:ext cx="1525700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2" name="Equation" r:id="rId12" imgW="533400" imgH="393700" progId="Equation.3">
                  <p:embed/>
                </p:oleObj>
              </mc:Choice>
              <mc:Fallback>
                <p:oleObj name="Equation" r:id="rId12" imgW="533400" imgH="393700" progId="Equation.3">
                  <p:embed/>
                  <p:pic>
                    <p:nvPicPr>
                      <p:cNvPr id="0" name="Picture 1526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651" y="1047672"/>
                        <a:ext cx="1525700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/>
        </p:nvGraphicFramePr>
        <p:xfrm>
          <a:off x="2474061" y="1047751"/>
          <a:ext cx="2216884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3" name="Equation" r:id="rId14" imgW="774065" imgH="393700" progId="Equation.3">
                  <p:embed/>
                </p:oleObj>
              </mc:Choice>
              <mc:Fallback>
                <p:oleObj name="Equation" r:id="rId14" imgW="774065" imgH="393700" progId="Equation.3">
                  <p:embed/>
                  <p:pic>
                    <p:nvPicPr>
                      <p:cNvPr id="0" name="Picture 1526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061" y="1047751"/>
                        <a:ext cx="2216884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/>
          <p:cNvGraphicFramePr>
            <a:graphicFrameLocks noChangeAspect="1"/>
          </p:cNvGraphicFramePr>
          <p:nvPr/>
        </p:nvGraphicFramePr>
        <p:xfrm>
          <a:off x="774383" y="2968578"/>
          <a:ext cx="1403602" cy="105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4" name="Equation" r:id="rId16" imgW="482600" imgH="393700" progId="Equation.3">
                  <p:embed/>
                </p:oleObj>
              </mc:Choice>
              <mc:Fallback>
                <p:oleObj name="Equation" r:id="rId16" imgW="482600" imgH="393700" progId="Equation.3">
                  <p:embed/>
                  <p:pic>
                    <p:nvPicPr>
                      <p:cNvPr id="0" name="Picture 152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3" y="2968578"/>
                        <a:ext cx="1403602" cy="1054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9"/>
          <p:cNvGraphicFramePr>
            <a:graphicFrameLocks noChangeAspect="1"/>
          </p:cNvGraphicFramePr>
          <p:nvPr/>
        </p:nvGraphicFramePr>
        <p:xfrm>
          <a:off x="2209960" y="2968580"/>
          <a:ext cx="2252982" cy="10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5" name="Equation" r:id="rId18" imgW="774065" imgH="393700" progId="Equation.3">
                  <p:embed/>
                </p:oleObj>
              </mc:Choice>
              <mc:Fallback>
                <p:oleObj name="Equation" r:id="rId18" imgW="774065" imgH="393700" progId="Equation.3">
                  <p:embed/>
                  <p:pic>
                    <p:nvPicPr>
                      <p:cNvPr id="0" name="Picture 1526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960" y="2968580"/>
                        <a:ext cx="2252982" cy="105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/>
        </p:nvGraphicFramePr>
        <p:xfrm>
          <a:off x="6983734" y="1066982"/>
          <a:ext cx="1326095" cy="105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6" name="Equation" r:id="rId20" imgW="457200" imgH="393700" progId="Equation.DSMT4">
                  <p:embed/>
                </p:oleObj>
              </mc:Choice>
              <mc:Fallback>
                <p:oleObj name="Equation" r:id="rId20" imgW="457200" imgH="393700" progId="Equation.DSMT4">
                  <p:embed/>
                  <p:pic>
                    <p:nvPicPr>
                      <p:cNvPr id="0" name="Picture 152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734" y="1066982"/>
                        <a:ext cx="1326095" cy="105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0"/>
          <p:cNvGraphicFramePr>
            <a:graphicFrameLocks noChangeAspect="1"/>
          </p:cNvGraphicFramePr>
          <p:nvPr/>
        </p:nvGraphicFramePr>
        <p:xfrm>
          <a:off x="8348582" y="1067009"/>
          <a:ext cx="1987551" cy="105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7" name="Equation" r:id="rId22" imgW="685800" imgH="393700" progId="Equation.3">
                  <p:embed/>
                </p:oleObj>
              </mc:Choice>
              <mc:Fallback>
                <p:oleObj name="Equation" r:id="rId22" imgW="685800" imgH="393700" progId="Equation.3">
                  <p:embed/>
                  <p:pic>
                    <p:nvPicPr>
                      <p:cNvPr id="0" name="Picture 152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8582" y="1067009"/>
                        <a:ext cx="1987551" cy="105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1"/>
          <p:cNvGraphicFramePr>
            <a:graphicFrameLocks noChangeAspect="1"/>
          </p:cNvGraphicFramePr>
          <p:nvPr/>
        </p:nvGraphicFramePr>
        <p:xfrm>
          <a:off x="7110245" y="2892503"/>
          <a:ext cx="1466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8" name="Equation" r:id="rId24" imgW="11887200" imgH="9448800" progId="Equation.DSMT4">
                  <p:embed/>
                </p:oleObj>
              </mc:Choice>
              <mc:Fallback>
                <p:oleObj name="Equation" r:id="rId24" imgW="11887200" imgH="9448800" progId="Equation.DSMT4">
                  <p:embed/>
                  <p:pic>
                    <p:nvPicPr>
                      <p:cNvPr id="0" name="Picture 1526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245" y="2892503"/>
                        <a:ext cx="14668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1"/>
          <p:cNvGraphicFramePr>
            <a:graphicFrameLocks noChangeAspect="1"/>
          </p:cNvGraphicFramePr>
          <p:nvPr/>
        </p:nvGraphicFramePr>
        <p:xfrm>
          <a:off x="8610600" y="2895600"/>
          <a:ext cx="27447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9" name="Equation" r:id="rId26" imgW="22250400" imgH="9448800" progId="Equation.DSMT4">
                  <p:embed/>
                </p:oleObj>
              </mc:Choice>
              <mc:Fallback>
                <p:oleObj name="Equation" r:id="rId26" imgW="22250400" imgH="9448800" progId="Equation.DSMT4">
                  <p:embed/>
                  <p:pic>
                    <p:nvPicPr>
                      <p:cNvPr id="0" name="Picture 152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895600"/>
                        <a:ext cx="274478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914400" y="4343400"/>
            <a:ext cx="10638155" cy="953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914574" y="5638883"/>
            <a:ext cx="503791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7372166" y="5617270"/>
            <a:ext cx="422433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372889" y="228635"/>
            <a:ext cx="2660074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381000" y="76041"/>
            <a:ext cx="6324601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2.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1327468" y="1143001"/>
            <a:ext cx="11087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2668905" y="840105"/>
          <a:ext cx="1103630" cy="121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7" name="Equation" r:id="rId5" imgW="342900" imgH="393700" progId="Equation.3">
                  <p:embed/>
                </p:oleObj>
              </mc:Choice>
              <mc:Fallback>
                <p:oleObj name="Equation" r:id="rId5" imgW="342900" imgH="393700" progId="Equation.3">
                  <p:embed/>
                  <p:pic>
                    <p:nvPicPr>
                      <p:cNvPr id="0" name="Picture 153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905" y="840105"/>
                        <a:ext cx="1103630" cy="1215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9" name="Object 23"/>
          <p:cNvGraphicFramePr>
            <a:graphicFrameLocks noChangeAspect="1"/>
          </p:cNvGraphicFramePr>
          <p:nvPr/>
        </p:nvGraphicFramePr>
        <p:xfrm>
          <a:off x="4182110" y="838200"/>
          <a:ext cx="1553210" cy="121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8" name="Equation" r:id="rId7" imgW="482600" imgH="393700" progId="Equation.3">
                  <p:embed/>
                </p:oleObj>
              </mc:Choice>
              <mc:Fallback>
                <p:oleObj name="Equation" r:id="rId7" imgW="482600" imgH="393700" progId="Equation.3">
                  <p:embed/>
                  <p:pic>
                    <p:nvPicPr>
                      <p:cNvPr id="0" name="Picture 153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110" y="838200"/>
                        <a:ext cx="1553210" cy="1217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0" name="Object 24"/>
          <p:cNvGraphicFramePr>
            <a:graphicFrameLocks noChangeAspect="1"/>
          </p:cNvGraphicFramePr>
          <p:nvPr/>
        </p:nvGraphicFramePr>
        <p:xfrm>
          <a:off x="5989955" y="838200"/>
          <a:ext cx="1473200" cy="121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9" name="Equation" r:id="rId9" imgW="457200" imgH="393700" progId="Equation.3">
                  <p:embed/>
                </p:oleObj>
              </mc:Choice>
              <mc:Fallback>
                <p:oleObj name="Equation" r:id="rId9" imgW="457200" imgH="393700" progId="Equation.3">
                  <p:embed/>
                  <p:pic>
                    <p:nvPicPr>
                      <p:cNvPr id="0" name="Picture 153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955" y="838200"/>
                        <a:ext cx="1473200" cy="1217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1" name="Object 25"/>
          <p:cNvGraphicFramePr>
            <a:graphicFrameLocks noChangeAspect="1"/>
          </p:cNvGraphicFramePr>
          <p:nvPr/>
        </p:nvGraphicFramePr>
        <p:xfrm>
          <a:off x="7620000" y="838200"/>
          <a:ext cx="859155" cy="121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0" name="Equation" r:id="rId11" imgW="266700" imgH="393065" progId="Equation.3">
                  <p:embed/>
                </p:oleObj>
              </mc:Choice>
              <mc:Fallback>
                <p:oleObj name="Equation" r:id="rId11" imgW="266700" imgH="393065" progId="Equation.3">
                  <p:embed/>
                  <p:pic>
                    <p:nvPicPr>
                      <p:cNvPr id="0" name="Picture 1536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838200"/>
                        <a:ext cx="859155" cy="1217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1119505" y="2620244"/>
            <a:ext cx="17589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606" name="Object 30"/>
          <p:cNvGraphicFramePr>
            <a:graphicFrameLocks noChangeAspect="1"/>
          </p:cNvGraphicFramePr>
          <p:nvPr/>
        </p:nvGraphicFramePr>
        <p:xfrm>
          <a:off x="2993390" y="2355215"/>
          <a:ext cx="1057910" cy="116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1" name="Equation" r:id="rId13" imgW="342900" imgH="393700" progId="Equation.3">
                  <p:embed/>
                </p:oleObj>
              </mc:Choice>
              <mc:Fallback>
                <p:oleObj name="Equation" r:id="rId13" imgW="342900" imgH="393700" progId="Equation.3">
                  <p:embed/>
                  <p:pic>
                    <p:nvPicPr>
                      <p:cNvPr id="0" name="Picture 1536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390" y="2355215"/>
                        <a:ext cx="1057910" cy="1165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8" name="Object 32"/>
          <p:cNvGraphicFramePr>
            <a:graphicFrameLocks noChangeAspect="1"/>
          </p:cNvGraphicFramePr>
          <p:nvPr/>
        </p:nvGraphicFramePr>
        <p:xfrm>
          <a:off x="4478020" y="2362200"/>
          <a:ext cx="1411605" cy="116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2" name="Equation" r:id="rId15" imgW="457200" imgH="393700" progId="Equation.3">
                  <p:embed/>
                </p:oleObj>
              </mc:Choice>
              <mc:Fallback>
                <p:oleObj name="Equation" r:id="rId15" imgW="457200" imgH="393700" progId="Equation.3">
                  <p:embed/>
                  <p:pic>
                    <p:nvPicPr>
                      <p:cNvPr id="0" name="Picture 1536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020" y="2362200"/>
                        <a:ext cx="1411605" cy="116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9" name="Object 33"/>
          <p:cNvGraphicFramePr>
            <a:graphicFrameLocks noChangeAspect="1"/>
          </p:cNvGraphicFramePr>
          <p:nvPr/>
        </p:nvGraphicFramePr>
        <p:xfrm>
          <a:off x="6149340" y="2353310"/>
          <a:ext cx="822960" cy="116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3" name="Equation" r:id="rId17" imgW="266700" imgH="393065" progId="Equation.3">
                  <p:embed/>
                </p:oleObj>
              </mc:Choice>
              <mc:Fallback>
                <p:oleObj name="Equation" r:id="rId17" imgW="266700" imgH="393065" progId="Equation.3">
                  <p:embed/>
                  <p:pic>
                    <p:nvPicPr>
                      <p:cNvPr id="0" name="Picture 1536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340" y="2353310"/>
                        <a:ext cx="822960" cy="116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611689" y="3970654"/>
            <a:ext cx="1151826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295400" y="4217035"/>
            <a:ext cx="101028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số tự nhiên với phân số  ta làm như thế nào?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37964" y="198790"/>
            <a:ext cx="2660074" cy="6807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 bldLvl="0" animBg="1"/>
      <p:bldP spid="152597" grpId="0"/>
      <p:bldP spid="152605" grpId="0"/>
      <p:bldP spid="16" grpId="0"/>
      <p:bldP spid="18" grpId="0"/>
      <p:bldP spid="18" grpId="1"/>
      <p:bldP spid="15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68</TotalTime>
  <Words>512</Words>
  <Application>Microsoft Office PowerPoint</Application>
  <PresentationFormat>Custom</PresentationFormat>
  <Paragraphs>99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Blends</vt:lpstr>
      <vt:lpstr>1_Blends</vt:lpstr>
      <vt:lpstr>2_Blends</vt:lpstr>
      <vt:lpstr>2_Default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399</cp:revision>
  <dcterms:created xsi:type="dcterms:W3CDTF">2009-02-21T02:59:00Z</dcterms:created>
  <dcterms:modified xsi:type="dcterms:W3CDTF">2023-03-12T14:32:14Z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84657580D3924FEFB17BE5FD8068829F</vt:lpwstr>
  </property>
  <property fmtid="{D5CDD505-2E9C-101B-9397-08002B2CF9AE}" pid="3" name="KSOProductBuildVer">
    <vt:lpwstr>1033-11.2.0.10463</vt:lpwstr>
  </property>
</Properties>
</file>