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20" r:id="rId3"/>
    <p:sldId id="348" r:id="rId4"/>
    <p:sldId id="284" r:id="rId5"/>
    <p:sldId id="322" r:id="rId6"/>
    <p:sldId id="323" r:id="rId7"/>
    <p:sldId id="326" r:id="rId8"/>
    <p:sldId id="287" r:id="rId9"/>
    <p:sldId id="310" r:id="rId10"/>
    <p:sldId id="260" r:id="rId11"/>
    <p:sldId id="311" r:id="rId12"/>
    <p:sldId id="327" r:id="rId13"/>
    <p:sldId id="304" r:id="rId14"/>
    <p:sldId id="334" r:id="rId15"/>
    <p:sldId id="312" r:id="rId16"/>
    <p:sldId id="336" r:id="rId17"/>
    <p:sldId id="301" r:id="rId18"/>
    <p:sldId id="333" r:id="rId19"/>
    <p:sldId id="328" r:id="rId20"/>
    <p:sldId id="368" r:id="rId21"/>
    <p:sldId id="369" r:id="rId22"/>
    <p:sldId id="370" r:id="rId23"/>
    <p:sldId id="329" r:id="rId24"/>
    <p:sldId id="330" r:id="rId25"/>
    <p:sldId id="331" r:id="rId26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>
          <p15:clr>
            <a:srgbClr val="A4A3A4"/>
          </p15:clr>
        </p15:guide>
        <p15:guide id="2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0000FF"/>
    <a:srgbClr val="EB3A82"/>
    <a:srgbClr val="FFFFFF"/>
    <a:srgbClr val="FADADD"/>
    <a:srgbClr val="FF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/>
    <p:restoredTop sz="94660"/>
  </p:normalViewPr>
  <p:slideViewPr>
    <p:cSldViewPr showGuides="1">
      <p:cViewPr varScale="1">
        <p:scale>
          <a:sx n="87" d="100"/>
          <a:sy n="87" d="100"/>
        </p:scale>
        <p:origin x="-570" y="-84"/>
      </p:cViewPr>
      <p:guideLst>
        <p:guide orient="horz" pos="2184"/>
        <p:guide pos="3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FAF66B-999E-4676-BA3F-87D6E230CC5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9795" y="2819400"/>
            <a:ext cx="7969885" cy="2032000"/>
          </a:xfrm>
          <a:prstGeom prst="rect">
            <a:avLst/>
          </a:prstGeom>
          <a:noFill/>
        </p:spPr>
        <p:txBody>
          <a:bodyPr spcFirstLastPara="1" wrap="square" lIns="57150" tIns="28575" rIns="57150" bIns="28575" numCol="1">
            <a:prstTxWarp prst="textArchUp">
              <a:avLst/>
            </a:prstTxWarp>
            <a:spAutoFit/>
          </a:bodyPr>
          <a:lstStyle/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 VỚI TIẾT HỌC </a:t>
            </a:r>
            <a:endParaRPr kumimoji="0" lang="vi-VN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 TOÁN</a:t>
            </a:r>
            <a:r>
              <a:rPr kumimoji="0" lang="vi-VN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LỚP 4</a:t>
            </a:r>
          </a:p>
        </p:txBody>
      </p:sp>
      <p:pic>
        <p:nvPicPr>
          <p:cNvPr id="2" name="Picture 1" descr="957f51e0e82cebbe4ab8c07068d989d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352800"/>
            <a:ext cx="5288915" cy="29673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7543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thực hiện phép nhân như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1524000"/>
            <a:ext cx="7327265" cy="10325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1800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171700" y="26670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29200" y="2438400"/>
            <a:ext cx="2133600" cy="457200"/>
          </a:xfrm>
          <a:prstGeom prst="flowChartAlternateProcess">
            <a:avLst/>
          </a:prstGeom>
          <a:solidFill>
            <a:srgbClr val="EB3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527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145588" y="38119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3148965" y="4766945"/>
            <a:ext cx="6591300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685" y="2504833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/>
          <p:nvPr/>
        </p:nvSpPr>
        <p:spPr>
          <a:xfrm>
            <a:off x="977900" y="725488"/>
            <a:ext cx="2157413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118974"/>
            <a:ext cx="2514600" cy="46150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1157293"/>
            <a:ext cx="4038600" cy="4457822"/>
          </a:xfrm>
          <a:prstGeom prst="rect">
            <a:avLst/>
          </a:prstGeom>
          <a:blipFill>
            <a:blip r:embed="rId4"/>
            <a:stretch>
              <a:fillRect l="-4223" b="-109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6800" y="4270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0" y="1219200"/>
            <a:ext cx="50673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buNone/>
            </a:pPr>
            <a:r>
              <a:rPr lang="vi-VN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số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86000" y="3124200"/>
            <a:ext cx="7848600" cy="1981200"/>
          </a:xfrm>
          <a:prstGeom prst="flowChartAlternateProcess">
            <a:avLst/>
          </a:prstGeom>
          <a:solidFill>
            <a:srgbClr val="FADAD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 tử số nhân với tử số, mẫu số nhân với mẫu số.</a:t>
            </a:r>
            <a:endParaRPr lang="vi-VN" altLang="x-none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00" y="121894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50"/>
          <p:cNvSpPr txBox="1"/>
          <p:nvPr/>
        </p:nvSpPr>
        <p:spPr>
          <a:xfrm>
            <a:off x="5791200" y="1371600"/>
            <a:ext cx="8229600" cy="958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cách rút gọn PS</a:t>
            </a:r>
          </a:p>
        </p:txBody>
      </p:sp>
      <p:sp>
        <p:nvSpPr>
          <p:cNvPr id="8" name="Rectangle 51"/>
          <p:cNvSpPr/>
          <p:nvPr/>
        </p:nvSpPr>
        <p:spPr>
          <a:xfrm>
            <a:off x="4800600" y="2438400"/>
            <a:ext cx="692023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có thể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Xét xem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số tự nhiên 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Chia tử số v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mẫu số cho số đó. </a:t>
            </a:r>
            <a:b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cho đến khi nhận được phân số tối giản.</a:t>
            </a:r>
            <a:endParaRPr lang="en-US" altLang="en-US" sz="2800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2"/>
          <p:cNvSpPr/>
          <p:nvPr/>
        </p:nvSpPr>
        <p:spPr>
          <a:xfrm>
            <a:off x="2362200" y="1676400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3124200" y="318928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1" name="Oval 12"/>
          <p:cNvSpPr/>
          <p:nvPr/>
        </p:nvSpPr>
        <p:spPr>
          <a:xfrm>
            <a:off x="3079750" y="47069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2262188" y="4745038"/>
            <a:ext cx="533400" cy="9906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7" grpId="1"/>
      <p:bldP spid="8" grpId="0"/>
      <p:bldP spid="8" grpId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>
            <a:off x="2044700" y="725488"/>
            <a:ext cx="4737100" cy="458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2.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Rút gọn rồi tính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7800" y="616966"/>
            <a:ext cx="2514600" cy="461908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161" y="609600"/>
            <a:ext cx="5105400" cy="468820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34400" y="3127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4599" y="4496026"/>
            <a:ext cx="5826323" cy="1801904"/>
          </a:xfrm>
          <a:prstGeom prst="rect">
            <a:avLst/>
          </a:prstGeom>
          <a:blipFill rotWithShape="0">
            <a:blip r:embed="rId5"/>
            <a:stretch>
              <a:fillRect l="-156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0" y="545973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800" y="5992813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91160"/>
            <a:ext cx="8787130" cy="1962150"/>
          </a:xfrm>
          <a:prstGeom prst="rect">
            <a:avLst/>
          </a:prstGeom>
          <a:blipFill>
            <a:blip r:embed="rId3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8400" y="2590800"/>
            <a:ext cx="5099685" cy="1383030"/>
          </a:xfrm>
          <a:prstGeom prst="roundRect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 ta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x-none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04275" y="160338"/>
            <a:ext cx="175260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99949" y="2666806"/>
            <a:ext cx="3480666" cy="3024290"/>
          </a:xfrm>
          <a:prstGeom prst="rect">
            <a:avLst/>
          </a:prstGeom>
          <a:blipFill>
            <a:blip r:embed="rId4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91400" y="1295400"/>
            <a:ext cx="2362200" cy="15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828800" y="2209800"/>
            <a:ext cx="251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6934200" y="3894455"/>
            <a:ext cx="3871913" cy="904875"/>
            <a:chOff x="2928" y="3036"/>
            <a:chExt cx="1552" cy="570"/>
          </a:xfrm>
        </p:grpSpPr>
        <p:graphicFrame>
          <p:nvGraphicFramePr>
            <p:cNvPr id="20491" name="Object 22"/>
            <p:cNvGraphicFramePr>
              <a:graphicFrameLocks noChangeAspect="1"/>
            </p:cNvGraphicFramePr>
            <p:nvPr/>
          </p:nvGraphicFramePr>
          <p:xfrm>
            <a:off x="2928" y="3036"/>
            <a:ext cx="1104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r:id="rId4" imgW="685800" imgH="393700" progId="Equation.3">
                    <p:embed/>
                  </p:oleObj>
                </mc:Choice>
                <mc:Fallback>
                  <p:oleObj r:id="rId4" imgW="685800" imgH="393700" progId="Equation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28" y="3036"/>
                          <a:ext cx="1104" cy="5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Rectangle 28"/>
            <p:cNvSpPr/>
            <p:nvPr/>
          </p:nvSpPr>
          <p:spPr>
            <a:xfrm>
              <a:off x="4078" y="3142"/>
              <a:ext cx="40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(m</a:t>
              </a:r>
              <a:r>
                <a:rPr lang="en-US" altLang="en-US" sz="2800" baseline="30000" dirty="0">
                  <a:latin typeface="Times New Roman" panose="02020603050405020304" pitchFamily="18" charset="0"/>
                </a:rPr>
                <a:t>2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0" name="Text Box 35"/>
          <p:cNvSpPr txBox="1"/>
          <p:nvPr/>
        </p:nvSpPr>
        <p:spPr>
          <a:xfrm>
            <a:off x="6190933" y="2667000"/>
            <a:ext cx="46482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giải</a:t>
            </a: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12150" y="4875213"/>
            <a:ext cx="3803650" cy="914400"/>
            <a:chOff x="5361132" y="3236068"/>
            <a:chExt cx="3803650" cy="914400"/>
          </a:xfrm>
        </p:grpSpPr>
        <p:sp>
          <p:nvSpPr>
            <p:cNvPr id="20489" name="Rectangle 28"/>
            <p:cNvSpPr/>
            <p:nvPr/>
          </p:nvSpPr>
          <p:spPr>
            <a:xfrm>
              <a:off x="5361132" y="3431330"/>
              <a:ext cx="38036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Đáp số:     </a:t>
              </a:r>
            </a:p>
          </p:txBody>
        </p:sp>
        <p:graphicFrame>
          <p:nvGraphicFramePr>
            <p:cNvPr id="20490" name="Object 2"/>
            <p:cNvGraphicFramePr>
              <a:graphicFrameLocks noChangeAspect="1"/>
            </p:cNvGraphicFramePr>
            <p:nvPr/>
          </p:nvGraphicFramePr>
          <p:xfrm>
            <a:off x="6656532" y="3236068"/>
            <a:ext cx="936625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r:id="rId6" imgW="405765" imgH="393065" progId="Equation.3">
                    <p:embed/>
                  </p:oleObj>
                </mc:Choice>
                <mc:Fallback>
                  <p:oleObj r:id="rId6" imgW="405765" imgH="393065" progId="Equation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56532" y="3236068"/>
                          <a:ext cx="936625" cy="914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2595880"/>
            <a:ext cx="3777615" cy="3143885"/>
          </a:xfrm>
          <a:prstGeom prst="rect">
            <a:avLst/>
          </a:prstGeom>
          <a:blipFill>
            <a:blip r:embed="rId8"/>
            <a:stretch>
              <a:fillRect l="-3152" b="-20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2595563"/>
            <a:ext cx="0" cy="3581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457200"/>
            <a:ext cx="8920480" cy="1939290"/>
          </a:xfrm>
          <a:prstGeom prst="rect">
            <a:avLst/>
          </a:prstGeom>
          <a:blipFill>
            <a:blip r:embed="rId9"/>
            <a:stretch>
              <a:fillRect l="-1522" r="-152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205105" y="3663633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8993188" y="3610610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966085" y="4655820"/>
            <a:ext cx="687006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752600"/>
            <a:ext cx="5979795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Tai nguyen thiet ke tro choi\Khi con qua song\river-landscape-clipart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:\Users\ADMIN\Desktop\453552345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7" y="474663"/>
            <a:ext cx="5057775" cy="179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95800" y="1501775"/>
            <a:ext cx="493871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GIÚP TINH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GIẢI TOÁN</a:t>
            </a:r>
          </a:p>
        </p:txBody>
      </p:sp>
      <p:pic>
        <p:nvPicPr>
          <p:cNvPr id="15" name="Picture 2" descr="C:\Users\ADMIN\Desktop\5128217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178" y="3144838"/>
            <a:ext cx="2612232" cy="315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Donkey Kong Theme song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38" y="500538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C:\Users\ADMIN\Desktop\Tai nguyen thiet ke tro choi\Angry birds epic birds\1505573783630 (2)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175" y="2444750"/>
            <a:ext cx="1152525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133600"/>
            <a:ext cx="5125720" cy="9918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686050"/>
            <a:ext cx="9817100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3" y="403225"/>
            <a:ext cx="4237037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87675" y="3886200"/>
            <a:ext cx="4495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NHÂN 2 PHÂN SỐ VỚI NHAU TA LÀM NHƯ THẾ NÀO ?</a:t>
            </a:r>
            <a:endParaRPr lang="en-US" altLang="en-US" sz="2800" b="1" dirty="0">
              <a:solidFill>
                <a:srgbClr val="008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010" y="1757680"/>
            <a:ext cx="3587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2 PHÂN SỐ TA NHÂN TỬ VỚI TỬ MẪU VỚI MẪU</a:t>
            </a:r>
            <a:endParaRPr lang="vi-V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Tai nguyen thiet ke tro choi\Khi con qua song\cartoon_natural_landscape_vector_278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" y="0"/>
            <a:ext cx="12185015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C:\Users\ADMIN\Desktop\cau h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2765425"/>
            <a:ext cx="9818687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C:\Users\ADMIN\Desktop\453552345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283" y="532765"/>
            <a:ext cx="4271962" cy="299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" descr="C:\Users\ADMIN\Desktop\Tai nguyen thiet ke tro choi\Bảng gỗ\Picture1 (2).png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450" y="874713"/>
            <a:ext cx="1708150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2"/>
          <p:cNvSpPr txBox="1"/>
          <p:nvPr/>
        </p:nvSpPr>
        <p:spPr>
          <a:xfrm>
            <a:off x="2909888" y="42433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909888" y="47402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7088" y="45672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1"/>
          <p:cNvSpPr txBox="1"/>
          <p:nvPr/>
        </p:nvSpPr>
        <p:spPr>
          <a:xfrm>
            <a:off x="3711575" y="42624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644900" y="47593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300" y="4567238"/>
            <a:ext cx="863600" cy="252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sz="105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/>
          <p:nvPr/>
        </p:nvSpPr>
        <p:spPr>
          <a:xfrm>
            <a:off x="4129088" y="4446588"/>
            <a:ext cx="91281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	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/>
          <p:nvPr/>
        </p:nvSpPr>
        <p:spPr>
          <a:xfrm>
            <a:off x="4089400" y="1754188"/>
            <a:ext cx="457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4089400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6600" y="2078038"/>
            <a:ext cx="225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 Box 11"/>
          <p:cNvSpPr txBox="1"/>
          <p:nvPr/>
        </p:nvSpPr>
        <p:spPr>
          <a:xfrm>
            <a:off x="4948238" y="1773238"/>
            <a:ext cx="5143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4826000" y="22701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8" name="Text Box 17"/>
          <p:cNvSpPr txBox="1"/>
          <p:nvPr/>
        </p:nvSpPr>
        <p:spPr>
          <a:xfrm>
            <a:off x="5364163" y="1960563"/>
            <a:ext cx="3190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/>
          <p:nvPr/>
        </p:nvSpPr>
        <p:spPr>
          <a:xfrm>
            <a:off x="5848350" y="1754188"/>
            <a:ext cx="40481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 Box 11"/>
          <p:cNvSpPr txBox="1"/>
          <p:nvPr/>
        </p:nvSpPr>
        <p:spPr>
          <a:xfrm>
            <a:off x="5737225" y="2216150"/>
            <a:ext cx="5715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5824538" y="22510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  <p:bldP spid="16" grpId="0"/>
      <p:bldP spid="16" grpId="1"/>
      <p:bldP spid="10" grpId="0"/>
      <p:bldP spid="10" grpId="1"/>
      <p:bldP spid="19" grpId="0"/>
      <p:bldP spid="19" grpId="1"/>
      <p:bldP spid="22" grpId="0"/>
      <p:bldP spid="22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2100" y="1477963"/>
            <a:ext cx="6467475" cy="38814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03725" y="2262188"/>
            <a:ext cx="6091238" cy="2114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862263"/>
            <a:ext cx="5000625" cy="262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4"/>
          <p:cNvSpPr txBox="1"/>
          <p:nvPr/>
        </p:nvSpPr>
        <p:spPr>
          <a:xfrm>
            <a:off x="4418013" y="2862263"/>
            <a:ext cx="6151562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quy tắc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562600" y="3657316"/>
            <a:ext cx="3714750" cy="184531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50000"/>
              </a:spcBef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phân số, ta lấy: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số x Tử số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 x Mẫu số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Đường nối Thẳng 4"/>
          <p:cNvCxnSpPr/>
          <p:nvPr/>
        </p:nvCxnSpPr>
        <p:spPr>
          <a:xfrm>
            <a:off x="6158230" y="4953000"/>
            <a:ext cx="252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333500"/>
            <a:ext cx="45544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4000" b="1" smtClean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sz="4000" b="1" dirty="0">
              <a:solidFill>
                <a:srgbClr val="E46C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2286000"/>
            <a:ext cx="61817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các kiến thức đã học</a:t>
            </a:r>
            <a:r>
              <a:rPr lang="vi-VN" alt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“Luyện tập”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2438400"/>
            <a:ext cx="698944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buNone/>
            </a:pPr>
            <a:r>
              <a:rPr lang="vi-VN" altLang="x-none" sz="4000" b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</a:t>
            </a:r>
            <a:endParaRPr lang="vi-VN" altLang="x-none" sz="4000" b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24000" y="21256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125663"/>
                        <a:ext cx="114300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7"/>
          <p:cNvSpPr/>
          <p:nvPr/>
        </p:nvSpPr>
        <p:spPr>
          <a:xfrm>
            <a:off x="1524000" y="1972310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0" name="Rectangle 8"/>
          <p:cNvSpPr/>
          <p:nvPr/>
        </p:nvSpPr>
        <p:spPr>
          <a:xfrm>
            <a:off x="1524000" y="2191386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sp>
        <p:nvSpPr>
          <p:cNvPr id="4101" name="Rectangle 9"/>
          <p:cNvSpPr/>
          <p:nvPr/>
        </p:nvSpPr>
        <p:spPr>
          <a:xfrm>
            <a:off x="4648200" y="3352324"/>
            <a:ext cx="693420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1524000" y="454104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103" name="Rectangle 19"/>
          <p:cNvSpPr/>
          <p:nvPr/>
        </p:nvSpPr>
        <p:spPr>
          <a:xfrm>
            <a:off x="1524000" y="-153352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VNI-Times" pitchFamily="2" charset="0"/>
            </a:endParaRPr>
          </a:p>
        </p:txBody>
      </p:sp>
      <p:graphicFrame>
        <p:nvGraphicFramePr>
          <p:cNvPr id="4104" name="Object 3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8" imgW="114300" imgH="215900" progId="Equation.3">
                  <p:embed/>
                </p:oleObj>
              </mc:Choice>
              <mc:Fallback>
                <p:oleObj r:id="rId8" imgW="114300" imgH="2159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4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9" imgW="114300" imgH="215900" progId="Equation.3">
                  <p:embed/>
                </p:oleObj>
              </mc:Choice>
              <mc:Fallback>
                <p:oleObj r:id="rId9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762000"/>
            <a:ext cx="7866380" cy="1989455"/>
          </a:xfrm>
          <a:prstGeom prst="rect">
            <a:avLst/>
          </a:prstGeom>
          <a:blipFill>
            <a:blip r:embed="rId10"/>
            <a:stretch>
              <a:fillRect l="-2027" r="-676" b="-330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8200" y="2819083"/>
            <a:ext cx="5867400" cy="2057400"/>
          </a:xfrm>
          <a:prstGeom prst="cloudCallout">
            <a:avLst>
              <a:gd name="adj1" fmla="val -50349"/>
              <a:gd name="adj2" fmla="val 5105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50000"/>
              </a:lnSpc>
              <a:buNone/>
            </a:pP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chữ nhật ta l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26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/>
          <p:nvPr/>
        </p:nvSpPr>
        <p:spPr>
          <a:xfrm>
            <a:off x="2286000" y="990600"/>
            <a:ext cx="80645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000" b="1" smtClean="0">
                <a:latin typeface="Times New Roman" panose="02020603050405020304" pitchFamily="18" charset="0"/>
                <a:cs typeface="Arial" panose="020B0604020202020204" pitchFamily="34" charset="0"/>
              </a:rPr>
              <a:t>Toán</a:t>
            </a:r>
            <a:endParaRPr lang="vi-VN" altLang="en-US" sz="40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Phép nhân phân số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(132)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62400" y="990600"/>
            <a:ext cx="4629150" cy="6299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200275"/>
            <a:ext cx="8194675" cy="755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iết quy tắc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hai phân số khác mẫu 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95800"/>
            <a:ext cx="8194675" cy="933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Rèn kĩ năng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chính xác, trình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đúng quy định, giáo dục tính cẩn thận.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3352800"/>
            <a:ext cx="8194675" cy="7575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latin typeface="Times New Roman" panose="02020603050405020304" pitchFamily="18" charset="0"/>
              </a:rPr>
              <a:t>Vận dụng để giải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có lời văn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357505" y="37887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4356">
            <a:off x="9069388" y="3583305"/>
            <a:ext cx="293370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841625" y="4609465"/>
            <a:ext cx="767397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499" y="2133706"/>
            <a:ext cx="4581560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406400"/>
            <a:ext cx="10289540" cy="2156460"/>
          </a:xfrm>
          <a:prstGeom prst="rect">
            <a:avLst/>
          </a:prstGeom>
          <a:blipFill>
            <a:blip r:embed="rId3"/>
            <a:stretch>
              <a:fillRect l="-1372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18883" y="3047683"/>
            <a:ext cx="914400" cy="381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2562860"/>
            <a:ext cx="8034020" cy="3091180"/>
          </a:xfrm>
          <a:prstGeom prst="rect">
            <a:avLst/>
          </a:prstGeom>
          <a:blipFill>
            <a:blip r:embed="rId4"/>
            <a:stretch>
              <a:fillRect l="-1693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/>
          <p:nvPr/>
        </p:nvSpPr>
        <p:spPr>
          <a:xfrm>
            <a:off x="2438400" y="838200"/>
            <a:ext cx="845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tính được diện tích n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dựa v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hình vẽ bên: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8"/>
          <p:cNvGrpSpPr/>
          <p:nvPr/>
        </p:nvGrpSpPr>
        <p:grpSpPr>
          <a:xfrm>
            <a:off x="6781802" y="1524000"/>
            <a:ext cx="4302008" cy="4235018"/>
            <a:chOff x="3214776" y="977261"/>
            <a:chExt cx="4302666" cy="4235223"/>
          </a:xfrm>
        </p:grpSpPr>
        <p:graphicFrame>
          <p:nvGraphicFramePr>
            <p:cNvPr id="6" name="Group 7"/>
            <p:cNvGraphicFramePr/>
            <p:nvPr/>
          </p:nvGraphicFramePr>
          <p:xfrm>
            <a:off x="3214776" y="1646151"/>
            <a:ext cx="3566070" cy="3566333"/>
          </p:xfrm>
          <a:graphic>
            <a:graphicData uri="http://schemas.openxmlformats.org/drawingml/2006/table">
              <a:tbl>
                <a:tblPr/>
                <a:tblGrid>
                  <a:gridCol w="713105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  <a:gridCol w="711835">
                    <a:extLst>
                      <a:ext uri="{9D8B030D-6E8A-4147-A177-3AD203B41FA5}">
                        <a16:colId xmlns="" xmlns:a16="http://schemas.microsoft.com/office/drawing/2014/main" val="20002"/>
                      </a:ext>
                    </a:extLst>
                  </a:gridCol>
                  <a:gridCol w="713740">
                    <a:extLst>
                      <a:ext uri="{9D8B030D-6E8A-4147-A177-3AD203B41FA5}">
                        <a16:colId xmlns="" xmlns:a16="http://schemas.microsoft.com/office/drawing/2014/main" val="20003"/>
                      </a:ext>
                    </a:extLst>
                  </a:gridCol>
                  <a:gridCol w="713105">
                    <a:extLst>
                      <a:ext uri="{9D8B030D-6E8A-4147-A177-3AD203B41FA5}">
                        <a16:colId xmlns="" xmlns:a16="http://schemas.microsoft.com/office/drawing/2014/main" val="20004"/>
                      </a:ext>
                    </a:extLst>
                  </a:gridCol>
                </a:tblGrid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11887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6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a:txBody>
                    <a:tcPr marL="91426" marR="91426" marT="45718" marB="45718" horzOverflow="overflow">
                      <a:lnL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66006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1271" name="Text Box 33"/>
            <p:cNvSpPr txBox="1"/>
            <p:nvPr/>
          </p:nvSpPr>
          <p:spPr>
            <a:xfrm>
              <a:off x="4662630" y="977261"/>
              <a:ext cx="1143000" cy="583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  <p:sp>
          <p:nvSpPr>
            <p:cNvPr id="11272" name="Text Box 34"/>
            <p:cNvSpPr txBox="1"/>
            <p:nvPr/>
          </p:nvSpPr>
          <p:spPr>
            <a:xfrm rot="5400000">
              <a:off x="6654115" y="3174523"/>
              <a:ext cx="1143000" cy="5836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 m</a:t>
              </a:r>
            </a:p>
          </p:txBody>
        </p:sp>
      </p:grp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71600" y="1828800"/>
            <a:ext cx="4475480" cy="3380740"/>
          </a:xfrm>
          <a:prstGeom prst="rect">
            <a:avLst/>
          </a:prstGeom>
          <a:blipFill>
            <a:blip r:embed="rId3"/>
            <a:stretch>
              <a:fillRect l="-3072" r="-290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>
            <a:off x="6781800" y="2057400"/>
            <a:ext cx="358140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0515600" y="2209800"/>
            <a:ext cx="8255" cy="35680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7"/>
          <p:cNvGraphicFramePr/>
          <p:nvPr/>
        </p:nvGraphicFramePr>
        <p:xfrm>
          <a:off x="6264275" y="1646238"/>
          <a:ext cx="3565525" cy="3567111"/>
        </p:xfrm>
        <a:graphic>
          <a:graphicData uri="http://schemas.openxmlformats.org/drawingml/2006/table">
            <a:tbl>
              <a:tblPr/>
              <a:tblGrid>
                <a:gridCol w="713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3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3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24" marR="91424" marT="45732" marB="45732" horzOverflow="overflow">
                    <a:lnL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17" name="Text Box 33"/>
          <p:cNvSpPr txBox="1"/>
          <p:nvPr/>
        </p:nvSpPr>
        <p:spPr>
          <a:xfrm>
            <a:off x="7340600" y="1054100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12318" name="Text Box 34"/>
          <p:cNvSpPr txBox="1"/>
          <p:nvPr/>
        </p:nvSpPr>
        <p:spPr>
          <a:xfrm rot="5400000">
            <a:off x="9547225" y="317182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 m</a:t>
            </a:r>
          </a:p>
        </p:txBody>
      </p:sp>
      <p:sp>
        <p:nvSpPr>
          <p:cNvPr id="3" name="Left Brace 2"/>
          <p:cNvSpPr/>
          <p:nvPr/>
        </p:nvSpPr>
        <p:spPr>
          <a:xfrm>
            <a:off x="5867400" y="2890838"/>
            <a:ext cx="304800" cy="2322513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7523163" y="3998913"/>
            <a:ext cx="361950" cy="2879725"/>
          </a:xfrm>
          <a:prstGeom prst="leftBrace">
            <a:avLst/>
          </a:prstGeom>
          <a:ln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3480" y="1652905"/>
            <a:ext cx="3175635" cy="3559810"/>
          </a:xfrm>
          <a:prstGeom prst="rect">
            <a:avLst/>
          </a:prstGeom>
          <a:blipFill>
            <a:blip r:embed="rId3"/>
            <a:stretch>
              <a:fillRect l="-4009" r="-4009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5400" y="3581400"/>
            <a:ext cx="762000" cy="7283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600" y="5619750"/>
            <a:ext cx="762000" cy="7271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kern="1200" cap="none" spc="0" normalizeH="0" baseline="0" noProof="0">
                <a:noFill/>
                <a:latin typeface="VNI-Times" pitchFamily="2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357</Words>
  <Application>Microsoft Office PowerPoint</Application>
  <PresentationFormat>Custom</PresentationFormat>
  <Paragraphs>81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178</cp:revision>
  <dcterms:created xsi:type="dcterms:W3CDTF">2008-12-23T21:59:00Z</dcterms:created>
  <dcterms:modified xsi:type="dcterms:W3CDTF">2023-03-12T14:31:10Z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FBA8243893934C458BD10F57DD0FC930</vt:lpwstr>
  </property>
  <property fmtid="{D5CDD505-2E9C-101B-9397-08002B2CF9AE}" pid="3" name="KSOProductBuildVer">
    <vt:lpwstr>1033-11.2.0.10463</vt:lpwstr>
  </property>
</Properties>
</file>